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75" r:id="rId5"/>
  </p:sldMasterIdLst>
  <p:notesMasterIdLst>
    <p:notesMasterId r:id="rId24"/>
  </p:notesMasterIdLst>
  <p:handoutMasterIdLst>
    <p:handoutMasterId r:id="rId25"/>
  </p:handoutMasterIdLst>
  <p:sldIdLst>
    <p:sldId id="1421" r:id="rId6"/>
    <p:sldId id="1442" r:id="rId7"/>
    <p:sldId id="1444" r:id="rId8"/>
    <p:sldId id="1370" r:id="rId9"/>
    <p:sldId id="1448" r:id="rId10"/>
    <p:sldId id="1451" r:id="rId11"/>
    <p:sldId id="1449" r:id="rId12"/>
    <p:sldId id="1450" r:id="rId13"/>
    <p:sldId id="1452" r:id="rId14"/>
    <p:sldId id="1453" r:id="rId15"/>
    <p:sldId id="1454" r:id="rId16"/>
    <p:sldId id="1455" r:id="rId17"/>
    <p:sldId id="1456" r:id="rId18"/>
    <p:sldId id="1457" r:id="rId19"/>
    <p:sldId id="1458" r:id="rId20"/>
    <p:sldId id="1459" r:id="rId21"/>
    <p:sldId id="1415" r:id="rId22"/>
    <p:sldId id="1422" r:id="rId2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intex InspireXEvent Template" id="{A073DAE3-B461-442F-A3D3-6642BD875E45}">
          <p14:sldIdLst>
            <p14:sldId id="1421"/>
            <p14:sldId id="1442"/>
            <p14:sldId id="1444"/>
            <p14:sldId id="1370"/>
            <p14:sldId id="1448"/>
            <p14:sldId id="1451"/>
            <p14:sldId id="1449"/>
            <p14:sldId id="1450"/>
            <p14:sldId id="1452"/>
            <p14:sldId id="1453"/>
            <p14:sldId id="1454"/>
            <p14:sldId id="1455"/>
            <p14:sldId id="1456"/>
            <p14:sldId id="1457"/>
            <p14:sldId id="1458"/>
            <p14:sldId id="1459"/>
            <p14:sldId id="1415"/>
            <p14:sldId id="1422"/>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cmAuthor>
  <p:cmAuthor id="3" name="Mary Feil-Jacobs" initials="MF" lastIdx="22" clrIdx="3">
    <p:extLst/>
  </p:cmAuthor>
  <p:cmAuthor id="4" name="Kim Albrecht" initials="K" lastIdx="6"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0EFF0"/>
    <a:srgbClr val="DEDEDE"/>
    <a:srgbClr val="F2F2F2"/>
    <a:srgbClr val="707271"/>
    <a:srgbClr val="323232"/>
    <a:srgbClr val="525252"/>
    <a:srgbClr val="EAEAEA"/>
    <a:srgbClr val="E8112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187" autoAdjust="0"/>
  </p:normalViewPr>
  <p:slideViewPr>
    <p:cSldViewPr snapToGrid="0" snapToObjects="1">
      <p:cViewPr>
        <p:scale>
          <a:sx n="134" d="100"/>
          <a:sy n="134" d="100"/>
        </p:scale>
        <p:origin x="-656" y="-80"/>
      </p:cViewPr>
      <p:guideLst>
        <p:guide orient="horz" pos="2203"/>
        <p:guide pos="3917"/>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70" d="100"/>
          <a:sy n="70" d="100"/>
        </p:scale>
        <p:origin x="2364"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Myriad Pro" panose="020B0503030403020204"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1AD593-7128-41DC-95C9-52408BA04C9B}" type="datetime8">
              <a:rPr lang="en-US" smtClean="0">
                <a:latin typeface="Myriad Pro" panose="020B0503030403020204" pitchFamily="34" charset="0"/>
              </a:rPr>
              <a:t>5/10/16 13:51</a:t>
            </a:fld>
            <a:endParaRPr lang="en-US" dirty="0">
              <a:latin typeface="Myriad Pro" panose="020B0503030403020204"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endParaRPr lang="en-US" sz="400" dirty="0">
              <a:gradFill>
                <a:gsLst>
                  <a:gs pos="0">
                    <a:schemeClr val="tx1"/>
                  </a:gs>
                  <a:gs pos="100000">
                    <a:schemeClr val="tx1"/>
                  </a:gs>
                </a:gsLst>
                <a:lin ang="5400000" scaled="0"/>
              </a:gradFill>
              <a:latin typeface="Myriad Pro" panose="020B0503030403020204"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Myriad Pro" panose="020B0503030403020204" pitchFamily="34" charset="0"/>
              </a:rPr>
              <a:t>‹#›</a:t>
            </a:fld>
            <a:endParaRPr lang="en-US" dirty="0">
              <a:latin typeface="Myriad Pro" panose="020B0503030403020204"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yriad Pro" panose="020B0503030403020204"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Myriad Pro" panose="020B0503030403020204" pitchFamily="34" charset="0"/>
              </a:defRPr>
            </a:lvl1pPr>
          </a:lstStyle>
          <a:p>
            <a:pPr defTabSz="914099" eaLnBrk="0" hangingPunct="0"/>
            <a:endParaRPr lang="en-US" sz="4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yriad Pro" panose="020B0503030403020204" pitchFamily="34" charset="0"/>
              </a:defRPr>
            </a:lvl1pPr>
          </a:lstStyle>
          <a:p>
            <a:fld id="{341234BA-73C7-4CCA-A261-FE501BE77335}" type="datetime8">
              <a:rPr lang="en-US" smtClean="0"/>
              <a:t>5/10/16 13:50</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Myriad Pro" panose="020B0503030403020204"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Myriad Pro" panose="020B0503030403020204"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Myriad Pro" panose="020B0503030403020204"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Myriad Pro" panose="020B0503030403020204"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Myriad Pro" panose="020B0503030403020204"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Myriad Pro" panose="020B0503030403020204"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Myriad Pro" panose="020B0503030403020204"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BEAFA2-ECB0-45B3-8736-342A7B60F4DD}" type="datetime8">
              <a:rPr kumimoji="0" lang="en-US" sz="1200" b="0" i="0" u="none" strike="noStrike" kern="1200" cap="none" spc="0" normalizeH="0" baseline="0" noProof="0" smtClean="0">
                <a:ln>
                  <a:noFill/>
                </a:ln>
                <a:solidFill>
                  <a:prstClr val="black"/>
                </a:solidFill>
                <a:effectLst/>
                <a:uLnTx/>
                <a:uFillTx/>
                <a:latin typeface="Myriad Pro" panose="020B0503030403020204" pitchFamily="34" charset="0"/>
                <a:ea typeface="+mn-ea"/>
                <a:cs typeface="+mn-cs"/>
              </a:rPr>
              <a:t>5/10/16 13:50</a:t>
            </a:fld>
            <a:endParaRPr kumimoji="0" lang="en-US"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Myriad Pro" panose="020B0503030403020204"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45667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endParaRPr lang="en-US" sz="4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18D68225-191F-48AD-875C-EC1FB02A94F8}" type="datetime8">
              <a:rPr lang="en-US" smtClean="0"/>
              <a:t>5/10/16 13:50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78284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endParaRPr lang="en-US" sz="4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D4532247-7665-486B-8E1E-BD5A77F1ABC7}" type="datetime8">
              <a:rPr lang="en-US" smtClean="0"/>
              <a:t>5/10/16 13:50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75357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endParaRPr lang="en-US" sz="4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18D68225-191F-48AD-875C-EC1FB02A94F8}" type="datetime8">
              <a:rPr lang="en-US" smtClean="0"/>
              <a:t>5/10/16 13:50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78284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1A46FF41-236D-4350-ADE4-BEFEB0DA085E}" type="datetime8">
              <a:rPr lang="en-US" smtClean="0"/>
              <a:t>5/10/16 13:50</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16</a:t>
            </a:fld>
            <a:endParaRPr lang="en-US" dirty="0"/>
          </a:p>
        </p:txBody>
      </p:sp>
      <p:sp>
        <p:nvSpPr>
          <p:cNvPr id="6" name="Footer Placeholder 5"/>
          <p:cNvSpPr>
            <a:spLocks noGrp="1"/>
          </p:cNvSpPr>
          <p:nvPr>
            <p:ph type="ftr" sz="quarter" idx="13"/>
          </p:nvPr>
        </p:nvSpPr>
        <p:spPr/>
        <p:txBody>
          <a:bodyPr/>
          <a:lstStyle/>
          <a:p>
            <a:pPr defTabSz="914099" eaLnBrk="0" hangingPunct="0"/>
            <a:endParaRPr lang="en-US" sz="4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51021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endParaRPr lang="en-US" sz="4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C597C333-8E77-4CDD-85A9-8A536FB35702}" type="datetime8">
              <a:rPr lang="en-US" smtClean="0"/>
              <a:t>5/10/16 13:50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04092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9012" eaLnBrk="0" hangingPunct="0"/>
            <a:endParaRPr lang="en-US" sz="400" dirty="0" smtClean="0">
              <a:gradFill>
                <a:gsLst>
                  <a:gs pos="0">
                    <a:prstClr val="black"/>
                  </a:gs>
                  <a:gs pos="100000">
                    <a:prstClr val="black"/>
                  </a:gs>
                </a:gsLst>
                <a:lin ang="5400000" scaled="0"/>
              </a:gradFill>
            </a:endParaRPr>
          </a:p>
        </p:txBody>
      </p:sp>
      <p:sp>
        <p:nvSpPr>
          <p:cNvPr id="6" name="Date Placeholder 5"/>
          <p:cNvSpPr>
            <a:spLocks noGrp="1"/>
          </p:cNvSpPr>
          <p:nvPr>
            <p:ph type="dt" idx="12"/>
          </p:nvPr>
        </p:nvSpPr>
        <p:spPr/>
        <p:txBody>
          <a:bodyPr/>
          <a:lstStyle/>
          <a:p>
            <a:fld id="{A8297741-D79E-410D-BAD0-3F75DDDBE370}" type="datetime8">
              <a:rPr lang="en-US" smtClean="0"/>
              <a:t>5/10/16 13:50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289011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image" Target="../media/image12.png"/><Relationship Id="rId5"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 Id="rId3"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 Id="rId3"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 Id="rId3"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 Id="rId3"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 Id="rId3"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 Id="rId3"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eg"/><Relationship Id="rId3"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137400" y="2125678"/>
            <a:ext cx="5024437" cy="1828786"/>
          </a:xfrm>
          <a:noFill/>
        </p:spPr>
        <p:txBody>
          <a:bodyPr lIns="146304" tIns="91440" rIns="146304" bIns="91440" anchor="b" anchorCtr="0"/>
          <a:lstStyle>
            <a:lvl1pPr>
              <a:defRPr sz="48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7137400" y="3955786"/>
            <a:ext cx="5024438"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grpSp>
        <p:nvGrpSpPr>
          <p:cNvPr id="4" name="Group 3"/>
          <p:cNvGrpSpPr/>
          <p:nvPr userDrawn="1"/>
        </p:nvGrpSpPr>
        <p:grpSpPr>
          <a:xfrm>
            <a:off x="0" y="311430"/>
            <a:ext cx="7792182" cy="6408684"/>
            <a:chOff x="0" y="666750"/>
            <a:chExt cx="6491288" cy="5338763"/>
          </a:xfrm>
          <a:solidFill>
            <a:schemeClr val="accent2"/>
          </a:solidFill>
        </p:grpSpPr>
        <p:sp>
          <p:nvSpPr>
            <p:cNvPr id="6" name="Freeform 5"/>
            <p:cNvSpPr>
              <a:spLocks/>
            </p:cNvSpPr>
            <p:nvPr/>
          </p:nvSpPr>
          <p:spPr bwMode="auto">
            <a:xfrm>
              <a:off x="0" y="693547"/>
              <a:ext cx="3434824" cy="5283913"/>
            </a:xfrm>
            <a:custGeom>
              <a:avLst/>
              <a:gdLst>
                <a:gd name="connsiteX0" fmla="*/ 0 w 3434824"/>
                <a:gd name="connsiteY0" fmla="*/ 0 h 5283913"/>
                <a:gd name="connsiteX1" fmla="*/ 46756 w 3434824"/>
                <a:gd name="connsiteY1" fmla="*/ 1778 h 5283913"/>
                <a:gd name="connsiteX2" fmla="*/ 542227 w 3434824"/>
                <a:gd name="connsiteY2" fmla="*/ 67927 h 5283913"/>
                <a:gd name="connsiteX3" fmla="*/ 1136176 w 3434824"/>
                <a:gd name="connsiteY3" fmla="*/ 382238 h 5283913"/>
                <a:gd name="connsiteX4" fmla="*/ 3296775 w 3434824"/>
                <a:gd name="connsiteY4" fmla="*/ 2298243 h 5283913"/>
                <a:gd name="connsiteX5" fmla="*/ 3313991 w 3434824"/>
                <a:gd name="connsiteY5" fmla="*/ 2692208 h 5283913"/>
                <a:gd name="connsiteX6" fmla="*/ 1106048 w 3434824"/>
                <a:gd name="connsiteY6" fmla="*/ 4890232 h 5283913"/>
                <a:gd name="connsiteX7" fmla="*/ 133348 w 3434824"/>
                <a:gd name="connsiteY7" fmla="*/ 5282044 h 5283913"/>
                <a:gd name="connsiteX8" fmla="*/ 0 w 3434824"/>
                <a:gd name="connsiteY8" fmla="*/ 5283913 h 5283913"/>
                <a:gd name="connsiteX9" fmla="*/ 0 w 3434824"/>
                <a:gd name="connsiteY9" fmla="*/ 4057920 h 5283913"/>
                <a:gd name="connsiteX10" fmla="*/ 134424 w 3434824"/>
                <a:gd name="connsiteY10" fmla="*/ 3934113 h 5283913"/>
                <a:gd name="connsiteX11" fmla="*/ 1121112 w 3434824"/>
                <a:gd name="connsiteY11" fmla="*/ 3036658 h 5283913"/>
                <a:gd name="connsiteX12" fmla="*/ 1121112 w 3434824"/>
                <a:gd name="connsiteY12" fmla="*/ 2203519 h 5283913"/>
                <a:gd name="connsiteX13" fmla="*/ 101337 w 3434824"/>
                <a:gd name="connsiteY13" fmla="*/ 1310908 h 5283913"/>
                <a:gd name="connsiteX14" fmla="*/ 0 w 3434824"/>
                <a:gd name="connsiteY14" fmla="*/ 1224290 h 5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824" h="5283913">
                  <a:moveTo>
                    <a:pt x="0" y="0"/>
                  </a:moveTo>
                  <a:lnTo>
                    <a:pt x="46756" y="1778"/>
                  </a:lnTo>
                  <a:cubicBezTo>
                    <a:pt x="256852" y="12627"/>
                    <a:pt x="447808" y="32406"/>
                    <a:pt x="542227" y="67927"/>
                  </a:cubicBezTo>
                  <a:cubicBezTo>
                    <a:pt x="761730" y="130359"/>
                    <a:pt x="979081" y="240152"/>
                    <a:pt x="1136176" y="382238"/>
                  </a:cubicBezTo>
                  <a:cubicBezTo>
                    <a:pt x="1872157" y="1010860"/>
                    <a:pt x="2578010" y="1669621"/>
                    <a:pt x="3296775" y="2298243"/>
                  </a:cubicBezTo>
                  <a:cubicBezTo>
                    <a:pt x="3468934" y="2470468"/>
                    <a:pt x="3486150" y="2517830"/>
                    <a:pt x="3313991" y="2692208"/>
                  </a:cubicBezTo>
                  <a:cubicBezTo>
                    <a:pt x="2578010" y="3428470"/>
                    <a:pt x="1842029" y="4151816"/>
                    <a:pt x="1106048" y="4890232"/>
                  </a:cubicBezTo>
                  <a:cubicBezTo>
                    <a:pt x="839201" y="5157180"/>
                    <a:pt x="509947" y="5299266"/>
                    <a:pt x="133348" y="5282044"/>
                  </a:cubicBezTo>
                  <a:lnTo>
                    <a:pt x="0" y="5283913"/>
                  </a:lnTo>
                  <a:lnTo>
                    <a:pt x="0" y="4057920"/>
                  </a:lnTo>
                  <a:lnTo>
                    <a:pt x="134424" y="3934113"/>
                  </a:lnTo>
                  <a:cubicBezTo>
                    <a:pt x="463141" y="3633526"/>
                    <a:pt x="791857" y="3334823"/>
                    <a:pt x="1121112" y="3036658"/>
                  </a:cubicBezTo>
                  <a:cubicBezTo>
                    <a:pt x="1465431" y="2722347"/>
                    <a:pt x="1465431" y="2502760"/>
                    <a:pt x="1121112" y="2203519"/>
                  </a:cubicBezTo>
                  <a:cubicBezTo>
                    <a:pt x="784325" y="1905354"/>
                    <a:pt x="443773" y="1607189"/>
                    <a:pt x="101337" y="1310908"/>
                  </a:cubicBezTo>
                  <a:lnTo>
                    <a:pt x="0" y="1224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 name="Freeform 6"/>
            <p:cNvSpPr>
              <a:spLocks/>
            </p:cNvSpPr>
            <p:nvPr/>
          </p:nvSpPr>
          <p:spPr bwMode="auto">
            <a:xfrm>
              <a:off x="2670175" y="666750"/>
              <a:ext cx="3205163" cy="2305050"/>
            </a:xfrm>
            <a:custGeom>
              <a:avLst/>
              <a:gdLst>
                <a:gd name="T0" fmla="*/ 414 w 1489"/>
                <a:gd name="T1" fmla="*/ 1020 h 1071"/>
                <a:gd name="T2" fmla="*/ 560 w 1489"/>
                <a:gd name="T3" fmla="*/ 1013 h 1071"/>
                <a:gd name="T4" fmla="*/ 778 w 1489"/>
                <a:gd name="T5" fmla="*/ 794 h 1071"/>
                <a:gd name="T6" fmla="*/ 1431 w 1489"/>
                <a:gd name="T7" fmla="*/ 153 h 1071"/>
                <a:gd name="T8" fmla="*/ 1482 w 1489"/>
                <a:gd name="T9" fmla="*/ 44 h 1071"/>
                <a:gd name="T10" fmla="*/ 1482 w 1489"/>
                <a:gd name="T11" fmla="*/ 44 h 1071"/>
                <a:gd name="T12" fmla="*/ 1482 w 1489"/>
                <a:gd name="T13" fmla="*/ 44 h 1071"/>
                <a:gd name="T14" fmla="*/ 1359 w 1489"/>
                <a:gd name="T15" fmla="*/ 0 h 1071"/>
                <a:gd name="T16" fmla="*/ 1359 w 1489"/>
                <a:gd name="T17" fmla="*/ 0 h 1071"/>
                <a:gd name="T18" fmla="*/ 1119 w 1489"/>
                <a:gd name="T19" fmla="*/ 0 h 1071"/>
                <a:gd name="T20" fmla="*/ 945 w 1489"/>
                <a:gd name="T21" fmla="*/ 0 h 1071"/>
                <a:gd name="T22" fmla="*/ 465 w 1489"/>
                <a:gd name="T23" fmla="*/ 161 h 1071"/>
                <a:gd name="T24" fmla="*/ 44 w 1489"/>
                <a:gd name="T25" fmla="*/ 568 h 1071"/>
                <a:gd name="T26" fmla="*/ 51 w 1489"/>
                <a:gd name="T27" fmla="*/ 692 h 1071"/>
                <a:gd name="T28" fmla="*/ 414 w 1489"/>
                <a:gd name="T29" fmla="*/ 1020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9" h="1071">
                  <a:moveTo>
                    <a:pt x="414" y="1020"/>
                  </a:moveTo>
                  <a:cubicBezTo>
                    <a:pt x="465" y="1071"/>
                    <a:pt x="509" y="1064"/>
                    <a:pt x="560" y="1013"/>
                  </a:cubicBezTo>
                  <a:cubicBezTo>
                    <a:pt x="632" y="940"/>
                    <a:pt x="705" y="867"/>
                    <a:pt x="778" y="794"/>
                  </a:cubicBezTo>
                  <a:cubicBezTo>
                    <a:pt x="995" y="583"/>
                    <a:pt x="1213" y="372"/>
                    <a:pt x="1431" y="153"/>
                  </a:cubicBezTo>
                  <a:cubicBezTo>
                    <a:pt x="1475" y="102"/>
                    <a:pt x="1489" y="66"/>
                    <a:pt x="1482" y="44"/>
                  </a:cubicBezTo>
                  <a:cubicBezTo>
                    <a:pt x="1482" y="44"/>
                    <a:pt x="1482" y="44"/>
                    <a:pt x="1482" y="44"/>
                  </a:cubicBezTo>
                  <a:cubicBezTo>
                    <a:pt x="1482" y="44"/>
                    <a:pt x="1482" y="44"/>
                    <a:pt x="1482" y="44"/>
                  </a:cubicBezTo>
                  <a:cubicBezTo>
                    <a:pt x="1460" y="0"/>
                    <a:pt x="1359" y="0"/>
                    <a:pt x="1359" y="0"/>
                  </a:cubicBezTo>
                  <a:cubicBezTo>
                    <a:pt x="1359" y="0"/>
                    <a:pt x="1359" y="0"/>
                    <a:pt x="1359" y="0"/>
                  </a:cubicBezTo>
                  <a:cubicBezTo>
                    <a:pt x="1279" y="0"/>
                    <a:pt x="1199" y="0"/>
                    <a:pt x="1119" y="0"/>
                  </a:cubicBezTo>
                  <a:cubicBezTo>
                    <a:pt x="1061" y="0"/>
                    <a:pt x="1003" y="0"/>
                    <a:pt x="945" y="0"/>
                  </a:cubicBezTo>
                  <a:cubicBezTo>
                    <a:pt x="770" y="0"/>
                    <a:pt x="603" y="37"/>
                    <a:pt x="465" y="161"/>
                  </a:cubicBezTo>
                  <a:cubicBezTo>
                    <a:pt x="320" y="292"/>
                    <a:pt x="189" y="430"/>
                    <a:pt x="44" y="568"/>
                  </a:cubicBezTo>
                  <a:cubicBezTo>
                    <a:pt x="0" y="612"/>
                    <a:pt x="8" y="656"/>
                    <a:pt x="51" y="692"/>
                  </a:cubicBezTo>
                  <a:cubicBezTo>
                    <a:pt x="175" y="801"/>
                    <a:pt x="291" y="911"/>
                    <a:pt x="414" y="10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2797175" y="3382963"/>
              <a:ext cx="3694113" cy="2622550"/>
            </a:xfrm>
            <a:custGeom>
              <a:avLst/>
              <a:gdLst>
                <a:gd name="T0" fmla="*/ 1492 w 1716"/>
                <a:gd name="T1" fmla="*/ 944 h 1218"/>
                <a:gd name="T2" fmla="*/ 1455 w 1716"/>
                <a:gd name="T3" fmla="*/ 910 h 1218"/>
                <a:gd name="T4" fmla="*/ 509 w 1716"/>
                <a:gd name="T5" fmla="*/ 51 h 1218"/>
                <a:gd name="T6" fmla="*/ 356 w 1716"/>
                <a:gd name="T7" fmla="*/ 58 h 1218"/>
                <a:gd name="T8" fmla="*/ 73 w 1716"/>
                <a:gd name="T9" fmla="*/ 342 h 1218"/>
                <a:gd name="T10" fmla="*/ 80 w 1716"/>
                <a:gd name="T11" fmla="*/ 510 h 1218"/>
                <a:gd name="T12" fmla="*/ 655 w 1716"/>
                <a:gd name="T13" fmla="*/ 1035 h 1218"/>
                <a:gd name="T14" fmla="*/ 1106 w 1716"/>
                <a:gd name="T15" fmla="*/ 1210 h 1218"/>
                <a:gd name="T16" fmla="*/ 1317 w 1716"/>
                <a:gd name="T17" fmla="*/ 1210 h 1218"/>
                <a:gd name="T18" fmla="*/ 1542 w 1716"/>
                <a:gd name="T19" fmla="*/ 1210 h 1218"/>
                <a:gd name="T20" fmla="*/ 1550 w 1716"/>
                <a:gd name="T21" fmla="*/ 1210 h 1218"/>
                <a:gd name="T22" fmla="*/ 1656 w 1716"/>
                <a:gd name="T23" fmla="*/ 1094 h 1218"/>
                <a:gd name="T24" fmla="*/ 1492 w 1716"/>
                <a:gd name="T25" fmla="*/ 944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6" h="1218">
                  <a:moveTo>
                    <a:pt x="1492" y="944"/>
                  </a:moveTo>
                  <a:cubicBezTo>
                    <a:pt x="1477" y="931"/>
                    <a:pt x="1464" y="920"/>
                    <a:pt x="1455" y="910"/>
                  </a:cubicBezTo>
                  <a:cubicBezTo>
                    <a:pt x="1140" y="623"/>
                    <a:pt x="822" y="339"/>
                    <a:pt x="509" y="51"/>
                  </a:cubicBezTo>
                  <a:cubicBezTo>
                    <a:pt x="451" y="0"/>
                    <a:pt x="407" y="0"/>
                    <a:pt x="356" y="58"/>
                  </a:cubicBezTo>
                  <a:cubicBezTo>
                    <a:pt x="262" y="153"/>
                    <a:pt x="167" y="248"/>
                    <a:pt x="73" y="342"/>
                  </a:cubicBezTo>
                  <a:cubicBezTo>
                    <a:pt x="0" y="415"/>
                    <a:pt x="0" y="445"/>
                    <a:pt x="80" y="510"/>
                  </a:cubicBezTo>
                  <a:cubicBezTo>
                    <a:pt x="269" y="685"/>
                    <a:pt x="465" y="860"/>
                    <a:pt x="655" y="1035"/>
                  </a:cubicBezTo>
                  <a:cubicBezTo>
                    <a:pt x="786" y="1152"/>
                    <a:pt x="938" y="1203"/>
                    <a:pt x="1106" y="1210"/>
                  </a:cubicBezTo>
                  <a:cubicBezTo>
                    <a:pt x="1171" y="1218"/>
                    <a:pt x="1244" y="1210"/>
                    <a:pt x="1317" y="1210"/>
                  </a:cubicBezTo>
                  <a:cubicBezTo>
                    <a:pt x="1390" y="1210"/>
                    <a:pt x="1470" y="1210"/>
                    <a:pt x="1542" y="1210"/>
                  </a:cubicBezTo>
                  <a:cubicBezTo>
                    <a:pt x="1550" y="1210"/>
                    <a:pt x="1550" y="1210"/>
                    <a:pt x="1550" y="1210"/>
                  </a:cubicBezTo>
                  <a:cubicBezTo>
                    <a:pt x="1716" y="1210"/>
                    <a:pt x="1695" y="1141"/>
                    <a:pt x="1656" y="1094"/>
                  </a:cubicBezTo>
                  <a:cubicBezTo>
                    <a:pt x="1601" y="1044"/>
                    <a:pt x="1546" y="994"/>
                    <a:pt x="1492" y="9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74943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Walkin 3_Yellow">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0"/>
            <a:ext cx="12436474" cy="6994843"/>
          </a:xfrm>
          <a:prstGeom prst="rect">
            <a:avLst/>
          </a:prstGeom>
        </p:spPr>
      </p:pic>
      <p:grpSp>
        <p:nvGrpSpPr>
          <p:cNvPr id="10" name="Group 9"/>
          <p:cNvGrpSpPr/>
          <p:nvPr userDrawn="1"/>
        </p:nvGrpSpPr>
        <p:grpSpPr>
          <a:xfrm>
            <a:off x="-2" y="0"/>
            <a:ext cx="4846640" cy="6994843"/>
            <a:chOff x="-2" y="0"/>
            <a:chExt cx="4846640" cy="6994843"/>
          </a:xfrm>
        </p:grpSpPr>
        <p:sp>
          <p:nvSpPr>
            <p:cNvPr id="11" name="Rectangle 10"/>
            <p:cNvSpPr/>
            <p:nvPr userDrawn="1"/>
          </p:nvSpPr>
          <p:spPr bwMode="auto">
            <a:xfrm>
              <a:off x="-2" y="0"/>
              <a:ext cx="4846640" cy="6994843"/>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757" y="500063"/>
              <a:ext cx="1265791" cy="182880"/>
            </a:xfrm>
            <a:prstGeom prst="rect">
              <a:avLst/>
            </a:prstGeom>
          </p:spPr>
        </p:pic>
      </p:grpSp>
      <p:sp>
        <p:nvSpPr>
          <p:cNvPr id="13" name="Title 1"/>
          <p:cNvSpPr>
            <a:spLocks noGrp="1"/>
          </p:cNvSpPr>
          <p:nvPr>
            <p:ph type="title" hasCustomPrompt="1"/>
          </p:nvPr>
        </p:nvSpPr>
        <p:spPr bwMode="auto">
          <a:xfrm>
            <a:off x="274638" y="3954477"/>
            <a:ext cx="4412275" cy="1143000"/>
          </a:xfrm>
          <a:noFill/>
        </p:spPr>
        <p:txBody>
          <a:bodyPr lIns="146304" tIns="91440" rIns="146304" bIns="91440" anchor="b" anchorCtr="0"/>
          <a:lstStyle>
            <a:lvl1pPr algn="l">
              <a:defRPr sz="4800" spc="-100" baseline="0">
                <a:gradFill>
                  <a:gsLst>
                    <a:gs pos="94000">
                      <a:schemeClr val="tx1"/>
                    </a:gs>
                    <a:gs pos="0">
                      <a:schemeClr val="tx1"/>
                    </a:gs>
                  </a:gsLst>
                  <a:lin ang="5400000" scaled="0"/>
                </a:gradFill>
              </a:defRPr>
            </a:lvl1pPr>
          </a:lstStyle>
          <a:p>
            <a:r>
              <a:rPr lang="en-US" dirty="0" smtClean="0"/>
              <a:t>Event name here</a:t>
            </a:r>
            <a:endParaRPr lang="en-US" dirty="0"/>
          </a:p>
        </p:txBody>
      </p:sp>
      <p:sp>
        <p:nvSpPr>
          <p:cNvPr id="14" name="Text Placeholder 2"/>
          <p:cNvSpPr>
            <a:spLocks noGrp="1"/>
          </p:cNvSpPr>
          <p:nvPr>
            <p:ph type="body" sz="quarter" idx="14" hasCustomPrompt="1"/>
          </p:nvPr>
        </p:nvSpPr>
        <p:spPr bwMode="auto">
          <a:xfrm>
            <a:off x="274638" y="5108901"/>
            <a:ext cx="4411662" cy="1131561"/>
          </a:xfrm>
        </p:spPr>
        <p:txBody>
          <a:bodyPr lIns="182880" tIns="146304" rIns="182880" bIns="146304">
            <a:noAutofit/>
          </a:bodyPr>
          <a:lstStyle>
            <a:lvl1pPr marL="0" indent="0" algn="l">
              <a:spcBef>
                <a:spcPts val="0"/>
              </a:spcBef>
              <a:buNone/>
              <a:defRPr sz="2400">
                <a:gradFill>
                  <a:gsLst>
                    <a:gs pos="94000">
                      <a:schemeClr val="tx1"/>
                    </a:gs>
                    <a:gs pos="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209643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tmplLst>
          <p:tmpl lvl="1">
            <p:tnLst>
              <p:par>
                <p:cTn xmlns:p14="http://schemas.microsoft.com/office/powerpoint/2010/mai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1778949"/>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20610562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15313373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812804"/>
          </a:xfrm>
        </p:spPr>
        <p:txBody>
          <a:bodyPr>
            <a:spAutoFit/>
          </a:bodyPr>
          <a:lstStyle>
            <a:lvl1pPr marL="227013" indent="-227013">
              <a:buClr>
                <a:schemeClr val="tx1"/>
              </a:buClr>
              <a:defRPr sz="3200">
                <a:gradFill>
                  <a:gsLst>
                    <a:gs pos="1250">
                      <a:schemeClr val="tx2"/>
                    </a:gs>
                    <a:gs pos="99000">
                      <a:schemeClr val="tx2"/>
                    </a:gs>
                  </a:gsLst>
                  <a:lin ang="5400000" scaled="0"/>
                </a:gradFill>
              </a:defRPr>
            </a:lvl1pPr>
            <a:lvl2pPr marL="573087" indent="-342900">
              <a:buClr>
                <a:schemeClr val="tx1"/>
              </a:buClr>
              <a:defRPr lang="en-US" sz="2000" kern="1200" spc="0" baseline="0" dirty="0" smtClean="0">
                <a:gradFill>
                  <a:gsLst>
                    <a:gs pos="1250">
                      <a:schemeClr val="tx1"/>
                    </a:gs>
                    <a:gs pos="100000">
                      <a:schemeClr val="tx1"/>
                    </a:gs>
                  </a:gsLst>
                  <a:lin ang="5400000" scaled="0"/>
                </a:gradFill>
                <a:latin typeface="+mn-lt"/>
                <a:ea typeface="+mn-ea"/>
                <a:cs typeface="+mn-cs"/>
              </a:defRPr>
            </a:lvl2pPr>
            <a:lvl3pPr marL="685800" indent="-285750">
              <a:buClr>
                <a:schemeClr val="tx1"/>
              </a:buClr>
              <a:defRPr lang="en-US" sz="1800" kern="1200" spc="0" baseline="0" dirty="0" smtClean="0">
                <a:gradFill>
                  <a:gsLst>
                    <a:gs pos="1250">
                      <a:schemeClr val="tx1"/>
                    </a:gs>
                    <a:gs pos="100000">
                      <a:schemeClr val="tx1"/>
                    </a:gs>
                  </a:gsLst>
                  <a:lin ang="5400000" scaled="0"/>
                </a:gradFill>
                <a:latin typeface="+mn-lt"/>
                <a:ea typeface="+mn-ea"/>
                <a:cs typeface="+mn-cs"/>
              </a:defRPr>
            </a:lvl3pPr>
            <a:lvl4pPr marL="854075" indent="-285750">
              <a:buClr>
                <a:schemeClr val="tx1"/>
              </a:buClr>
              <a:defRPr lang="en-US" sz="1600" kern="1200" spc="0" baseline="0" dirty="0" smtClean="0">
                <a:gradFill>
                  <a:gsLst>
                    <a:gs pos="1250">
                      <a:schemeClr val="tx1"/>
                    </a:gs>
                    <a:gs pos="100000">
                      <a:schemeClr val="tx1"/>
                    </a:gs>
                  </a:gsLst>
                  <a:lin ang="5400000" scaled="0"/>
                </a:gradFill>
                <a:latin typeface="+mn-lt"/>
                <a:ea typeface="+mn-ea"/>
                <a:cs typeface="+mn-cs"/>
              </a:defRPr>
            </a:lvl4pPr>
            <a:lvl5pPr marL="1031875" indent="-285750">
              <a:buClr>
                <a:schemeClr val="tx1"/>
              </a:buClr>
              <a:defRPr lang="en-US" sz="1400" kern="1200" spc="0"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lvl1pPr>
          </a:lstStyle>
          <a:p>
            <a:r>
              <a:rPr lang="en-US" smtClean="0"/>
              <a:t>Click to edit Master title style</a:t>
            </a:r>
            <a:endParaRPr lang="en-US" dirty="0"/>
          </a:p>
        </p:txBody>
      </p:sp>
      <p:sp>
        <p:nvSpPr>
          <p:cNvPr id="5"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37324043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778949"/>
          </a:xfrm>
        </p:spPr>
        <p:txBody>
          <a:bodyPr>
            <a:spAutoFit/>
          </a:bodyPr>
          <a:lstStyle>
            <a:lvl1pPr marL="227013" indent="-227013">
              <a:defRPr sz="3200"/>
            </a:lvl1pPr>
            <a:lvl2pPr marL="400050" marR="0" indent="-169863" algn="l" defTabSz="932742" rtl="0" eaLnBrk="1" fontAlgn="auto" latinLnBrk="0" hangingPunct="1">
              <a:lnSpc>
                <a:spcPct val="90000"/>
              </a:lnSpc>
              <a:spcBef>
                <a:spcPct val="20000"/>
              </a:spcBef>
              <a:spcAft>
                <a:spcPts val="0"/>
              </a:spcAft>
              <a:buClrTx/>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Tx/>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Tx/>
              <a:buSzPct val="90000"/>
              <a:buFont typeface="Arial" pitchFamily="34" charset="0"/>
              <a:buChar char="•"/>
              <a:tabLst/>
              <a:defRPr sz="1600"/>
            </a:lvl4pPr>
            <a:lvl5pPr marL="860425" marR="0" indent="-114300" algn="l" defTabSz="932742" rtl="0" eaLnBrk="1" fontAlgn="auto" latinLnBrk="0" hangingPunct="1">
              <a:lnSpc>
                <a:spcPct val="90000"/>
              </a:lnSpc>
              <a:spcBef>
                <a:spcPct val="20000"/>
              </a:spcBef>
              <a:spcAft>
                <a:spcPts val="0"/>
              </a:spcAft>
              <a:buClrTx/>
              <a:buSzPct val="90000"/>
              <a:buFont typeface="Arial" pitchFamily="34" charset="0"/>
              <a:buChar char="•"/>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lvl1pPr>
          </a:lstStyle>
          <a:p>
            <a:r>
              <a:rPr lang="en-US" smtClean="0"/>
              <a:t>Click to edit Master title style</a:t>
            </a:r>
            <a:endParaRPr lang="en-US" dirty="0"/>
          </a:p>
        </p:txBody>
      </p:sp>
      <p:sp>
        <p:nvSpPr>
          <p:cNvPr id="5"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17032684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81280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81280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39739778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3479599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154436"/>
          </a:xfrm>
        </p:spPr>
        <p:txBody>
          <a:bodyPr wrap="square">
            <a:spAutoFit/>
          </a:bodyPr>
          <a:lstStyle>
            <a:lvl1pPr marL="227013" indent="-227013">
              <a:spcBef>
                <a:spcPts val="1224"/>
              </a:spcBef>
              <a:buClr>
                <a:schemeClr val="tx1"/>
              </a:buClr>
              <a:buFont typeface="Arial" pitchFamily="34" charset="0"/>
              <a:buChar char="•"/>
              <a:defRPr sz="3200">
                <a:gradFill>
                  <a:gsLst>
                    <a:gs pos="1250">
                      <a:schemeClr val="tx2"/>
                    </a:gs>
                    <a:gs pos="99000">
                      <a:schemeClr val="tx2"/>
                    </a:gs>
                  </a:gsLst>
                  <a:lin ang="5400000" scaled="0"/>
                </a:gradFill>
              </a:defRPr>
            </a:lvl1pPr>
            <a:lvl2pPr marL="400050" marR="0" indent="-169863"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3"/>
          <p:cNvSpPr>
            <a:spLocks noGrp="1"/>
          </p:cNvSpPr>
          <p:nvPr>
            <p:ph type="body" sz="quarter" idx="11"/>
          </p:nvPr>
        </p:nvSpPr>
        <p:spPr>
          <a:xfrm>
            <a:off x="6677804" y="1212849"/>
            <a:ext cx="5486399" cy="2154436"/>
          </a:xfrm>
        </p:spPr>
        <p:txBody>
          <a:bodyPr wrap="square">
            <a:spAutoFit/>
          </a:bodyPr>
          <a:lstStyle>
            <a:lvl1pPr marL="227013" indent="-227013">
              <a:spcBef>
                <a:spcPts val="1224"/>
              </a:spcBef>
              <a:buClr>
                <a:schemeClr val="tx1"/>
              </a:buClr>
              <a:buFont typeface="Arial" pitchFamily="34" charset="0"/>
              <a:buChar char="•"/>
              <a:defRPr sz="3200">
                <a:gradFill>
                  <a:gsLst>
                    <a:gs pos="1250">
                      <a:schemeClr val="tx2"/>
                    </a:gs>
                    <a:gs pos="99000">
                      <a:schemeClr val="tx2"/>
                    </a:gs>
                  </a:gsLst>
                  <a:lin ang="5400000" scaled="0"/>
                </a:gradFill>
              </a:defRPr>
            </a:lvl1pPr>
            <a:lvl2pPr marL="400050" marR="0" indent="-169863"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11605684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154436"/>
          </a:xfrm>
        </p:spPr>
        <p:txBody>
          <a:bodyPr wrap="square">
            <a:spAutoFit/>
          </a:bodyPr>
          <a:lstStyle>
            <a:lvl1pPr marL="227013" indent="-227013">
              <a:spcBef>
                <a:spcPts val="1224"/>
              </a:spcBef>
              <a:buClr>
                <a:schemeClr val="tx1"/>
              </a:buClr>
              <a:buFont typeface="Arial" pitchFamily="34" charset="0"/>
              <a:buChar char="•"/>
              <a:defRPr sz="3200"/>
            </a:lvl1pPr>
            <a:lvl2pPr marL="400050" marR="0" indent="-169863" algn="l" defTabSz="932742" rtl="0" eaLnBrk="1" fontAlgn="auto" latinLnBrk="0" hangingPunct="1">
              <a:lnSpc>
                <a:spcPct val="90000"/>
              </a:lnSpc>
              <a:spcBef>
                <a:spcPct val="20000"/>
              </a:spcBef>
              <a:spcAft>
                <a:spcPts val="0"/>
              </a:spcAft>
              <a:buClrTx/>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Tx/>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Tx/>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Tx/>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154436"/>
          </a:xfrm>
        </p:spPr>
        <p:txBody>
          <a:bodyPr wrap="square">
            <a:spAutoFit/>
          </a:bodyPr>
          <a:lstStyle>
            <a:lvl1pPr marL="227013" indent="-227013">
              <a:spcBef>
                <a:spcPts val="1224"/>
              </a:spcBef>
              <a:buClr>
                <a:schemeClr val="tx1"/>
              </a:buClr>
              <a:buFont typeface="Arial" pitchFamily="34" charset="0"/>
              <a:buChar char="•"/>
              <a:defRPr sz="3200"/>
            </a:lvl1pPr>
            <a:lvl2pPr marL="400050" marR="0" indent="-169863" algn="l" defTabSz="932742" rtl="0" eaLnBrk="1" fontAlgn="auto" latinLnBrk="0" hangingPunct="1">
              <a:lnSpc>
                <a:spcPct val="90000"/>
              </a:lnSpc>
              <a:spcBef>
                <a:spcPct val="20000"/>
              </a:spcBef>
              <a:spcAft>
                <a:spcPts val="0"/>
              </a:spcAft>
              <a:buClrTx/>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Tx/>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Tx/>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Tx/>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41799467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21893355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1_Oran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843"/>
          </a:xfrm>
          <a:prstGeom prst="rect">
            <a:avLst/>
          </a:prstGeom>
        </p:spPr>
      </p:pic>
      <p:grpSp>
        <p:nvGrpSpPr>
          <p:cNvPr id="2" name="Group 1"/>
          <p:cNvGrpSpPr/>
          <p:nvPr userDrawn="1"/>
        </p:nvGrpSpPr>
        <p:grpSpPr>
          <a:xfrm>
            <a:off x="-2" y="0"/>
            <a:ext cx="4846640" cy="6994843"/>
            <a:chOff x="-2" y="0"/>
            <a:chExt cx="4846640" cy="6994843"/>
          </a:xfrm>
        </p:grpSpPr>
        <p:sp>
          <p:nvSpPr>
            <p:cNvPr id="8" name="Rectangle 7"/>
            <p:cNvSpPr/>
            <p:nvPr userDrawn="1"/>
          </p:nvSpPr>
          <p:spPr bwMode="auto">
            <a:xfrm>
              <a:off x="-2" y="0"/>
              <a:ext cx="4846640" cy="6994843"/>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757" y="500063"/>
              <a:ext cx="1265791" cy="182880"/>
            </a:xfrm>
            <a:prstGeom prst="rect">
              <a:avLst/>
            </a:prstGeom>
          </p:spPr>
        </p:pic>
      </p:grpSp>
      <p:sp>
        <p:nvSpPr>
          <p:cNvPr id="9" name="Title 1"/>
          <p:cNvSpPr>
            <a:spLocks noGrp="1"/>
          </p:cNvSpPr>
          <p:nvPr>
            <p:ph type="title" hasCustomPrompt="1"/>
          </p:nvPr>
        </p:nvSpPr>
        <p:spPr bwMode="auto">
          <a:xfrm>
            <a:off x="274638" y="3954477"/>
            <a:ext cx="4412275" cy="1143000"/>
          </a:xfrm>
          <a:noFill/>
        </p:spPr>
        <p:txBody>
          <a:bodyPr lIns="146304" tIns="91440" rIns="146304" bIns="91440" anchor="b" anchorCtr="0"/>
          <a:lstStyle>
            <a:lvl1pPr algn="l">
              <a:defRPr sz="4800" spc="-100" baseline="0">
                <a:gradFill>
                  <a:gsLst>
                    <a:gs pos="94000">
                      <a:schemeClr val="tx1"/>
                    </a:gs>
                    <a:gs pos="0">
                      <a:schemeClr val="tx1"/>
                    </a:gs>
                  </a:gsLst>
                  <a:lin ang="5400000" scaled="0"/>
                </a:gradFill>
              </a:defRPr>
            </a:lvl1pPr>
          </a:lstStyle>
          <a:p>
            <a:r>
              <a:rPr lang="en-US" dirty="0" smtClean="0"/>
              <a:t>Event name here</a:t>
            </a:r>
            <a:endParaRPr lang="en-US" dirty="0"/>
          </a:p>
        </p:txBody>
      </p:sp>
      <p:sp>
        <p:nvSpPr>
          <p:cNvPr id="3" name="Text Placeholder 2"/>
          <p:cNvSpPr>
            <a:spLocks noGrp="1"/>
          </p:cNvSpPr>
          <p:nvPr>
            <p:ph type="body" sz="quarter" idx="14" hasCustomPrompt="1"/>
          </p:nvPr>
        </p:nvSpPr>
        <p:spPr bwMode="auto">
          <a:xfrm>
            <a:off x="274638" y="5108901"/>
            <a:ext cx="4411662" cy="1131561"/>
          </a:xfrm>
        </p:spPr>
        <p:txBody>
          <a:bodyPr lIns="182880" tIns="146304" rIns="182880" bIns="146304">
            <a:noAutofit/>
          </a:bodyPr>
          <a:lstStyle>
            <a:lvl1pPr marL="0" indent="0" algn="l">
              <a:spcBef>
                <a:spcPts val="0"/>
              </a:spcBef>
              <a:buNone/>
              <a:defRPr sz="2400">
                <a:gradFill>
                  <a:gsLst>
                    <a:gs pos="94000">
                      <a:schemeClr val="tx1"/>
                    </a:gs>
                    <a:gs pos="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255086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uild="p">
        <p:tmplLst>
          <p:tmpl lvl="1">
            <p:tnLst>
              <p:par>
                <p:cTn xmlns:p14="http://schemas.microsoft.com/office/powerpoint/2010/mai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5038" y="2938801"/>
            <a:ext cx="8686799" cy="1015663"/>
          </a:xfrm>
          <a:noFill/>
        </p:spPr>
        <p:txBody>
          <a:bodyPr wrap="square" tIns="91440" bIns="91440" anchor="b" anchorCtr="0">
            <a:spAutoFit/>
          </a:bodyPr>
          <a:lstStyle>
            <a:lvl1pPr>
              <a:defRPr sz="60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3475038" y="3954463"/>
            <a:ext cx="86868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5038" y="2938801"/>
            <a:ext cx="8686799" cy="1015663"/>
          </a:xfrm>
          <a:noFill/>
        </p:spPr>
        <p:txBody>
          <a:bodyPr wrap="square" tIns="91440" bIns="91440" anchor="b" anchorCtr="0">
            <a:spAutoFit/>
          </a:bodyPr>
          <a:lstStyle>
            <a:lvl1pPr>
              <a:defRPr lang="en-US" sz="60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250">
                      <a:schemeClr val="tx2"/>
                    </a:gs>
                    <a:gs pos="99000">
                      <a:schemeClr val="tx2"/>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27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0"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Drag picture to placeholder or click icon to add</a:t>
            </a:r>
            <a:endParaRPr lang="en-US" dirty="0"/>
          </a:p>
        </p:txBody>
      </p:sp>
      <p:sp>
        <p:nvSpPr>
          <p:cNvPr id="4"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2366974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33115567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Walkin 1_Blu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6157" cy="6994525"/>
          </a:xfrm>
          <a:prstGeom prst="rect">
            <a:avLst/>
          </a:prstGeom>
        </p:spPr>
      </p:pic>
      <p:grpSp>
        <p:nvGrpSpPr>
          <p:cNvPr id="7" name="Group 6"/>
          <p:cNvGrpSpPr/>
          <p:nvPr userDrawn="1"/>
        </p:nvGrpSpPr>
        <p:grpSpPr>
          <a:xfrm>
            <a:off x="-2" y="0"/>
            <a:ext cx="4846640" cy="6994843"/>
            <a:chOff x="-2" y="0"/>
            <a:chExt cx="4846640" cy="6994843"/>
          </a:xfrm>
        </p:grpSpPr>
        <p:sp>
          <p:nvSpPr>
            <p:cNvPr id="11" name="Rectangle 10"/>
            <p:cNvSpPr/>
            <p:nvPr userDrawn="1"/>
          </p:nvSpPr>
          <p:spPr bwMode="auto">
            <a:xfrm>
              <a:off x="-2" y="0"/>
              <a:ext cx="4846640" cy="6994843"/>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757" y="500063"/>
              <a:ext cx="1265791" cy="182880"/>
            </a:xfrm>
            <a:prstGeom prst="rect">
              <a:avLst/>
            </a:prstGeom>
          </p:spPr>
        </p:pic>
      </p:grpSp>
      <p:sp>
        <p:nvSpPr>
          <p:cNvPr id="13" name="Title 1"/>
          <p:cNvSpPr>
            <a:spLocks noGrp="1"/>
          </p:cNvSpPr>
          <p:nvPr>
            <p:ph type="title" hasCustomPrompt="1"/>
          </p:nvPr>
        </p:nvSpPr>
        <p:spPr bwMode="auto">
          <a:xfrm>
            <a:off x="274638" y="3954477"/>
            <a:ext cx="4412275" cy="1143000"/>
          </a:xfrm>
          <a:noFill/>
        </p:spPr>
        <p:txBody>
          <a:bodyPr lIns="146304" tIns="91440" rIns="146304" bIns="91440" anchor="b" anchorCtr="0"/>
          <a:lstStyle>
            <a:lvl1pPr algn="l">
              <a:defRPr sz="4800" spc="-100" baseline="0">
                <a:gradFill>
                  <a:gsLst>
                    <a:gs pos="94000">
                      <a:schemeClr val="tx1"/>
                    </a:gs>
                    <a:gs pos="0">
                      <a:schemeClr val="tx1"/>
                    </a:gs>
                  </a:gsLst>
                  <a:lin ang="5400000" scaled="0"/>
                </a:gradFill>
              </a:defRPr>
            </a:lvl1pPr>
          </a:lstStyle>
          <a:p>
            <a:r>
              <a:rPr lang="en-US" dirty="0" smtClean="0"/>
              <a:t>Event name here</a:t>
            </a:r>
            <a:endParaRPr lang="en-US" dirty="0"/>
          </a:p>
        </p:txBody>
      </p:sp>
      <p:sp>
        <p:nvSpPr>
          <p:cNvPr id="14" name="Text Placeholder 2"/>
          <p:cNvSpPr>
            <a:spLocks noGrp="1"/>
          </p:cNvSpPr>
          <p:nvPr>
            <p:ph type="body" sz="quarter" idx="14" hasCustomPrompt="1"/>
          </p:nvPr>
        </p:nvSpPr>
        <p:spPr bwMode="auto">
          <a:xfrm>
            <a:off x="274638" y="5108901"/>
            <a:ext cx="4411662" cy="1131561"/>
          </a:xfrm>
        </p:spPr>
        <p:txBody>
          <a:bodyPr lIns="182880" tIns="146304" rIns="182880" bIns="146304">
            <a:noAutofit/>
          </a:bodyPr>
          <a:lstStyle>
            <a:lvl1pPr marL="0" indent="0" algn="l">
              <a:spcBef>
                <a:spcPts val="0"/>
              </a:spcBef>
              <a:buNone/>
              <a:defRPr sz="2400">
                <a:gradFill>
                  <a:gsLst>
                    <a:gs pos="94000">
                      <a:schemeClr val="tx1"/>
                    </a:gs>
                    <a:gs pos="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41678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tmplLst>
          <p:tmpl lvl="1">
            <p:tnLst>
              <p:par>
                <p:cTn xmlns:p14="http://schemas.microsoft.com/office/powerpoint/2010/mai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Myriad Pro" panose="020B0503030403020204" pitchFamily="34" charset="0"/>
                <a:ea typeface="Myriad Pro" panose="020B0503030403020204"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anding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55512" y="2953627"/>
            <a:ext cx="7525450" cy="1087270"/>
          </a:xfrm>
          <a:prstGeom prst="rect">
            <a:avLst/>
          </a:prstGeom>
        </p:spPr>
      </p:pic>
    </p:spTree>
    <p:extLst>
      <p:ext uri="{BB962C8B-B14F-4D97-AF65-F5344CB8AC3E}">
        <p14:creationId xmlns:p14="http://schemas.microsoft.com/office/powerpoint/2010/main" val="22485071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lumMod val="85000"/>
          </a:schemeClr>
        </a:solidFill>
        <a:effectLst/>
      </p:bgPr>
    </p:bg>
    <p:spTree>
      <p:nvGrpSpPr>
        <p:cNvPr id="1" name=""/>
        <p:cNvGrpSpPr/>
        <p:nvPr/>
      </p:nvGrpSpPr>
      <p:grpSpPr>
        <a:xfrm>
          <a:off x="0" y="0"/>
          <a:ext cx="0" cy="0"/>
          <a:chOff x="0" y="0"/>
          <a:chExt cx="0" cy="0"/>
        </a:xfrm>
      </p:grpSpPr>
      <p:pic>
        <p:nvPicPr>
          <p:cNvPr id="2" name="NintexInspireXEventWalkin">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434888" cy="6994525"/>
          </a:xfrm>
          <a:prstGeom prst="rect">
            <a:avLst/>
          </a:prstGeom>
        </p:spPr>
      </p:pic>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t="16" b="16"/>
          <a:stretch/>
        </p:blipFill>
        <p:spPr>
          <a:xfrm>
            <a:off x="2849" y="-14514"/>
            <a:ext cx="12435840" cy="7009674"/>
          </a:xfrm>
          <a:prstGeom prst="rect">
            <a:avLst/>
          </a:prstGeom>
        </p:spPr>
      </p:pic>
      <p:sp>
        <p:nvSpPr>
          <p:cNvPr id="5" name="TextBox 4"/>
          <p:cNvSpPr txBox="1"/>
          <p:nvPr userDrawn="1"/>
        </p:nvSpPr>
        <p:spPr>
          <a:xfrm>
            <a:off x="745723" y="4323426"/>
            <a:ext cx="8087558" cy="960263"/>
          </a:xfrm>
          <a:prstGeom prst="rect">
            <a:avLst/>
          </a:prstGeom>
          <a:noFill/>
        </p:spPr>
        <p:txBody>
          <a:bodyPr wrap="square" lIns="182880" tIns="146304" rIns="182880" bIns="146304" rtlCol="0">
            <a:spAutoFit/>
          </a:bodyPr>
          <a:lstStyle/>
          <a:p>
            <a:pPr>
              <a:lnSpc>
                <a:spcPct val="90000"/>
              </a:lnSpc>
              <a:spcBef>
                <a:spcPct val="20000"/>
              </a:spcBef>
              <a:buSzPct val="90000"/>
              <a:buFont typeface="Arial" pitchFamily="34" charset="0"/>
              <a:buNone/>
            </a:pPr>
            <a:r>
              <a:rPr lang="en-US" sz="2800" dirty="0" smtClean="0">
                <a:gradFill>
                  <a:gsLst>
                    <a:gs pos="1250">
                      <a:srgbClr val="707271"/>
                    </a:gs>
                    <a:gs pos="100000">
                      <a:srgbClr val="707271"/>
                    </a:gs>
                  </a:gsLst>
                  <a:lin ang="5400000" scaled="0"/>
                </a:gradFill>
              </a:rPr>
              <a:t>ARIA Resort in Las Vegas</a:t>
            </a:r>
            <a:br>
              <a:rPr lang="en-US" sz="2800" dirty="0" smtClean="0">
                <a:gradFill>
                  <a:gsLst>
                    <a:gs pos="1250">
                      <a:srgbClr val="707271"/>
                    </a:gs>
                    <a:gs pos="100000">
                      <a:srgbClr val="707271"/>
                    </a:gs>
                  </a:gsLst>
                  <a:lin ang="5400000" scaled="0"/>
                </a:gradFill>
              </a:rPr>
            </a:br>
            <a:r>
              <a:rPr lang="en-US" sz="2000" dirty="0" smtClean="0">
                <a:gradFill>
                  <a:gsLst>
                    <a:gs pos="1250">
                      <a:srgbClr val="707271"/>
                    </a:gs>
                    <a:gs pos="100000">
                      <a:srgbClr val="707271"/>
                    </a:gs>
                  </a:gsLst>
                  <a:lin ang="5400000" scaled="0"/>
                </a:gradFill>
              </a:rPr>
              <a:t>February 22–24, 2016</a:t>
            </a:r>
          </a:p>
        </p:txBody>
      </p:sp>
    </p:spTree>
    <p:extLst>
      <p:ext uri="{BB962C8B-B14F-4D97-AF65-F5344CB8AC3E}">
        <p14:creationId xmlns:p14="http://schemas.microsoft.com/office/powerpoint/2010/main" val="30614156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6037" fill="hold"/>
                                        <p:tgtEl>
                                          <p:spTgt spid="2"/>
                                        </p:tgtEl>
                                      </p:cBhvr>
                                    </p:cmd>
                                  </p:childTnLst>
                                </p:cTn>
                              </p:par>
                              <p:par>
                                <p:cTn id="12" presetID="10" presetClass="entr" presetSubtype="0" fill="hold" grpId="0" nodeType="withEffect">
                                  <p:stCondLst>
                                    <p:cond delay="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5840" cy="6995160"/>
          </a:xfrm>
          <a:prstGeom prst="rect">
            <a:avLst/>
          </a:prstGeom>
        </p:spPr>
      </p:pic>
      <p:sp>
        <p:nvSpPr>
          <p:cNvPr id="2" name="Rectangle 1"/>
          <p:cNvSpPr/>
          <p:nvPr userDrawn="1"/>
        </p:nvSpPr>
        <p:spPr bwMode="auto">
          <a:xfrm>
            <a:off x="7818437" y="0"/>
            <a:ext cx="4618038" cy="6994525"/>
          </a:xfrm>
          <a:prstGeom prst="rect">
            <a:avLst/>
          </a:prstGeom>
          <a:solidFill>
            <a:schemeClr val="bg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8124328" y="1679901"/>
            <a:ext cx="4038602" cy="2045976"/>
          </a:xfrm>
          <a:noFill/>
        </p:spPr>
        <p:txBody>
          <a:bodyPr lIns="146304" tIns="91440" rIns="146304" bIns="91440" anchor="t" anchorCtr="0"/>
          <a:lstStyle>
            <a:lvl1pPr algn="l">
              <a:defRPr sz="4800" spc="-100" baseline="0">
                <a:gradFill>
                  <a:gsLst>
                    <a:gs pos="15044">
                      <a:schemeClr val="tx1"/>
                    </a:gs>
                    <a:gs pos="35000">
                      <a:schemeClr val="tx1"/>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8123237" y="3737301"/>
            <a:ext cx="4039692" cy="1131561"/>
          </a:xfrm>
        </p:spPr>
        <p:txBody>
          <a:bodyPr lIns="182880" tIns="146304" rIns="182880" bIns="146304">
            <a:noAutofit/>
          </a:bodyPr>
          <a:lstStyle>
            <a:lvl1pPr marL="0" indent="0" algn="l">
              <a:spcBef>
                <a:spcPts val="0"/>
              </a:spcBef>
              <a:buNone/>
              <a:defRPr sz="2400">
                <a:gradFill>
                  <a:gsLst>
                    <a:gs pos="15044">
                      <a:schemeClr val="tx1"/>
                    </a:gs>
                    <a:gs pos="35000">
                      <a:schemeClr val="tx1"/>
                    </a:gs>
                  </a:gsLst>
                  <a:lin ang="5400000" scaled="0"/>
                </a:gradFill>
                <a:latin typeface="+mn-lt"/>
              </a:defRPr>
            </a:lvl1pPr>
          </a:lstStyle>
          <a:p>
            <a:pPr lvl="0"/>
            <a:r>
              <a:rPr lang="en-US" dirty="0" smtClean="0"/>
              <a:t>Speaker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5637" y="754691"/>
            <a:ext cx="1800722" cy="608971"/>
          </a:xfrm>
          <a:prstGeom prst="rect">
            <a:avLst/>
          </a:prstGeom>
        </p:spPr>
      </p:pic>
    </p:spTree>
    <p:extLst>
      <p:ext uri="{BB962C8B-B14F-4D97-AF65-F5344CB8AC3E}">
        <p14:creationId xmlns:p14="http://schemas.microsoft.com/office/powerpoint/2010/main" val="66527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alkin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435840" cy="6995160"/>
          </a:xfrm>
          <a:prstGeom prst="rect">
            <a:avLst/>
          </a:prstGeom>
        </p:spPr>
      </p:pic>
      <p:sp>
        <p:nvSpPr>
          <p:cNvPr id="9" name="Rectangle 8"/>
          <p:cNvSpPr/>
          <p:nvPr userDrawn="1"/>
        </p:nvSpPr>
        <p:spPr bwMode="auto">
          <a:xfrm>
            <a:off x="7818437" y="0"/>
            <a:ext cx="4618038" cy="6994525"/>
          </a:xfrm>
          <a:prstGeom prst="rect">
            <a:avLst/>
          </a:prstGeom>
          <a:solidFill>
            <a:schemeClr val="bg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auto">
          <a:xfrm>
            <a:off x="8124328" y="1679901"/>
            <a:ext cx="4038602" cy="2045976"/>
          </a:xfrm>
          <a:noFill/>
        </p:spPr>
        <p:txBody>
          <a:bodyPr lIns="146304" tIns="91440" rIns="146304" bIns="91440" anchor="t" anchorCtr="0"/>
          <a:lstStyle>
            <a:lvl1pPr algn="l">
              <a:defRPr sz="4800" spc="-100" baseline="0">
                <a:gradFill>
                  <a:gsLst>
                    <a:gs pos="15044">
                      <a:schemeClr val="tx1"/>
                    </a:gs>
                    <a:gs pos="35000">
                      <a:schemeClr val="tx1"/>
                    </a:gs>
                  </a:gsLst>
                  <a:lin ang="5400000" scaled="0"/>
                </a:gradFill>
              </a:defRPr>
            </a:lvl1pPr>
          </a:lstStyle>
          <a:p>
            <a:r>
              <a:rPr lang="en-US" dirty="0" smtClean="0"/>
              <a:t>Presentation title</a:t>
            </a:r>
            <a:endParaRPr lang="en-US" dirty="0"/>
          </a:p>
        </p:txBody>
      </p:sp>
      <p:sp>
        <p:nvSpPr>
          <p:cNvPr id="13" name="Text Placeholder 2"/>
          <p:cNvSpPr>
            <a:spLocks noGrp="1"/>
          </p:cNvSpPr>
          <p:nvPr>
            <p:ph type="body" sz="quarter" idx="14" hasCustomPrompt="1"/>
          </p:nvPr>
        </p:nvSpPr>
        <p:spPr bwMode="auto">
          <a:xfrm>
            <a:off x="8123237" y="3737301"/>
            <a:ext cx="4039692" cy="1131561"/>
          </a:xfrm>
        </p:spPr>
        <p:txBody>
          <a:bodyPr lIns="182880" tIns="146304" rIns="182880" bIns="146304">
            <a:noAutofit/>
          </a:bodyPr>
          <a:lstStyle>
            <a:lvl1pPr marL="0" indent="0" algn="l">
              <a:spcBef>
                <a:spcPts val="0"/>
              </a:spcBef>
              <a:buNone/>
              <a:defRPr sz="2400">
                <a:gradFill>
                  <a:gsLst>
                    <a:gs pos="15044">
                      <a:schemeClr val="tx1"/>
                    </a:gs>
                    <a:gs pos="35000">
                      <a:schemeClr val="tx1"/>
                    </a:gs>
                  </a:gsLst>
                  <a:lin ang="5400000" scaled="0"/>
                </a:gradFill>
                <a:latin typeface="+mn-lt"/>
              </a:defRPr>
            </a:lvl1pPr>
          </a:lstStyle>
          <a:p>
            <a:pPr lvl="0"/>
            <a:r>
              <a:rPr lang="en-US" dirty="0" smtClean="0"/>
              <a:t>Speaker Name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5637" y="754691"/>
            <a:ext cx="1800722" cy="608971"/>
          </a:xfrm>
          <a:prstGeom prst="rect">
            <a:avLst/>
          </a:prstGeom>
        </p:spPr>
      </p:pic>
    </p:spTree>
    <p:extLst>
      <p:ext uri="{BB962C8B-B14F-4D97-AF65-F5344CB8AC3E}">
        <p14:creationId xmlns:p14="http://schemas.microsoft.com/office/powerpoint/2010/main" val="26924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p:ext uri="{DCECCB84-F9BA-43D5-87BE-67443E8EF086}">
      <p15:sldGuideLst xmlns:p15="http://schemas.microsoft.com/office/powerpoint/2012/main" xmlns=""/>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5840" cy="6995160"/>
          </a:xfrm>
          <a:prstGeom prst="rect">
            <a:avLst/>
          </a:prstGeom>
        </p:spPr>
      </p:pic>
      <p:sp>
        <p:nvSpPr>
          <p:cNvPr id="12" name="Rectangle 11"/>
          <p:cNvSpPr/>
          <p:nvPr userDrawn="1"/>
        </p:nvSpPr>
        <p:spPr bwMode="auto">
          <a:xfrm>
            <a:off x="7818437" y="0"/>
            <a:ext cx="4618038" cy="6994525"/>
          </a:xfrm>
          <a:prstGeom prst="rect">
            <a:avLst/>
          </a:prstGeom>
          <a:solidFill>
            <a:schemeClr val="bg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itle 1"/>
          <p:cNvSpPr>
            <a:spLocks noGrp="1"/>
          </p:cNvSpPr>
          <p:nvPr>
            <p:ph type="title" hasCustomPrompt="1"/>
          </p:nvPr>
        </p:nvSpPr>
        <p:spPr bwMode="auto">
          <a:xfrm>
            <a:off x="8124328" y="1679901"/>
            <a:ext cx="4038602" cy="2045976"/>
          </a:xfrm>
          <a:noFill/>
        </p:spPr>
        <p:txBody>
          <a:bodyPr lIns="146304" tIns="91440" rIns="146304" bIns="91440" anchor="t" anchorCtr="0"/>
          <a:lstStyle>
            <a:lvl1pPr algn="l">
              <a:defRPr sz="4800" spc="-100" baseline="0">
                <a:gradFill>
                  <a:gsLst>
                    <a:gs pos="15044">
                      <a:schemeClr val="tx1"/>
                    </a:gs>
                    <a:gs pos="35000">
                      <a:schemeClr val="tx1"/>
                    </a:gs>
                  </a:gsLst>
                  <a:lin ang="5400000" scaled="0"/>
                </a:gradFill>
              </a:defRPr>
            </a:lvl1pPr>
          </a:lstStyle>
          <a:p>
            <a:r>
              <a:rPr lang="en-US" dirty="0" smtClean="0"/>
              <a:t>Presentation title</a:t>
            </a:r>
            <a:endParaRPr lang="en-US" dirty="0"/>
          </a:p>
        </p:txBody>
      </p:sp>
      <p:sp>
        <p:nvSpPr>
          <p:cNvPr id="14" name="Text Placeholder 2"/>
          <p:cNvSpPr>
            <a:spLocks noGrp="1"/>
          </p:cNvSpPr>
          <p:nvPr>
            <p:ph type="body" sz="quarter" idx="14" hasCustomPrompt="1"/>
          </p:nvPr>
        </p:nvSpPr>
        <p:spPr bwMode="auto">
          <a:xfrm>
            <a:off x="8123237" y="3737301"/>
            <a:ext cx="4039692" cy="1131561"/>
          </a:xfrm>
        </p:spPr>
        <p:txBody>
          <a:bodyPr lIns="182880" tIns="146304" rIns="182880" bIns="146304">
            <a:noAutofit/>
          </a:bodyPr>
          <a:lstStyle>
            <a:lvl1pPr marL="0" indent="0" algn="l">
              <a:spcBef>
                <a:spcPts val="0"/>
              </a:spcBef>
              <a:buNone/>
              <a:defRPr sz="2400">
                <a:gradFill>
                  <a:gsLst>
                    <a:gs pos="15044">
                      <a:schemeClr val="tx1"/>
                    </a:gs>
                    <a:gs pos="35000">
                      <a:schemeClr val="tx1"/>
                    </a:gs>
                  </a:gsLst>
                  <a:lin ang="5400000" scaled="0"/>
                </a:gradFill>
                <a:latin typeface="+mn-lt"/>
              </a:defRPr>
            </a:lvl1pPr>
          </a:lstStyle>
          <a:p>
            <a:pPr lvl="0"/>
            <a:r>
              <a:rPr lang="en-US" dirty="0" smtClean="0"/>
              <a:t>Speaker Name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5637" y="754691"/>
            <a:ext cx="1800722" cy="608971"/>
          </a:xfrm>
          <a:prstGeom prst="rect">
            <a:avLst/>
          </a:prstGeom>
        </p:spPr>
      </p:pic>
    </p:spTree>
    <p:extLst>
      <p:ext uri="{BB962C8B-B14F-4D97-AF65-F5344CB8AC3E}">
        <p14:creationId xmlns:p14="http://schemas.microsoft.com/office/powerpoint/2010/main" val="341049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lkin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5840" cy="6995160"/>
          </a:xfrm>
          <a:prstGeom prst="rect">
            <a:avLst/>
          </a:prstGeom>
        </p:spPr>
      </p:pic>
      <p:sp>
        <p:nvSpPr>
          <p:cNvPr id="9" name="Rectangle 8"/>
          <p:cNvSpPr/>
          <p:nvPr userDrawn="1"/>
        </p:nvSpPr>
        <p:spPr bwMode="auto">
          <a:xfrm>
            <a:off x="7818437" y="0"/>
            <a:ext cx="4618038" cy="6994525"/>
          </a:xfrm>
          <a:prstGeom prst="rect">
            <a:avLst/>
          </a:prstGeom>
          <a:solidFill>
            <a:schemeClr val="bg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auto">
          <a:xfrm>
            <a:off x="8124328" y="1679901"/>
            <a:ext cx="4038602" cy="2045976"/>
          </a:xfrm>
          <a:noFill/>
        </p:spPr>
        <p:txBody>
          <a:bodyPr lIns="146304" tIns="91440" rIns="146304" bIns="91440" anchor="t" anchorCtr="0"/>
          <a:lstStyle>
            <a:lvl1pPr algn="l">
              <a:defRPr sz="4800" spc="-100" baseline="0">
                <a:gradFill>
                  <a:gsLst>
                    <a:gs pos="15044">
                      <a:schemeClr val="tx1"/>
                    </a:gs>
                    <a:gs pos="35000">
                      <a:schemeClr val="tx1"/>
                    </a:gs>
                  </a:gsLst>
                  <a:lin ang="5400000" scaled="0"/>
                </a:gradFill>
              </a:defRPr>
            </a:lvl1pPr>
          </a:lstStyle>
          <a:p>
            <a:r>
              <a:rPr lang="en-US" dirty="0" smtClean="0"/>
              <a:t>Presentation title</a:t>
            </a:r>
            <a:endParaRPr lang="en-US" dirty="0"/>
          </a:p>
        </p:txBody>
      </p:sp>
      <p:sp>
        <p:nvSpPr>
          <p:cNvPr id="13" name="Text Placeholder 2"/>
          <p:cNvSpPr>
            <a:spLocks noGrp="1"/>
          </p:cNvSpPr>
          <p:nvPr>
            <p:ph type="body" sz="quarter" idx="14" hasCustomPrompt="1"/>
          </p:nvPr>
        </p:nvSpPr>
        <p:spPr bwMode="auto">
          <a:xfrm>
            <a:off x="8123237" y="3737301"/>
            <a:ext cx="4039692" cy="1131561"/>
          </a:xfrm>
        </p:spPr>
        <p:txBody>
          <a:bodyPr lIns="182880" tIns="146304" rIns="182880" bIns="146304">
            <a:noAutofit/>
          </a:bodyPr>
          <a:lstStyle>
            <a:lvl1pPr marL="0" indent="0" algn="l">
              <a:spcBef>
                <a:spcPts val="0"/>
              </a:spcBef>
              <a:buNone/>
              <a:defRPr sz="2400">
                <a:gradFill>
                  <a:gsLst>
                    <a:gs pos="15044">
                      <a:schemeClr val="tx1"/>
                    </a:gs>
                    <a:gs pos="35000">
                      <a:schemeClr val="tx1"/>
                    </a:gs>
                  </a:gsLst>
                  <a:lin ang="5400000" scaled="0"/>
                </a:gradFill>
                <a:latin typeface="+mn-lt"/>
              </a:defRPr>
            </a:lvl1pPr>
          </a:lstStyle>
          <a:p>
            <a:pPr lvl="0"/>
            <a:r>
              <a:rPr lang="en-US" dirty="0" smtClean="0"/>
              <a:t>Speaker Name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5637" y="754691"/>
            <a:ext cx="1800722" cy="608971"/>
          </a:xfrm>
          <a:prstGeom prst="rect">
            <a:avLst/>
          </a:prstGeom>
        </p:spPr>
      </p:pic>
    </p:spTree>
    <p:extLst>
      <p:ext uri="{BB962C8B-B14F-4D97-AF65-F5344CB8AC3E}">
        <p14:creationId xmlns:p14="http://schemas.microsoft.com/office/powerpoint/2010/main" val="126216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alkin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435840" cy="6995160"/>
          </a:xfrm>
          <a:prstGeom prst="rect">
            <a:avLst/>
          </a:prstGeom>
        </p:spPr>
      </p:pic>
      <p:sp>
        <p:nvSpPr>
          <p:cNvPr id="9" name="Rectangle 8"/>
          <p:cNvSpPr/>
          <p:nvPr userDrawn="1"/>
        </p:nvSpPr>
        <p:spPr bwMode="auto">
          <a:xfrm>
            <a:off x="0" y="634"/>
            <a:ext cx="4618038" cy="6994525"/>
          </a:xfrm>
          <a:prstGeom prst="rect">
            <a:avLst/>
          </a:prstGeom>
          <a:solidFill>
            <a:schemeClr val="bg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itle 1"/>
          <p:cNvSpPr>
            <a:spLocks noGrp="1"/>
          </p:cNvSpPr>
          <p:nvPr>
            <p:ph type="title" hasCustomPrompt="1"/>
          </p:nvPr>
        </p:nvSpPr>
        <p:spPr bwMode="auto">
          <a:xfrm>
            <a:off x="305891" y="1680535"/>
            <a:ext cx="4038602" cy="2045976"/>
          </a:xfrm>
          <a:noFill/>
        </p:spPr>
        <p:txBody>
          <a:bodyPr lIns="146304" tIns="91440" rIns="146304" bIns="91440" anchor="t" anchorCtr="0"/>
          <a:lstStyle>
            <a:lvl1pPr algn="l">
              <a:defRPr sz="4800" spc="-100" baseline="0">
                <a:gradFill>
                  <a:gsLst>
                    <a:gs pos="15044">
                      <a:schemeClr val="tx1"/>
                    </a:gs>
                    <a:gs pos="35000">
                      <a:schemeClr val="tx1"/>
                    </a:gs>
                  </a:gsLst>
                  <a:lin ang="5400000" scaled="0"/>
                </a:gradFill>
              </a:defRPr>
            </a:lvl1pPr>
          </a:lstStyle>
          <a:p>
            <a:r>
              <a:rPr lang="en-US" dirty="0" smtClean="0"/>
              <a:t>Presentation title</a:t>
            </a:r>
            <a:endParaRPr lang="en-US" dirty="0"/>
          </a:p>
        </p:txBody>
      </p:sp>
      <p:sp>
        <p:nvSpPr>
          <p:cNvPr id="14" name="Text Placeholder 2"/>
          <p:cNvSpPr>
            <a:spLocks noGrp="1"/>
          </p:cNvSpPr>
          <p:nvPr>
            <p:ph type="body" sz="quarter" idx="14" hasCustomPrompt="1"/>
          </p:nvPr>
        </p:nvSpPr>
        <p:spPr bwMode="auto">
          <a:xfrm>
            <a:off x="304800" y="3737935"/>
            <a:ext cx="4039692" cy="1131561"/>
          </a:xfrm>
        </p:spPr>
        <p:txBody>
          <a:bodyPr lIns="182880" tIns="146304" rIns="182880" bIns="146304">
            <a:noAutofit/>
          </a:bodyPr>
          <a:lstStyle>
            <a:lvl1pPr marL="0" indent="0" algn="l">
              <a:spcBef>
                <a:spcPts val="0"/>
              </a:spcBef>
              <a:buNone/>
              <a:defRPr sz="2400">
                <a:gradFill>
                  <a:gsLst>
                    <a:gs pos="15044">
                      <a:schemeClr val="tx1"/>
                    </a:gs>
                    <a:gs pos="35000">
                      <a:schemeClr val="tx1"/>
                    </a:gs>
                  </a:gsLst>
                  <a:lin ang="5400000" scaled="0"/>
                </a:gradFill>
                <a:latin typeface="+mn-lt"/>
              </a:defRPr>
            </a:lvl1pPr>
          </a:lstStyle>
          <a:p>
            <a:pPr lvl="0"/>
            <a:r>
              <a:rPr lang="en-US" dirty="0" smtClean="0"/>
              <a:t>Speaker Name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662" y="755325"/>
            <a:ext cx="1800722" cy="608971"/>
          </a:xfrm>
          <a:prstGeom prst="rect">
            <a:avLst/>
          </a:prstGeom>
        </p:spPr>
      </p:pic>
    </p:spTree>
    <p:extLst>
      <p:ext uri="{BB962C8B-B14F-4D97-AF65-F5344CB8AC3E}">
        <p14:creationId xmlns:p14="http://schemas.microsoft.com/office/powerpoint/2010/main" val="260793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5">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5840" cy="6995160"/>
          </a:xfrm>
          <a:prstGeom prst="rect">
            <a:avLst/>
          </a:prstGeom>
        </p:spPr>
      </p:pic>
      <p:sp>
        <p:nvSpPr>
          <p:cNvPr id="9" name="Rectangle 8"/>
          <p:cNvSpPr/>
          <p:nvPr userDrawn="1"/>
        </p:nvSpPr>
        <p:spPr bwMode="auto">
          <a:xfrm>
            <a:off x="-1" y="0"/>
            <a:ext cx="4618038" cy="6994525"/>
          </a:xfrm>
          <a:prstGeom prst="rect">
            <a:avLst/>
          </a:prstGeom>
          <a:solidFill>
            <a:schemeClr val="bg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auto">
          <a:xfrm>
            <a:off x="305890" y="1679901"/>
            <a:ext cx="4038602" cy="2045976"/>
          </a:xfrm>
          <a:noFill/>
        </p:spPr>
        <p:txBody>
          <a:bodyPr lIns="146304" tIns="91440" rIns="146304" bIns="91440" anchor="t" anchorCtr="0"/>
          <a:lstStyle>
            <a:lvl1pPr algn="l">
              <a:defRPr sz="4800" spc="-100" baseline="0">
                <a:gradFill>
                  <a:gsLst>
                    <a:gs pos="15044">
                      <a:schemeClr val="tx1"/>
                    </a:gs>
                    <a:gs pos="35000">
                      <a:schemeClr val="tx1"/>
                    </a:gs>
                  </a:gsLst>
                  <a:lin ang="5400000" scaled="0"/>
                </a:gradFill>
              </a:defRPr>
            </a:lvl1pPr>
          </a:lstStyle>
          <a:p>
            <a:r>
              <a:rPr lang="en-US" dirty="0" smtClean="0"/>
              <a:t>Presentation title</a:t>
            </a:r>
            <a:endParaRPr lang="en-US" dirty="0"/>
          </a:p>
        </p:txBody>
      </p:sp>
      <p:sp>
        <p:nvSpPr>
          <p:cNvPr id="13" name="Text Placeholder 2"/>
          <p:cNvSpPr>
            <a:spLocks noGrp="1"/>
          </p:cNvSpPr>
          <p:nvPr>
            <p:ph type="body" sz="quarter" idx="14" hasCustomPrompt="1"/>
          </p:nvPr>
        </p:nvSpPr>
        <p:spPr bwMode="auto">
          <a:xfrm>
            <a:off x="304799" y="3737301"/>
            <a:ext cx="4039692" cy="1131561"/>
          </a:xfrm>
        </p:spPr>
        <p:txBody>
          <a:bodyPr lIns="182880" tIns="146304" rIns="182880" bIns="146304">
            <a:noAutofit/>
          </a:bodyPr>
          <a:lstStyle>
            <a:lvl1pPr marL="0" indent="0" algn="l">
              <a:spcBef>
                <a:spcPts val="0"/>
              </a:spcBef>
              <a:buNone/>
              <a:defRPr sz="2400">
                <a:gradFill>
                  <a:gsLst>
                    <a:gs pos="15044">
                      <a:schemeClr val="tx1"/>
                    </a:gs>
                    <a:gs pos="35000">
                      <a:schemeClr val="tx1"/>
                    </a:gs>
                  </a:gsLst>
                  <a:lin ang="5400000" scaled="0"/>
                </a:gradFill>
                <a:latin typeface="+mn-lt"/>
              </a:defRPr>
            </a:lvl1pPr>
          </a:lstStyle>
          <a:p>
            <a:pPr lvl="0"/>
            <a:r>
              <a:rPr lang="en-US" dirty="0" smtClean="0"/>
              <a:t>Speaker Name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662" y="755325"/>
            <a:ext cx="1800722" cy="608971"/>
          </a:xfrm>
          <a:prstGeom prst="rect">
            <a:avLst/>
          </a:prstGeom>
        </p:spPr>
      </p:pic>
    </p:spTree>
    <p:extLst>
      <p:ext uri="{BB962C8B-B14F-4D97-AF65-F5344CB8AC3E}">
        <p14:creationId xmlns:p14="http://schemas.microsoft.com/office/powerpoint/2010/main" val="96402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Walkin 1_Yellow">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436477" cy="7002779"/>
          </a:xfrm>
          <a:prstGeom prst="rect">
            <a:avLst/>
          </a:prstGeom>
        </p:spPr>
      </p:pic>
      <p:grpSp>
        <p:nvGrpSpPr>
          <p:cNvPr id="10" name="Group 9"/>
          <p:cNvGrpSpPr/>
          <p:nvPr userDrawn="1"/>
        </p:nvGrpSpPr>
        <p:grpSpPr>
          <a:xfrm>
            <a:off x="-2" y="0"/>
            <a:ext cx="4846640" cy="6994843"/>
            <a:chOff x="-2" y="0"/>
            <a:chExt cx="4846640" cy="6994843"/>
          </a:xfrm>
        </p:grpSpPr>
        <p:sp>
          <p:nvSpPr>
            <p:cNvPr id="11" name="Rectangle 10"/>
            <p:cNvSpPr/>
            <p:nvPr userDrawn="1"/>
          </p:nvSpPr>
          <p:spPr bwMode="auto">
            <a:xfrm>
              <a:off x="-2" y="0"/>
              <a:ext cx="4846640" cy="6994843"/>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757" y="500063"/>
              <a:ext cx="1265791" cy="182880"/>
            </a:xfrm>
            <a:prstGeom prst="rect">
              <a:avLst/>
            </a:prstGeom>
          </p:spPr>
        </p:pic>
      </p:grpSp>
      <p:sp>
        <p:nvSpPr>
          <p:cNvPr id="13" name="Title 1"/>
          <p:cNvSpPr>
            <a:spLocks noGrp="1"/>
          </p:cNvSpPr>
          <p:nvPr>
            <p:ph type="title" hasCustomPrompt="1"/>
          </p:nvPr>
        </p:nvSpPr>
        <p:spPr bwMode="auto">
          <a:xfrm>
            <a:off x="274638" y="3954477"/>
            <a:ext cx="4412275" cy="1143000"/>
          </a:xfrm>
          <a:noFill/>
        </p:spPr>
        <p:txBody>
          <a:bodyPr lIns="146304" tIns="91440" rIns="146304" bIns="91440" anchor="b" anchorCtr="0"/>
          <a:lstStyle>
            <a:lvl1pPr algn="l">
              <a:defRPr sz="4800" spc="-100" baseline="0">
                <a:gradFill>
                  <a:gsLst>
                    <a:gs pos="94000">
                      <a:schemeClr val="tx1"/>
                    </a:gs>
                    <a:gs pos="0">
                      <a:schemeClr val="tx1"/>
                    </a:gs>
                  </a:gsLst>
                  <a:lin ang="5400000" scaled="0"/>
                </a:gradFill>
              </a:defRPr>
            </a:lvl1pPr>
          </a:lstStyle>
          <a:p>
            <a:r>
              <a:rPr lang="en-US" dirty="0" smtClean="0"/>
              <a:t>Event name here</a:t>
            </a:r>
            <a:endParaRPr lang="en-US" dirty="0"/>
          </a:p>
        </p:txBody>
      </p:sp>
      <p:sp>
        <p:nvSpPr>
          <p:cNvPr id="14" name="Text Placeholder 2"/>
          <p:cNvSpPr>
            <a:spLocks noGrp="1"/>
          </p:cNvSpPr>
          <p:nvPr>
            <p:ph type="body" sz="quarter" idx="14" hasCustomPrompt="1"/>
          </p:nvPr>
        </p:nvSpPr>
        <p:spPr bwMode="auto">
          <a:xfrm>
            <a:off x="274638" y="5108901"/>
            <a:ext cx="4411662" cy="1131561"/>
          </a:xfrm>
        </p:spPr>
        <p:txBody>
          <a:bodyPr lIns="182880" tIns="146304" rIns="182880" bIns="146304">
            <a:noAutofit/>
          </a:bodyPr>
          <a:lstStyle>
            <a:lvl1pPr marL="0" indent="0" algn="l">
              <a:spcBef>
                <a:spcPts val="0"/>
              </a:spcBef>
              <a:buNone/>
              <a:defRPr sz="2400">
                <a:gradFill>
                  <a:gsLst>
                    <a:gs pos="94000">
                      <a:schemeClr val="tx1"/>
                    </a:gs>
                    <a:gs pos="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363829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tmplLst>
          <p:tmpl lvl="1">
            <p:tnLst>
              <p:par>
                <p:cTn xmlns:p14="http://schemas.microsoft.com/office/powerpoint/2010/mai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alkin 7">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5840" cy="6995159"/>
          </a:xfrm>
          <a:prstGeom prst="rect">
            <a:avLst/>
          </a:prstGeom>
        </p:spPr>
      </p:pic>
      <p:sp>
        <p:nvSpPr>
          <p:cNvPr id="9" name="Rectangle 8"/>
          <p:cNvSpPr/>
          <p:nvPr userDrawn="1"/>
        </p:nvSpPr>
        <p:spPr bwMode="auto">
          <a:xfrm>
            <a:off x="-1" y="0"/>
            <a:ext cx="4618038" cy="6994525"/>
          </a:xfrm>
          <a:prstGeom prst="rect">
            <a:avLst/>
          </a:prstGeom>
          <a:solidFill>
            <a:schemeClr val="bg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auto">
          <a:xfrm>
            <a:off x="305890" y="1679901"/>
            <a:ext cx="4038602" cy="2045976"/>
          </a:xfrm>
          <a:noFill/>
        </p:spPr>
        <p:txBody>
          <a:bodyPr lIns="146304" tIns="91440" rIns="146304" bIns="91440" anchor="t" anchorCtr="0"/>
          <a:lstStyle>
            <a:lvl1pPr algn="l">
              <a:defRPr sz="4800" spc="-100" baseline="0">
                <a:gradFill>
                  <a:gsLst>
                    <a:gs pos="15044">
                      <a:schemeClr val="tx1"/>
                    </a:gs>
                    <a:gs pos="35000">
                      <a:schemeClr val="tx1"/>
                    </a:gs>
                  </a:gsLst>
                  <a:lin ang="5400000" scaled="0"/>
                </a:gradFill>
              </a:defRPr>
            </a:lvl1pPr>
          </a:lstStyle>
          <a:p>
            <a:r>
              <a:rPr lang="en-US" dirty="0" smtClean="0"/>
              <a:t>Presentation title</a:t>
            </a:r>
            <a:endParaRPr lang="en-US" dirty="0"/>
          </a:p>
        </p:txBody>
      </p:sp>
      <p:sp>
        <p:nvSpPr>
          <p:cNvPr id="13" name="Text Placeholder 2"/>
          <p:cNvSpPr>
            <a:spLocks noGrp="1"/>
          </p:cNvSpPr>
          <p:nvPr>
            <p:ph type="body" sz="quarter" idx="14" hasCustomPrompt="1"/>
          </p:nvPr>
        </p:nvSpPr>
        <p:spPr bwMode="auto">
          <a:xfrm>
            <a:off x="304799" y="3737301"/>
            <a:ext cx="4039692" cy="1131561"/>
          </a:xfrm>
        </p:spPr>
        <p:txBody>
          <a:bodyPr lIns="182880" tIns="146304" rIns="182880" bIns="146304">
            <a:noAutofit/>
          </a:bodyPr>
          <a:lstStyle>
            <a:lvl1pPr marL="0" indent="0" algn="l">
              <a:spcBef>
                <a:spcPts val="0"/>
              </a:spcBef>
              <a:buNone/>
              <a:defRPr sz="2400">
                <a:gradFill>
                  <a:gsLst>
                    <a:gs pos="15044">
                      <a:schemeClr val="tx1"/>
                    </a:gs>
                    <a:gs pos="35000">
                      <a:schemeClr val="tx1"/>
                    </a:gs>
                  </a:gsLst>
                  <a:lin ang="5400000" scaled="0"/>
                </a:gradFill>
                <a:latin typeface="+mn-lt"/>
              </a:defRPr>
            </a:lvl1pPr>
          </a:lstStyle>
          <a:p>
            <a:pPr lvl="0"/>
            <a:r>
              <a:rPr lang="en-US" dirty="0" smtClean="0"/>
              <a:t>Speaker Name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662" y="755325"/>
            <a:ext cx="1800722" cy="608971"/>
          </a:xfrm>
          <a:prstGeom prst="rect">
            <a:avLst/>
          </a:prstGeom>
        </p:spPr>
      </p:pic>
    </p:spTree>
    <p:extLst>
      <p:ext uri="{BB962C8B-B14F-4D97-AF65-F5344CB8AC3E}">
        <p14:creationId xmlns:p14="http://schemas.microsoft.com/office/powerpoint/2010/main" val="310611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1778949"/>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61909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38317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812804"/>
          </a:xfrm>
        </p:spPr>
        <p:txBody>
          <a:bodyPr>
            <a:spAutoFit/>
          </a:bodyPr>
          <a:lstStyle>
            <a:lvl1pPr marL="227013" indent="-227013">
              <a:buClr>
                <a:schemeClr val="tx1"/>
              </a:buClr>
              <a:defRPr sz="3200">
                <a:gradFill>
                  <a:gsLst>
                    <a:gs pos="1250">
                      <a:schemeClr val="tx2"/>
                    </a:gs>
                    <a:gs pos="99000">
                      <a:schemeClr val="tx2"/>
                    </a:gs>
                  </a:gsLst>
                  <a:lin ang="5400000" scaled="0"/>
                </a:gradFill>
              </a:defRPr>
            </a:lvl1pPr>
            <a:lvl2pPr marL="573087" indent="-342900">
              <a:buClr>
                <a:schemeClr val="tx1"/>
              </a:buClr>
              <a:defRPr lang="en-US" sz="2000" kern="1200" spc="0" baseline="0" dirty="0" smtClean="0">
                <a:gradFill>
                  <a:gsLst>
                    <a:gs pos="1250">
                      <a:schemeClr val="tx1"/>
                    </a:gs>
                    <a:gs pos="100000">
                      <a:schemeClr val="tx1"/>
                    </a:gs>
                  </a:gsLst>
                  <a:lin ang="5400000" scaled="0"/>
                </a:gradFill>
                <a:latin typeface="+mn-lt"/>
                <a:ea typeface="+mn-ea"/>
                <a:cs typeface="+mn-cs"/>
              </a:defRPr>
            </a:lvl2pPr>
            <a:lvl3pPr marL="685800" indent="-285750">
              <a:buClr>
                <a:schemeClr val="tx1"/>
              </a:buClr>
              <a:defRPr lang="en-US" sz="1800" kern="1200" spc="0" baseline="0" dirty="0" smtClean="0">
                <a:gradFill>
                  <a:gsLst>
                    <a:gs pos="1250">
                      <a:schemeClr val="tx1"/>
                    </a:gs>
                    <a:gs pos="100000">
                      <a:schemeClr val="tx1"/>
                    </a:gs>
                  </a:gsLst>
                  <a:lin ang="5400000" scaled="0"/>
                </a:gradFill>
                <a:latin typeface="+mn-lt"/>
                <a:ea typeface="+mn-ea"/>
                <a:cs typeface="+mn-cs"/>
              </a:defRPr>
            </a:lvl3pPr>
            <a:lvl4pPr marL="854075" indent="-285750">
              <a:buClr>
                <a:schemeClr val="tx1"/>
              </a:buClr>
              <a:defRPr lang="en-US" sz="1600" kern="1200" spc="0" baseline="0" dirty="0" smtClean="0">
                <a:gradFill>
                  <a:gsLst>
                    <a:gs pos="1250">
                      <a:schemeClr val="tx1"/>
                    </a:gs>
                    <a:gs pos="100000">
                      <a:schemeClr val="tx1"/>
                    </a:gs>
                  </a:gsLst>
                  <a:lin ang="5400000" scaled="0"/>
                </a:gradFill>
                <a:latin typeface="+mn-lt"/>
                <a:ea typeface="+mn-ea"/>
                <a:cs typeface="+mn-cs"/>
              </a:defRPr>
            </a:lvl4pPr>
            <a:lvl5pPr marL="1031875" indent="-285750">
              <a:buClr>
                <a:schemeClr val="tx1"/>
              </a:buClr>
              <a:defRPr lang="en-US" sz="1400" kern="1200" spc="0"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6295107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778949"/>
          </a:xfrm>
        </p:spPr>
        <p:txBody>
          <a:bodyPr>
            <a:spAutoFit/>
          </a:bodyPr>
          <a:lstStyle>
            <a:lvl1pPr marL="227013" indent="-227013">
              <a:defRPr sz="3200"/>
            </a:lvl1pPr>
            <a:lvl2pPr marL="400050" marR="0" indent="-169863" algn="l" defTabSz="932742" rtl="0" eaLnBrk="1" fontAlgn="auto" latinLnBrk="0" hangingPunct="1">
              <a:lnSpc>
                <a:spcPct val="90000"/>
              </a:lnSpc>
              <a:spcBef>
                <a:spcPct val="20000"/>
              </a:spcBef>
              <a:spcAft>
                <a:spcPts val="0"/>
              </a:spcAft>
              <a:buClrTx/>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Tx/>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Tx/>
              <a:buSzPct val="90000"/>
              <a:buFont typeface="Arial" pitchFamily="34" charset="0"/>
              <a:buChar char="•"/>
              <a:tabLst/>
              <a:defRPr sz="1600"/>
            </a:lvl4pPr>
            <a:lvl5pPr marL="860425" marR="0" indent="-114300" algn="l" defTabSz="932742" rtl="0" eaLnBrk="1" fontAlgn="auto" latinLnBrk="0" hangingPunct="1">
              <a:lnSpc>
                <a:spcPct val="90000"/>
              </a:lnSpc>
              <a:spcBef>
                <a:spcPct val="20000"/>
              </a:spcBef>
              <a:spcAft>
                <a:spcPts val="0"/>
              </a:spcAft>
              <a:buClrTx/>
              <a:buSzPct val="90000"/>
              <a:buFont typeface="Arial" pitchFamily="34" charset="0"/>
              <a:buChar char="•"/>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2965992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81280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81280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56575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73682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154436"/>
          </a:xfrm>
        </p:spPr>
        <p:txBody>
          <a:bodyPr wrap="square">
            <a:spAutoFit/>
          </a:bodyPr>
          <a:lstStyle>
            <a:lvl1pPr marL="227013" indent="-227013">
              <a:spcBef>
                <a:spcPts val="1224"/>
              </a:spcBef>
              <a:buClr>
                <a:schemeClr val="tx1"/>
              </a:buClr>
              <a:buFont typeface="Arial" pitchFamily="34" charset="0"/>
              <a:buChar char="•"/>
              <a:defRPr sz="3200">
                <a:gradFill>
                  <a:gsLst>
                    <a:gs pos="1250">
                      <a:schemeClr val="tx2"/>
                    </a:gs>
                    <a:gs pos="99000">
                      <a:schemeClr val="tx2"/>
                    </a:gs>
                  </a:gsLst>
                  <a:lin ang="5400000" scaled="0"/>
                </a:gradFill>
              </a:defRPr>
            </a:lvl1pPr>
            <a:lvl2pPr marL="400050" marR="0" indent="-169863"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3"/>
          <p:cNvSpPr>
            <a:spLocks noGrp="1"/>
          </p:cNvSpPr>
          <p:nvPr>
            <p:ph type="body" sz="quarter" idx="11"/>
          </p:nvPr>
        </p:nvSpPr>
        <p:spPr>
          <a:xfrm>
            <a:off x="6677804" y="1212849"/>
            <a:ext cx="5486399" cy="2154436"/>
          </a:xfrm>
        </p:spPr>
        <p:txBody>
          <a:bodyPr wrap="square">
            <a:spAutoFit/>
          </a:bodyPr>
          <a:lstStyle>
            <a:lvl1pPr marL="227013" indent="-227013">
              <a:spcBef>
                <a:spcPts val="1224"/>
              </a:spcBef>
              <a:buClr>
                <a:schemeClr val="tx1"/>
              </a:buClr>
              <a:buFont typeface="Arial" pitchFamily="34" charset="0"/>
              <a:buChar char="•"/>
              <a:defRPr sz="3200">
                <a:gradFill>
                  <a:gsLst>
                    <a:gs pos="1250">
                      <a:schemeClr val="tx2"/>
                    </a:gs>
                    <a:gs pos="99000">
                      <a:schemeClr val="tx2"/>
                    </a:gs>
                  </a:gsLst>
                  <a:lin ang="5400000" scaled="0"/>
                </a:gradFill>
              </a:defRPr>
            </a:lvl1pPr>
            <a:lvl2pPr marL="400050" marR="0" indent="-169863"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
                <a:schemeClr val="tx1"/>
              </a:buClr>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59097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154436"/>
          </a:xfrm>
        </p:spPr>
        <p:txBody>
          <a:bodyPr wrap="square">
            <a:spAutoFit/>
          </a:bodyPr>
          <a:lstStyle>
            <a:lvl1pPr marL="227013" indent="-227013">
              <a:spcBef>
                <a:spcPts val="1224"/>
              </a:spcBef>
              <a:buClr>
                <a:schemeClr val="tx1"/>
              </a:buClr>
              <a:buFont typeface="Arial" pitchFamily="34" charset="0"/>
              <a:buChar char="•"/>
              <a:defRPr sz="3200"/>
            </a:lvl1pPr>
            <a:lvl2pPr marL="400050" marR="0" indent="-169863" algn="l" defTabSz="932742" rtl="0" eaLnBrk="1" fontAlgn="auto" latinLnBrk="0" hangingPunct="1">
              <a:lnSpc>
                <a:spcPct val="90000"/>
              </a:lnSpc>
              <a:spcBef>
                <a:spcPct val="20000"/>
              </a:spcBef>
              <a:spcAft>
                <a:spcPts val="0"/>
              </a:spcAft>
              <a:buClrTx/>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Tx/>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Tx/>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Tx/>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154436"/>
          </a:xfrm>
        </p:spPr>
        <p:txBody>
          <a:bodyPr wrap="square">
            <a:spAutoFit/>
          </a:bodyPr>
          <a:lstStyle>
            <a:lvl1pPr marL="227013" indent="-227013">
              <a:spcBef>
                <a:spcPts val="1224"/>
              </a:spcBef>
              <a:buClr>
                <a:schemeClr val="tx1"/>
              </a:buClr>
              <a:buFont typeface="Arial" pitchFamily="34" charset="0"/>
              <a:buChar char="•"/>
              <a:defRPr sz="3200"/>
            </a:lvl1pPr>
            <a:lvl2pPr marL="400050" marR="0" indent="-169863" algn="l" defTabSz="932742" rtl="0" eaLnBrk="1" fontAlgn="auto" latinLnBrk="0" hangingPunct="1">
              <a:lnSpc>
                <a:spcPct val="90000"/>
              </a:lnSpc>
              <a:spcBef>
                <a:spcPct val="20000"/>
              </a:spcBef>
              <a:spcAft>
                <a:spcPts val="0"/>
              </a:spcAft>
              <a:buClrTx/>
              <a:buSzPct val="90000"/>
              <a:buFont typeface="Arial" pitchFamily="34" charset="0"/>
              <a:buChar char="•"/>
              <a:tabLst/>
              <a:defRPr sz="2000"/>
            </a:lvl2pPr>
            <a:lvl3pPr marL="568325" marR="0" indent="-168275" algn="l" defTabSz="932742" rtl="0" eaLnBrk="1" fontAlgn="auto" latinLnBrk="0" hangingPunct="1">
              <a:lnSpc>
                <a:spcPct val="90000"/>
              </a:lnSpc>
              <a:spcBef>
                <a:spcPct val="20000"/>
              </a:spcBef>
              <a:spcAft>
                <a:spcPts val="0"/>
              </a:spcAft>
              <a:buClrTx/>
              <a:buSzPct val="90000"/>
              <a:buFont typeface="Arial" pitchFamily="34" charset="0"/>
              <a:buChar char="•"/>
              <a:tabLst/>
              <a:defRPr sz="1800"/>
            </a:lvl3pPr>
            <a:lvl4pPr marL="746125" marR="0" indent="-177800" algn="l" defTabSz="932742" rtl="0" eaLnBrk="1" fontAlgn="auto" latinLnBrk="0" hangingPunct="1">
              <a:lnSpc>
                <a:spcPct val="90000"/>
              </a:lnSpc>
              <a:spcBef>
                <a:spcPct val="20000"/>
              </a:spcBef>
              <a:spcAft>
                <a:spcPts val="0"/>
              </a:spcAft>
              <a:buClrTx/>
              <a:buSzPct val="90000"/>
              <a:buFont typeface="Arial" pitchFamily="34" charset="0"/>
              <a:buChar char="•"/>
              <a:tabLst/>
              <a:defRPr sz="1400"/>
            </a:lvl4pPr>
            <a:lvl5pPr marL="860425" marR="0" indent="-114300" algn="l" defTabSz="932742" rtl="0" eaLnBrk="1" fontAlgn="auto" latinLnBrk="0" hangingPunct="1">
              <a:lnSpc>
                <a:spcPct val="90000"/>
              </a:lnSpc>
              <a:spcBef>
                <a:spcPct val="20000"/>
              </a:spcBef>
              <a:spcAft>
                <a:spcPts val="0"/>
              </a:spcAft>
              <a:buClrTx/>
              <a:buSzPct val="90000"/>
              <a:buFont typeface="Arial" pitchFamily="34" charset="0"/>
              <a:buChar char="•"/>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68686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003110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Walkin 2_Oran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6475" cy="700277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627" y="6515666"/>
            <a:ext cx="1265791" cy="182880"/>
          </a:xfrm>
          <a:prstGeom prst="rect">
            <a:avLst/>
          </a:prstGeom>
        </p:spPr>
      </p:pic>
      <p:sp>
        <p:nvSpPr>
          <p:cNvPr id="11" name="Rectangle 10"/>
          <p:cNvSpPr/>
          <p:nvPr userDrawn="1"/>
        </p:nvSpPr>
        <p:spPr bwMode="auto">
          <a:xfrm>
            <a:off x="1" y="3954463"/>
            <a:ext cx="12436474" cy="2286000"/>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auto">
          <a:xfrm>
            <a:off x="274638" y="3954477"/>
            <a:ext cx="11888852" cy="1143000"/>
          </a:xfrm>
          <a:noFill/>
        </p:spPr>
        <p:txBody>
          <a:bodyPr lIns="146304" tIns="91440" rIns="146304" bIns="91440" anchor="b" anchorCtr="0"/>
          <a:lstStyle>
            <a:lvl1pPr algn="ctr">
              <a:defRPr sz="4800" spc="-100" baseline="0">
                <a:gradFill>
                  <a:gsLst>
                    <a:gs pos="94000">
                      <a:schemeClr val="tx1"/>
                    </a:gs>
                    <a:gs pos="11000">
                      <a:schemeClr val="tx1"/>
                    </a:gs>
                  </a:gsLst>
                  <a:lin ang="5400000" scaled="0"/>
                </a:gradFill>
              </a:defRPr>
            </a:lvl1pPr>
          </a:lstStyle>
          <a:p>
            <a:r>
              <a:rPr lang="en-US" dirty="0" smtClean="0"/>
              <a:t>Event name here</a:t>
            </a:r>
            <a:endParaRPr lang="en-US" dirty="0"/>
          </a:p>
        </p:txBody>
      </p:sp>
      <p:sp>
        <p:nvSpPr>
          <p:cNvPr id="13" name="Text Placeholder 2"/>
          <p:cNvSpPr>
            <a:spLocks noGrp="1"/>
          </p:cNvSpPr>
          <p:nvPr>
            <p:ph type="body" sz="quarter" idx="14" hasCustomPrompt="1"/>
          </p:nvPr>
        </p:nvSpPr>
        <p:spPr bwMode="auto">
          <a:xfrm>
            <a:off x="274638" y="5108901"/>
            <a:ext cx="11887200" cy="1131561"/>
          </a:xfrm>
        </p:spPr>
        <p:txBody>
          <a:bodyPr lIns="182880" tIns="146304" rIns="182880" bIns="146304">
            <a:noAutofit/>
          </a:bodyPr>
          <a:lstStyle>
            <a:lvl1pPr marL="0" indent="0" algn="ctr">
              <a:spcBef>
                <a:spcPts val="0"/>
              </a:spcBef>
              <a:buNone/>
              <a:defRPr sz="2400">
                <a:gradFill>
                  <a:gsLst>
                    <a:gs pos="94000">
                      <a:schemeClr val="tx1"/>
                    </a:gs>
                    <a:gs pos="1100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328267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5038" y="2938801"/>
            <a:ext cx="8686799" cy="1015663"/>
          </a:xfrm>
          <a:noFill/>
        </p:spPr>
        <p:txBody>
          <a:bodyPr wrap="square" tIns="91440" bIns="91440" anchor="b" anchorCtr="0">
            <a:spAutoFit/>
          </a:bodyPr>
          <a:lstStyle>
            <a:lvl1pPr>
              <a:defRPr sz="60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3475038" y="3954463"/>
            <a:ext cx="86868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grpSp>
        <p:nvGrpSpPr>
          <p:cNvPr id="1303" name="Group 4"/>
          <p:cNvGrpSpPr>
            <a:grpSpLocks noChangeAspect="1"/>
          </p:cNvGrpSpPr>
          <p:nvPr userDrawn="1"/>
        </p:nvGrpSpPr>
        <p:grpSpPr bwMode="auto">
          <a:xfrm rot="21093840">
            <a:off x="-3008075" y="-737705"/>
            <a:ext cx="7883928" cy="7851777"/>
            <a:chOff x="-21" y="10"/>
            <a:chExt cx="4414" cy="4396"/>
          </a:xfrm>
          <a:solidFill>
            <a:schemeClr val="tx1">
              <a:alpha val="70000"/>
            </a:schemeClr>
          </a:solidFill>
        </p:grpSpPr>
        <p:grpSp>
          <p:nvGrpSpPr>
            <p:cNvPr id="1304" name="Group 205"/>
            <p:cNvGrpSpPr>
              <a:grpSpLocks/>
            </p:cNvGrpSpPr>
            <p:nvPr userDrawn="1"/>
          </p:nvGrpSpPr>
          <p:grpSpPr bwMode="auto">
            <a:xfrm>
              <a:off x="-10" y="599"/>
              <a:ext cx="769" cy="3807"/>
              <a:chOff x="-10" y="599"/>
              <a:chExt cx="769" cy="3807"/>
            </a:xfrm>
            <a:grpFill/>
          </p:grpSpPr>
          <p:sp>
            <p:nvSpPr>
              <p:cNvPr id="2398" name="Freeform 5"/>
              <p:cNvSpPr>
                <a:spLocks/>
              </p:cNvSpPr>
              <p:nvPr userDrawn="1"/>
            </p:nvSpPr>
            <p:spPr bwMode="auto">
              <a:xfrm>
                <a:off x="-2" y="2208"/>
                <a:ext cx="9" cy="47"/>
              </a:xfrm>
              <a:custGeom>
                <a:avLst/>
                <a:gdLst>
                  <a:gd name="T0" fmla="*/ 0 w 4"/>
                  <a:gd name="T1" fmla="*/ 0 h 20"/>
                  <a:gd name="T2" fmla="*/ 0 w 4"/>
                  <a:gd name="T3" fmla="*/ 20 h 20"/>
                  <a:gd name="T4" fmla="*/ 0 w 4"/>
                  <a:gd name="T5" fmla="*/ 0 h 20"/>
                </a:gdLst>
                <a:ahLst/>
                <a:cxnLst>
                  <a:cxn ang="0">
                    <a:pos x="T0" y="T1"/>
                  </a:cxn>
                  <a:cxn ang="0">
                    <a:pos x="T2" y="T3"/>
                  </a:cxn>
                  <a:cxn ang="0">
                    <a:pos x="T4" y="T5"/>
                  </a:cxn>
                </a:cxnLst>
                <a:rect l="0" t="0" r="r" b="b"/>
                <a:pathLst>
                  <a:path w="4" h="20">
                    <a:moveTo>
                      <a:pt x="0" y="0"/>
                    </a:moveTo>
                    <a:cubicBezTo>
                      <a:pt x="0" y="7"/>
                      <a:pt x="0" y="13"/>
                      <a:pt x="0" y="20"/>
                    </a:cubicBezTo>
                    <a:cubicBezTo>
                      <a:pt x="3" y="13"/>
                      <a:pt x="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9" name="Freeform 6"/>
              <p:cNvSpPr>
                <a:spLocks/>
              </p:cNvSpPr>
              <p:nvPr userDrawn="1"/>
            </p:nvSpPr>
            <p:spPr bwMode="auto">
              <a:xfrm>
                <a:off x="-10" y="4306"/>
                <a:ext cx="45" cy="38"/>
              </a:xfrm>
              <a:custGeom>
                <a:avLst/>
                <a:gdLst>
                  <a:gd name="T0" fmla="*/ 10 w 19"/>
                  <a:gd name="T1" fmla="*/ 0 h 16"/>
                  <a:gd name="T2" fmla="*/ 13 w 19"/>
                  <a:gd name="T3" fmla="*/ 15 h 16"/>
                  <a:gd name="T4" fmla="*/ 10 w 19"/>
                  <a:gd name="T5" fmla="*/ 0 h 16"/>
                </a:gdLst>
                <a:ahLst/>
                <a:cxnLst>
                  <a:cxn ang="0">
                    <a:pos x="T0" y="T1"/>
                  </a:cxn>
                  <a:cxn ang="0">
                    <a:pos x="T2" y="T3"/>
                  </a:cxn>
                  <a:cxn ang="0">
                    <a:pos x="T4" y="T5"/>
                  </a:cxn>
                </a:cxnLst>
                <a:rect l="0" t="0" r="r" b="b"/>
                <a:pathLst>
                  <a:path w="19" h="16">
                    <a:moveTo>
                      <a:pt x="10" y="0"/>
                    </a:moveTo>
                    <a:cubicBezTo>
                      <a:pt x="18" y="2"/>
                      <a:pt x="19" y="11"/>
                      <a:pt x="13" y="15"/>
                    </a:cubicBezTo>
                    <a:cubicBezTo>
                      <a:pt x="2" y="16"/>
                      <a:pt x="0"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0" name="Freeform 7"/>
              <p:cNvSpPr>
                <a:spLocks/>
              </p:cNvSpPr>
              <p:nvPr userDrawn="1"/>
            </p:nvSpPr>
            <p:spPr bwMode="auto">
              <a:xfrm>
                <a:off x="-2" y="2444"/>
                <a:ext cx="30" cy="74"/>
              </a:xfrm>
              <a:custGeom>
                <a:avLst/>
                <a:gdLst>
                  <a:gd name="T0" fmla="*/ 0 w 13"/>
                  <a:gd name="T1" fmla="*/ 0 h 31"/>
                  <a:gd name="T2" fmla="*/ 0 w 13"/>
                  <a:gd name="T3" fmla="*/ 31 h 31"/>
                  <a:gd name="T4" fmla="*/ 0 w 13"/>
                  <a:gd name="T5" fmla="*/ 0 h 31"/>
                </a:gdLst>
                <a:ahLst/>
                <a:cxnLst>
                  <a:cxn ang="0">
                    <a:pos x="T0" y="T1"/>
                  </a:cxn>
                  <a:cxn ang="0">
                    <a:pos x="T2" y="T3"/>
                  </a:cxn>
                  <a:cxn ang="0">
                    <a:pos x="T4" y="T5"/>
                  </a:cxn>
                </a:cxnLst>
                <a:rect l="0" t="0" r="r" b="b"/>
                <a:pathLst>
                  <a:path w="13" h="31">
                    <a:moveTo>
                      <a:pt x="0" y="0"/>
                    </a:moveTo>
                    <a:cubicBezTo>
                      <a:pt x="0" y="11"/>
                      <a:pt x="0" y="21"/>
                      <a:pt x="0" y="31"/>
                    </a:cubicBezTo>
                    <a:cubicBezTo>
                      <a:pt x="11" y="23"/>
                      <a:pt x="13"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1" name="Freeform 8"/>
              <p:cNvSpPr>
                <a:spLocks/>
              </p:cNvSpPr>
              <p:nvPr userDrawn="1"/>
            </p:nvSpPr>
            <p:spPr bwMode="auto">
              <a:xfrm>
                <a:off x="-2" y="2092"/>
                <a:ext cx="44" cy="73"/>
              </a:xfrm>
              <a:custGeom>
                <a:avLst/>
                <a:gdLst>
                  <a:gd name="T0" fmla="*/ 13 w 19"/>
                  <a:gd name="T1" fmla="*/ 2 h 31"/>
                  <a:gd name="T2" fmla="*/ 0 w 19"/>
                  <a:gd name="T3" fmla="*/ 1 h 31"/>
                  <a:gd name="T4" fmla="*/ 0 w 19"/>
                  <a:gd name="T5" fmla="*/ 31 h 31"/>
                  <a:gd name="T6" fmla="*/ 12 w 19"/>
                  <a:gd name="T7" fmla="*/ 27 h 31"/>
                  <a:gd name="T8" fmla="*/ 13 w 19"/>
                  <a:gd name="T9" fmla="*/ 2 h 31"/>
                </a:gdLst>
                <a:ahLst/>
                <a:cxnLst>
                  <a:cxn ang="0">
                    <a:pos x="T0" y="T1"/>
                  </a:cxn>
                  <a:cxn ang="0">
                    <a:pos x="T2" y="T3"/>
                  </a:cxn>
                  <a:cxn ang="0">
                    <a:pos x="T4" y="T5"/>
                  </a:cxn>
                  <a:cxn ang="0">
                    <a:pos x="T6" y="T7"/>
                  </a:cxn>
                  <a:cxn ang="0">
                    <a:pos x="T8" y="T9"/>
                  </a:cxn>
                </a:cxnLst>
                <a:rect l="0" t="0" r="r" b="b"/>
                <a:pathLst>
                  <a:path w="19" h="31">
                    <a:moveTo>
                      <a:pt x="13" y="2"/>
                    </a:moveTo>
                    <a:cubicBezTo>
                      <a:pt x="10" y="0"/>
                      <a:pt x="5" y="0"/>
                      <a:pt x="0" y="1"/>
                    </a:cubicBezTo>
                    <a:cubicBezTo>
                      <a:pt x="0" y="11"/>
                      <a:pt x="0" y="21"/>
                      <a:pt x="0" y="31"/>
                    </a:cubicBezTo>
                    <a:cubicBezTo>
                      <a:pt x="3" y="31"/>
                      <a:pt x="8" y="30"/>
                      <a:pt x="12" y="27"/>
                    </a:cubicBezTo>
                    <a:cubicBezTo>
                      <a:pt x="18" y="22"/>
                      <a:pt x="19" y="7"/>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2" name="Freeform 9"/>
              <p:cNvSpPr>
                <a:spLocks/>
              </p:cNvSpPr>
              <p:nvPr userDrawn="1"/>
            </p:nvSpPr>
            <p:spPr bwMode="auto">
              <a:xfrm>
                <a:off x="-2" y="4205"/>
                <a:ext cx="49" cy="44"/>
              </a:xfrm>
              <a:custGeom>
                <a:avLst/>
                <a:gdLst>
                  <a:gd name="T0" fmla="*/ 8 w 21"/>
                  <a:gd name="T1" fmla="*/ 0 h 19"/>
                  <a:gd name="T2" fmla="*/ 21 w 21"/>
                  <a:gd name="T3" fmla="*/ 10 h 19"/>
                  <a:gd name="T4" fmla="*/ 15 w 21"/>
                  <a:gd name="T5" fmla="*/ 18 h 19"/>
                  <a:gd name="T6" fmla="*/ 8 w 21"/>
                  <a:gd name="T7" fmla="*/ 0 h 19"/>
                </a:gdLst>
                <a:ahLst/>
                <a:cxnLst>
                  <a:cxn ang="0">
                    <a:pos x="T0" y="T1"/>
                  </a:cxn>
                  <a:cxn ang="0">
                    <a:pos x="T2" y="T3"/>
                  </a:cxn>
                  <a:cxn ang="0">
                    <a:pos x="T4" y="T5"/>
                  </a:cxn>
                  <a:cxn ang="0">
                    <a:pos x="T6" y="T7"/>
                  </a:cxn>
                </a:cxnLst>
                <a:rect l="0" t="0" r="r" b="b"/>
                <a:pathLst>
                  <a:path w="21" h="19">
                    <a:moveTo>
                      <a:pt x="8" y="0"/>
                    </a:moveTo>
                    <a:cubicBezTo>
                      <a:pt x="15" y="0"/>
                      <a:pt x="19" y="3"/>
                      <a:pt x="21" y="10"/>
                    </a:cubicBezTo>
                    <a:cubicBezTo>
                      <a:pt x="19" y="13"/>
                      <a:pt x="17" y="16"/>
                      <a:pt x="15" y="18"/>
                    </a:cubicBezTo>
                    <a:cubicBezTo>
                      <a:pt x="3" y="19"/>
                      <a:pt x="0"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3" name="Freeform 10"/>
              <p:cNvSpPr>
                <a:spLocks/>
              </p:cNvSpPr>
              <p:nvPr userDrawn="1"/>
            </p:nvSpPr>
            <p:spPr bwMode="auto">
              <a:xfrm>
                <a:off x="-2" y="2700"/>
                <a:ext cx="23" cy="73"/>
              </a:xfrm>
              <a:custGeom>
                <a:avLst/>
                <a:gdLst>
                  <a:gd name="T0" fmla="*/ 0 w 10"/>
                  <a:gd name="T1" fmla="*/ 0 h 31"/>
                  <a:gd name="T2" fmla="*/ 0 w 10"/>
                  <a:gd name="T3" fmla="*/ 31 h 31"/>
                  <a:gd name="T4" fmla="*/ 0 w 10"/>
                  <a:gd name="T5" fmla="*/ 0 h 31"/>
                </a:gdLst>
                <a:ahLst/>
                <a:cxnLst>
                  <a:cxn ang="0">
                    <a:pos x="T0" y="T1"/>
                  </a:cxn>
                  <a:cxn ang="0">
                    <a:pos x="T2" y="T3"/>
                  </a:cxn>
                  <a:cxn ang="0">
                    <a:pos x="T4" y="T5"/>
                  </a:cxn>
                </a:cxnLst>
                <a:rect l="0" t="0" r="r" b="b"/>
                <a:pathLst>
                  <a:path w="10" h="31">
                    <a:moveTo>
                      <a:pt x="0" y="0"/>
                    </a:moveTo>
                    <a:cubicBezTo>
                      <a:pt x="0" y="10"/>
                      <a:pt x="0" y="21"/>
                      <a:pt x="0" y="31"/>
                    </a:cubicBezTo>
                    <a:cubicBezTo>
                      <a:pt x="10" y="23"/>
                      <a:pt x="1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4" name="Freeform 11"/>
              <p:cNvSpPr>
                <a:spLocks/>
              </p:cNvSpPr>
              <p:nvPr userDrawn="1"/>
            </p:nvSpPr>
            <p:spPr bwMode="auto">
              <a:xfrm>
                <a:off x="-2" y="1959"/>
                <a:ext cx="111" cy="152"/>
              </a:xfrm>
              <a:custGeom>
                <a:avLst/>
                <a:gdLst>
                  <a:gd name="T0" fmla="*/ 9 w 47"/>
                  <a:gd name="T1" fmla="*/ 11 h 64"/>
                  <a:gd name="T2" fmla="*/ 0 w 47"/>
                  <a:gd name="T3" fmla="*/ 15 h 64"/>
                  <a:gd name="T4" fmla="*/ 0 w 47"/>
                  <a:gd name="T5" fmla="*/ 33 h 64"/>
                  <a:gd name="T6" fmla="*/ 9 w 47"/>
                  <a:gd name="T7" fmla="*/ 11 h 64"/>
                </a:gdLst>
                <a:ahLst/>
                <a:cxnLst>
                  <a:cxn ang="0">
                    <a:pos x="T0" y="T1"/>
                  </a:cxn>
                  <a:cxn ang="0">
                    <a:pos x="T2" y="T3"/>
                  </a:cxn>
                  <a:cxn ang="0">
                    <a:pos x="T4" y="T5"/>
                  </a:cxn>
                  <a:cxn ang="0">
                    <a:pos x="T6" y="T7"/>
                  </a:cxn>
                </a:cxnLst>
                <a:rect l="0" t="0" r="r" b="b"/>
                <a:pathLst>
                  <a:path w="47" h="64">
                    <a:moveTo>
                      <a:pt x="9" y="11"/>
                    </a:moveTo>
                    <a:cubicBezTo>
                      <a:pt x="5" y="12"/>
                      <a:pt x="2" y="13"/>
                      <a:pt x="0" y="15"/>
                    </a:cubicBezTo>
                    <a:cubicBezTo>
                      <a:pt x="0" y="21"/>
                      <a:pt x="0" y="27"/>
                      <a:pt x="0" y="33"/>
                    </a:cubicBezTo>
                    <a:cubicBezTo>
                      <a:pt x="19" y="64"/>
                      <a:pt x="47" y="0"/>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5" name="Freeform 12"/>
              <p:cNvSpPr>
                <a:spLocks/>
              </p:cNvSpPr>
              <p:nvPr userDrawn="1"/>
            </p:nvSpPr>
            <p:spPr bwMode="auto">
              <a:xfrm>
                <a:off x="-2" y="2328"/>
                <a:ext cx="73" cy="88"/>
              </a:xfrm>
              <a:custGeom>
                <a:avLst/>
                <a:gdLst>
                  <a:gd name="T0" fmla="*/ 26 w 31"/>
                  <a:gd name="T1" fmla="*/ 4 h 37"/>
                  <a:gd name="T2" fmla="*/ 5 w 31"/>
                  <a:gd name="T3" fmla="*/ 5 h 37"/>
                  <a:gd name="T4" fmla="*/ 0 w 31"/>
                  <a:gd name="T5" fmla="*/ 13 h 37"/>
                  <a:gd name="T6" fmla="*/ 0 w 31"/>
                  <a:gd name="T7" fmla="*/ 27 h 37"/>
                  <a:gd name="T8" fmla="*/ 22 w 31"/>
                  <a:gd name="T9" fmla="*/ 30 h 37"/>
                  <a:gd name="T10" fmla="*/ 26 w 31"/>
                  <a:gd name="T11" fmla="*/ 4 h 37"/>
                </a:gdLst>
                <a:ahLst/>
                <a:cxnLst>
                  <a:cxn ang="0">
                    <a:pos x="T0" y="T1"/>
                  </a:cxn>
                  <a:cxn ang="0">
                    <a:pos x="T2" y="T3"/>
                  </a:cxn>
                  <a:cxn ang="0">
                    <a:pos x="T4" y="T5"/>
                  </a:cxn>
                  <a:cxn ang="0">
                    <a:pos x="T6" y="T7"/>
                  </a:cxn>
                  <a:cxn ang="0">
                    <a:pos x="T8" y="T9"/>
                  </a:cxn>
                  <a:cxn ang="0">
                    <a:pos x="T10" y="T11"/>
                  </a:cxn>
                </a:cxnLst>
                <a:rect l="0" t="0" r="r" b="b"/>
                <a:pathLst>
                  <a:path w="31" h="37">
                    <a:moveTo>
                      <a:pt x="26" y="4"/>
                    </a:moveTo>
                    <a:cubicBezTo>
                      <a:pt x="23" y="0"/>
                      <a:pt x="11" y="1"/>
                      <a:pt x="5" y="5"/>
                    </a:cubicBezTo>
                    <a:cubicBezTo>
                      <a:pt x="3" y="8"/>
                      <a:pt x="1" y="10"/>
                      <a:pt x="0" y="13"/>
                    </a:cubicBezTo>
                    <a:cubicBezTo>
                      <a:pt x="0" y="18"/>
                      <a:pt x="0" y="22"/>
                      <a:pt x="0" y="27"/>
                    </a:cubicBezTo>
                    <a:cubicBezTo>
                      <a:pt x="3" y="34"/>
                      <a:pt x="11" y="37"/>
                      <a:pt x="22" y="30"/>
                    </a:cubicBezTo>
                    <a:cubicBezTo>
                      <a:pt x="28" y="25"/>
                      <a:pt x="31" y="9"/>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6" name="Freeform 13"/>
              <p:cNvSpPr>
                <a:spLocks/>
              </p:cNvSpPr>
              <p:nvPr userDrawn="1"/>
            </p:nvSpPr>
            <p:spPr bwMode="auto">
              <a:xfrm>
                <a:off x="-2" y="3774"/>
                <a:ext cx="11" cy="50"/>
              </a:xfrm>
              <a:custGeom>
                <a:avLst/>
                <a:gdLst>
                  <a:gd name="T0" fmla="*/ 0 w 5"/>
                  <a:gd name="T1" fmla="*/ 0 h 21"/>
                  <a:gd name="T2" fmla="*/ 0 w 5"/>
                  <a:gd name="T3" fmla="*/ 21 h 21"/>
                  <a:gd name="T4" fmla="*/ 0 w 5"/>
                  <a:gd name="T5" fmla="*/ 0 h 21"/>
                </a:gdLst>
                <a:ahLst/>
                <a:cxnLst>
                  <a:cxn ang="0">
                    <a:pos x="T0" y="T1"/>
                  </a:cxn>
                  <a:cxn ang="0">
                    <a:pos x="T2" y="T3"/>
                  </a:cxn>
                  <a:cxn ang="0">
                    <a:pos x="T4" y="T5"/>
                  </a:cxn>
                </a:cxnLst>
                <a:rect l="0" t="0" r="r" b="b"/>
                <a:pathLst>
                  <a:path w="5" h="21">
                    <a:moveTo>
                      <a:pt x="0" y="0"/>
                    </a:moveTo>
                    <a:cubicBezTo>
                      <a:pt x="0" y="7"/>
                      <a:pt x="0" y="14"/>
                      <a:pt x="0" y="21"/>
                    </a:cubicBezTo>
                    <a:cubicBezTo>
                      <a:pt x="5" y="16"/>
                      <a:pt x="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7" name="Freeform 14"/>
              <p:cNvSpPr>
                <a:spLocks/>
              </p:cNvSpPr>
              <p:nvPr userDrawn="1"/>
            </p:nvSpPr>
            <p:spPr bwMode="auto">
              <a:xfrm>
                <a:off x="9" y="4084"/>
                <a:ext cx="81" cy="106"/>
              </a:xfrm>
              <a:custGeom>
                <a:avLst/>
                <a:gdLst>
                  <a:gd name="T0" fmla="*/ 4 w 34"/>
                  <a:gd name="T1" fmla="*/ 21 h 45"/>
                  <a:gd name="T2" fmla="*/ 9 w 34"/>
                  <a:gd name="T3" fmla="*/ 6 h 45"/>
                  <a:gd name="T4" fmla="*/ 4 w 34"/>
                  <a:gd name="T5" fmla="*/ 21 h 45"/>
                </a:gdLst>
                <a:ahLst/>
                <a:cxnLst>
                  <a:cxn ang="0">
                    <a:pos x="T0" y="T1"/>
                  </a:cxn>
                  <a:cxn ang="0">
                    <a:pos x="T2" y="T3"/>
                  </a:cxn>
                  <a:cxn ang="0">
                    <a:pos x="T4" y="T5"/>
                  </a:cxn>
                </a:cxnLst>
                <a:rect l="0" t="0" r="r" b="b"/>
                <a:pathLst>
                  <a:path w="34" h="45">
                    <a:moveTo>
                      <a:pt x="4" y="21"/>
                    </a:moveTo>
                    <a:cubicBezTo>
                      <a:pt x="0" y="14"/>
                      <a:pt x="1" y="8"/>
                      <a:pt x="9" y="6"/>
                    </a:cubicBezTo>
                    <a:cubicBezTo>
                      <a:pt x="34" y="0"/>
                      <a:pt x="17" y="45"/>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8" name="Freeform 15"/>
              <p:cNvSpPr>
                <a:spLocks/>
              </p:cNvSpPr>
              <p:nvPr userDrawn="1"/>
            </p:nvSpPr>
            <p:spPr bwMode="auto">
              <a:xfrm>
                <a:off x="-2" y="2579"/>
                <a:ext cx="85" cy="92"/>
              </a:xfrm>
              <a:custGeom>
                <a:avLst/>
                <a:gdLst>
                  <a:gd name="T0" fmla="*/ 15 w 36"/>
                  <a:gd name="T1" fmla="*/ 2 h 39"/>
                  <a:gd name="T2" fmla="*/ 0 w 36"/>
                  <a:gd name="T3" fmla="*/ 17 h 39"/>
                  <a:gd name="T4" fmla="*/ 0 w 36"/>
                  <a:gd name="T5" fmla="*/ 28 h 39"/>
                  <a:gd name="T6" fmla="*/ 13 w 36"/>
                  <a:gd name="T7" fmla="*/ 37 h 39"/>
                  <a:gd name="T8" fmla="*/ 15 w 36"/>
                  <a:gd name="T9" fmla="*/ 2 h 39"/>
                </a:gdLst>
                <a:ahLst/>
                <a:cxnLst>
                  <a:cxn ang="0">
                    <a:pos x="T0" y="T1"/>
                  </a:cxn>
                  <a:cxn ang="0">
                    <a:pos x="T2" y="T3"/>
                  </a:cxn>
                  <a:cxn ang="0">
                    <a:pos x="T4" y="T5"/>
                  </a:cxn>
                  <a:cxn ang="0">
                    <a:pos x="T6" y="T7"/>
                  </a:cxn>
                  <a:cxn ang="0">
                    <a:pos x="T8" y="T9"/>
                  </a:cxn>
                </a:cxnLst>
                <a:rect l="0" t="0" r="r" b="b"/>
                <a:pathLst>
                  <a:path w="36" h="39">
                    <a:moveTo>
                      <a:pt x="15" y="2"/>
                    </a:moveTo>
                    <a:cubicBezTo>
                      <a:pt x="9" y="3"/>
                      <a:pt x="2" y="8"/>
                      <a:pt x="0" y="17"/>
                    </a:cubicBezTo>
                    <a:cubicBezTo>
                      <a:pt x="0" y="21"/>
                      <a:pt x="0" y="25"/>
                      <a:pt x="0" y="28"/>
                    </a:cubicBezTo>
                    <a:cubicBezTo>
                      <a:pt x="1" y="36"/>
                      <a:pt x="6" y="39"/>
                      <a:pt x="13" y="37"/>
                    </a:cubicBezTo>
                    <a:cubicBezTo>
                      <a:pt x="30" y="33"/>
                      <a:pt x="36" y="0"/>
                      <a:pt x="1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9" name="Freeform 16"/>
              <p:cNvSpPr>
                <a:spLocks/>
              </p:cNvSpPr>
              <p:nvPr userDrawn="1"/>
            </p:nvSpPr>
            <p:spPr bwMode="auto">
              <a:xfrm>
                <a:off x="-2" y="2953"/>
                <a:ext cx="23" cy="76"/>
              </a:xfrm>
              <a:custGeom>
                <a:avLst/>
                <a:gdLst>
                  <a:gd name="T0" fmla="*/ 0 w 10"/>
                  <a:gd name="T1" fmla="*/ 0 h 32"/>
                  <a:gd name="T2" fmla="*/ 0 w 10"/>
                  <a:gd name="T3" fmla="*/ 32 h 32"/>
                  <a:gd name="T4" fmla="*/ 0 w 10"/>
                  <a:gd name="T5" fmla="*/ 0 h 32"/>
                </a:gdLst>
                <a:ahLst/>
                <a:cxnLst>
                  <a:cxn ang="0">
                    <a:pos x="T0" y="T1"/>
                  </a:cxn>
                  <a:cxn ang="0">
                    <a:pos x="T2" y="T3"/>
                  </a:cxn>
                  <a:cxn ang="0">
                    <a:pos x="T4" y="T5"/>
                  </a:cxn>
                </a:cxnLst>
                <a:rect l="0" t="0" r="r" b="b"/>
                <a:pathLst>
                  <a:path w="10" h="32">
                    <a:moveTo>
                      <a:pt x="0" y="0"/>
                    </a:moveTo>
                    <a:cubicBezTo>
                      <a:pt x="0" y="11"/>
                      <a:pt x="0" y="21"/>
                      <a:pt x="0" y="32"/>
                    </a:cubicBezTo>
                    <a:cubicBezTo>
                      <a:pt x="10" y="24"/>
                      <a:pt x="1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0" name="Freeform 17"/>
              <p:cNvSpPr>
                <a:spLocks/>
              </p:cNvSpPr>
              <p:nvPr userDrawn="1"/>
            </p:nvSpPr>
            <p:spPr bwMode="auto">
              <a:xfrm>
                <a:off x="31" y="2198"/>
                <a:ext cx="127" cy="159"/>
              </a:xfrm>
              <a:custGeom>
                <a:avLst/>
                <a:gdLst>
                  <a:gd name="T0" fmla="*/ 5 w 54"/>
                  <a:gd name="T1" fmla="*/ 33 h 67"/>
                  <a:gd name="T2" fmla="*/ 18 w 54"/>
                  <a:gd name="T3" fmla="*/ 10 h 67"/>
                  <a:gd name="T4" fmla="*/ 5 w 54"/>
                  <a:gd name="T5" fmla="*/ 33 h 67"/>
                </a:gdLst>
                <a:ahLst/>
                <a:cxnLst>
                  <a:cxn ang="0">
                    <a:pos x="T0" y="T1"/>
                  </a:cxn>
                  <a:cxn ang="0">
                    <a:pos x="T2" y="T3"/>
                  </a:cxn>
                  <a:cxn ang="0">
                    <a:pos x="T4" y="T5"/>
                  </a:cxn>
                </a:cxnLst>
                <a:rect l="0" t="0" r="r" b="b"/>
                <a:pathLst>
                  <a:path w="54" h="67">
                    <a:moveTo>
                      <a:pt x="5" y="33"/>
                    </a:moveTo>
                    <a:cubicBezTo>
                      <a:pt x="0" y="19"/>
                      <a:pt x="9" y="13"/>
                      <a:pt x="18" y="10"/>
                    </a:cubicBezTo>
                    <a:cubicBezTo>
                      <a:pt x="54" y="0"/>
                      <a:pt x="15" y="67"/>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1" name="Freeform 18"/>
              <p:cNvSpPr>
                <a:spLocks/>
              </p:cNvSpPr>
              <p:nvPr userDrawn="1"/>
            </p:nvSpPr>
            <p:spPr bwMode="auto">
              <a:xfrm>
                <a:off x="5" y="1853"/>
                <a:ext cx="101" cy="90"/>
              </a:xfrm>
              <a:custGeom>
                <a:avLst/>
                <a:gdLst>
                  <a:gd name="T0" fmla="*/ 5 w 43"/>
                  <a:gd name="T1" fmla="*/ 32 h 38"/>
                  <a:gd name="T2" fmla="*/ 0 w 43"/>
                  <a:gd name="T3" fmla="*/ 19 h 38"/>
                  <a:gd name="T4" fmla="*/ 28 w 43"/>
                  <a:gd name="T5" fmla="*/ 35 h 38"/>
                  <a:gd name="T6" fmla="*/ 5 w 43"/>
                  <a:gd name="T7" fmla="*/ 32 h 38"/>
                </a:gdLst>
                <a:ahLst/>
                <a:cxnLst>
                  <a:cxn ang="0">
                    <a:pos x="T0" y="T1"/>
                  </a:cxn>
                  <a:cxn ang="0">
                    <a:pos x="T2" y="T3"/>
                  </a:cxn>
                  <a:cxn ang="0">
                    <a:pos x="T4" y="T5"/>
                  </a:cxn>
                  <a:cxn ang="0">
                    <a:pos x="T6" y="T7"/>
                  </a:cxn>
                </a:cxnLst>
                <a:rect l="0" t="0" r="r" b="b"/>
                <a:pathLst>
                  <a:path w="43" h="38">
                    <a:moveTo>
                      <a:pt x="5" y="32"/>
                    </a:moveTo>
                    <a:cubicBezTo>
                      <a:pt x="1" y="31"/>
                      <a:pt x="2" y="23"/>
                      <a:pt x="0" y="19"/>
                    </a:cubicBezTo>
                    <a:cubicBezTo>
                      <a:pt x="11" y="0"/>
                      <a:pt x="43" y="17"/>
                      <a:pt x="28" y="35"/>
                    </a:cubicBezTo>
                    <a:cubicBezTo>
                      <a:pt x="18" y="38"/>
                      <a:pt x="9" y="38"/>
                      <a:pt x="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2" name="Freeform 19"/>
              <p:cNvSpPr>
                <a:spLocks/>
              </p:cNvSpPr>
              <p:nvPr userDrawn="1"/>
            </p:nvSpPr>
            <p:spPr bwMode="auto">
              <a:xfrm>
                <a:off x="-2" y="3658"/>
                <a:ext cx="26" cy="71"/>
              </a:xfrm>
              <a:custGeom>
                <a:avLst/>
                <a:gdLst>
                  <a:gd name="T0" fmla="*/ 0 w 11"/>
                  <a:gd name="T1" fmla="*/ 0 h 30"/>
                  <a:gd name="T2" fmla="*/ 0 w 11"/>
                  <a:gd name="T3" fmla="*/ 30 h 30"/>
                  <a:gd name="T4" fmla="*/ 0 w 11"/>
                  <a:gd name="T5" fmla="*/ 0 h 30"/>
                </a:gdLst>
                <a:ahLst/>
                <a:cxnLst>
                  <a:cxn ang="0">
                    <a:pos x="T0" y="T1"/>
                  </a:cxn>
                  <a:cxn ang="0">
                    <a:pos x="T2" y="T3"/>
                  </a:cxn>
                  <a:cxn ang="0">
                    <a:pos x="T4" y="T5"/>
                  </a:cxn>
                </a:cxnLst>
                <a:rect l="0" t="0" r="r" b="b"/>
                <a:pathLst>
                  <a:path w="11" h="30">
                    <a:moveTo>
                      <a:pt x="0" y="0"/>
                    </a:moveTo>
                    <a:cubicBezTo>
                      <a:pt x="0" y="10"/>
                      <a:pt x="0" y="20"/>
                      <a:pt x="0" y="30"/>
                    </a:cubicBezTo>
                    <a:cubicBezTo>
                      <a:pt x="9" y="26"/>
                      <a:pt x="1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3" name="Freeform 20"/>
              <p:cNvSpPr>
                <a:spLocks/>
              </p:cNvSpPr>
              <p:nvPr userDrawn="1"/>
            </p:nvSpPr>
            <p:spPr bwMode="auto">
              <a:xfrm>
                <a:off x="16" y="3982"/>
                <a:ext cx="90" cy="114"/>
              </a:xfrm>
              <a:custGeom>
                <a:avLst/>
                <a:gdLst>
                  <a:gd name="T0" fmla="*/ 5 w 38"/>
                  <a:gd name="T1" fmla="*/ 21 h 48"/>
                  <a:gd name="T2" fmla="*/ 11 w 38"/>
                  <a:gd name="T3" fmla="*/ 5 h 48"/>
                  <a:gd name="T4" fmla="*/ 5 w 38"/>
                  <a:gd name="T5" fmla="*/ 21 h 48"/>
                </a:gdLst>
                <a:ahLst/>
                <a:cxnLst>
                  <a:cxn ang="0">
                    <a:pos x="T0" y="T1"/>
                  </a:cxn>
                  <a:cxn ang="0">
                    <a:pos x="T2" y="T3"/>
                  </a:cxn>
                  <a:cxn ang="0">
                    <a:pos x="T4" y="T5"/>
                  </a:cxn>
                </a:cxnLst>
                <a:rect l="0" t="0" r="r" b="b"/>
                <a:pathLst>
                  <a:path w="38" h="48">
                    <a:moveTo>
                      <a:pt x="5" y="21"/>
                    </a:moveTo>
                    <a:cubicBezTo>
                      <a:pt x="0" y="11"/>
                      <a:pt x="5" y="6"/>
                      <a:pt x="11" y="5"/>
                    </a:cubicBezTo>
                    <a:cubicBezTo>
                      <a:pt x="38" y="0"/>
                      <a:pt x="18" y="48"/>
                      <a:pt x="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4" name="Freeform 21"/>
              <p:cNvSpPr>
                <a:spLocks/>
              </p:cNvSpPr>
              <p:nvPr userDrawn="1"/>
            </p:nvSpPr>
            <p:spPr bwMode="auto">
              <a:xfrm>
                <a:off x="85" y="4318"/>
                <a:ext cx="50" cy="57"/>
              </a:xfrm>
              <a:custGeom>
                <a:avLst/>
                <a:gdLst>
                  <a:gd name="T0" fmla="*/ 17 w 21"/>
                  <a:gd name="T1" fmla="*/ 18 h 24"/>
                  <a:gd name="T2" fmla="*/ 3 w 21"/>
                  <a:gd name="T3" fmla="*/ 7 h 24"/>
                  <a:gd name="T4" fmla="*/ 17 w 21"/>
                  <a:gd name="T5" fmla="*/ 18 h 24"/>
                </a:gdLst>
                <a:ahLst/>
                <a:cxnLst>
                  <a:cxn ang="0">
                    <a:pos x="T0" y="T1"/>
                  </a:cxn>
                  <a:cxn ang="0">
                    <a:pos x="T2" y="T3"/>
                  </a:cxn>
                  <a:cxn ang="0">
                    <a:pos x="T4" y="T5"/>
                  </a:cxn>
                </a:cxnLst>
                <a:rect l="0" t="0" r="r" b="b"/>
                <a:pathLst>
                  <a:path w="21" h="24">
                    <a:moveTo>
                      <a:pt x="17" y="18"/>
                    </a:moveTo>
                    <a:cubicBezTo>
                      <a:pt x="10" y="24"/>
                      <a:pt x="0" y="16"/>
                      <a:pt x="3" y="7"/>
                    </a:cubicBezTo>
                    <a:cubicBezTo>
                      <a:pt x="11" y="0"/>
                      <a:pt x="21" y="8"/>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5" name="Freeform 22"/>
              <p:cNvSpPr>
                <a:spLocks/>
              </p:cNvSpPr>
              <p:nvPr userDrawn="1"/>
            </p:nvSpPr>
            <p:spPr bwMode="auto">
              <a:xfrm>
                <a:off x="73" y="2099"/>
                <a:ext cx="90" cy="114"/>
              </a:xfrm>
              <a:custGeom>
                <a:avLst/>
                <a:gdLst>
                  <a:gd name="T0" fmla="*/ 2 w 38"/>
                  <a:gd name="T1" fmla="*/ 24 h 48"/>
                  <a:gd name="T2" fmla="*/ 28 w 38"/>
                  <a:gd name="T3" fmla="*/ 8 h 48"/>
                  <a:gd name="T4" fmla="*/ 2 w 38"/>
                  <a:gd name="T5" fmla="*/ 24 h 48"/>
                </a:gdLst>
                <a:ahLst/>
                <a:cxnLst>
                  <a:cxn ang="0">
                    <a:pos x="T0" y="T1"/>
                  </a:cxn>
                  <a:cxn ang="0">
                    <a:pos x="T2" y="T3"/>
                  </a:cxn>
                  <a:cxn ang="0">
                    <a:pos x="T4" y="T5"/>
                  </a:cxn>
                </a:cxnLst>
                <a:rect l="0" t="0" r="r" b="b"/>
                <a:pathLst>
                  <a:path w="38" h="48">
                    <a:moveTo>
                      <a:pt x="2" y="24"/>
                    </a:moveTo>
                    <a:cubicBezTo>
                      <a:pt x="0" y="11"/>
                      <a:pt x="22" y="0"/>
                      <a:pt x="28" y="8"/>
                    </a:cubicBezTo>
                    <a:cubicBezTo>
                      <a:pt x="38" y="22"/>
                      <a:pt x="7" y="48"/>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6" name="Freeform 23"/>
              <p:cNvSpPr>
                <a:spLocks/>
              </p:cNvSpPr>
              <p:nvPr userDrawn="1"/>
            </p:nvSpPr>
            <p:spPr bwMode="auto">
              <a:xfrm>
                <a:off x="-2" y="3206"/>
                <a:ext cx="33" cy="78"/>
              </a:xfrm>
              <a:custGeom>
                <a:avLst/>
                <a:gdLst>
                  <a:gd name="T0" fmla="*/ 0 w 14"/>
                  <a:gd name="T1" fmla="*/ 0 h 33"/>
                  <a:gd name="T2" fmla="*/ 0 w 14"/>
                  <a:gd name="T3" fmla="*/ 33 h 33"/>
                  <a:gd name="T4" fmla="*/ 0 w 14"/>
                  <a:gd name="T5" fmla="*/ 0 h 33"/>
                </a:gdLst>
                <a:ahLst/>
                <a:cxnLst>
                  <a:cxn ang="0">
                    <a:pos x="T0" y="T1"/>
                  </a:cxn>
                  <a:cxn ang="0">
                    <a:pos x="T2" y="T3"/>
                  </a:cxn>
                  <a:cxn ang="0">
                    <a:pos x="T4" y="T5"/>
                  </a:cxn>
                </a:cxnLst>
                <a:rect l="0" t="0" r="r" b="b"/>
                <a:pathLst>
                  <a:path w="14" h="33">
                    <a:moveTo>
                      <a:pt x="0" y="0"/>
                    </a:moveTo>
                    <a:cubicBezTo>
                      <a:pt x="0" y="11"/>
                      <a:pt x="0" y="22"/>
                      <a:pt x="0" y="33"/>
                    </a:cubicBezTo>
                    <a:cubicBezTo>
                      <a:pt x="14" y="28"/>
                      <a:pt x="1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7" name="Freeform 24"/>
              <p:cNvSpPr>
                <a:spLocks/>
              </p:cNvSpPr>
              <p:nvPr userDrawn="1"/>
            </p:nvSpPr>
            <p:spPr bwMode="auto">
              <a:xfrm>
                <a:off x="-2" y="2823"/>
                <a:ext cx="80" cy="104"/>
              </a:xfrm>
              <a:custGeom>
                <a:avLst/>
                <a:gdLst>
                  <a:gd name="T0" fmla="*/ 10 w 34"/>
                  <a:gd name="T1" fmla="*/ 9 h 44"/>
                  <a:gd name="T2" fmla="*/ 0 w 34"/>
                  <a:gd name="T3" fmla="*/ 20 h 44"/>
                  <a:gd name="T4" fmla="*/ 0 w 34"/>
                  <a:gd name="T5" fmla="*/ 37 h 44"/>
                  <a:gd name="T6" fmla="*/ 8 w 34"/>
                  <a:gd name="T7" fmla="*/ 43 h 44"/>
                  <a:gd name="T8" fmla="*/ 10 w 34"/>
                  <a:gd name="T9" fmla="*/ 9 h 44"/>
                </a:gdLst>
                <a:ahLst/>
                <a:cxnLst>
                  <a:cxn ang="0">
                    <a:pos x="T0" y="T1"/>
                  </a:cxn>
                  <a:cxn ang="0">
                    <a:pos x="T2" y="T3"/>
                  </a:cxn>
                  <a:cxn ang="0">
                    <a:pos x="T4" y="T5"/>
                  </a:cxn>
                  <a:cxn ang="0">
                    <a:pos x="T6" y="T7"/>
                  </a:cxn>
                  <a:cxn ang="0">
                    <a:pos x="T8" y="T9"/>
                  </a:cxn>
                </a:cxnLst>
                <a:rect l="0" t="0" r="r" b="b"/>
                <a:pathLst>
                  <a:path w="34" h="44">
                    <a:moveTo>
                      <a:pt x="10" y="9"/>
                    </a:moveTo>
                    <a:cubicBezTo>
                      <a:pt x="5" y="10"/>
                      <a:pt x="2" y="15"/>
                      <a:pt x="0" y="20"/>
                    </a:cubicBezTo>
                    <a:cubicBezTo>
                      <a:pt x="0" y="26"/>
                      <a:pt x="0" y="32"/>
                      <a:pt x="0" y="37"/>
                    </a:cubicBezTo>
                    <a:cubicBezTo>
                      <a:pt x="2" y="43"/>
                      <a:pt x="5" y="43"/>
                      <a:pt x="8" y="43"/>
                    </a:cubicBezTo>
                    <a:cubicBezTo>
                      <a:pt x="31" y="44"/>
                      <a:pt x="34" y="0"/>
                      <a:pt x="1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8" name="Freeform 25"/>
              <p:cNvSpPr>
                <a:spLocks/>
              </p:cNvSpPr>
              <p:nvPr userDrawn="1"/>
            </p:nvSpPr>
            <p:spPr bwMode="auto">
              <a:xfrm>
                <a:off x="28" y="2466"/>
                <a:ext cx="93" cy="106"/>
              </a:xfrm>
              <a:custGeom>
                <a:avLst/>
                <a:gdLst>
                  <a:gd name="T0" fmla="*/ 15 w 39"/>
                  <a:gd name="T1" fmla="*/ 5 h 45"/>
                  <a:gd name="T2" fmla="*/ 35 w 39"/>
                  <a:gd name="T3" fmla="*/ 4 h 45"/>
                  <a:gd name="T4" fmla="*/ 30 w 39"/>
                  <a:gd name="T5" fmla="*/ 31 h 45"/>
                  <a:gd name="T6" fmla="*/ 15 w 39"/>
                  <a:gd name="T7" fmla="*/ 5 h 45"/>
                </a:gdLst>
                <a:ahLst/>
                <a:cxnLst>
                  <a:cxn ang="0">
                    <a:pos x="T0" y="T1"/>
                  </a:cxn>
                  <a:cxn ang="0">
                    <a:pos x="T2" y="T3"/>
                  </a:cxn>
                  <a:cxn ang="0">
                    <a:pos x="T4" y="T5"/>
                  </a:cxn>
                  <a:cxn ang="0">
                    <a:pos x="T6" y="T7"/>
                  </a:cxn>
                </a:cxnLst>
                <a:rect l="0" t="0" r="r" b="b"/>
                <a:pathLst>
                  <a:path w="39" h="45">
                    <a:moveTo>
                      <a:pt x="15" y="5"/>
                    </a:moveTo>
                    <a:cubicBezTo>
                      <a:pt x="21" y="2"/>
                      <a:pt x="32" y="0"/>
                      <a:pt x="35" y="4"/>
                    </a:cubicBezTo>
                    <a:cubicBezTo>
                      <a:pt x="39" y="10"/>
                      <a:pt x="36" y="26"/>
                      <a:pt x="30" y="31"/>
                    </a:cubicBezTo>
                    <a:cubicBezTo>
                      <a:pt x="9" y="45"/>
                      <a:pt x="0" y="20"/>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9" name="Freeform 26"/>
              <p:cNvSpPr>
                <a:spLocks/>
              </p:cNvSpPr>
              <p:nvPr userDrawn="1"/>
            </p:nvSpPr>
            <p:spPr bwMode="auto">
              <a:xfrm>
                <a:off x="5" y="1739"/>
                <a:ext cx="120" cy="102"/>
              </a:xfrm>
              <a:custGeom>
                <a:avLst/>
                <a:gdLst>
                  <a:gd name="T0" fmla="*/ 6 w 51"/>
                  <a:gd name="T1" fmla="*/ 31 h 43"/>
                  <a:gd name="T2" fmla="*/ 0 w 51"/>
                  <a:gd name="T3" fmla="*/ 21 h 43"/>
                  <a:gd name="T4" fmla="*/ 28 w 51"/>
                  <a:gd name="T5" fmla="*/ 37 h 43"/>
                  <a:gd name="T6" fmla="*/ 6 w 51"/>
                  <a:gd name="T7" fmla="*/ 31 h 43"/>
                </a:gdLst>
                <a:ahLst/>
                <a:cxnLst>
                  <a:cxn ang="0">
                    <a:pos x="T0" y="T1"/>
                  </a:cxn>
                  <a:cxn ang="0">
                    <a:pos x="T2" y="T3"/>
                  </a:cxn>
                  <a:cxn ang="0">
                    <a:pos x="T4" y="T5"/>
                  </a:cxn>
                  <a:cxn ang="0">
                    <a:pos x="T6" y="T7"/>
                  </a:cxn>
                </a:cxnLst>
                <a:rect l="0" t="0" r="r" b="b"/>
                <a:pathLst>
                  <a:path w="51" h="43">
                    <a:moveTo>
                      <a:pt x="6" y="31"/>
                    </a:moveTo>
                    <a:cubicBezTo>
                      <a:pt x="3" y="27"/>
                      <a:pt x="0" y="23"/>
                      <a:pt x="0" y="21"/>
                    </a:cubicBezTo>
                    <a:cubicBezTo>
                      <a:pt x="1" y="0"/>
                      <a:pt x="51" y="25"/>
                      <a:pt x="28" y="37"/>
                    </a:cubicBezTo>
                    <a:cubicBezTo>
                      <a:pt x="17" y="43"/>
                      <a:pt x="13" y="37"/>
                      <a:pt x="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0" name="Freeform 27"/>
              <p:cNvSpPr>
                <a:spLocks/>
              </p:cNvSpPr>
              <p:nvPr userDrawn="1"/>
            </p:nvSpPr>
            <p:spPr bwMode="auto">
              <a:xfrm>
                <a:off x="-2" y="3544"/>
                <a:ext cx="54" cy="86"/>
              </a:xfrm>
              <a:custGeom>
                <a:avLst/>
                <a:gdLst>
                  <a:gd name="T0" fmla="*/ 0 w 23"/>
                  <a:gd name="T1" fmla="*/ 4 h 36"/>
                  <a:gd name="T2" fmla="*/ 0 w 23"/>
                  <a:gd name="T3" fmla="*/ 4 h 36"/>
                  <a:gd name="T4" fmla="*/ 0 w 23"/>
                  <a:gd name="T5" fmla="*/ 35 h 36"/>
                  <a:gd name="T6" fmla="*/ 5 w 23"/>
                  <a:gd name="T7" fmla="*/ 36 h 36"/>
                  <a:gd name="T8" fmla="*/ 0 w 23"/>
                  <a:gd name="T9" fmla="*/ 4 h 36"/>
                </a:gdLst>
                <a:ahLst/>
                <a:cxnLst>
                  <a:cxn ang="0">
                    <a:pos x="T0" y="T1"/>
                  </a:cxn>
                  <a:cxn ang="0">
                    <a:pos x="T2" y="T3"/>
                  </a:cxn>
                  <a:cxn ang="0">
                    <a:pos x="T4" y="T5"/>
                  </a:cxn>
                  <a:cxn ang="0">
                    <a:pos x="T6" y="T7"/>
                  </a:cxn>
                  <a:cxn ang="0">
                    <a:pos x="T8" y="T9"/>
                  </a:cxn>
                </a:cxnLst>
                <a:rect l="0" t="0" r="r" b="b"/>
                <a:pathLst>
                  <a:path w="23" h="36">
                    <a:moveTo>
                      <a:pt x="0" y="4"/>
                    </a:moveTo>
                    <a:cubicBezTo>
                      <a:pt x="0" y="4"/>
                      <a:pt x="0" y="4"/>
                      <a:pt x="0" y="4"/>
                    </a:cubicBezTo>
                    <a:cubicBezTo>
                      <a:pt x="0" y="15"/>
                      <a:pt x="0" y="25"/>
                      <a:pt x="0" y="35"/>
                    </a:cubicBezTo>
                    <a:cubicBezTo>
                      <a:pt x="2" y="36"/>
                      <a:pt x="4" y="36"/>
                      <a:pt x="5" y="36"/>
                    </a:cubicBezTo>
                    <a:cubicBezTo>
                      <a:pt x="23" y="34"/>
                      <a:pt x="2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1" name="Freeform 28"/>
              <p:cNvSpPr>
                <a:spLocks/>
              </p:cNvSpPr>
              <p:nvPr userDrawn="1"/>
            </p:nvSpPr>
            <p:spPr bwMode="auto">
              <a:xfrm>
                <a:off x="35" y="3861"/>
                <a:ext cx="83" cy="90"/>
              </a:xfrm>
              <a:custGeom>
                <a:avLst/>
                <a:gdLst>
                  <a:gd name="T0" fmla="*/ 3 w 35"/>
                  <a:gd name="T1" fmla="*/ 32 h 38"/>
                  <a:gd name="T2" fmla="*/ 0 w 35"/>
                  <a:gd name="T3" fmla="*/ 20 h 38"/>
                  <a:gd name="T4" fmla="*/ 20 w 35"/>
                  <a:gd name="T5" fmla="*/ 37 h 38"/>
                  <a:gd name="T6" fmla="*/ 3 w 35"/>
                  <a:gd name="T7" fmla="*/ 32 h 38"/>
                </a:gdLst>
                <a:ahLst/>
                <a:cxnLst>
                  <a:cxn ang="0">
                    <a:pos x="T0" y="T1"/>
                  </a:cxn>
                  <a:cxn ang="0">
                    <a:pos x="T2" y="T3"/>
                  </a:cxn>
                  <a:cxn ang="0">
                    <a:pos x="T4" y="T5"/>
                  </a:cxn>
                  <a:cxn ang="0">
                    <a:pos x="T6" y="T7"/>
                  </a:cxn>
                </a:cxnLst>
                <a:rect l="0" t="0" r="r" b="b"/>
                <a:pathLst>
                  <a:path w="35" h="38">
                    <a:moveTo>
                      <a:pt x="3" y="32"/>
                    </a:moveTo>
                    <a:cubicBezTo>
                      <a:pt x="0" y="31"/>
                      <a:pt x="1" y="24"/>
                      <a:pt x="0" y="20"/>
                    </a:cubicBezTo>
                    <a:cubicBezTo>
                      <a:pt x="7" y="0"/>
                      <a:pt x="35" y="23"/>
                      <a:pt x="20" y="37"/>
                    </a:cubicBezTo>
                    <a:cubicBezTo>
                      <a:pt x="12" y="38"/>
                      <a:pt x="6"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2" name="Freeform 29"/>
              <p:cNvSpPr>
                <a:spLocks/>
              </p:cNvSpPr>
              <p:nvPr userDrawn="1"/>
            </p:nvSpPr>
            <p:spPr bwMode="auto">
              <a:xfrm>
                <a:off x="95" y="4205"/>
                <a:ext cx="59" cy="92"/>
              </a:xfrm>
              <a:custGeom>
                <a:avLst/>
                <a:gdLst>
                  <a:gd name="T0" fmla="*/ 5 w 25"/>
                  <a:gd name="T1" fmla="*/ 22 h 39"/>
                  <a:gd name="T2" fmla="*/ 7 w 25"/>
                  <a:gd name="T3" fmla="*/ 8 h 39"/>
                  <a:gd name="T4" fmla="*/ 5 w 25"/>
                  <a:gd name="T5" fmla="*/ 22 h 39"/>
                </a:gdLst>
                <a:ahLst/>
                <a:cxnLst>
                  <a:cxn ang="0">
                    <a:pos x="T0" y="T1"/>
                  </a:cxn>
                  <a:cxn ang="0">
                    <a:pos x="T2" y="T3"/>
                  </a:cxn>
                  <a:cxn ang="0">
                    <a:pos x="T4" y="T5"/>
                  </a:cxn>
                </a:cxnLst>
                <a:rect l="0" t="0" r="r" b="b"/>
                <a:pathLst>
                  <a:path w="25" h="39">
                    <a:moveTo>
                      <a:pt x="5" y="22"/>
                    </a:moveTo>
                    <a:cubicBezTo>
                      <a:pt x="0" y="16"/>
                      <a:pt x="4" y="10"/>
                      <a:pt x="7" y="8"/>
                    </a:cubicBezTo>
                    <a:cubicBezTo>
                      <a:pt x="25" y="0"/>
                      <a:pt x="24" y="39"/>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3" name="Freeform 30"/>
              <p:cNvSpPr>
                <a:spLocks/>
              </p:cNvSpPr>
              <p:nvPr userDrawn="1"/>
            </p:nvSpPr>
            <p:spPr bwMode="auto">
              <a:xfrm>
                <a:off x="35" y="2724"/>
                <a:ext cx="88" cy="89"/>
              </a:xfrm>
              <a:custGeom>
                <a:avLst/>
                <a:gdLst>
                  <a:gd name="T0" fmla="*/ 2 w 37"/>
                  <a:gd name="T1" fmla="*/ 25 h 38"/>
                  <a:gd name="T2" fmla="*/ 17 w 37"/>
                  <a:gd name="T3" fmla="*/ 1 h 38"/>
                  <a:gd name="T4" fmla="*/ 15 w 37"/>
                  <a:gd name="T5" fmla="*/ 36 h 38"/>
                  <a:gd name="T6" fmla="*/ 2 w 37"/>
                  <a:gd name="T7" fmla="*/ 25 h 38"/>
                </a:gdLst>
                <a:ahLst/>
                <a:cxnLst>
                  <a:cxn ang="0">
                    <a:pos x="T0" y="T1"/>
                  </a:cxn>
                  <a:cxn ang="0">
                    <a:pos x="T2" y="T3"/>
                  </a:cxn>
                  <a:cxn ang="0">
                    <a:pos x="T4" y="T5"/>
                  </a:cxn>
                  <a:cxn ang="0">
                    <a:pos x="T6" y="T7"/>
                  </a:cxn>
                </a:cxnLst>
                <a:rect l="0" t="0" r="r" b="b"/>
                <a:pathLst>
                  <a:path w="37" h="38">
                    <a:moveTo>
                      <a:pt x="2" y="25"/>
                    </a:moveTo>
                    <a:cubicBezTo>
                      <a:pt x="0" y="10"/>
                      <a:pt x="9" y="2"/>
                      <a:pt x="17" y="1"/>
                    </a:cubicBezTo>
                    <a:cubicBezTo>
                      <a:pt x="37" y="0"/>
                      <a:pt x="31" y="32"/>
                      <a:pt x="15" y="36"/>
                    </a:cubicBezTo>
                    <a:cubicBezTo>
                      <a:pt x="7" y="38"/>
                      <a:pt x="3" y="35"/>
                      <a:pt x="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4" name="Freeform 31"/>
              <p:cNvSpPr>
                <a:spLocks/>
              </p:cNvSpPr>
              <p:nvPr userDrawn="1"/>
            </p:nvSpPr>
            <p:spPr bwMode="auto">
              <a:xfrm>
                <a:off x="-2" y="1631"/>
                <a:ext cx="106" cy="137"/>
              </a:xfrm>
              <a:custGeom>
                <a:avLst/>
                <a:gdLst>
                  <a:gd name="T0" fmla="*/ 6 w 45"/>
                  <a:gd name="T1" fmla="*/ 9 h 58"/>
                  <a:gd name="T2" fmla="*/ 0 w 45"/>
                  <a:gd name="T3" fmla="*/ 13 h 58"/>
                  <a:gd name="T4" fmla="*/ 0 w 45"/>
                  <a:gd name="T5" fmla="*/ 21 h 58"/>
                  <a:gd name="T6" fmla="*/ 2 w 45"/>
                  <a:gd name="T7" fmla="*/ 26 h 58"/>
                  <a:gd name="T8" fmla="*/ 6 w 45"/>
                  <a:gd name="T9" fmla="*/ 9 h 58"/>
                </a:gdLst>
                <a:ahLst/>
                <a:cxnLst>
                  <a:cxn ang="0">
                    <a:pos x="T0" y="T1"/>
                  </a:cxn>
                  <a:cxn ang="0">
                    <a:pos x="T2" y="T3"/>
                  </a:cxn>
                  <a:cxn ang="0">
                    <a:pos x="T4" y="T5"/>
                  </a:cxn>
                  <a:cxn ang="0">
                    <a:pos x="T6" y="T7"/>
                  </a:cxn>
                  <a:cxn ang="0">
                    <a:pos x="T8" y="T9"/>
                  </a:cxn>
                </a:cxnLst>
                <a:rect l="0" t="0" r="r" b="b"/>
                <a:pathLst>
                  <a:path w="45" h="58">
                    <a:moveTo>
                      <a:pt x="6" y="9"/>
                    </a:moveTo>
                    <a:cubicBezTo>
                      <a:pt x="3" y="10"/>
                      <a:pt x="1" y="11"/>
                      <a:pt x="0" y="13"/>
                    </a:cubicBezTo>
                    <a:cubicBezTo>
                      <a:pt x="0" y="15"/>
                      <a:pt x="0" y="18"/>
                      <a:pt x="0" y="21"/>
                    </a:cubicBezTo>
                    <a:cubicBezTo>
                      <a:pt x="0" y="22"/>
                      <a:pt x="1" y="24"/>
                      <a:pt x="2" y="26"/>
                    </a:cubicBezTo>
                    <a:cubicBezTo>
                      <a:pt x="23" y="58"/>
                      <a:pt x="45" y="0"/>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5" name="Freeform 32"/>
              <p:cNvSpPr>
                <a:spLocks/>
              </p:cNvSpPr>
              <p:nvPr userDrawn="1"/>
            </p:nvSpPr>
            <p:spPr bwMode="auto">
              <a:xfrm>
                <a:off x="-2" y="3076"/>
                <a:ext cx="75" cy="99"/>
              </a:xfrm>
              <a:custGeom>
                <a:avLst/>
                <a:gdLst>
                  <a:gd name="T0" fmla="*/ 9 w 32"/>
                  <a:gd name="T1" fmla="*/ 8 h 42"/>
                  <a:gd name="T2" fmla="*/ 0 w 32"/>
                  <a:gd name="T3" fmla="*/ 22 h 42"/>
                  <a:gd name="T4" fmla="*/ 0 w 32"/>
                  <a:gd name="T5" fmla="*/ 32 h 42"/>
                  <a:gd name="T6" fmla="*/ 0 w 32"/>
                  <a:gd name="T7" fmla="*/ 33 h 42"/>
                  <a:gd name="T8" fmla="*/ 9 w 32"/>
                  <a:gd name="T9" fmla="*/ 42 h 42"/>
                  <a:gd name="T10" fmla="*/ 9 w 32"/>
                  <a:gd name="T11" fmla="*/ 8 h 42"/>
                </a:gdLst>
                <a:ahLst/>
                <a:cxnLst>
                  <a:cxn ang="0">
                    <a:pos x="T0" y="T1"/>
                  </a:cxn>
                  <a:cxn ang="0">
                    <a:pos x="T2" y="T3"/>
                  </a:cxn>
                  <a:cxn ang="0">
                    <a:pos x="T4" y="T5"/>
                  </a:cxn>
                  <a:cxn ang="0">
                    <a:pos x="T6" y="T7"/>
                  </a:cxn>
                  <a:cxn ang="0">
                    <a:pos x="T8" y="T9"/>
                  </a:cxn>
                  <a:cxn ang="0">
                    <a:pos x="T10" y="T11"/>
                  </a:cxn>
                </a:cxnLst>
                <a:rect l="0" t="0" r="r" b="b"/>
                <a:pathLst>
                  <a:path w="32" h="42">
                    <a:moveTo>
                      <a:pt x="9" y="8"/>
                    </a:moveTo>
                    <a:cubicBezTo>
                      <a:pt x="5" y="10"/>
                      <a:pt x="1" y="16"/>
                      <a:pt x="0" y="22"/>
                    </a:cubicBezTo>
                    <a:cubicBezTo>
                      <a:pt x="0" y="25"/>
                      <a:pt x="0" y="29"/>
                      <a:pt x="0" y="32"/>
                    </a:cubicBezTo>
                    <a:cubicBezTo>
                      <a:pt x="0" y="32"/>
                      <a:pt x="0" y="33"/>
                      <a:pt x="0" y="33"/>
                    </a:cubicBezTo>
                    <a:cubicBezTo>
                      <a:pt x="2" y="41"/>
                      <a:pt x="7" y="42"/>
                      <a:pt x="9" y="42"/>
                    </a:cubicBezTo>
                    <a:cubicBezTo>
                      <a:pt x="31" y="42"/>
                      <a:pt x="32" y="0"/>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6" name="Freeform 33"/>
              <p:cNvSpPr>
                <a:spLocks/>
              </p:cNvSpPr>
              <p:nvPr userDrawn="1"/>
            </p:nvSpPr>
            <p:spPr bwMode="auto">
              <a:xfrm>
                <a:off x="97" y="2324"/>
                <a:ext cx="76" cy="109"/>
              </a:xfrm>
              <a:custGeom>
                <a:avLst/>
                <a:gdLst>
                  <a:gd name="T0" fmla="*/ 1 w 32"/>
                  <a:gd name="T1" fmla="*/ 34 h 46"/>
                  <a:gd name="T2" fmla="*/ 7 w 32"/>
                  <a:gd name="T3" fmla="*/ 16 h 46"/>
                  <a:gd name="T4" fmla="*/ 13 w 32"/>
                  <a:gd name="T5" fmla="*/ 44 h 46"/>
                  <a:gd name="T6" fmla="*/ 1 w 32"/>
                  <a:gd name="T7" fmla="*/ 34 h 46"/>
                </a:gdLst>
                <a:ahLst/>
                <a:cxnLst>
                  <a:cxn ang="0">
                    <a:pos x="T0" y="T1"/>
                  </a:cxn>
                  <a:cxn ang="0">
                    <a:pos x="T2" y="T3"/>
                  </a:cxn>
                  <a:cxn ang="0">
                    <a:pos x="T4" y="T5"/>
                  </a:cxn>
                  <a:cxn ang="0">
                    <a:pos x="T6" y="T7"/>
                  </a:cxn>
                </a:cxnLst>
                <a:rect l="0" t="0" r="r" b="b"/>
                <a:pathLst>
                  <a:path w="32" h="46">
                    <a:moveTo>
                      <a:pt x="1" y="34"/>
                    </a:moveTo>
                    <a:cubicBezTo>
                      <a:pt x="0" y="25"/>
                      <a:pt x="4" y="19"/>
                      <a:pt x="7" y="16"/>
                    </a:cubicBezTo>
                    <a:cubicBezTo>
                      <a:pt x="30" y="0"/>
                      <a:pt x="32" y="38"/>
                      <a:pt x="13" y="44"/>
                    </a:cubicBezTo>
                    <a:cubicBezTo>
                      <a:pt x="8" y="46"/>
                      <a:pt x="2" y="46"/>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7" name="Freeform 34"/>
              <p:cNvSpPr>
                <a:spLocks/>
              </p:cNvSpPr>
              <p:nvPr userDrawn="1"/>
            </p:nvSpPr>
            <p:spPr bwMode="auto">
              <a:xfrm>
                <a:off x="111" y="1974"/>
                <a:ext cx="109" cy="104"/>
              </a:xfrm>
              <a:custGeom>
                <a:avLst/>
                <a:gdLst>
                  <a:gd name="T0" fmla="*/ 3 w 46"/>
                  <a:gd name="T1" fmla="*/ 33 h 44"/>
                  <a:gd name="T2" fmla="*/ 1 w 46"/>
                  <a:gd name="T3" fmla="*/ 23 h 44"/>
                  <a:gd name="T4" fmla="*/ 20 w 46"/>
                  <a:gd name="T5" fmla="*/ 38 h 44"/>
                  <a:gd name="T6" fmla="*/ 3 w 46"/>
                  <a:gd name="T7" fmla="*/ 33 h 44"/>
                </a:gdLst>
                <a:ahLst/>
                <a:cxnLst>
                  <a:cxn ang="0">
                    <a:pos x="T0" y="T1"/>
                  </a:cxn>
                  <a:cxn ang="0">
                    <a:pos x="T2" y="T3"/>
                  </a:cxn>
                  <a:cxn ang="0">
                    <a:pos x="T4" y="T5"/>
                  </a:cxn>
                  <a:cxn ang="0">
                    <a:pos x="T6" y="T7"/>
                  </a:cxn>
                </a:cxnLst>
                <a:rect l="0" t="0" r="r" b="b"/>
                <a:pathLst>
                  <a:path w="46" h="44">
                    <a:moveTo>
                      <a:pt x="3" y="33"/>
                    </a:moveTo>
                    <a:cubicBezTo>
                      <a:pt x="1" y="29"/>
                      <a:pt x="0" y="26"/>
                      <a:pt x="1" y="23"/>
                    </a:cubicBezTo>
                    <a:cubicBezTo>
                      <a:pt x="7" y="0"/>
                      <a:pt x="46" y="26"/>
                      <a:pt x="20" y="38"/>
                    </a:cubicBezTo>
                    <a:cubicBezTo>
                      <a:pt x="8" y="44"/>
                      <a:pt x="6" y="39"/>
                      <a:pt x="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8" name="Freeform 35"/>
              <p:cNvSpPr>
                <a:spLocks/>
              </p:cNvSpPr>
              <p:nvPr userDrawn="1"/>
            </p:nvSpPr>
            <p:spPr bwMode="auto">
              <a:xfrm>
                <a:off x="-2" y="3445"/>
                <a:ext cx="80" cy="85"/>
              </a:xfrm>
              <a:custGeom>
                <a:avLst/>
                <a:gdLst>
                  <a:gd name="T0" fmla="*/ 10 w 34"/>
                  <a:gd name="T1" fmla="*/ 3 h 36"/>
                  <a:gd name="T2" fmla="*/ 0 w 34"/>
                  <a:gd name="T3" fmla="*/ 10 h 36"/>
                  <a:gd name="T4" fmla="*/ 0 w 34"/>
                  <a:gd name="T5" fmla="*/ 26 h 36"/>
                  <a:gd name="T6" fmla="*/ 15 w 34"/>
                  <a:gd name="T7" fmla="*/ 35 h 36"/>
                  <a:gd name="T8" fmla="*/ 10 w 34"/>
                  <a:gd name="T9" fmla="*/ 3 h 36"/>
                </a:gdLst>
                <a:ahLst/>
                <a:cxnLst>
                  <a:cxn ang="0">
                    <a:pos x="T0" y="T1"/>
                  </a:cxn>
                  <a:cxn ang="0">
                    <a:pos x="T2" y="T3"/>
                  </a:cxn>
                  <a:cxn ang="0">
                    <a:pos x="T4" y="T5"/>
                  </a:cxn>
                  <a:cxn ang="0">
                    <a:pos x="T6" y="T7"/>
                  </a:cxn>
                  <a:cxn ang="0">
                    <a:pos x="T8" y="T9"/>
                  </a:cxn>
                </a:cxnLst>
                <a:rect l="0" t="0" r="r" b="b"/>
                <a:pathLst>
                  <a:path w="34" h="36">
                    <a:moveTo>
                      <a:pt x="10" y="3"/>
                    </a:moveTo>
                    <a:cubicBezTo>
                      <a:pt x="6" y="4"/>
                      <a:pt x="2" y="6"/>
                      <a:pt x="0" y="10"/>
                    </a:cubicBezTo>
                    <a:cubicBezTo>
                      <a:pt x="0" y="15"/>
                      <a:pt x="0" y="20"/>
                      <a:pt x="0" y="26"/>
                    </a:cubicBezTo>
                    <a:cubicBezTo>
                      <a:pt x="3" y="34"/>
                      <a:pt x="7" y="36"/>
                      <a:pt x="15" y="35"/>
                    </a:cubicBezTo>
                    <a:cubicBezTo>
                      <a:pt x="34" y="31"/>
                      <a:pt x="28" y="0"/>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9" name="Freeform 36"/>
              <p:cNvSpPr>
                <a:spLocks/>
              </p:cNvSpPr>
              <p:nvPr userDrawn="1"/>
            </p:nvSpPr>
            <p:spPr bwMode="auto">
              <a:xfrm>
                <a:off x="33" y="3769"/>
                <a:ext cx="109" cy="133"/>
              </a:xfrm>
              <a:custGeom>
                <a:avLst/>
                <a:gdLst>
                  <a:gd name="T0" fmla="*/ 7 w 46"/>
                  <a:gd name="T1" fmla="*/ 27 h 56"/>
                  <a:gd name="T2" fmla="*/ 13 w 46"/>
                  <a:gd name="T3" fmla="*/ 7 h 56"/>
                  <a:gd name="T4" fmla="*/ 7 w 46"/>
                  <a:gd name="T5" fmla="*/ 27 h 56"/>
                </a:gdLst>
                <a:ahLst/>
                <a:cxnLst>
                  <a:cxn ang="0">
                    <a:pos x="T0" y="T1"/>
                  </a:cxn>
                  <a:cxn ang="0">
                    <a:pos x="T2" y="T3"/>
                  </a:cxn>
                  <a:cxn ang="0">
                    <a:pos x="T4" y="T5"/>
                  </a:cxn>
                </a:cxnLst>
                <a:rect l="0" t="0" r="r" b="b"/>
                <a:pathLst>
                  <a:path w="46" h="56">
                    <a:moveTo>
                      <a:pt x="7" y="27"/>
                    </a:moveTo>
                    <a:cubicBezTo>
                      <a:pt x="0" y="14"/>
                      <a:pt x="6" y="9"/>
                      <a:pt x="13" y="7"/>
                    </a:cubicBezTo>
                    <a:cubicBezTo>
                      <a:pt x="46" y="0"/>
                      <a:pt x="21" y="56"/>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0" name="Freeform 37"/>
              <p:cNvSpPr>
                <a:spLocks/>
              </p:cNvSpPr>
              <p:nvPr userDrawn="1"/>
            </p:nvSpPr>
            <p:spPr bwMode="auto">
              <a:xfrm>
                <a:off x="99" y="4100"/>
                <a:ext cx="74" cy="86"/>
              </a:xfrm>
              <a:custGeom>
                <a:avLst/>
                <a:gdLst>
                  <a:gd name="T0" fmla="*/ 6 w 31"/>
                  <a:gd name="T1" fmla="*/ 10 h 36"/>
                  <a:gd name="T2" fmla="*/ 24 w 31"/>
                  <a:gd name="T3" fmla="*/ 26 h 36"/>
                  <a:gd name="T4" fmla="*/ 6 w 31"/>
                  <a:gd name="T5" fmla="*/ 10 h 36"/>
                </a:gdLst>
                <a:ahLst/>
                <a:cxnLst>
                  <a:cxn ang="0">
                    <a:pos x="T0" y="T1"/>
                  </a:cxn>
                  <a:cxn ang="0">
                    <a:pos x="T2" y="T3"/>
                  </a:cxn>
                  <a:cxn ang="0">
                    <a:pos x="T4" y="T5"/>
                  </a:cxn>
                </a:cxnLst>
                <a:rect l="0" t="0" r="r" b="b"/>
                <a:pathLst>
                  <a:path w="31" h="36">
                    <a:moveTo>
                      <a:pt x="6" y="10"/>
                    </a:moveTo>
                    <a:cubicBezTo>
                      <a:pt x="18" y="0"/>
                      <a:pt x="31" y="15"/>
                      <a:pt x="24" y="26"/>
                    </a:cubicBezTo>
                    <a:cubicBezTo>
                      <a:pt x="13" y="36"/>
                      <a:pt x="0" y="21"/>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1" name="Freeform 38"/>
              <p:cNvSpPr>
                <a:spLocks/>
              </p:cNvSpPr>
              <p:nvPr userDrawn="1"/>
            </p:nvSpPr>
            <p:spPr bwMode="auto">
              <a:xfrm>
                <a:off x="12" y="3317"/>
                <a:ext cx="120" cy="171"/>
              </a:xfrm>
              <a:custGeom>
                <a:avLst/>
                <a:gdLst>
                  <a:gd name="T0" fmla="*/ 3 w 51"/>
                  <a:gd name="T1" fmla="*/ 34 h 72"/>
                  <a:gd name="T2" fmla="*/ 13 w 51"/>
                  <a:gd name="T3" fmla="*/ 12 h 72"/>
                  <a:gd name="T4" fmla="*/ 3 w 51"/>
                  <a:gd name="T5" fmla="*/ 34 h 72"/>
                </a:gdLst>
                <a:ahLst/>
                <a:cxnLst>
                  <a:cxn ang="0">
                    <a:pos x="T0" y="T1"/>
                  </a:cxn>
                  <a:cxn ang="0">
                    <a:pos x="T2" y="T3"/>
                  </a:cxn>
                  <a:cxn ang="0">
                    <a:pos x="T4" y="T5"/>
                  </a:cxn>
                </a:cxnLst>
                <a:rect l="0" t="0" r="r" b="b"/>
                <a:pathLst>
                  <a:path w="51" h="72">
                    <a:moveTo>
                      <a:pt x="3" y="34"/>
                    </a:moveTo>
                    <a:cubicBezTo>
                      <a:pt x="0" y="20"/>
                      <a:pt x="6" y="14"/>
                      <a:pt x="13" y="12"/>
                    </a:cubicBezTo>
                    <a:cubicBezTo>
                      <a:pt x="51" y="0"/>
                      <a:pt x="13" y="72"/>
                      <a:pt x="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2" name="Freeform 39"/>
              <p:cNvSpPr>
                <a:spLocks/>
              </p:cNvSpPr>
              <p:nvPr userDrawn="1"/>
            </p:nvSpPr>
            <p:spPr bwMode="auto">
              <a:xfrm>
                <a:off x="33" y="2962"/>
                <a:ext cx="85" cy="105"/>
              </a:xfrm>
              <a:custGeom>
                <a:avLst/>
                <a:gdLst>
                  <a:gd name="T0" fmla="*/ 2 w 36"/>
                  <a:gd name="T1" fmla="*/ 33 h 44"/>
                  <a:gd name="T2" fmla="*/ 13 w 36"/>
                  <a:gd name="T3" fmla="*/ 8 h 44"/>
                  <a:gd name="T4" fmla="*/ 11 w 36"/>
                  <a:gd name="T5" fmla="*/ 43 h 44"/>
                  <a:gd name="T6" fmla="*/ 2 w 36"/>
                  <a:gd name="T7" fmla="*/ 33 h 44"/>
                </a:gdLst>
                <a:ahLst/>
                <a:cxnLst>
                  <a:cxn ang="0">
                    <a:pos x="T0" y="T1"/>
                  </a:cxn>
                  <a:cxn ang="0">
                    <a:pos x="T2" y="T3"/>
                  </a:cxn>
                  <a:cxn ang="0">
                    <a:pos x="T4" y="T5"/>
                  </a:cxn>
                  <a:cxn ang="0">
                    <a:pos x="T6" y="T7"/>
                  </a:cxn>
                </a:cxnLst>
                <a:rect l="0" t="0" r="r" b="b"/>
                <a:pathLst>
                  <a:path w="36" h="44">
                    <a:moveTo>
                      <a:pt x="2" y="33"/>
                    </a:moveTo>
                    <a:cubicBezTo>
                      <a:pt x="0" y="23"/>
                      <a:pt x="5" y="11"/>
                      <a:pt x="13" y="8"/>
                    </a:cubicBezTo>
                    <a:cubicBezTo>
                      <a:pt x="36" y="0"/>
                      <a:pt x="34" y="44"/>
                      <a:pt x="11" y="43"/>
                    </a:cubicBezTo>
                    <a:cubicBezTo>
                      <a:pt x="9" y="43"/>
                      <a:pt x="4" y="42"/>
                      <a:pt x="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3" name="Freeform 40"/>
              <p:cNvSpPr>
                <a:spLocks/>
              </p:cNvSpPr>
              <p:nvPr userDrawn="1"/>
            </p:nvSpPr>
            <p:spPr bwMode="auto">
              <a:xfrm>
                <a:off x="73" y="2608"/>
                <a:ext cx="88" cy="106"/>
              </a:xfrm>
              <a:custGeom>
                <a:avLst/>
                <a:gdLst>
                  <a:gd name="T0" fmla="*/ 14 w 37"/>
                  <a:gd name="T1" fmla="*/ 5 h 45"/>
                  <a:gd name="T2" fmla="*/ 34 w 37"/>
                  <a:gd name="T3" fmla="*/ 4 h 45"/>
                  <a:gd name="T4" fmla="*/ 28 w 37"/>
                  <a:gd name="T5" fmla="*/ 31 h 45"/>
                  <a:gd name="T6" fmla="*/ 14 w 37"/>
                  <a:gd name="T7" fmla="*/ 5 h 45"/>
                </a:gdLst>
                <a:ahLst/>
                <a:cxnLst>
                  <a:cxn ang="0">
                    <a:pos x="T0" y="T1"/>
                  </a:cxn>
                  <a:cxn ang="0">
                    <a:pos x="T2" y="T3"/>
                  </a:cxn>
                  <a:cxn ang="0">
                    <a:pos x="T4" y="T5"/>
                  </a:cxn>
                  <a:cxn ang="0">
                    <a:pos x="T6" y="T7"/>
                  </a:cxn>
                </a:cxnLst>
                <a:rect l="0" t="0" r="r" b="b"/>
                <a:pathLst>
                  <a:path w="37" h="45">
                    <a:moveTo>
                      <a:pt x="14" y="5"/>
                    </a:moveTo>
                    <a:cubicBezTo>
                      <a:pt x="20" y="1"/>
                      <a:pt x="31" y="0"/>
                      <a:pt x="34" y="4"/>
                    </a:cubicBezTo>
                    <a:cubicBezTo>
                      <a:pt x="37" y="10"/>
                      <a:pt x="34" y="26"/>
                      <a:pt x="28" y="31"/>
                    </a:cubicBezTo>
                    <a:cubicBezTo>
                      <a:pt x="8" y="45"/>
                      <a:pt x="0" y="20"/>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4" name="Freeform 41"/>
              <p:cNvSpPr>
                <a:spLocks/>
              </p:cNvSpPr>
              <p:nvPr userDrawn="1"/>
            </p:nvSpPr>
            <p:spPr bwMode="auto">
              <a:xfrm>
                <a:off x="142" y="2210"/>
                <a:ext cx="99" cy="111"/>
              </a:xfrm>
              <a:custGeom>
                <a:avLst/>
                <a:gdLst>
                  <a:gd name="T0" fmla="*/ 1 w 42"/>
                  <a:gd name="T1" fmla="*/ 35 h 47"/>
                  <a:gd name="T2" fmla="*/ 0 w 42"/>
                  <a:gd name="T3" fmla="*/ 25 h 47"/>
                  <a:gd name="T4" fmla="*/ 16 w 42"/>
                  <a:gd name="T5" fmla="*/ 41 h 47"/>
                  <a:gd name="T6" fmla="*/ 1 w 42"/>
                  <a:gd name="T7" fmla="*/ 35 h 47"/>
                </a:gdLst>
                <a:ahLst/>
                <a:cxnLst>
                  <a:cxn ang="0">
                    <a:pos x="T0" y="T1"/>
                  </a:cxn>
                  <a:cxn ang="0">
                    <a:pos x="T2" y="T3"/>
                  </a:cxn>
                  <a:cxn ang="0">
                    <a:pos x="T4" y="T5"/>
                  </a:cxn>
                  <a:cxn ang="0">
                    <a:pos x="T6" y="T7"/>
                  </a:cxn>
                </a:cxnLst>
                <a:rect l="0" t="0" r="r" b="b"/>
                <a:pathLst>
                  <a:path w="42" h="47">
                    <a:moveTo>
                      <a:pt x="1" y="35"/>
                    </a:moveTo>
                    <a:cubicBezTo>
                      <a:pt x="0" y="31"/>
                      <a:pt x="0" y="27"/>
                      <a:pt x="0" y="25"/>
                    </a:cubicBezTo>
                    <a:cubicBezTo>
                      <a:pt x="9" y="0"/>
                      <a:pt x="42" y="29"/>
                      <a:pt x="16" y="41"/>
                    </a:cubicBezTo>
                    <a:cubicBezTo>
                      <a:pt x="4" y="47"/>
                      <a:pt x="3" y="42"/>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5" name="Freeform 42"/>
              <p:cNvSpPr>
                <a:spLocks/>
              </p:cNvSpPr>
              <p:nvPr userDrawn="1"/>
            </p:nvSpPr>
            <p:spPr bwMode="auto">
              <a:xfrm>
                <a:off x="132" y="1874"/>
                <a:ext cx="109" cy="137"/>
              </a:xfrm>
              <a:custGeom>
                <a:avLst/>
                <a:gdLst>
                  <a:gd name="T0" fmla="*/ 4 w 46"/>
                  <a:gd name="T1" fmla="*/ 25 h 58"/>
                  <a:gd name="T2" fmla="*/ 11 w 46"/>
                  <a:gd name="T3" fmla="*/ 9 h 58"/>
                  <a:gd name="T4" fmla="*/ 4 w 46"/>
                  <a:gd name="T5" fmla="*/ 25 h 58"/>
                </a:gdLst>
                <a:ahLst/>
                <a:cxnLst>
                  <a:cxn ang="0">
                    <a:pos x="T0" y="T1"/>
                  </a:cxn>
                  <a:cxn ang="0">
                    <a:pos x="T2" y="T3"/>
                  </a:cxn>
                  <a:cxn ang="0">
                    <a:pos x="T4" y="T5"/>
                  </a:cxn>
                </a:cxnLst>
                <a:rect l="0" t="0" r="r" b="b"/>
                <a:pathLst>
                  <a:path w="46" h="58">
                    <a:moveTo>
                      <a:pt x="4" y="25"/>
                    </a:moveTo>
                    <a:cubicBezTo>
                      <a:pt x="0" y="16"/>
                      <a:pt x="4" y="11"/>
                      <a:pt x="11" y="9"/>
                    </a:cubicBezTo>
                    <a:cubicBezTo>
                      <a:pt x="46" y="0"/>
                      <a:pt x="17" y="58"/>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6" name="Freeform 43"/>
              <p:cNvSpPr>
                <a:spLocks/>
              </p:cNvSpPr>
              <p:nvPr userDrawn="1"/>
            </p:nvSpPr>
            <p:spPr bwMode="auto">
              <a:xfrm>
                <a:off x="-2" y="1531"/>
                <a:ext cx="68" cy="95"/>
              </a:xfrm>
              <a:custGeom>
                <a:avLst/>
                <a:gdLst>
                  <a:gd name="T0" fmla="*/ 0 w 29"/>
                  <a:gd name="T1" fmla="*/ 4 h 40"/>
                  <a:gd name="T2" fmla="*/ 0 w 29"/>
                  <a:gd name="T3" fmla="*/ 10 h 40"/>
                  <a:gd name="T4" fmla="*/ 0 w 29"/>
                  <a:gd name="T5" fmla="*/ 24 h 40"/>
                  <a:gd name="T6" fmla="*/ 0 w 29"/>
                  <a:gd name="T7" fmla="*/ 4 h 40"/>
                </a:gdLst>
                <a:ahLst/>
                <a:cxnLst>
                  <a:cxn ang="0">
                    <a:pos x="T0" y="T1"/>
                  </a:cxn>
                  <a:cxn ang="0">
                    <a:pos x="T2" y="T3"/>
                  </a:cxn>
                  <a:cxn ang="0">
                    <a:pos x="T4" y="T5"/>
                  </a:cxn>
                  <a:cxn ang="0">
                    <a:pos x="T6" y="T7"/>
                  </a:cxn>
                </a:cxnLst>
                <a:rect l="0" t="0" r="r" b="b"/>
                <a:pathLst>
                  <a:path w="29" h="40">
                    <a:moveTo>
                      <a:pt x="0" y="4"/>
                    </a:moveTo>
                    <a:cubicBezTo>
                      <a:pt x="0" y="6"/>
                      <a:pt x="0" y="8"/>
                      <a:pt x="0" y="10"/>
                    </a:cubicBezTo>
                    <a:cubicBezTo>
                      <a:pt x="0" y="14"/>
                      <a:pt x="0" y="19"/>
                      <a:pt x="0" y="24"/>
                    </a:cubicBezTo>
                    <a:cubicBezTo>
                      <a:pt x="21" y="40"/>
                      <a:pt x="29"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7" name="Freeform 44"/>
              <p:cNvSpPr>
                <a:spLocks/>
              </p:cNvSpPr>
              <p:nvPr userDrawn="1"/>
            </p:nvSpPr>
            <p:spPr bwMode="auto">
              <a:xfrm>
                <a:off x="40" y="3682"/>
                <a:ext cx="83" cy="90"/>
              </a:xfrm>
              <a:custGeom>
                <a:avLst/>
                <a:gdLst>
                  <a:gd name="T0" fmla="*/ 9 w 35"/>
                  <a:gd name="T1" fmla="*/ 4 h 38"/>
                  <a:gd name="T2" fmla="*/ 28 w 35"/>
                  <a:gd name="T3" fmla="*/ 3 h 38"/>
                  <a:gd name="T4" fmla="*/ 31 w 35"/>
                  <a:gd name="T5" fmla="*/ 26 h 38"/>
                  <a:gd name="T6" fmla="*/ 9 w 35"/>
                  <a:gd name="T7" fmla="*/ 4 h 38"/>
                </a:gdLst>
                <a:ahLst/>
                <a:cxnLst>
                  <a:cxn ang="0">
                    <a:pos x="T0" y="T1"/>
                  </a:cxn>
                  <a:cxn ang="0">
                    <a:pos x="T2" y="T3"/>
                  </a:cxn>
                  <a:cxn ang="0">
                    <a:pos x="T4" y="T5"/>
                  </a:cxn>
                  <a:cxn ang="0">
                    <a:pos x="T6" y="T7"/>
                  </a:cxn>
                </a:cxnLst>
                <a:rect l="0" t="0" r="r" b="b"/>
                <a:pathLst>
                  <a:path w="35" h="38">
                    <a:moveTo>
                      <a:pt x="9" y="4"/>
                    </a:moveTo>
                    <a:cubicBezTo>
                      <a:pt x="14" y="1"/>
                      <a:pt x="24" y="0"/>
                      <a:pt x="28" y="3"/>
                    </a:cubicBezTo>
                    <a:cubicBezTo>
                      <a:pt x="34" y="8"/>
                      <a:pt x="35" y="22"/>
                      <a:pt x="31" y="26"/>
                    </a:cubicBezTo>
                    <a:cubicBezTo>
                      <a:pt x="15" y="38"/>
                      <a:pt x="0" y="16"/>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8" name="Freeform 45"/>
              <p:cNvSpPr>
                <a:spLocks/>
              </p:cNvSpPr>
              <p:nvPr userDrawn="1"/>
            </p:nvSpPr>
            <p:spPr bwMode="auto">
              <a:xfrm>
                <a:off x="118" y="3980"/>
                <a:ext cx="100" cy="99"/>
              </a:xfrm>
              <a:custGeom>
                <a:avLst/>
                <a:gdLst>
                  <a:gd name="T0" fmla="*/ 4 w 42"/>
                  <a:gd name="T1" fmla="*/ 32 h 42"/>
                  <a:gd name="T2" fmla="*/ 0 w 42"/>
                  <a:gd name="T3" fmla="*/ 23 h 42"/>
                  <a:gd name="T4" fmla="*/ 19 w 42"/>
                  <a:gd name="T5" fmla="*/ 38 h 42"/>
                  <a:gd name="T6" fmla="*/ 4 w 42"/>
                  <a:gd name="T7" fmla="*/ 32 h 42"/>
                </a:gdLst>
                <a:ahLst/>
                <a:cxnLst>
                  <a:cxn ang="0">
                    <a:pos x="T0" y="T1"/>
                  </a:cxn>
                  <a:cxn ang="0">
                    <a:pos x="T2" y="T3"/>
                  </a:cxn>
                  <a:cxn ang="0">
                    <a:pos x="T4" y="T5"/>
                  </a:cxn>
                  <a:cxn ang="0">
                    <a:pos x="T6" y="T7"/>
                  </a:cxn>
                </a:cxnLst>
                <a:rect l="0" t="0" r="r" b="b"/>
                <a:pathLst>
                  <a:path w="42" h="42">
                    <a:moveTo>
                      <a:pt x="4" y="32"/>
                    </a:moveTo>
                    <a:cubicBezTo>
                      <a:pt x="1" y="28"/>
                      <a:pt x="0" y="25"/>
                      <a:pt x="0" y="23"/>
                    </a:cubicBezTo>
                    <a:cubicBezTo>
                      <a:pt x="2" y="0"/>
                      <a:pt x="42" y="27"/>
                      <a:pt x="19" y="38"/>
                    </a:cubicBezTo>
                    <a:cubicBezTo>
                      <a:pt x="10" y="42"/>
                      <a:pt x="7" y="38"/>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9" name="Freeform 46"/>
              <p:cNvSpPr>
                <a:spLocks/>
              </p:cNvSpPr>
              <p:nvPr userDrawn="1"/>
            </p:nvSpPr>
            <p:spPr bwMode="auto">
              <a:xfrm>
                <a:off x="175" y="4346"/>
                <a:ext cx="52" cy="57"/>
              </a:xfrm>
              <a:custGeom>
                <a:avLst/>
                <a:gdLst>
                  <a:gd name="T0" fmla="*/ 8 w 22"/>
                  <a:gd name="T1" fmla="*/ 2 h 24"/>
                  <a:gd name="T2" fmla="*/ 22 w 22"/>
                  <a:gd name="T3" fmla="*/ 13 h 24"/>
                  <a:gd name="T4" fmla="*/ 8 w 22"/>
                  <a:gd name="T5" fmla="*/ 2 h 24"/>
                </a:gdLst>
                <a:ahLst/>
                <a:cxnLst>
                  <a:cxn ang="0">
                    <a:pos x="T0" y="T1"/>
                  </a:cxn>
                  <a:cxn ang="0">
                    <a:pos x="T2" y="T3"/>
                  </a:cxn>
                  <a:cxn ang="0">
                    <a:pos x="T4" y="T5"/>
                  </a:cxn>
                </a:cxnLst>
                <a:rect l="0" t="0" r="r" b="b"/>
                <a:pathLst>
                  <a:path w="22" h="24">
                    <a:moveTo>
                      <a:pt x="8" y="2"/>
                    </a:moveTo>
                    <a:cubicBezTo>
                      <a:pt x="17" y="0"/>
                      <a:pt x="22" y="3"/>
                      <a:pt x="22" y="13"/>
                    </a:cubicBezTo>
                    <a:cubicBezTo>
                      <a:pt x="16" y="24"/>
                      <a:pt x="0" y="12"/>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0" name="Freeform 47"/>
              <p:cNvSpPr>
                <a:spLocks/>
              </p:cNvSpPr>
              <p:nvPr userDrawn="1"/>
            </p:nvSpPr>
            <p:spPr bwMode="auto">
              <a:xfrm>
                <a:off x="76" y="2837"/>
                <a:ext cx="123" cy="182"/>
              </a:xfrm>
              <a:custGeom>
                <a:avLst/>
                <a:gdLst>
                  <a:gd name="T0" fmla="*/ 2 w 52"/>
                  <a:gd name="T1" fmla="*/ 36 h 77"/>
                  <a:gd name="T2" fmla="*/ 16 w 52"/>
                  <a:gd name="T3" fmla="*/ 12 h 77"/>
                  <a:gd name="T4" fmla="*/ 2 w 52"/>
                  <a:gd name="T5" fmla="*/ 36 h 77"/>
                </a:gdLst>
                <a:ahLst/>
                <a:cxnLst>
                  <a:cxn ang="0">
                    <a:pos x="T0" y="T1"/>
                  </a:cxn>
                  <a:cxn ang="0">
                    <a:pos x="T2" y="T3"/>
                  </a:cxn>
                  <a:cxn ang="0">
                    <a:pos x="T4" y="T5"/>
                  </a:cxn>
                </a:cxnLst>
                <a:rect l="0" t="0" r="r" b="b"/>
                <a:pathLst>
                  <a:path w="52" h="77">
                    <a:moveTo>
                      <a:pt x="2" y="36"/>
                    </a:moveTo>
                    <a:cubicBezTo>
                      <a:pt x="0" y="21"/>
                      <a:pt x="8" y="14"/>
                      <a:pt x="16" y="12"/>
                    </a:cubicBezTo>
                    <a:cubicBezTo>
                      <a:pt x="52" y="0"/>
                      <a:pt x="8" y="77"/>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1" name="Freeform 48"/>
              <p:cNvSpPr>
                <a:spLocks/>
              </p:cNvSpPr>
              <p:nvPr userDrawn="1"/>
            </p:nvSpPr>
            <p:spPr bwMode="auto">
              <a:xfrm>
                <a:off x="42" y="3218"/>
                <a:ext cx="81" cy="97"/>
              </a:xfrm>
              <a:custGeom>
                <a:avLst/>
                <a:gdLst>
                  <a:gd name="T0" fmla="*/ 3 w 34"/>
                  <a:gd name="T1" fmla="*/ 32 h 41"/>
                  <a:gd name="T2" fmla="*/ 11 w 34"/>
                  <a:gd name="T3" fmla="*/ 7 h 41"/>
                  <a:gd name="T4" fmla="*/ 13 w 34"/>
                  <a:gd name="T5" fmla="*/ 41 h 41"/>
                  <a:gd name="T6" fmla="*/ 3 w 34"/>
                  <a:gd name="T7" fmla="*/ 32 h 41"/>
                </a:gdLst>
                <a:ahLst/>
                <a:cxnLst>
                  <a:cxn ang="0">
                    <a:pos x="T0" y="T1"/>
                  </a:cxn>
                  <a:cxn ang="0">
                    <a:pos x="T2" y="T3"/>
                  </a:cxn>
                  <a:cxn ang="0">
                    <a:pos x="T4" y="T5"/>
                  </a:cxn>
                  <a:cxn ang="0">
                    <a:pos x="T6" y="T7"/>
                  </a:cxn>
                </a:cxnLst>
                <a:rect l="0" t="0" r="r" b="b"/>
                <a:pathLst>
                  <a:path w="34" h="41">
                    <a:moveTo>
                      <a:pt x="3" y="32"/>
                    </a:moveTo>
                    <a:cubicBezTo>
                      <a:pt x="0" y="22"/>
                      <a:pt x="4" y="10"/>
                      <a:pt x="11" y="7"/>
                    </a:cubicBezTo>
                    <a:cubicBezTo>
                      <a:pt x="33" y="0"/>
                      <a:pt x="34" y="41"/>
                      <a:pt x="13" y="41"/>
                    </a:cubicBezTo>
                    <a:cubicBezTo>
                      <a:pt x="10" y="41"/>
                      <a:pt x="6" y="40"/>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2" name="Freeform 49"/>
              <p:cNvSpPr>
                <a:spLocks/>
              </p:cNvSpPr>
              <p:nvPr userDrawn="1"/>
            </p:nvSpPr>
            <p:spPr bwMode="auto">
              <a:xfrm>
                <a:off x="142" y="2463"/>
                <a:ext cx="71" cy="111"/>
              </a:xfrm>
              <a:custGeom>
                <a:avLst/>
                <a:gdLst>
                  <a:gd name="T0" fmla="*/ 1 w 30"/>
                  <a:gd name="T1" fmla="*/ 34 h 47"/>
                  <a:gd name="T2" fmla="*/ 8 w 30"/>
                  <a:gd name="T3" fmla="*/ 16 h 47"/>
                  <a:gd name="T4" fmla="*/ 12 w 30"/>
                  <a:gd name="T5" fmla="*/ 45 h 47"/>
                  <a:gd name="T6" fmla="*/ 1 w 30"/>
                  <a:gd name="T7" fmla="*/ 34 h 47"/>
                </a:gdLst>
                <a:ahLst/>
                <a:cxnLst>
                  <a:cxn ang="0">
                    <a:pos x="T0" y="T1"/>
                  </a:cxn>
                  <a:cxn ang="0">
                    <a:pos x="T2" y="T3"/>
                  </a:cxn>
                  <a:cxn ang="0">
                    <a:pos x="T4" y="T5"/>
                  </a:cxn>
                  <a:cxn ang="0">
                    <a:pos x="T6" y="T7"/>
                  </a:cxn>
                </a:cxnLst>
                <a:rect l="0" t="0" r="r" b="b"/>
                <a:pathLst>
                  <a:path w="30" h="47">
                    <a:moveTo>
                      <a:pt x="1" y="34"/>
                    </a:moveTo>
                    <a:cubicBezTo>
                      <a:pt x="0" y="26"/>
                      <a:pt x="4" y="19"/>
                      <a:pt x="8" y="16"/>
                    </a:cubicBezTo>
                    <a:cubicBezTo>
                      <a:pt x="30" y="0"/>
                      <a:pt x="30" y="40"/>
                      <a:pt x="12" y="45"/>
                    </a:cubicBezTo>
                    <a:cubicBezTo>
                      <a:pt x="8" y="47"/>
                      <a:pt x="2" y="47"/>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3" name="Freeform 50"/>
              <p:cNvSpPr>
                <a:spLocks/>
              </p:cNvSpPr>
              <p:nvPr userDrawn="1"/>
            </p:nvSpPr>
            <p:spPr bwMode="auto">
              <a:xfrm>
                <a:off x="182" y="2111"/>
                <a:ext cx="107" cy="135"/>
              </a:xfrm>
              <a:custGeom>
                <a:avLst/>
                <a:gdLst>
                  <a:gd name="T0" fmla="*/ 3 w 45"/>
                  <a:gd name="T1" fmla="*/ 27 h 57"/>
                  <a:gd name="T2" fmla="*/ 13 w 45"/>
                  <a:gd name="T3" fmla="*/ 8 h 57"/>
                  <a:gd name="T4" fmla="*/ 3 w 45"/>
                  <a:gd name="T5" fmla="*/ 27 h 57"/>
                </a:gdLst>
                <a:ahLst/>
                <a:cxnLst>
                  <a:cxn ang="0">
                    <a:pos x="T0" y="T1"/>
                  </a:cxn>
                  <a:cxn ang="0">
                    <a:pos x="T2" y="T3"/>
                  </a:cxn>
                  <a:cxn ang="0">
                    <a:pos x="T4" y="T5"/>
                  </a:cxn>
                </a:cxnLst>
                <a:rect l="0" t="0" r="r" b="b"/>
                <a:pathLst>
                  <a:path w="45" h="57">
                    <a:moveTo>
                      <a:pt x="3" y="27"/>
                    </a:moveTo>
                    <a:cubicBezTo>
                      <a:pt x="0" y="16"/>
                      <a:pt x="6" y="10"/>
                      <a:pt x="13" y="8"/>
                    </a:cubicBezTo>
                    <a:cubicBezTo>
                      <a:pt x="45" y="0"/>
                      <a:pt x="10" y="57"/>
                      <a:pt x="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4" name="Freeform 51"/>
              <p:cNvSpPr>
                <a:spLocks/>
              </p:cNvSpPr>
              <p:nvPr userDrawn="1"/>
            </p:nvSpPr>
            <p:spPr bwMode="auto">
              <a:xfrm>
                <a:off x="64" y="3568"/>
                <a:ext cx="87" cy="85"/>
              </a:xfrm>
              <a:custGeom>
                <a:avLst/>
                <a:gdLst>
                  <a:gd name="T0" fmla="*/ 3 w 37"/>
                  <a:gd name="T1" fmla="*/ 24 h 36"/>
                  <a:gd name="T2" fmla="*/ 12 w 37"/>
                  <a:gd name="T3" fmla="*/ 4 h 36"/>
                  <a:gd name="T4" fmla="*/ 18 w 37"/>
                  <a:gd name="T5" fmla="*/ 35 h 36"/>
                  <a:gd name="T6" fmla="*/ 3 w 37"/>
                  <a:gd name="T7" fmla="*/ 24 h 36"/>
                </a:gdLst>
                <a:ahLst/>
                <a:cxnLst>
                  <a:cxn ang="0">
                    <a:pos x="T0" y="T1"/>
                  </a:cxn>
                  <a:cxn ang="0">
                    <a:pos x="T2" y="T3"/>
                  </a:cxn>
                  <a:cxn ang="0">
                    <a:pos x="T4" y="T5"/>
                  </a:cxn>
                  <a:cxn ang="0">
                    <a:pos x="T6" y="T7"/>
                  </a:cxn>
                </a:cxnLst>
                <a:rect l="0" t="0" r="r" b="b"/>
                <a:pathLst>
                  <a:path w="37" h="36">
                    <a:moveTo>
                      <a:pt x="3" y="24"/>
                    </a:moveTo>
                    <a:cubicBezTo>
                      <a:pt x="0" y="15"/>
                      <a:pt x="2" y="6"/>
                      <a:pt x="12" y="4"/>
                    </a:cubicBezTo>
                    <a:cubicBezTo>
                      <a:pt x="32" y="0"/>
                      <a:pt x="37" y="33"/>
                      <a:pt x="18" y="35"/>
                    </a:cubicBezTo>
                    <a:cubicBezTo>
                      <a:pt x="14" y="36"/>
                      <a:pt x="7"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5" name="Freeform 52"/>
              <p:cNvSpPr>
                <a:spLocks/>
              </p:cNvSpPr>
              <p:nvPr userDrawn="1"/>
            </p:nvSpPr>
            <p:spPr bwMode="auto">
              <a:xfrm>
                <a:off x="132" y="1770"/>
                <a:ext cx="93" cy="92"/>
              </a:xfrm>
              <a:custGeom>
                <a:avLst/>
                <a:gdLst>
                  <a:gd name="T0" fmla="*/ 7 w 39"/>
                  <a:gd name="T1" fmla="*/ 11 h 39"/>
                  <a:gd name="T2" fmla="*/ 32 w 39"/>
                  <a:gd name="T3" fmla="*/ 28 h 39"/>
                  <a:gd name="T4" fmla="*/ 7 w 39"/>
                  <a:gd name="T5" fmla="*/ 11 h 39"/>
                </a:gdLst>
                <a:ahLst/>
                <a:cxnLst>
                  <a:cxn ang="0">
                    <a:pos x="T0" y="T1"/>
                  </a:cxn>
                  <a:cxn ang="0">
                    <a:pos x="T2" y="T3"/>
                  </a:cxn>
                  <a:cxn ang="0">
                    <a:pos x="T4" y="T5"/>
                  </a:cxn>
                </a:cxnLst>
                <a:rect l="0" t="0" r="r" b="b"/>
                <a:pathLst>
                  <a:path w="39" h="39">
                    <a:moveTo>
                      <a:pt x="7" y="11"/>
                    </a:moveTo>
                    <a:cubicBezTo>
                      <a:pt x="20" y="0"/>
                      <a:pt x="39" y="16"/>
                      <a:pt x="32" y="28"/>
                    </a:cubicBezTo>
                    <a:cubicBezTo>
                      <a:pt x="19" y="39"/>
                      <a:pt x="0" y="23"/>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6" name="Freeform 53"/>
              <p:cNvSpPr>
                <a:spLocks/>
              </p:cNvSpPr>
              <p:nvPr userDrawn="1"/>
            </p:nvSpPr>
            <p:spPr bwMode="auto">
              <a:xfrm>
                <a:off x="-2" y="1437"/>
                <a:ext cx="26" cy="47"/>
              </a:xfrm>
              <a:custGeom>
                <a:avLst/>
                <a:gdLst>
                  <a:gd name="T0" fmla="*/ 0 w 11"/>
                  <a:gd name="T1" fmla="*/ 0 h 20"/>
                  <a:gd name="T2" fmla="*/ 0 w 11"/>
                  <a:gd name="T3" fmla="*/ 20 h 20"/>
                  <a:gd name="T4" fmla="*/ 11 w 11"/>
                  <a:gd name="T5" fmla="*/ 17 h 20"/>
                  <a:gd name="T6" fmla="*/ 0 w 11"/>
                  <a:gd name="T7" fmla="*/ 0 h 20"/>
                </a:gdLst>
                <a:ahLst/>
                <a:cxnLst>
                  <a:cxn ang="0">
                    <a:pos x="T0" y="T1"/>
                  </a:cxn>
                  <a:cxn ang="0">
                    <a:pos x="T2" y="T3"/>
                  </a:cxn>
                  <a:cxn ang="0">
                    <a:pos x="T4" y="T5"/>
                  </a:cxn>
                  <a:cxn ang="0">
                    <a:pos x="T6" y="T7"/>
                  </a:cxn>
                </a:cxnLst>
                <a:rect l="0" t="0" r="r" b="b"/>
                <a:pathLst>
                  <a:path w="11" h="20">
                    <a:moveTo>
                      <a:pt x="0" y="0"/>
                    </a:moveTo>
                    <a:cubicBezTo>
                      <a:pt x="0" y="7"/>
                      <a:pt x="0" y="13"/>
                      <a:pt x="0" y="20"/>
                    </a:cubicBezTo>
                    <a:cubicBezTo>
                      <a:pt x="4" y="20"/>
                      <a:pt x="8" y="20"/>
                      <a:pt x="11" y="17"/>
                    </a:cubicBezTo>
                    <a:cubicBezTo>
                      <a:pt x="10" y="12"/>
                      <a:pt x="5"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7" name="Freeform 54"/>
              <p:cNvSpPr>
                <a:spLocks/>
              </p:cNvSpPr>
              <p:nvPr userDrawn="1"/>
            </p:nvSpPr>
            <p:spPr bwMode="auto">
              <a:xfrm>
                <a:off x="125" y="3895"/>
                <a:ext cx="104" cy="132"/>
              </a:xfrm>
              <a:custGeom>
                <a:avLst/>
                <a:gdLst>
                  <a:gd name="T0" fmla="*/ 3 w 44"/>
                  <a:gd name="T1" fmla="*/ 25 h 56"/>
                  <a:gd name="T2" fmla="*/ 10 w 44"/>
                  <a:gd name="T3" fmla="*/ 7 h 56"/>
                  <a:gd name="T4" fmla="*/ 3 w 44"/>
                  <a:gd name="T5" fmla="*/ 25 h 56"/>
                </a:gdLst>
                <a:ahLst/>
                <a:cxnLst>
                  <a:cxn ang="0">
                    <a:pos x="T0" y="T1"/>
                  </a:cxn>
                  <a:cxn ang="0">
                    <a:pos x="T2" y="T3"/>
                  </a:cxn>
                  <a:cxn ang="0">
                    <a:pos x="T4" y="T5"/>
                  </a:cxn>
                </a:cxnLst>
                <a:rect l="0" t="0" r="r" b="b"/>
                <a:pathLst>
                  <a:path w="44" h="56">
                    <a:moveTo>
                      <a:pt x="3" y="25"/>
                    </a:moveTo>
                    <a:cubicBezTo>
                      <a:pt x="0" y="17"/>
                      <a:pt x="2" y="9"/>
                      <a:pt x="10" y="7"/>
                    </a:cubicBezTo>
                    <a:cubicBezTo>
                      <a:pt x="44" y="0"/>
                      <a:pt x="16" y="56"/>
                      <a:pt x="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8" name="Freeform 55"/>
              <p:cNvSpPr>
                <a:spLocks/>
              </p:cNvSpPr>
              <p:nvPr userDrawn="1"/>
            </p:nvSpPr>
            <p:spPr bwMode="auto">
              <a:xfrm>
                <a:off x="192" y="4228"/>
                <a:ext cx="61" cy="90"/>
              </a:xfrm>
              <a:custGeom>
                <a:avLst/>
                <a:gdLst>
                  <a:gd name="T0" fmla="*/ 6 w 26"/>
                  <a:gd name="T1" fmla="*/ 22 h 38"/>
                  <a:gd name="T2" fmla="*/ 8 w 26"/>
                  <a:gd name="T3" fmla="*/ 8 h 38"/>
                  <a:gd name="T4" fmla="*/ 6 w 26"/>
                  <a:gd name="T5" fmla="*/ 22 h 38"/>
                </a:gdLst>
                <a:ahLst/>
                <a:cxnLst>
                  <a:cxn ang="0">
                    <a:pos x="T0" y="T1"/>
                  </a:cxn>
                  <a:cxn ang="0">
                    <a:pos x="T2" y="T3"/>
                  </a:cxn>
                  <a:cxn ang="0">
                    <a:pos x="T4" y="T5"/>
                  </a:cxn>
                </a:cxnLst>
                <a:rect l="0" t="0" r="r" b="b"/>
                <a:pathLst>
                  <a:path w="26" h="38">
                    <a:moveTo>
                      <a:pt x="6" y="22"/>
                    </a:moveTo>
                    <a:cubicBezTo>
                      <a:pt x="0" y="15"/>
                      <a:pt x="4" y="9"/>
                      <a:pt x="8" y="8"/>
                    </a:cubicBezTo>
                    <a:cubicBezTo>
                      <a:pt x="26" y="0"/>
                      <a:pt x="24" y="38"/>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9" name="Freeform 56"/>
              <p:cNvSpPr>
                <a:spLocks/>
              </p:cNvSpPr>
              <p:nvPr userDrawn="1"/>
            </p:nvSpPr>
            <p:spPr bwMode="auto">
              <a:xfrm>
                <a:off x="128" y="2745"/>
                <a:ext cx="82" cy="90"/>
              </a:xfrm>
              <a:custGeom>
                <a:avLst/>
                <a:gdLst>
                  <a:gd name="T0" fmla="*/ 1 w 35"/>
                  <a:gd name="T1" fmla="*/ 24 h 38"/>
                  <a:gd name="T2" fmla="*/ 16 w 35"/>
                  <a:gd name="T3" fmla="*/ 2 h 38"/>
                  <a:gd name="T4" fmla="*/ 11 w 35"/>
                  <a:gd name="T5" fmla="*/ 37 h 38"/>
                  <a:gd name="T6" fmla="*/ 1 w 35"/>
                  <a:gd name="T7" fmla="*/ 24 h 38"/>
                </a:gdLst>
                <a:ahLst/>
                <a:cxnLst>
                  <a:cxn ang="0">
                    <a:pos x="T0" y="T1"/>
                  </a:cxn>
                  <a:cxn ang="0">
                    <a:pos x="T2" y="T3"/>
                  </a:cxn>
                  <a:cxn ang="0">
                    <a:pos x="T4" y="T5"/>
                  </a:cxn>
                  <a:cxn ang="0">
                    <a:pos x="T6" y="T7"/>
                  </a:cxn>
                </a:cxnLst>
                <a:rect l="0" t="0" r="r" b="b"/>
                <a:pathLst>
                  <a:path w="35" h="38">
                    <a:moveTo>
                      <a:pt x="1" y="24"/>
                    </a:moveTo>
                    <a:cubicBezTo>
                      <a:pt x="0" y="14"/>
                      <a:pt x="6" y="2"/>
                      <a:pt x="16" y="2"/>
                    </a:cubicBezTo>
                    <a:cubicBezTo>
                      <a:pt x="35" y="0"/>
                      <a:pt x="27" y="34"/>
                      <a:pt x="11" y="37"/>
                    </a:cubicBezTo>
                    <a:cubicBezTo>
                      <a:pt x="7" y="38"/>
                      <a:pt x="1" y="37"/>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0" name="Freeform 57"/>
              <p:cNvSpPr>
                <a:spLocks/>
              </p:cNvSpPr>
              <p:nvPr userDrawn="1"/>
            </p:nvSpPr>
            <p:spPr bwMode="auto">
              <a:xfrm>
                <a:off x="78" y="3104"/>
                <a:ext cx="80" cy="100"/>
              </a:xfrm>
              <a:custGeom>
                <a:avLst/>
                <a:gdLst>
                  <a:gd name="T0" fmla="*/ 3 w 34"/>
                  <a:gd name="T1" fmla="*/ 33 h 42"/>
                  <a:gd name="T2" fmla="*/ 12 w 34"/>
                  <a:gd name="T3" fmla="*/ 8 h 42"/>
                  <a:gd name="T4" fmla="*/ 12 w 34"/>
                  <a:gd name="T5" fmla="*/ 42 h 42"/>
                  <a:gd name="T6" fmla="*/ 3 w 34"/>
                  <a:gd name="T7" fmla="*/ 33 h 42"/>
                </a:gdLst>
                <a:ahLst/>
                <a:cxnLst>
                  <a:cxn ang="0">
                    <a:pos x="T0" y="T1"/>
                  </a:cxn>
                  <a:cxn ang="0">
                    <a:pos x="T2" y="T3"/>
                  </a:cxn>
                  <a:cxn ang="0">
                    <a:pos x="T4" y="T5"/>
                  </a:cxn>
                  <a:cxn ang="0">
                    <a:pos x="T6" y="T7"/>
                  </a:cxn>
                </a:cxnLst>
                <a:rect l="0" t="0" r="r" b="b"/>
                <a:pathLst>
                  <a:path w="34" h="42">
                    <a:moveTo>
                      <a:pt x="3" y="33"/>
                    </a:moveTo>
                    <a:cubicBezTo>
                      <a:pt x="0" y="23"/>
                      <a:pt x="4" y="11"/>
                      <a:pt x="12" y="8"/>
                    </a:cubicBezTo>
                    <a:cubicBezTo>
                      <a:pt x="34" y="0"/>
                      <a:pt x="33" y="42"/>
                      <a:pt x="12" y="42"/>
                    </a:cubicBezTo>
                    <a:cubicBezTo>
                      <a:pt x="10" y="42"/>
                      <a:pt x="5" y="41"/>
                      <a:pt x="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1" name="Freeform 58"/>
              <p:cNvSpPr>
                <a:spLocks/>
              </p:cNvSpPr>
              <p:nvPr userDrawn="1"/>
            </p:nvSpPr>
            <p:spPr bwMode="auto">
              <a:xfrm>
                <a:off x="132" y="1661"/>
                <a:ext cx="95" cy="111"/>
              </a:xfrm>
              <a:custGeom>
                <a:avLst/>
                <a:gdLst>
                  <a:gd name="T0" fmla="*/ 6 w 40"/>
                  <a:gd name="T1" fmla="*/ 24 h 47"/>
                  <a:gd name="T2" fmla="*/ 9 w 40"/>
                  <a:gd name="T3" fmla="*/ 7 h 47"/>
                  <a:gd name="T4" fmla="*/ 6 w 40"/>
                  <a:gd name="T5" fmla="*/ 24 h 47"/>
                </a:gdLst>
                <a:ahLst/>
                <a:cxnLst>
                  <a:cxn ang="0">
                    <a:pos x="T0" y="T1"/>
                  </a:cxn>
                  <a:cxn ang="0">
                    <a:pos x="T2" y="T3"/>
                  </a:cxn>
                  <a:cxn ang="0">
                    <a:pos x="T4" y="T5"/>
                  </a:cxn>
                </a:cxnLst>
                <a:rect l="0" t="0" r="r" b="b"/>
                <a:pathLst>
                  <a:path w="40" h="47">
                    <a:moveTo>
                      <a:pt x="6" y="24"/>
                    </a:moveTo>
                    <a:cubicBezTo>
                      <a:pt x="1" y="16"/>
                      <a:pt x="0" y="9"/>
                      <a:pt x="9" y="7"/>
                    </a:cubicBezTo>
                    <a:cubicBezTo>
                      <a:pt x="40" y="0"/>
                      <a:pt x="26" y="47"/>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2" name="Freeform 59"/>
              <p:cNvSpPr>
                <a:spLocks/>
              </p:cNvSpPr>
              <p:nvPr userDrawn="1"/>
            </p:nvSpPr>
            <p:spPr bwMode="auto">
              <a:xfrm>
                <a:off x="78" y="3466"/>
                <a:ext cx="92" cy="86"/>
              </a:xfrm>
              <a:custGeom>
                <a:avLst/>
                <a:gdLst>
                  <a:gd name="T0" fmla="*/ 5 w 39"/>
                  <a:gd name="T1" fmla="*/ 25 h 36"/>
                  <a:gd name="T2" fmla="*/ 14 w 39"/>
                  <a:gd name="T3" fmla="*/ 3 h 36"/>
                  <a:gd name="T4" fmla="*/ 20 w 39"/>
                  <a:gd name="T5" fmla="*/ 35 h 36"/>
                  <a:gd name="T6" fmla="*/ 5 w 39"/>
                  <a:gd name="T7" fmla="*/ 25 h 36"/>
                </a:gdLst>
                <a:ahLst/>
                <a:cxnLst>
                  <a:cxn ang="0">
                    <a:pos x="T0" y="T1"/>
                  </a:cxn>
                  <a:cxn ang="0">
                    <a:pos x="T2" y="T3"/>
                  </a:cxn>
                  <a:cxn ang="0">
                    <a:pos x="T4" y="T5"/>
                  </a:cxn>
                  <a:cxn ang="0">
                    <a:pos x="T6" y="T7"/>
                  </a:cxn>
                </a:cxnLst>
                <a:rect l="0" t="0" r="r" b="b"/>
                <a:pathLst>
                  <a:path w="39" h="36">
                    <a:moveTo>
                      <a:pt x="5" y="25"/>
                    </a:moveTo>
                    <a:cubicBezTo>
                      <a:pt x="0" y="11"/>
                      <a:pt x="6" y="5"/>
                      <a:pt x="14" y="3"/>
                    </a:cubicBezTo>
                    <a:cubicBezTo>
                      <a:pt x="33" y="0"/>
                      <a:pt x="39" y="31"/>
                      <a:pt x="20" y="35"/>
                    </a:cubicBezTo>
                    <a:cubicBezTo>
                      <a:pt x="13" y="36"/>
                      <a:pt x="8" y="33"/>
                      <a:pt x="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3" name="Freeform 60"/>
              <p:cNvSpPr>
                <a:spLocks/>
              </p:cNvSpPr>
              <p:nvPr userDrawn="1"/>
            </p:nvSpPr>
            <p:spPr bwMode="auto">
              <a:xfrm>
                <a:off x="194" y="2347"/>
                <a:ext cx="97" cy="114"/>
              </a:xfrm>
              <a:custGeom>
                <a:avLst/>
                <a:gdLst>
                  <a:gd name="T0" fmla="*/ 1 w 41"/>
                  <a:gd name="T1" fmla="*/ 35 h 48"/>
                  <a:gd name="T2" fmla="*/ 1 w 41"/>
                  <a:gd name="T3" fmla="*/ 25 h 48"/>
                  <a:gd name="T4" fmla="*/ 15 w 41"/>
                  <a:gd name="T5" fmla="*/ 42 h 48"/>
                  <a:gd name="T6" fmla="*/ 1 w 41"/>
                  <a:gd name="T7" fmla="*/ 35 h 48"/>
                </a:gdLst>
                <a:ahLst/>
                <a:cxnLst>
                  <a:cxn ang="0">
                    <a:pos x="T0" y="T1"/>
                  </a:cxn>
                  <a:cxn ang="0">
                    <a:pos x="T2" y="T3"/>
                  </a:cxn>
                  <a:cxn ang="0">
                    <a:pos x="T4" y="T5"/>
                  </a:cxn>
                  <a:cxn ang="0">
                    <a:pos x="T6" y="T7"/>
                  </a:cxn>
                </a:cxnLst>
                <a:rect l="0" t="0" r="r" b="b"/>
                <a:pathLst>
                  <a:path w="41" h="48">
                    <a:moveTo>
                      <a:pt x="1" y="35"/>
                    </a:moveTo>
                    <a:cubicBezTo>
                      <a:pt x="0" y="31"/>
                      <a:pt x="0" y="28"/>
                      <a:pt x="1" y="25"/>
                    </a:cubicBezTo>
                    <a:cubicBezTo>
                      <a:pt x="10" y="0"/>
                      <a:pt x="41" y="30"/>
                      <a:pt x="15" y="42"/>
                    </a:cubicBezTo>
                    <a:cubicBezTo>
                      <a:pt x="3" y="48"/>
                      <a:pt x="3" y="43"/>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4" name="Freeform 61"/>
              <p:cNvSpPr>
                <a:spLocks/>
              </p:cNvSpPr>
              <p:nvPr userDrawn="1"/>
            </p:nvSpPr>
            <p:spPr bwMode="auto">
              <a:xfrm>
                <a:off x="210" y="2004"/>
                <a:ext cx="86" cy="90"/>
              </a:xfrm>
              <a:custGeom>
                <a:avLst/>
                <a:gdLst>
                  <a:gd name="T0" fmla="*/ 10 w 36"/>
                  <a:gd name="T1" fmla="*/ 10 h 38"/>
                  <a:gd name="T2" fmla="*/ 26 w 36"/>
                  <a:gd name="T3" fmla="*/ 28 h 38"/>
                  <a:gd name="T4" fmla="*/ 10 w 36"/>
                  <a:gd name="T5" fmla="*/ 10 h 38"/>
                </a:gdLst>
                <a:ahLst/>
                <a:cxnLst>
                  <a:cxn ang="0">
                    <a:pos x="T0" y="T1"/>
                  </a:cxn>
                  <a:cxn ang="0">
                    <a:pos x="T2" y="T3"/>
                  </a:cxn>
                  <a:cxn ang="0">
                    <a:pos x="T4" y="T5"/>
                  </a:cxn>
                </a:cxnLst>
                <a:rect l="0" t="0" r="r" b="b"/>
                <a:pathLst>
                  <a:path w="36" h="38">
                    <a:moveTo>
                      <a:pt x="10" y="10"/>
                    </a:moveTo>
                    <a:cubicBezTo>
                      <a:pt x="24" y="0"/>
                      <a:pt x="36" y="16"/>
                      <a:pt x="26" y="28"/>
                    </a:cubicBezTo>
                    <a:cubicBezTo>
                      <a:pt x="12" y="38"/>
                      <a:pt x="0" y="23"/>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5" name="Freeform 62"/>
              <p:cNvSpPr>
                <a:spLocks/>
              </p:cNvSpPr>
              <p:nvPr userDrawn="1"/>
            </p:nvSpPr>
            <p:spPr bwMode="auto">
              <a:xfrm>
                <a:off x="132" y="3793"/>
                <a:ext cx="109" cy="130"/>
              </a:xfrm>
              <a:custGeom>
                <a:avLst/>
                <a:gdLst>
                  <a:gd name="T0" fmla="*/ 6 w 46"/>
                  <a:gd name="T1" fmla="*/ 26 h 55"/>
                  <a:gd name="T2" fmla="*/ 13 w 46"/>
                  <a:gd name="T3" fmla="*/ 7 h 55"/>
                  <a:gd name="T4" fmla="*/ 6 w 46"/>
                  <a:gd name="T5" fmla="*/ 26 h 55"/>
                </a:gdLst>
                <a:ahLst/>
                <a:cxnLst>
                  <a:cxn ang="0">
                    <a:pos x="T0" y="T1"/>
                  </a:cxn>
                  <a:cxn ang="0">
                    <a:pos x="T2" y="T3"/>
                  </a:cxn>
                  <a:cxn ang="0">
                    <a:pos x="T4" y="T5"/>
                  </a:cxn>
                </a:cxnLst>
                <a:rect l="0" t="0" r="r" b="b"/>
                <a:pathLst>
                  <a:path w="46" h="55">
                    <a:moveTo>
                      <a:pt x="6" y="26"/>
                    </a:moveTo>
                    <a:cubicBezTo>
                      <a:pt x="0" y="14"/>
                      <a:pt x="5" y="8"/>
                      <a:pt x="13" y="7"/>
                    </a:cubicBezTo>
                    <a:cubicBezTo>
                      <a:pt x="46" y="0"/>
                      <a:pt x="21" y="55"/>
                      <a:pt x="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6" name="Freeform 63"/>
              <p:cNvSpPr>
                <a:spLocks/>
              </p:cNvSpPr>
              <p:nvPr userDrawn="1"/>
            </p:nvSpPr>
            <p:spPr bwMode="auto">
              <a:xfrm>
                <a:off x="203" y="4117"/>
                <a:ext cx="76" cy="111"/>
              </a:xfrm>
              <a:custGeom>
                <a:avLst/>
                <a:gdLst>
                  <a:gd name="T0" fmla="*/ 5 w 32"/>
                  <a:gd name="T1" fmla="*/ 28 h 47"/>
                  <a:gd name="T2" fmla="*/ 5 w 32"/>
                  <a:gd name="T3" fmla="*/ 10 h 47"/>
                  <a:gd name="T4" fmla="*/ 5 w 32"/>
                  <a:gd name="T5" fmla="*/ 28 h 47"/>
                </a:gdLst>
                <a:ahLst/>
                <a:cxnLst>
                  <a:cxn ang="0">
                    <a:pos x="T0" y="T1"/>
                  </a:cxn>
                  <a:cxn ang="0">
                    <a:pos x="T2" y="T3"/>
                  </a:cxn>
                  <a:cxn ang="0">
                    <a:pos x="T4" y="T5"/>
                  </a:cxn>
                </a:cxnLst>
                <a:rect l="0" t="0" r="r" b="b"/>
                <a:pathLst>
                  <a:path w="32" h="47">
                    <a:moveTo>
                      <a:pt x="5" y="28"/>
                    </a:moveTo>
                    <a:cubicBezTo>
                      <a:pt x="0" y="23"/>
                      <a:pt x="2" y="13"/>
                      <a:pt x="5" y="10"/>
                    </a:cubicBezTo>
                    <a:cubicBezTo>
                      <a:pt x="32" y="0"/>
                      <a:pt x="24" y="47"/>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7" name="Freeform 64"/>
              <p:cNvSpPr>
                <a:spLocks/>
              </p:cNvSpPr>
              <p:nvPr userDrawn="1"/>
            </p:nvSpPr>
            <p:spPr bwMode="auto">
              <a:xfrm>
                <a:off x="99" y="3341"/>
                <a:ext cx="123" cy="168"/>
              </a:xfrm>
              <a:custGeom>
                <a:avLst/>
                <a:gdLst>
                  <a:gd name="T0" fmla="*/ 4 w 52"/>
                  <a:gd name="T1" fmla="*/ 33 h 71"/>
                  <a:gd name="T2" fmla="*/ 13 w 52"/>
                  <a:gd name="T3" fmla="*/ 11 h 71"/>
                  <a:gd name="T4" fmla="*/ 4 w 52"/>
                  <a:gd name="T5" fmla="*/ 33 h 71"/>
                </a:gdLst>
                <a:ahLst/>
                <a:cxnLst>
                  <a:cxn ang="0">
                    <a:pos x="T0" y="T1"/>
                  </a:cxn>
                  <a:cxn ang="0">
                    <a:pos x="T2" y="T3"/>
                  </a:cxn>
                  <a:cxn ang="0">
                    <a:pos x="T4" y="T5"/>
                  </a:cxn>
                </a:cxnLst>
                <a:rect l="0" t="0" r="r" b="b"/>
                <a:pathLst>
                  <a:path w="52" h="71">
                    <a:moveTo>
                      <a:pt x="4" y="33"/>
                    </a:moveTo>
                    <a:cubicBezTo>
                      <a:pt x="0" y="19"/>
                      <a:pt x="7" y="13"/>
                      <a:pt x="13" y="11"/>
                    </a:cubicBezTo>
                    <a:cubicBezTo>
                      <a:pt x="52" y="0"/>
                      <a:pt x="15" y="71"/>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8" name="Freeform 65"/>
              <p:cNvSpPr>
                <a:spLocks/>
              </p:cNvSpPr>
              <p:nvPr userDrawn="1"/>
            </p:nvSpPr>
            <p:spPr bwMode="auto">
              <a:xfrm>
                <a:off x="121" y="2991"/>
                <a:ext cx="80" cy="99"/>
              </a:xfrm>
              <a:custGeom>
                <a:avLst/>
                <a:gdLst>
                  <a:gd name="T0" fmla="*/ 2 w 34"/>
                  <a:gd name="T1" fmla="*/ 33 h 42"/>
                  <a:gd name="T2" fmla="*/ 12 w 34"/>
                  <a:gd name="T3" fmla="*/ 8 h 42"/>
                  <a:gd name="T4" fmla="*/ 10 w 34"/>
                  <a:gd name="T5" fmla="*/ 42 h 42"/>
                  <a:gd name="T6" fmla="*/ 2 w 34"/>
                  <a:gd name="T7" fmla="*/ 33 h 42"/>
                </a:gdLst>
                <a:ahLst/>
                <a:cxnLst>
                  <a:cxn ang="0">
                    <a:pos x="T0" y="T1"/>
                  </a:cxn>
                  <a:cxn ang="0">
                    <a:pos x="T2" y="T3"/>
                  </a:cxn>
                  <a:cxn ang="0">
                    <a:pos x="T4" y="T5"/>
                  </a:cxn>
                  <a:cxn ang="0">
                    <a:pos x="T6" y="T7"/>
                  </a:cxn>
                </a:cxnLst>
                <a:rect l="0" t="0" r="r" b="b"/>
                <a:pathLst>
                  <a:path w="34" h="42">
                    <a:moveTo>
                      <a:pt x="2" y="33"/>
                    </a:moveTo>
                    <a:cubicBezTo>
                      <a:pt x="0" y="23"/>
                      <a:pt x="4" y="11"/>
                      <a:pt x="12" y="8"/>
                    </a:cubicBezTo>
                    <a:cubicBezTo>
                      <a:pt x="34" y="0"/>
                      <a:pt x="31" y="42"/>
                      <a:pt x="10" y="42"/>
                    </a:cubicBezTo>
                    <a:cubicBezTo>
                      <a:pt x="8" y="42"/>
                      <a:pt x="4" y="41"/>
                      <a:pt x="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9" name="Freeform 66"/>
              <p:cNvSpPr>
                <a:spLocks/>
              </p:cNvSpPr>
              <p:nvPr userDrawn="1"/>
            </p:nvSpPr>
            <p:spPr bwMode="auto">
              <a:xfrm>
                <a:off x="177" y="2622"/>
                <a:ext cx="112" cy="144"/>
              </a:xfrm>
              <a:custGeom>
                <a:avLst/>
                <a:gdLst>
                  <a:gd name="T0" fmla="*/ 2 w 47"/>
                  <a:gd name="T1" fmla="*/ 28 h 61"/>
                  <a:gd name="T2" fmla="*/ 16 w 47"/>
                  <a:gd name="T3" fmla="*/ 6 h 61"/>
                  <a:gd name="T4" fmla="*/ 2 w 47"/>
                  <a:gd name="T5" fmla="*/ 28 h 61"/>
                </a:gdLst>
                <a:ahLst/>
                <a:cxnLst>
                  <a:cxn ang="0">
                    <a:pos x="T0" y="T1"/>
                  </a:cxn>
                  <a:cxn ang="0">
                    <a:pos x="T2" y="T3"/>
                  </a:cxn>
                  <a:cxn ang="0">
                    <a:pos x="T4" y="T5"/>
                  </a:cxn>
                </a:cxnLst>
                <a:rect l="0" t="0" r="r" b="b"/>
                <a:pathLst>
                  <a:path w="47" h="61">
                    <a:moveTo>
                      <a:pt x="2" y="28"/>
                    </a:moveTo>
                    <a:cubicBezTo>
                      <a:pt x="0" y="14"/>
                      <a:pt x="8" y="7"/>
                      <a:pt x="16" y="6"/>
                    </a:cubicBezTo>
                    <a:cubicBezTo>
                      <a:pt x="47" y="0"/>
                      <a:pt x="6" y="61"/>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0" name="Freeform 67"/>
              <p:cNvSpPr>
                <a:spLocks/>
              </p:cNvSpPr>
              <p:nvPr userDrawn="1"/>
            </p:nvSpPr>
            <p:spPr bwMode="auto">
              <a:xfrm>
                <a:off x="236" y="2253"/>
                <a:ext cx="95" cy="123"/>
              </a:xfrm>
              <a:custGeom>
                <a:avLst/>
                <a:gdLst>
                  <a:gd name="T0" fmla="*/ 2 w 40"/>
                  <a:gd name="T1" fmla="*/ 25 h 52"/>
                  <a:gd name="T2" fmla="*/ 14 w 40"/>
                  <a:gd name="T3" fmla="*/ 6 h 52"/>
                  <a:gd name="T4" fmla="*/ 2 w 40"/>
                  <a:gd name="T5" fmla="*/ 25 h 52"/>
                </a:gdLst>
                <a:ahLst/>
                <a:cxnLst>
                  <a:cxn ang="0">
                    <a:pos x="T0" y="T1"/>
                  </a:cxn>
                  <a:cxn ang="0">
                    <a:pos x="T2" y="T3"/>
                  </a:cxn>
                  <a:cxn ang="0">
                    <a:pos x="T4" y="T5"/>
                  </a:cxn>
                </a:cxnLst>
                <a:rect l="0" t="0" r="r" b="b"/>
                <a:pathLst>
                  <a:path w="40" h="52">
                    <a:moveTo>
                      <a:pt x="2" y="25"/>
                    </a:moveTo>
                    <a:cubicBezTo>
                      <a:pt x="0" y="15"/>
                      <a:pt x="7" y="7"/>
                      <a:pt x="14" y="6"/>
                    </a:cubicBezTo>
                    <a:cubicBezTo>
                      <a:pt x="40" y="0"/>
                      <a:pt x="9" y="52"/>
                      <a:pt x="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1" name="Freeform 68"/>
              <p:cNvSpPr>
                <a:spLocks/>
              </p:cNvSpPr>
              <p:nvPr userDrawn="1"/>
            </p:nvSpPr>
            <p:spPr bwMode="auto">
              <a:xfrm>
                <a:off x="118" y="1538"/>
                <a:ext cx="95" cy="88"/>
              </a:xfrm>
              <a:custGeom>
                <a:avLst/>
                <a:gdLst>
                  <a:gd name="T0" fmla="*/ 5 w 40"/>
                  <a:gd name="T1" fmla="*/ 26 h 37"/>
                  <a:gd name="T2" fmla="*/ 2 w 40"/>
                  <a:gd name="T3" fmla="*/ 14 h 37"/>
                  <a:gd name="T4" fmla="*/ 24 w 40"/>
                  <a:gd name="T5" fmla="*/ 35 h 37"/>
                  <a:gd name="T6" fmla="*/ 5 w 40"/>
                  <a:gd name="T7" fmla="*/ 26 h 37"/>
                </a:gdLst>
                <a:ahLst/>
                <a:cxnLst>
                  <a:cxn ang="0">
                    <a:pos x="T0" y="T1"/>
                  </a:cxn>
                  <a:cxn ang="0">
                    <a:pos x="T2" y="T3"/>
                  </a:cxn>
                  <a:cxn ang="0">
                    <a:pos x="T4" y="T5"/>
                  </a:cxn>
                  <a:cxn ang="0">
                    <a:pos x="T6" y="T7"/>
                  </a:cxn>
                </a:cxnLst>
                <a:rect l="0" t="0" r="r" b="b"/>
                <a:pathLst>
                  <a:path w="40" h="37">
                    <a:moveTo>
                      <a:pt x="5" y="26"/>
                    </a:moveTo>
                    <a:cubicBezTo>
                      <a:pt x="1" y="21"/>
                      <a:pt x="0" y="16"/>
                      <a:pt x="2" y="14"/>
                    </a:cubicBezTo>
                    <a:cubicBezTo>
                      <a:pt x="17" y="0"/>
                      <a:pt x="40" y="32"/>
                      <a:pt x="24" y="35"/>
                    </a:cubicBezTo>
                    <a:cubicBezTo>
                      <a:pt x="19" y="36"/>
                      <a:pt x="14" y="37"/>
                      <a:pt x="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2" name="Freeform 69"/>
              <p:cNvSpPr>
                <a:spLocks/>
              </p:cNvSpPr>
              <p:nvPr userDrawn="1"/>
            </p:nvSpPr>
            <p:spPr bwMode="auto">
              <a:xfrm>
                <a:off x="251" y="1900"/>
                <a:ext cx="94" cy="109"/>
              </a:xfrm>
              <a:custGeom>
                <a:avLst/>
                <a:gdLst>
                  <a:gd name="T0" fmla="*/ 5 w 40"/>
                  <a:gd name="T1" fmla="*/ 25 h 46"/>
                  <a:gd name="T2" fmla="*/ 12 w 40"/>
                  <a:gd name="T3" fmla="*/ 8 h 46"/>
                  <a:gd name="T4" fmla="*/ 5 w 40"/>
                  <a:gd name="T5" fmla="*/ 25 h 46"/>
                </a:gdLst>
                <a:ahLst/>
                <a:cxnLst>
                  <a:cxn ang="0">
                    <a:pos x="T0" y="T1"/>
                  </a:cxn>
                  <a:cxn ang="0">
                    <a:pos x="T2" y="T3"/>
                  </a:cxn>
                  <a:cxn ang="0">
                    <a:pos x="T4" y="T5"/>
                  </a:cxn>
                </a:cxnLst>
                <a:rect l="0" t="0" r="r" b="b"/>
                <a:pathLst>
                  <a:path w="40" h="46">
                    <a:moveTo>
                      <a:pt x="5" y="25"/>
                    </a:moveTo>
                    <a:cubicBezTo>
                      <a:pt x="0" y="17"/>
                      <a:pt x="3" y="10"/>
                      <a:pt x="12" y="8"/>
                    </a:cubicBezTo>
                    <a:cubicBezTo>
                      <a:pt x="40" y="0"/>
                      <a:pt x="18" y="46"/>
                      <a:pt x="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3" name="Freeform 70"/>
              <p:cNvSpPr>
                <a:spLocks/>
              </p:cNvSpPr>
              <p:nvPr userDrawn="1"/>
            </p:nvSpPr>
            <p:spPr bwMode="auto">
              <a:xfrm>
                <a:off x="137" y="3703"/>
                <a:ext cx="85" cy="92"/>
              </a:xfrm>
              <a:custGeom>
                <a:avLst/>
                <a:gdLst>
                  <a:gd name="T0" fmla="*/ 9 w 36"/>
                  <a:gd name="T1" fmla="*/ 4 h 39"/>
                  <a:gd name="T2" fmla="*/ 29 w 36"/>
                  <a:gd name="T3" fmla="*/ 4 h 39"/>
                  <a:gd name="T4" fmla="*/ 31 w 36"/>
                  <a:gd name="T5" fmla="*/ 27 h 39"/>
                  <a:gd name="T6" fmla="*/ 9 w 36"/>
                  <a:gd name="T7" fmla="*/ 4 h 39"/>
                </a:gdLst>
                <a:ahLst/>
                <a:cxnLst>
                  <a:cxn ang="0">
                    <a:pos x="T0" y="T1"/>
                  </a:cxn>
                  <a:cxn ang="0">
                    <a:pos x="T2" y="T3"/>
                  </a:cxn>
                  <a:cxn ang="0">
                    <a:pos x="T4" y="T5"/>
                  </a:cxn>
                  <a:cxn ang="0">
                    <a:pos x="T6" y="T7"/>
                  </a:cxn>
                </a:cxnLst>
                <a:rect l="0" t="0" r="r" b="b"/>
                <a:pathLst>
                  <a:path w="36" h="39">
                    <a:moveTo>
                      <a:pt x="9" y="4"/>
                    </a:moveTo>
                    <a:cubicBezTo>
                      <a:pt x="14" y="1"/>
                      <a:pt x="24" y="0"/>
                      <a:pt x="29" y="4"/>
                    </a:cubicBezTo>
                    <a:cubicBezTo>
                      <a:pt x="34" y="8"/>
                      <a:pt x="36"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4" name="Freeform 71"/>
              <p:cNvSpPr>
                <a:spLocks/>
              </p:cNvSpPr>
              <p:nvPr userDrawn="1"/>
            </p:nvSpPr>
            <p:spPr bwMode="auto">
              <a:xfrm>
                <a:off x="218" y="4001"/>
                <a:ext cx="99" cy="102"/>
              </a:xfrm>
              <a:custGeom>
                <a:avLst/>
                <a:gdLst>
                  <a:gd name="T0" fmla="*/ 3 w 42"/>
                  <a:gd name="T1" fmla="*/ 32 h 43"/>
                  <a:gd name="T2" fmla="*/ 0 w 42"/>
                  <a:gd name="T3" fmla="*/ 23 h 43"/>
                  <a:gd name="T4" fmla="*/ 19 w 42"/>
                  <a:gd name="T5" fmla="*/ 38 h 43"/>
                  <a:gd name="T6" fmla="*/ 3 w 42"/>
                  <a:gd name="T7" fmla="*/ 32 h 43"/>
                </a:gdLst>
                <a:ahLst/>
                <a:cxnLst>
                  <a:cxn ang="0">
                    <a:pos x="T0" y="T1"/>
                  </a:cxn>
                  <a:cxn ang="0">
                    <a:pos x="T2" y="T3"/>
                  </a:cxn>
                  <a:cxn ang="0">
                    <a:pos x="T4" y="T5"/>
                  </a:cxn>
                  <a:cxn ang="0">
                    <a:pos x="T6" y="T7"/>
                  </a:cxn>
                </a:cxnLst>
                <a:rect l="0" t="0" r="r" b="b"/>
                <a:pathLst>
                  <a:path w="42" h="43">
                    <a:moveTo>
                      <a:pt x="3" y="32"/>
                    </a:moveTo>
                    <a:cubicBezTo>
                      <a:pt x="1" y="28"/>
                      <a:pt x="0" y="25"/>
                      <a:pt x="0" y="23"/>
                    </a:cubicBezTo>
                    <a:cubicBezTo>
                      <a:pt x="2" y="0"/>
                      <a:pt x="42" y="27"/>
                      <a:pt x="19" y="38"/>
                    </a:cubicBezTo>
                    <a:cubicBezTo>
                      <a:pt x="9" y="43"/>
                      <a:pt x="7"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5" name="Freeform 72"/>
              <p:cNvSpPr>
                <a:spLocks/>
              </p:cNvSpPr>
              <p:nvPr userDrawn="1"/>
            </p:nvSpPr>
            <p:spPr bwMode="auto">
              <a:xfrm>
                <a:off x="163" y="2884"/>
                <a:ext cx="81" cy="95"/>
              </a:xfrm>
              <a:custGeom>
                <a:avLst/>
                <a:gdLst>
                  <a:gd name="T0" fmla="*/ 1 w 34"/>
                  <a:gd name="T1" fmla="*/ 28 h 40"/>
                  <a:gd name="T2" fmla="*/ 16 w 34"/>
                  <a:gd name="T3" fmla="*/ 4 h 40"/>
                  <a:gd name="T4" fmla="*/ 13 w 34"/>
                  <a:gd name="T5" fmla="*/ 39 h 40"/>
                  <a:gd name="T6" fmla="*/ 1 w 34"/>
                  <a:gd name="T7" fmla="*/ 28 h 40"/>
                </a:gdLst>
                <a:ahLst/>
                <a:cxnLst>
                  <a:cxn ang="0">
                    <a:pos x="T0" y="T1"/>
                  </a:cxn>
                  <a:cxn ang="0">
                    <a:pos x="T2" y="T3"/>
                  </a:cxn>
                  <a:cxn ang="0">
                    <a:pos x="T4" y="T5"/>
                  </a:cxn>
                  <a:cxn ang="0">
                    <a:pos x="T6" y="T7"/>
                  </a:cxn>
                </a:cxnLst>
                <a:rect l="0" t="0" r="r" b="b"/>
                <a:pathLst>
                  <a:path w="34" h="40">
                    <a:moveTo>
                      <a:pt x="1" y="28"/>
                    </a:moveTo>
                    <a:cubicBezTo>
                      <a:pt x="0" y="13"/>
                      <a:pt x="7" y="5"/>
                      <a:pt x="16" y="4"/>
                    </a:cubicBezTo>
                    <a:cubicBezTo>
                      <a:pt x="34" y="0"/>
                      <a:pt x="32" y="35"/>
                      <a:pt x="13" y="39"/>
                    </a:cubicBezTo>
                    <a:cubicBezTo>
                      <a:pt x="6" y="40"/>
                      <a:pt x="2" y="37"/>
                      <a:pt x="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6" name="Freeform 73"/>
              <p:cNvSpPr>
                <a:spLocks/>
              </p:cNvSpPr>
              <p:nvPr userDrawn="1"/>
            </p:nvSpPr>
            <p:spPr bwMode="auto">
              <a:xfrm>
                <a:off x="130" y="3242"/>
                <a:ext cx="83" cy="94"/>
              </a:xfrm>
              <a:custGeom>
                <a:avLst/>
                <a:gdLst>
                  <a:gd name="T0" fmla="*/ 3 w 35"/>
                  <a:gd name="T1" fmla="*/ 31 h 40"/>
                  <a:gd name="T2" fmla="*/ 11 w 35"/>
                  <a:gd name="T3" fmla="*/ 7 h 40"/>
                  <a:gd name="T4" fmla="*/ 13 w 35"/>
                  <a:gd name="T5" fmla="*/ 40 h 40"/>
                  <a:gd name="T6" fmla="*/ 3 w 35"/>
                  <a:gd name="T7" fmla="*/ 31 h 40"/>
                </a:gdLst>
                <a:ahLst/>
                <a:cxnLst>
                  <a:cxn ang="0">
                    <a:pos x="T0" y="T1"/>
                  </a:cxn>
                  <a:cxn ang="0">
                    <a:pos x="T2" y="T3"/>
                  </a:cxn>
                  <a:cxn ang="0">
                    <a:pos x="T4" y="T5"/>
                  </a:cxn>
                  <a:cxn ang="0">
                    <a:pos x="T6" y="T7"/>
                  </a:cxn>
                </a:cxnLst>
                <a:rect l="0" t="0" r="r" b="b"/>
                <a:pathLst>
                  <a:path w="35" h="40">
                    <a:moveTo>
                      <a:pt x="3" y="31"/>
                    </a:moveTo>
                    <a:cubicBezTo>
                      <a:pt x="0" y="21"/>
                      <a:pt x="4" y="10"/>
                      <a:pt x="11" y="7"/>
                    </a:cubicBezTo>
                    <a:cubicBezTo>
                      <a:pt x="32" y="0"/>
                      <a:pt x="35" y="40"/>
                      <a:pt x="13" y="40"/>
                    </a:cubicBezTo>
                    <a:cubicBezTo>
                      <a:pt x="10" y="40"/>
                      <a:pt x="6"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7" name="Freeform 74"/>
              <p:cNvSpPr>
                <a:spLocks/>
              </p:cNvSpPr>
              <p:nvPr userDrawn="1"/>
            </p:nvSpPr>
            <p:spPr bwMode="auto">
              <a:xfrm>
                <a:off x="232" y="2511"/>
                <a:ext cx="71" cy="120"/>
              </a:xfrm>
              <a:custGeom>
                <a:avLst/>
                <a:gdLst>
                  <a:gd name="T0" fmla="*/ 1 w 30"/>
                  <a:gd name="T1" fmla="*/ 24 h 51"/>
                  <a:gd name="T2" fmla="*/ 25 w 30"/>
                  <a:gd name="T3" fmla="*/ 9 h 51"/>
                  <a:gd name="T4" fmla="*/ 1 w 30"/>
                  <a:gd name="T5" fmla="*/ 24 h 51"/>
                </a:gdLst>
                <a:ahLst/>
                <a:cxnLst>
                  <a:cxn ang="0">
                    <a:pos x="T0" y="T1"/>
                  </a:cxn>
                  <a:cxn ang="0">
                    <a:pos x="T2" y="T3"/>
                  </a:cxn>
                  <a:cxn ang="0">
                    <a:pos x="T4" y="T5"/>
                  </a:cxn>
                </a:cxnLst>
                <a:rect l="0" t="0" r="r" b="b"/>
                <a:pathLst>
                  <a:path w="30" h="51">
                    <a:moveTo>
                      <a:pt x="1" y="24"/>
                    </a:moveTo>
                    <a:cubicBezTo>
                      <a:pt x="1" y="10"/>
                      <a:pt x="21" y="0"/>
                      <a:pt x="25" y="9"/>
                    </a:cubicBezTo>
                    <a:cubicBezTo>
                      <a:pt x="30" y="24"/>
                      <a:pt x="0" y="51"/>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8" name="Freeform 75"/>
              <p:cNvSpPr>
                <a:spLocks/>
              </p:cNvSpPr>
              <p:nvPr userDrawn="1"/>
            </p:nvSpPr>
            <p:spPr bwMode="auto">
              <a:xfrm>
                <a:off x="265" y="1794"/>
                <a:ext cx="90" cy="109"/>
              </a:xfrm>
              <a:custGeom>
                <a:avLst/>
                <a:gdLst>
                  <a:gd name="T0" fmla="*/ 4 w 38"/>
                  <a:gd name="T1" fmla="*/ 23 h 46"/>
                  <a:gd name="T2" fmla="*/ 9 w 38"/>
                  <a:gd name="T3" fmla="*/ 7 h 46"/>
                  <a:gd name="T4" fmla="*/ 4 w 38"/>
                  <a:gd name="T5" fmla="*/ 23 h 46"/>
                </a:gdLst>
                <a:ahLst/>
                <a:cxnLst>
                  <a:cxn ang="0">
                    <a:pos x="T0" y="T1"/>
                  </a:cxn>
                  <a:cxn ang="0">
                    <a:pos x="T2" y="T3"/>
                  </a:cxn>
                  <a:cxn ang="0">
                    <a:pos x="T4" y="T5"/>
                  </a:cxn>
                </a:cxnLst>
                <a:rect l="0" t="0" r="r" b="b"/>
                <a:pathLst>
                  <a:path w="38" h="46">
                    <a:moveTo>
                      <a:pt x="4" y="23"/>
                    </a:moveTo>
                    <a:cubicBezTo>
                      <a:pt x="0" y="16"/>
                      <a:pt x="0" y="9"/>
                      <a:pt x="9" y="7"/>
                    </a:cubicBezTo>
                    <a:cubicBezTo>
                      <a:pt x="38" y="0"/>
                      <a:pt x="20" y="46"/>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9" name="Freeform 76"/>
              <p:cNvSpPr>
                <a:spLocks/>
              </p:cNvSpPr>
              <p:nvPr userDrawn="1"/>
            </p:nvSpPr>
            <p:spPr bwMode="auto">
              <a:xfrm>
                <a:off x="161" y="3592"/>
                <a:ext cx="87" cy="83"/>
              </a:xfrm>
              <a:custGeom>
                <a:avLst/>
                <a:gdLst>
                  <a:gd name="T0" fmla="*/ 3 w 37"/>
                  <a:gd name="T1" fmla="*/ 24 h 35"/>
                  <a:gd name="T2" fmla="*/ 12 w 37"/>
                  <a:gd name="T3" fmla="*/ 4 h 35"/>
                  <a:gd name="T4" fmla="*/ 19 w 37"/>
                  <a:gd name="T5" fmla="*/ 35 h 35"/>
                  <a:gd name="T6" fmla="*/ 3 w 37"/>
                  <a:gd name="T7" fmla="*/ 24 h 35"/>
                </a:gdLst>
                <a:ahLst/>
                <a:cxnLst>
                  <a:cxn ang="0">
                    <a:pos x="T0" y="T1"/>
                  </a:cxn>
                  <a:cxn ang="0">
                    <a:pos x="T2" y="T3"/>
                  </a:cxn>
                  <a:cxn ang="0">
                    <a:pos x="T4" y="T5"/>
                  </a:cxn>
                  <a:cxn ang="0">
                    <a:pos x="T6" y="T7"/>
                  </a:cxn>
                </a:cxnLst>
                <a:rect l="0" t="0" r="r" b="b"/>
                <a:pathLst>
                  <a:path w="37" h="35">
                    <a:moveTo>
                      <a:pt x="3" y="24"/>
                    </a:moveTo>
                    <a:cubicBezTo>
                      <a:pt x="0" y="15"/>
                      <a:pt x="1" y="6"/>
                      <a:pt x="12" y="4"/>
                    </a:cubicBezTo>
                    <a:cubicBezTo>
                      <a:pt x="32" y="0"/>
                      <a:pt x="37" y="33"/>
                      <a:pt x="19" y="35"/>
                    </a:cubicBezTo>
                    <a:cubicBezTo>
                      <a:pt x="14" y="35"/>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0" name="Freeform 77"/>
              <p:cNvSpPr>
                <a:spLocks/>
              </p:cNvSpPr>
              <p:nvPr userDrawn="1"/>
            </p:nvSpPr>
            <p:spPr bwMode="auto">
              <a:xfrm>
                <a:off x="274" y="2137"/>
                <a:ext cx="81" cy="94"/>
              </a:xfrm>
              <a:custGeom>
                <a:avLst/>
                <a:gdLst>
                  <a:gd name="T0" fmla="*/ 10 w 34"/>
                  <a:gd name="T1" fmla="*/ 11 h 40"/>
                  <a:gd name="T2" fmla="*/ 23 w 34"/>
                  <a:gd name="T3" fmla="*/ 29 h 40"/>
                  <a:gd name="T4" fmla="*/ 10 w 34"/>
                  <a:gd name="T5" fmla="*/ 11 h 40"/>
                </a:gdLst>
                <a:ahLst/>
                <a:cxnLst>
                  <a:cxn ang="0">
                    <a:pos x="T0" y="T1"/>
                  </a:cxn>
                  <a:cxn ang="0">
                    <a:pos x="T2" y="T3"/>
                  </a:cxn>
                  <a:cxn ang="0">
                    <a:pos x="T4" y="T5"/>
                  </a:cxn>
                </a:cxnLst>
                <a:rect l="0" t="0" r="r" b="b"/>
                <a:pathLst>
                  <a:path w="34" h="40">
                    <a:moveTo>
                      <a:pt x="10" y="11"/>
                    </a:moveTo>
                    <a:cubicBezTo>
                      <a:pt x="24" y="0"/>
                      <a:pt x="34" y="17"/>
                      <a:pt x="23" y="29"/>
                    </a:cubicBezTo>
                    <a:cubicBezTo>
                      <a:pt x="9" y="40"/>
                      <a:pt x="0" y="23"/>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1" name="Freeform 78"/>
              <p:cNvSpPr>
                <a:spLocks/>
              </p:cNvSpPr>
              <p:nvPr userDrawn="1"/>
            </p:nvSpPr>
            <p:spPr bwMode="auto">
              <a:xfrm>
                <a:off x="90" y="1441"/>
                <a:ext cx="85" cy="95"/>
              </a:xfrm>
              <a:custGeom>
                <a:avLst/>
                <a:gdLst>
                  <a:gd name="T0" fmla="*/ 11 w 36"/>
                  <a:gd name="T1" fmla="*/ 23 h 40"/>
                  <a:gd name="T2" fmla="*/ 6 w 36"/>
                  <a:gd name="T3" fmla="*/ 7 h 40"/>
                  <a:gd name="T4" fmla="*/ 11 w 36"/>
                  <a:gd name="T5" fmla="*/ 23 h 40"/>
                </a:gdLst>
                <a:ahLst/>
                <a:cxnLst>
                  <a:cxn ang="0">
                    <a:pos x="T0" y="T1"/>
                  </a:cxn>
                  <a:cxn ang="0">
                    <a:pos x="T2" y="T3"/>
                  </a:cxn>
                  <a:cxn ang="0">
                    <a:pos x="T4" y="T5"/>
                  </a:cxn>
                </a:cxnLst>
                <a:rect l="0" t="0" r="r" b="b"/>
                <a:pathLst>
                  <a:path w="36" h="40">
                    <a:moveTo>
                      <a:pt x="11" y="23"/>
                    </a:moveTo>
                    <a:cubicBezTo>
                      <a:pt x="0" y="15"/>
                      <a:pt x="3" y="8"/>
                      <a:pt x="6" y="7"/>
                    </a:cubicBezTo>
                    <a:cubicBezTo>
                      <a:pt x="29" y="0"/>
                      <a:pt x="36" y="40"/>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2" name="Freeform 79"/>
              <p:cNvSpPr>
                <a:spLocks/>
              </p:cNvSpPr>
              <p:nvPr userDrawn="1"/>
            </p:nvSpPr>
            <p:spPr bwMode="auto">
              <a:xfrm>
                <a:off x="215" y="3914"/>
                <a:ext cx="111" cy="130"/>
              </a:xfrm>
              <a:custGeom>
                <a:avLst/>
                <a:gdLst>
                  <a:gd name="T0" fmla="*/ 7 w 47"/>
                  <a:gd name="T1" fmla="*/ 26 h 55"/>
                  <a:gd name="T2" fmla="*/ 14 w 47"/>
                  <a:gd name="T3" fmla="*/ 7 h 55"/>
                  <a:gd name="T4" fmla="*/ 7 w 47"/>
                  <a:gd name="T5" fmla="*/ 26 h 55"/>
                </a:gdLst>
                <a:ahLst/>
                <a:cxnLst>
                  <a:cxn ang="0">
                    <a:pos x="T0" y="T1"/>
                  </a:cxn>
                  <a:cxn ang="0">
                    <a:pos x="T2" y="T3"/>
                  </a:cxn>
                  <a:cxn ang="0">
                    <a:pos x="T4" y="T5"/>
                  </a:cxn>
                </a:cxnLst>
                <a:rect l="0" t="0" r="r" b="b"/>
                <a:pathLst>
                  <a:path w="47" h="55">
                    <a:moveTo>
                      <a:pt x="7" y="26"/>
                    </a:moveTo>
                    <a:cubicBezTo>
                      <a:pt x="0" y="14"/>
                      <a:pt x="6" y="8"/>
                      <a:pt x="14" y="7"/>
                    </a:cubicBezTo>
                    <a:cubicBezTo>
                      <a:pt x="47" y="0"/>
                      <a:pt x="21" y="55"/>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3" name="Freeform 80"/>
              <p:cNvSpPr>
                <a:spLocks/>
              </p:cNvSpPr>
              <p:nvPr userDrawn="1"/>
            </p:nvSpPr>
            <p:spPr bwMode="auto">
              <a:xfrm>
                <a:off x="293" y="4240"/>
                <a:ext cx="64" cy="78"/>
              </a:xfrm>
              <a:custGeom>
                <a:avLst/>
                <a:gdLst>
                  <a:gd name="T0" fmla="*/ 2 w 27"/>
                  <a:gd name="T1" fmla="*/ 23 h 33"/>
                  <a:gd name="T2" fmla="*/ 3 w 27"/>
                  <a:gd name="T3" fmla="*/ 12 h 33"/>
                  <a:gd name="T4" fmla="*/ 14 w 27"/>
                  <a:gd name="T5" fmla="*/ 32 h 33"/>
                  <a:gd name="T6" fmla="*/ 2 w 27"/>
                  <a:gd name="T7" fmla="*/ 23 h 33"/>
                </a:gdLst>
                <a:ahLst/>
                <a:cxnLst>
                  <a:cxn ang="0">
                    <a:pos x="T0" y="T1"/>
                  </a:cxn>
                  <a:cxn ang="0">
                    <a:pos x="T2" y="T3"/>
                  </a:cxn>
                  <a:cxn ang="0">
                    <a:pos x="T4" y="T5"/>
                  </a:cxn>
                  <a:cxn ang="0">
                    <a:pos x="T6" y="T7"/>
                  </a:cxn>
                </a:cxnLst>
                <a:rect l="0" t="0" r="r" b="b"/>
                <a:pathLst>
                  <a:path w="27" h="33">
                    <a:moveTo>
                      <a:pt x="2" y="23"/>
                    </a:moveTo>
                    <a:cubicBezTo>
                      <a:pt x="0" y="18"/>
                      <a:pt x="1" y="14"/>
                      <a:pt x="3" y="12"/>
                    </a:cubicBezTo>
                    <a:cubicBezTo>
                      <a:pt x="18" y="0"/>
                      <a:pt x="27" y="29"/>
                      <a:pt x="14" y="32"/>
                    </a:cubicBezTo>
                    <a:cubicBezTo>
                      <a:pt x="10" y="32"/>
                      <a:pt x="6" y="3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4" name="Freeform 81"/>
              <p:cNvSpPr>
                <a:spLocks/>
              </p:cNvSpPr>
              <p:nvPr userDrawn="1"/>
            </p:nvSpPr>
            <p:spPr bwMode="auto">
              <a:xfrm>
                <a:off x="213" y="2750"/>
                <a:ext cx="80" cy="111"/>
              </a:xfrm>
              <a:custGeom>
                <a:avLst/>
                <a:gdLst>
                  <a:gd name="T0" fmla="*/ 1 w 34"/>
                  <a:gd name="T1" fmla="*/ 32 h 47"/>
                  <a:gd name="T2" fmla="*/ 8 w 34"/>
                  <a:gd name="T3" fmla="*/ 16 h 47"/>
                  <a:gd name="T4" fmla="*/ 9 w 34"/>
                  <a:gd name="T5" fmla="*/ 47 h 47"/>
                  <a:gd name="T6" fmla="*/ 1 w 34"/>
                  <a:gd name="T7" fmla="*/ 32 h 47"/>
                </a:gdLst>
                <a:ahLst/>
                <a:cxnLst>
                  <a:cxn ang="0">
                    <a:pos x="T0" y="T1"/>
                  </a:cxn>
                  <a:cxn ang="0">
                    <a:pos x="T2" y="T3"/>
                  </a:cxn>
                  <a:cxn ang="0">
                    <a:pos x="T4" y="T5"/>
                  </a:cxn>
                  <a:cxn ang="0">
                    <a:pos x="T6" y="T7"/>
                  </a:cxn>
                </a:cxnLst>
                <a:rect l="0" t="0" r="r" b="b"/>
                <a:pathLst>
                  <a:path w="34" h="47">
                    <a:moveTo>
                      <a:pt x="1" y="32"/>
                    </a:moveTo>
                    <a:cubicBezTo>
                      <a:pt x="1" y="24"/>
                      <a:pt x="5" y="18"/>
                      <a:pt x="8" y="16"/>
                    </a:cubicBezTo>
                    <a:cubicBezTo>
                      <a:pt x="26" y="0"/>
                      <a:pt x="34" y="46"/>
                      <a:pt x="9" y="47"/>
                    </a:cubicBezTo>
                    <a:cubicBezTo>
                      <a:pt x="5" y="47"/>
                      <a:pt x="0" y="43"/>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5" name="Freeform 82"/>
              <p:cNvSpPr>
                <a:spLocks/>
              </p:cNvSpPr>
              <p:nvPr userDrawn="1"/>
            </p:nvSpPr>
            <p:spPr bwMode="auto">
              <a:xfrm>
                <a:off x="173" y="3490"/>
                <a:ext cx="85" cy="83"/>
              </a:xfrm>
              <a:custGeom>
                <a:avLst/>
                <a:gdLst>
                  <a:gd name="T0" fmla="*/ 3 w 36"/>
                  <a:gd name="T1" fmla="*/ 24 h 35"/>
                  <a:gd name="T2" fmla="*/ 12 w 36"/>
                  <a:gd name="T3" fmla="*/ 4 h 35"/>
                  <a:gd name="T4" fmla="*/ 18 w 36"/>
                  <a:gd name="T5" fmla="*/ 35 h 35"/>
                  <a:gd name="T6" fmla="*/ 3 w 36"/>
                  <a:gd name="T7" fmla="*/ 24 h 35"/>
                </a:gdLst>
                <a:ahLst/>
                <a:cxnLst>
                  <a:cxn ang="0">
                    <a:pos x="T0" y="T1"/>
                  </a:cxn>
                  <a:cxn ang="0">
                    <a:pos x="T2" y="T3"/>
                  </a:cxn>
                  <a:cxn ang="0">
                    <a:pos x="T4" y="T5"/>
                  </a:cxn>
                  <a:cxn ang="0">
                    <a:pos x="T6" y="T7"/>
                  </a:cxn>
                </a:cxnLst>
                <a:rect l="0" t="0" r="r" b="b"/>
                <a:pathLst>
                  <a:path w="36" h="35">
                    <a:moveTo>
                      <a:pt x="3" y="24"/>
                    </a:moveTo>
                    <a:cubicBezTo>
                      <a:pt x="0" y="15"/>
                      <a:pt x="2" y="6"/>
                      <a:pt x="12" y="4"/>
                    </a:cubicBezTo>
                    <a:cubicBezTo>
                      <a:pt x="33" y="0"/>
                      <a:pt x="36" y="33"/>
                      <a:pt x="18" y="35"/>
                    </a:cubicBezTo>
                    <a:cubicBezTo>
                      <a:pt x="13" y="35"/>
                      <a:pt x="7"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6" name="Freeform 83"/>
              <p:cNvSpPr>
                <a:spLocks/>
              </p:cNvSpPr>
              <p:nvPr userDrawn="1"/>
            </p:nvSpPr>
            <p:spPr bwMode="auto">
              <a:xfrm>
                <a:off x="166" y="3133"/>
                <a:ext cx="78" cy="99"/>
              </a:xfrm>
              <a:custGeom>
                <a:avLst/>
                <a:gdLst>
                  <a:gd name="T0" fmla="*/ 2 w 33"/>
                  <a:gd name="T1" fmla="*/ 32 h 42"/>
                  <a:gd name="T2" fmla="*/ 11 w 33"/>
                  <a:gd name="T3" fmla="*/ 8 h 42"/>
                  <a:gd name="T4" fmla="*/ 11 w 33"/>
                  <a:gd name="T5" fmla="*/ 42 h 42"/>
                  <a:gd name="T6" fmla="*/ 2 w 33"/>
                  <a:gd name="T7" fmla="*/ 32 h 42"/>
                </a:gdLst>
                <a:ahLst/>
                <a:cxnLst>
                  <a:cxn ang="0">
                    <a:pos x="T0" y="T1"/>
                  </a:cxn>
                  <a:cxn ang="0">
                    <a:pos x="T2" y="T3"/>
                  </a:cxn>
                  <a:cxn ang="0">
                    <a:pos x="T4" y="T5"/>
                  </a:cxn>
                  <a:cxn ang="0">
                    <a:pos x="T6" y="T7"/>
                  </a:cxn>
                </a:cxnLst>
                <a:rect l="0" t="0" r="r" b="b"/>
                <a:pathLst>
                  <a:path w="33" h="42">
                    <a:moveTo>
                      <a:pt x="2" y="32"/>
                    </a:moveTo>
                    <a:cubicBezTo>
                      <a:pt x="0" y="22"/>
                      <a:pt x="4" y="10"/>
                      <a:pt x="11" y="8"/>
                    </a:cubicBezTo>
                    <a:cubicBezTo>
                      <a:pt x="32" y="0"/>
                      <a:pt x="33" y="42"/>
                      <a:pt x="11" y="42"/>
                    </a:cubicBezTo>
                    <a:cubicBezTo>
                      <a:pt x="9" y="42"/>
                      <a:pt x="4" y="41"/>
                      <a:pt x="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7" name="Freeform 84"/>
              <p:cNvSpPr>
                <a:spLocks/>
              </p:cNvSpPr>
              <p:nvPr userDrawn="1"/>
            </p:nvSpPr>
            <p:spPr bwMode="auto">
              <a:xfrm>
                <a:off x="281" y="2376"/>
                <a:ext cx="93" cy="111"/>
              </a:xfrm>
              <a:custGeom>
                <a:avLst/>
                <a:gdLst>
                  <a:gd name="T0" fmla="*/ 1 w 39"/>
                  <a:gd name="T1" fmla="*/ 35 h 47"/>
                  <a:gd name="T2" fmla="*/ 1 w 39"/>
                  <a:gd name="T3" fmla="*/ 24 h 47"/>
                  <a:gd name="T4" fmla="*/ 14 w 39"/>
                  <a:gd name="T5" fmla="*/ 42 h 47"/>
                  <a:gd name="T6" fmla="*/ 1 w 39"/>
                  <a:gd name="T7" fmla="*/ 35 h 47"/>
                </a:gdLst>
                <a:ahLst/>
                <a:cxnLst>
                  <a:cxn ang="0">
                    <a:pos x="T0" y="T1"/>
                  </a:cxn>
                  <a:cxn ang="0">
                    <a:pos x="T2" y="T3"/>
                  </a:cxn>
                  <a:cxn ang="0">
                    <a:pos x="T4" y="T5"/>
                  </a:cxn>
                  <a:cxn ang="0">
                    <a:pos x="T6" y="T7"/>
                  </a:cxn>
                </a:cxnLst>
                <a:rect l="0" t="0" r="r" b="b"/>
                <a:pathLst>
                  <a:path w="39" h="47">
                    <a:moveTo>
                      <a:pt x="1" y="35"/>
                    </a:moveTo>
                    <a:cubicBezTo>
                      <a:pt x="0" y="30"/>
                      <a:pt x="0" y="27"/>
                      <a:pt x="1" y="24"/>
                    </a:cubicBezTo>
                    <a:cubicBezTo>
                      <a:pt x="10" y="0"/>
                      <a:pt x="39" y="30"/>
                      <a:pt x="14" y="42"/>
                    </a:cubicBezTo>
                    <a:cubicBezTo>
                      <a:pt x="2" y="47"/>
                      <a:pt x="2" y="42"/>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8" name="Freeform 85"/>
              <p:cNvSpPr>
                <a:spLocks/>
              </p:cNvSpPr>
              <p:nvPr userDrawn="1"/>
            </p:nvSpPr>
            <p:spPr bwMode="auto">
              <a:xfrm>
                <a:off x="270" y="1675"/>
                <a:ext cx="82" cy="86"/>
              </a:xfrm>
              <a:custGeom>
                <a:avLst/>
                <a:gdLst>
                  <a:gd name="T0" fmla="*/ 3 w 35"/>
                  <a:gd name="T1" fmla="*/ 25 h 36"/>
                  <a:gd name="T2" fmla="*/ 2 w 35"/>
                  <a:gd name="T3" fmla="*/ 14 h 36"/>
                  <a:gd name="T4" fmla="*/ 19 w 35"/>
                  <a:gd name="T5" fmla="*/ 34 h 36"/>
                  <a:gd name="T6" fmla="*/ 3 w 35"/>
                  <a:gd name="T7" fmla="*/ 25 h 36"/>
                </a:gdLst>
                <a:ahLst/>
                <a:cxnLst>
                  <a:cxn ang="0">
                    <a:pos x="T0" y="T1"/>
                  </a:cxn>
                  <a:cxn ang="0">
                    <a:pos x="T2" y="T3"/>
                  </a:cxn>
                  <a:cxn ang="0">
                    <a:pos x="T4" y="T5"/>
                  </a:cxn>
                  <a:cxn ang="0">
                    <a:pos x="T6" y="T7"/>
                  </a:cxn>
                </a:cxnLst>
                <a:rect l="0" t="0" r="r" b="b"/>
                <a:pathLst>
                  <a:path w="35" h="36">
                    <a:moveTo>
                      <a:pt x="3" y="25"/>
                    </a:moveTo>
                    <a:cubicBezTo>
                      <a:pt x="0" y="20"/>
                      <a:pt x="0" y="16"/>
                      <a:pt x="2" y="14"/>
                    </a:cubicBezTo>
                    <a:cubicBezTo>
                      <a:pt x="17" y="0"/>
                      <a:pt x="35" y="31"/>
                      <a:pt x="19" y="34"/>
                    </a:cubicBezTo>
                    <a:cubicBezTo>
                      <a:pt x="14" y="35"/>
                      <a:pt x="10" y="36"/>
                      <a:pt x="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9" name="Freeform 86"/>
              <p:cNvSpPr>
                <a:spLocks/>
              </p:cNvSpPr>
              <p:nvPr userDrawn="1"/>
            </p:nvSpPr>
            <p:spPr bwMode="auto">
              <a:xfrm>
                <a:off x="326" y="2026"/>
                <a:ext cx="93" cy="118"/>
              </a:xfrm>
              <a:custGeom>
                <a:avLst/>
                <a:gdLst>
                  <a:gd name="T0" fmla="*/ 2 w 39"/>
                  <a:gd name="T1" fmla="*/ 24 h 50"/>
                  <a:gd name="T2" fmla="*/ 11 w 39"/>
                  <a:gd name="T3" fmla="*/ 8 h 50"/>
                  <a:gd name="T4" fmla="*/ 2 w 39"/>
                  <a:gd name="T5" fmla="*/ 24 h 50"/>
                </a:gdLst>
                <a:ahLst/>
                <a:cxnLst>
                  <a:cxn ang="0">
                    <a:pos x="T0" y="T1"/>
                  </a:cxn>
                  <a:cxn ang="0">
                    <a:pos x="T2" y="T3"/>
                  </a:cxn>
                  <a:cxn ang="0">
                    <a:pos x="T4" y="T5"/>
                  </a:cxn>
                </a:cxnLst>
                <a:rect l="0" t="0" r="r" b="b"/>
                <a:pathLst>
                  <a:path w="39" h="50">
                    <a:moveTo>
                      <a:pt x="2" y="24"/>
                    </a:moveTo>
                    <a:cubicBezTo>
                      <a:pt x="0" y="17"/>
                      <a:pt x="3" y="10"/>
                      <a:pt x="11" y="8"/>
                    </a:cubicBezTo>
                    <a:cubicBezTo>
                      <a:pt x="39" y="0"/>
                      <a:pt x="10" y="50"/>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0" name="Freeform 87"/>
              <p:cNvSpPr>
                <a:spLocks/>
              </p:cNvSpPr>
              <p:nvPr userDrawn="1"/>
            </p:nvSpPr>
            <p:spPr bwMode="auto">
              <a:xfrm>
                <a:off x="47" y="1332"/>
                <a:ext cx="90" cy="93"/>
              </a:xfrm>
              <a:custGeom>
                <a:avLst/>
                <a:gdLst>
                  <a:gd name="T0" fmla="*/ 13 w 38"/>
                  <a:gd name="T1" fmla="*/ 19 h 39"/>
                  <a:gd name="T2" fmla="*/ 11 w 38"/>
                  <a:gd name="T3" fmla="*/ 5 h 39"/>
                  <a:gd name="T4" fmla="*/ 13 w 38"/>
                  <a:gd name="T5" fmla="*/ 19 h 39"/>
                </a:gdLst>
                <a:ahLst/>
                <a:cxnLst>
                  <a:cxn ang="0">
                    <a:pos x="T0" y="T1"/>
                  </a:cxn>
                  <a:cxn ang="0">
                    <a:pos x="T2" y="T3"/>
                  </a:cxn>
                  <a:cxn ang="0">
                    <a:pos x="T4" y="T5"/>
                  </a:cxn>
                </a:cxnLst>
                <a:rect l="0" t="0" r="r" b="b"/>
                <a:pathLst>
                  <a:path w="38" h="39">
                    <a:moveTo>
                      <a:pt x="13" y="19"/>
                    </a:moveTo>
                    <a:cubicBezTo>
                      <a:pt x="10" y="16"/>
                      <a:pt x="0" y="7"/>
                      <a:pt x="11" y="5"/>
                    </a:cubicBezTo>
                    <a:cubicBezTo>
                      <a:pt x="38" y="0"/>
                      <a:pt x="33" y="39"/>
                      <a:pt x="1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1" name="Freeform 88"/>
              <p:cNvSpPr>
                <a:spLocks/>
              </p:cNvSpPr>
              <p:nvPr userDrawn="1"/>
            </p:nvSpPr>
            <p:spPr bwMode="auto">
              <a:xfrm>
                <a:off x="222" y="3824"/>
                <a:ext cx="83" cy="92"/>
              </a:xfrm>
              <a:custGeom>
                <a:avLst/>
                <a:gdLst>
                  <a:gd name="T0" fmla="*/ 9 w 35"/>
                  <a:gd name="T1" fmla="*/ 4 h 39"/>
                  <a:gd name="T2" fmla="*/ 28 w 35"/>
                  <a:gd name="T3" fmla="*/ 4 h 39"/>
                  <a:gd name="T4" fmla="*/ 31 w 35"/>
                  <a:gd name="T5" fmla="*/ 27 h 39"/>
                  <a:gd name="T6" fmla="*/ 9 w 35"/>
                  <a:gd name="T7" fmla="*/ 4 h 39"/>
                </a:gdLst>
                <a:ahLst/>
                <a:cxnLst>
                  <a:cxn ang="0">
                    <a:pos x="T0" y="T1"/>
                  </a:cxn>
                  <a:cxn ang="0">
                    <a:pos x="T2" y="T3"/>
                  </a:cxn>
                  <a:cxn ang="0">
                    <a:pos x="T4" y="T5"/>
                  </a:cxn>
                  <a:cxn ang="0">
                    <a:pos x="T6" y="T7"/>
                  </a:cxn>
                </a:cxnLst>
                <a:rect l="0" t="0" r="r" b="b"/>
                <a:pathLst>
                  <a:path w="35" h="39">
                    <a:moveTo>
                      <a:pt x="9" y="4"/>
                    </a:moveTo>
                    <a:cubicBezTo>
                      <a:pt x="14" y="1"/>
                      <a:pt x="24" y="0"/>
                      <a:pt x="28" y="4"/>
                    </a:cubicBezTo>
                    <a:cubicBezTo>
                      <a:pt x="34" y="8"/>
                      <a:pt x="35"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2" name="Freeform 89"/>
              <p:cNvSpPr>
                <a:spLocks/>
              </p:cNvSpPr>
              <p:nvPr userDrawn="1"/>
            </p:nvSpPr>
            <p:spPr bwMode="auto">
              <a:xfrm>
                <a:off x="300" y="4145"/>
                <a:ext cx="90" cy="119"/>
              </a:xfrm>
              <a:custGeom>
                <a:avLst/>
                <a:gdLst>
                  <a:gd name="T0" fmla="*/ 4 w 38"/>
                  <a:gd name="T1" fmla="*/ 21 h 50"/>
                  <a:gd name="T2" fmla="*/ 10 w 38"/>
                  <a:gd name="T3" fmla="*/ 6 h 50"/>
                  <a:gd name="T4" fmla="*/ 4 w 38"/>
                  <a:gd name="T5" fmla="*/ 21 h 50"/>
                </a:gdLst>
                <a:ahLst/>
                <a:cxnLst>
                  <a:cxn ang="0">
                    <a:pos x="T0" y="T1"/>
                  </a:cxn>
                  <a:cxn ang="0">
                    <a:pos x="T2" y="T3"/>
                  </a:cxn>
                  <a:cxn ang="0">
                    <a:pos x="T4" y="T5"/>
                  </a:cxn>
                </a:cxnLst>
                <a:rect l="0" t="0" r="r" b="b"/>
                <a:pathLst>
                  <a:path w="38" h="50">
                    <a:moveTo>
                      <a:pt x="4" y="21"/>
                    </a:moveTo>
                    <a:cubicBezTo>
                      <a:pt x="0" y="12"/>
                      <a:pt x="4" y="7"/>
                      <a:pt x="10" y="6"/>
                    </a:cubicBezTo>
                    <a:cubicBezTo>
                      <a:pt x="38" y="0"/>
                      <a:pt x="14" y="50"/>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3" name="Freeform 90"/>
              <p:cNvSpPr>
                <a:spLocks/>
              </p:cNvSpPr>
              <p:nvPr userDrawn="1"/>
            </p:nvSpPr>
            <p:spPr bwMode="auto">
              <a:xfrm>
                <a:off x="189" y="3367"/>
                <a:ext cx="121" cy="166"/>
              </a:xfrm>
              <a:custGeom>
                <a:avLst/>
                <a:gdLst>
                  <a:gd name="T0" fmla="*/ 5 w 51"/>
                  <a:gd name="T1" fmla="*/ 33 h 70"/>
                  <a:gd name="T2" fmla="*/ 13 w 51"/>
                  <a:gd name="T3" fmla="*/ 11 h 70"/>
                  <a:gd name="T4" fmla="*/ 5 w 51"/>
                  <a:gd name="T5" fmla="*/ 33 h 70"/>
                </a:gdLst>
                <a:ahLst/>
                <a:cxnLst>
                  <a:cxn ang="0">
                    <a:pos x="T0" y="T1"/>
                  </a:cxn>
                  <a:cxn ang="0">
                    <a:pos x="T2" y="T3"/>
                  </a:cxn>
                  <a:cxn ang="0">
                    <a:pos x="T4" y="T5"/>
                  </a:cxn>
                </a:cxnLst>
                <a:rect l="0" t="0" r="r" b="b"/>
                <a:pathLst>
                  <a:path w="51" h="70">
                    <a:moveTo>
                      <a:pt x="5" y="33"/>
                    </a:moveTo>
                    <a:cubicBezTo>
                      <a:pt x="0" y="19"/>
                      <a:pt x="7" y="13"/>
                      <a:pt x="13" y="11"/>
                    </a:cubicBezTo>
                    <a:cubicBezTo>
                      <a:pt x="51" y="0"/>
                      <a:pt x="16" y="70"/>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4" name="Freeform 91"/>
              <p:cNvSpPr>
                <a:spLocks/>
              </p:cNvSpPr>
              <p:nvPr userDrawn="1"/>
            </p:nvSpPr>
            <p:spPr bwMode="auto">
              <a:xfrm>
                <a:off x="206" y="3012"/>
                <a:ext cx="123" cy="175"/>
              </a:xfrm>
              <a:custGeom>
                <a:avLst/>
                <a:gdLst>
                  <a:gd name="T0" fmla="*/ 2 w 52"/>
                  <a:gd name="T1" fmla="*/ 34 h 74"/>
                  <a:gd name="T2" fmla="*/ 14 w 52"/>
                  <a:gd name="T3" fmla="*/ 11 h 74"/>
                  <a:gd name="T4" fmla="*/ 2 w 52"/>
                  <a:gd name="T5" fmla="*/ 34 h 74"/>
                </a:gdLst>
                <a:ahLst/>
                <a:cxnLst>
                  <a:cxn ang="0">
                    <a:pos x="T0" y="T1"/>
                  </a:cxn>
                  <a:cxn ang="0">
                    <a:pos x="T2" y="T3"/>
                  </a:cxn>
                  <a:cxn ang="0">
                    <a:pos x="T4" y="T5"/>
                  </a:cxn>
                </a:cxnLst>
                <a:rect l="0" t="0" r="r" b="b"/>
                <a:pathLst>
                  <a:path w="52" h="74">
                    <a:moveTo>
                      <a:pt x="2" y="34"/>
                    </a:moveTo>
                    <a:cubicBezTo>
                      <a:pt x="0" y="19"/>
                      <a:pt x="7" y="13"/>
                      <a:pt x="14" y="11"/>
                    </a:cubicBezTo>
                    <a:cubicBezTo>
                      <a:pt x="52" y="0"/>
                      <a:pt x="6" y="74"/>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5" name="Freeform 92"/>
              <p:cNvSpPr>
                <a:spLocks/>
              </p:cNvSpPr>
              <p:nvPr userDrawn="1"/>
            </p:nvSpPr>
            <p:spPr bwMode="auto">
              <a:xfrm>
                <a:off x="263" y="2653"/>
                <a:ext cx="108" cy="142"/>
              </a:xfrm>
              <a:custGeom>
                <a:avLst/>
                <a:gdLst>
                  <a:gd name="T0" fmla="*/ 1 w 46"/>
                  <a:gd name="T1" fmla="*/ 27 h 60"/>
                  <a:gd name="T2" fmla="*/ 15 w 46"/>
                  <a:gd name="T3" fmla="*/ 5 h 60"/>
                  <a:gd name="T4" fmla="*/ 1 w 46"/>
                  <a:gd name="T5" fmla="*/ 27 h 60"/>
                </a:gdLst>
                <a:ahLst/>
                <a:cxnLst>
                  <a:cxn ang="0">
                    <a:pos x="T0" y="T1"/>
                  </a:cxn>
                  <a:cxn ang="0">
                    <a:pos x="T2" y="T3"/>
                  </a:cxn>
                  <a:cxn ang="0">
                    <a:pos x="T4" y="T5"/>
                  </a:cxn>
                </a:cxnLst>
                <a:rect l="0" t="0" r="r" b="b"/>
                <a:pathLst>
                  <a:path w="46" h="60">
                    <a:moveTo>
                      <a:pt x="1" y="27"/>
                    </a:moveTo>
                    <a:cubicBezTo>
                      <a:pt x="0" y="13"/>
                      <a:pt x="8" y="6"/>
                      <a:pt x="15" y="5"/>
                    </a:cubicBezTo>
                    <a:cubicBezTo>
                      <a:pt x="46" y="0"/>
                      <a:pt x="5" y="60"/>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6" name="Freeform 93"/>
              <p:cNvSpPr>
                <a:spLocks/>
              </p:cNvSpPr>
              <p:nvPr userDrawn="1"/>
            </p:nvSpPr>
            <p:spPr bwMode="auto">
              <a:xfrm>
                <a:off x="2" y="1219"/>
                <a:ext cx="83" cy="92"/>
              </a:xfrm>
              <a:custGeom>
                <a:avLst/>
                <a:gdLst>
                  <a:gd name="T0" fmla="*/ 13 w 35"/>
                  <a:gd name="T1" fmla="*/ 19 h 39"/>
                  <a:gd name="T2" fmla="*/ 9 w 35"/>
                  <a:gd name="T3" fmla="*/ 5 h 39"/>
                  <a:gd name="T4" fmla="*/ 13 w 35"/>
                  <a:gd name="T5" fmla="*/ 19 h 39"/>
                </a:gdLst>
                <a:ahLst/>
                <a:cxnLst>
                  <a:cxn ang="0">
                    <a:pos x="T0" y="T1"/>
                  </a:cxn>
                  <a:cxn ang="0">
                    <a:pos x="T2" y="T3"/>
                  </a:cxn>
                  <a:cxn ang="0">
                    <a:pos x="T4" y="T5"/>
                  </a:cxn>
                </a:cxnLst>
                <a:rect l="0" t="0" r="r" b="b"/>
                <a:pathLst>
                  <a:path w="35" h="39">
                    <a:moveTo>
                      <a:pt x="13" y="19"/>
                    </a:moveTo>
                    <a:cubicBezTo>
                      <a:pt x="9" y="16"/>
                      <a:pt x="0" y="7"/>
                      <a:pt x="9" y="5"/>
                    </a:cubicBezTo>
                    <a:cubicBezTo>
                      <a:pt x="35" y="0"/>
                      <a:pt x="34" y="39"/>
                      <a:pt x="1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7" name="Freeform 94"/>
              <p:cNvSpPr>
                <a:spLocks/>
              </p:cNvSpPr>
              <p:nvPr userDrawn="1"/>
            </p:nvSpPr>
            <p:spPr bwMode="auto">
              <a:xfrm>
                <a:off x="248" y="3701"/>
                <a:ext cx="100" cy="99"/>
              </a:xfrm>
              <a:custGeom>
                <a:avLst/>
                <a:gdLst>
                  <a:gd name="T0" fmla="*/ 2 w 42"/>
                  <a:gd name="T1" fmla="*/ 29 h 42"/>
                  <a:gd name="T2" fmla="*/ 4 w 42"/>
                  <a:gd name="T3" fmla="*/ 15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2" y="16"/>
                      <a:pt x="4" y="15"/>
                    </a:cubicBezTo>
                    <a:cubicBezTo>
                      <a:pt x="21" y="0"/>
                      <a:pt x="42" y="40"/>
                      <a:pt x="16" y="41"/>
                    </a:cubicBezTo>
                    <a:cubicBezTo>
                      <a:pt x="12" y="42"/>
                      <a:pt x="5"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8" name="Freeform 95"/>
              <p:cNvSpPr>
                <a:spLocks/>
              </p:cNvSpPr>
              <p:nvPr userDrawn="1"/>
            </p:nvSpPr>
            <p:spPr bwMode="auto">
              <a:xfrm>
                <a:off x="329" y="2281"/>
                <a:ext cx="85" cy="102"/>
              </a:xfrm>
              <a:custGeom>
                <a:avLst/>
                <a:gdLst>
                  <a:gd name="T0" fmla="*/ 3 w 36"/>
                  <a:gd name="T1" fmla="*/ 27 h 43"/>
                  <a:gd name="T2" fmla="*/ 9 w 36"/>
                  <a:gd name="T3" fmla="*/ 7 h 43"/>
                  <a:gd name="T4" fmla="*/ 3 w 36"/>
                  <a:gd name="T5" fmla="*/ 27 h 43"/>
                </a:gdLst>
                <a:ahLst/>
                <a:cxnLst>
                  <a:cxn ang="0">
                    <a:pos x="T0" y="T1"/>
                  </a:cxn>
                  <a:cxn ang="0">
                    <a:pos x="T2" y="T3"/>
                  </a:cxn>
                  <a:cxn ang="0">
                    <a:pos x="T4" y="T5"/>
                  </a:cxn>
                </a:cxnLst>
                <a:rect l="0" t="0" r="r" b="b"/>
                <a:pathLst>
                  <a:path w="36" h="43">
                    <a:moveTo>
                      <a:pt x="3" y="27"/>
                    </a:moveTo>
                    <a:cubicBezTo>
                      <a:pt x="0" y="21"/>
                      <a:pt x="5" y="10"/>
                      <a:pt x="9" y="7"/>
                    </a:cubicBezTo>
                    <a:cubicBezTo>
                      <a:pt x="36" y="0"/>
                      <a:pt x="19" y="43"/>
                      <a:pt x="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9" name="Freeform 96"/>
              <p:cNvSpPr>
                <a:spLocks/>
              </p:cNvSpPr>
              <p:nvPr userDrawn="1"/>
            </p:nvSpPr>
            <p:spPr bwMode="auto">
              <a:xfrm>
                <a:off x="360" y="1917"/>
                <a:ext cx="89" cy="113"/>
              </a:xfrm>
              <a:custGeom>
                <a:avLst/>
                <a:gdLst>
                  <a:gd name="T0" fmla="*/ 3 w 38"/>
                  <a:gd name="T1" fmla="*/ 23 h 48"/>
                  <a:gd name="T2" fmla="*/ 10 w 38"/>
                  <a:gd name="T3" fmla="*/ 7 h 48"/>
                  <a:gd name="T4" fmla="*/ 3 w 38"/>
                  <a:gd name="T5" fmla="*/ 23 h 48"/>
                </a:gdLst>
                <a:ahLst/>
                <a:cxnLst>
                  <a:cxn ang="0">
                    <a:pos x="T0" y="T1"/>
                  </a:cxn>
                  <a:cxn ang="0">
                    <a:pos x="T2" y="T3"/>
                  </a:cxn>
                  <a:cxn ang="0">
                    <a:pos x="T4" y="T5"/>
                  </a:cxn>
                </a:cxnLst>
                <a:rect l="0" t="0" r="r" b="b"/>
                <a:pathLst>
                  <a:path w="38" h="48">
                    <a:moveTo>
                      <a:pt x="3" y="23"/>
                    </a:moveTo>
                    <a:cubicBezTo>
                      <a:pt x="0" y="16"/>
                      <a:pt x="2" y="9"/>
                      <a:pt x="10" y="7"/>
                    </a:cubicBezTo>
                    <a:cubicBezTo>
                      <a:pt x="38" y="0"/>
                      <a:pt x="13" y="48"/>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0" name="Freeform 97"/>
              <p:cNvSpPr>
                <a:spLocks/>
              </p:cNvSpPr>
              <p:nvPr userDrawn="1"/>
            </p:nvSpPr>
            <p:spPr bwMode="auto">
              <a:xfrm>
                <a:off x="258" y="1595"/>
                <a:ext cx="64" cy="62"/>
              </a:xfrm>
              <a:custGeom>
                <a:avLst/>
                <a:gdLst>
                  <a:gd name="T0" fmla="*/ 1 w 27"/>
                  <a:gd name="T1" fmla="*/ 3 h 26"/>
                  <a:gd name="T2" fmla="*/ 19 w 27"/>
                  <a:gd name="T3" fmla="*/ 1 h 26"/>
                  <a:gd name="T4" fmla="*/ 27 w 27"/>
                  <a:gd name="T5" fmla="*/ 18 h 26"/>
                  <a:gd name="T6" fmla="*/ 1 w 27"/>
                  <a:gd name="T7" fmla="*/ 3 h 26"/>
                </a:gdLst>
                <a:ahLst/>
                <a:cxnLst>
                  <a:cxn ang="0">
                    <a:pos x="T0" y="T1"/>
                  </a:cxn>
                  <a:cxn ang="0">
                    <a:pos x="T2" y="T3"/>
                  </a:cxn>
                  <a:cxn ang="0">
                    <a:pos x="T4" y="T5"/>
                  </a:cxn>
                  <a:cxn ang="0">
                    <a:pos x="T6" y="T7"/>
                  </a:cxn>
                </a:cxnLst>
                <a:rect l="0" t="0" r="r" b="b"/>
                <a:pathLst>
                  <a:path w="27" h="26">
                    <a:moveTo>
                      <a:pt x="1" y="3"/>
                    </a:moveTo>
                    <a:cubicBezTo>
                      <a:pt x="5" y="0"/>
                      <a:pt x="13" y="0"/>
                      <a:pt x="19" y="1"/>
                    </a:cubicBezTo>
                    <a:cubicBezTo>
                      <a:pt x="24" y="6"/>
                      <a:pt x="27" y="13"/>
                      <a:pt x="27" y="18"/>
                    </a:cubicBezTo>
                    <a:cubicBezTo>
                      <a:pt x="17" y="26"/>
                      <a:pt x="0" y="16"/>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1" name="Freeform 98"/>
              <p:cNvSpPr>
                <a:spLocks/>
              </p:cNvSpPr>
              <p:nvPr userDrawn="1"/>
            </p:nvSpPr>
            <p:spPr bwMode="auto">
              <a:xfrm>
                <a:off x="312" y="4027"/>
                <a:ext cx="85" cy="90"/>
              </a:xfrm>
              <a:custGeom>
                <a:avLst/>
                <a:gdLst>
                  <a:gd name="T0" fmla="*/ 3 w 36"/>
                  <a:gd name="T1" fmla="*/ 32 h 38"/>
                  <a:gd name="T2" fmla="*/ 0 w 36"/>
                  <a:gd name="T3" fmla="*/ 20 h 38"/>
                  <a:gd name="T4" fmla="*/ 20 w 36"/>
                  <a:gd name="T5" fmla="*/ 37 h 38"/>
                  <a:gd name="T6" fmla="*/ 3 w 36"/>
                  <a:gd name="T7" fmla="*/ 32 h 38"/>
                </a:gdLst>
                <a:ahLst/>
                <a:cxnLst>
                  <a:cxn ang="0">
                    <a:pos x="T0" y="T1"/>
                  </a:cxn>
                  <a:cxn ang="0">
                    <a:pos x="T2" y="T3"/>
                  </a:cxn>
                  <a:cxn ang="0">
                    <a:pos x="T4" y="T5"/>
                  </a:cxn>
                  <a:cxn ang="0">
                    <a:pos x="T6" y="T7"/>
                  </a:cxn>
                </a:cxnLst>
                <a:rect l="0" t="0" r="r" b="b"/>
                <a:pathLst>
                  <a:path w="36" h="38">
                    <a:moveTo>
                      <a:pt x="3" y="32"/>
                    </a:moveTo>
                    <a:cubicBezTo>
                      <a:pt x="0" y="32"/>
                      <a:pt x="1" y="24"/>
                      <a:pt x="0" y="20"/>
                    </a:cubicBezTo>
                    <a:cubicBezTo>
                      <a:pt x="7" y="0"/>
                      <a:pt x="36" y="23"/>
                      <a:pt x="20" y="37"/>
                    </a:cubicBezTo>
                    <a:cubicBezTo>
                      <a:pt x="13" y="38"/>
                      <a:pt x="6"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2" name="Freeform 99"/>
              <p:cNvSpPr>
                <a:spLocks/>
              </p:cNvSpPr>
              <p:nvPr userDrawn="1"/>
            </p:nvSpPr>
            <p:spPr bwMode="auto">
              <a:xfrm>
                <a:off x="246" y="2915"/>
                <a:ext cx="78" cy="92"/>
              </a:xfrm>
              <a:custGeom>
                <a:avLst/>
                <a:gdLst>
                  <a:gd name="T0" fmla="*/ 1 w 33"/>
                  <a:gd name="T1" fmla="*/ 27 h 39"/>
                  <a:gd name="T2" fmla="*/ 15 w 33"/>
                  <a:gd name="T3" fmla="*/ 3 h 39"/>
                  <a:gd name="T4" fmla="*/ 13 w 33"/>
                  <a:gd name="T5" fmla="*/ 38 h 39"/>
                  <a:gd name="T6" fmla="*/ 1 w 33"/>
                  <a:gd name="T7" fmla="*/ 27 h 39"/>
                </a:gdLst>
                <a:ahLst/>
                <a:cxnLst>
                  <a:cxn ang="0">
                    <a:pos x="T0" y="T1"/>
                  </a:cxn>
                  <a:cxn ang="0">
                    <a:pos x="T2" y="T3"/>
                  </a:cxn>
                  <a:cxn ang="0">
                    <a:pos x="T4" y="T5"/>
                  </a:cxn>
                  <a:cxn ang="0">
                    <a:pos x="T6" y="T7"/>
                  </a:cxn>
                </a:cxnLst>
                <a:rect l="0" t="0" r="r" b="b"/>
                <a:pathLst>
                  <a:path w="33" h="39">
                    <a:moveTo>
                      <a:pt x="1" y="27"/>
                    </a:moveTo>
                    <a:cubicBezTo>
                      <a:pt x="0" y="12"/>
                      <a:pt x="7" y="5"/>
                      <a:pt x="15" y="3"/>
                    </a:cubicBezTo>
                    <a:cubicBezTo>
                      <a:pt x="33" y="0"/>
                      <a:pt x="32" y="35"/>
                      <a:pt x="13" y="38"/>
                    </a:cubicBezTo>
                    <a:cubicBezTo>
                      <a:pt x="6" y="39"/>
                      <a:pt x="2" y="36"/>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3" name="Freeform 100"/>
              <p:cNvSpPr>
                <a:spLocks/>
              </p:cNvSpPr>
              <p:nvPr userDrawn="1"/>
            </p:nvSpPr>
            <p:spPr bwMode="auto">
              <a:xfrm>
                <a:off x="218" y="3261"/>
                <a:ext cx="120" cy="168"/>
              </a:xfrm>
              <a:custGeom>
                <a:avLst/>
                <a:gdLst>
                  <a:gd name="T0" fmla="*/ 4 w 51"/>
                  <a:gd name="T1" fmla="*/ 33 h 71"/>
                  <a:gd name="T2" fmla="*/ 13 w 51"/>
                  <a:gd name="T3" fmla="*/ 10 h 71"/>
                  <a:gd name="T4" fmla="*/ 4 w 51"/>
                  <a:gd name="T5" fmla="*/ 33 h 71"/>
                </a:gdLst>
                <a:ahLst/>
                <a:cxnLst>
                  <a:cxn ang="0">
                    <a:pos x="T0" y="T1"/>
                  </a:cxn>
                  <a:cxn ang="0">
                    <a:pos x="T2" y="T3"/>
                  </a:cxn>
                  <a:cxn ang="0">
                    <a:pos x="T4" y="T5"/>
                  </a:cxn>
                </a:cxnLst>
                <a:rect l="0" t="0" r="r" b="b"/>
                <a:pathLst>
                  <a:path w="51" h="71">
                    <a:moveTo>
                      <a:pt x="4" y="33"/>
                    </a:moveTo>
                    <a:cubicBezTo>
                      <a:pt x="0" y="19"/>
                      <a:pt x="6" y="12"/>
                      <a:pt x="13" y="10"/>
                    </a:cubicBezTo>
                    <a:cubicBezTo>
                      <a:pt x="51" y="0"/>
                      <a:pt x="13" y="71"/>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4" name="Freeform 101"/>
              <p:cNvSpPr>
                <a:spLocks/>
              </p:cNvSpPr>
              <p:nvPr userDrawn="1"/>
            </p:nvSpPr>
            <p:spPr bwMode="auto">
              <a:xfrm>
                <a:off x="381" y="1813"/>
                <a:ext cx="87" cy="109"/>
              </a:xfrm>
              <a:custGeom>
                <a:avLst/>
                <a:gdLst>
                  <a:gd name="T0" fmla="*/ 3 w 37"/>
                  <a:gd name="T1" fmla="*/ 22 h 46"/>
                  <a:gd name="T2" fmla="*/ 9 w 37"/>
                  <a:gd name="T3" fmla="*/ 7 h 46"/>
                  <a:gd name="T4" fmla="*/ 3 w 37"/>
                  <a:gd name="T5" fmla="*/ 22 h 46"/>
                </a:gdLst>
                <a:ahLst/>
                <a:cxnLst>
                  <a:cxn ang="0">
                    <a:pos x="T0" y="T1"/>
                  </a:cxn>
                  <a:cxn ang="0">
                    <a:pos x="T2" y="T3"/>
                  </a:cxn>
                  <a:cxn ang="0">
                    <a:pos x="T4" y="T5"/>
                  </a:cxn>
                </a:cxnLst>
                <a:rect l="0" t="0" r="r" b="b"/>
                <a:pathLst>
                  <a:path w="37" h="46">
                    <a:moveTo>
                      <a:pt x="3" y="22"/>
                    </a:moveTo>
                    <a:cubicBezTo>
                      <a:pt x="0" y="15"/>
                      <a:pt x="1" y="9"/>
                      <a:pt x="9" y="7"/>
                    </a:cubicBezTo>
                    <a:cubicBezTo>
                      <a:pt x="37" y="0"/>
                      <a:pt x="16" y="46"/>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5" name="Freeform 102"/>
              <p:cNvSpPr>
                <a:spLocks/>
              </p:cNvSpPr>
              <p:nvPr userDrawn="1"/>
            </p:nvSpPr>
            <p:spPr bwMode="auto">
              <a:xfrm>
                <a:off x="-2" y="1117"/>
                <a:ext cx="33" cy="64"/>
              </a:xfrm>
              <a:custGeom>
                <a:avLst/>
                <a:gdLst>
                  <a:gd name="T0" fmla="*/ 0 w 14"/>
                  <a:gd name="T1" fmla="*/ 0 h 27"/>
                  <a:gd name="T2" fmla="*/ 0 w 14"/>
                  <a:gd name="T3" fmla="*/ 19 h 27"/>
                  <a:gd name="T4" fmla="*/ 0 w 14"/>
                  <a:gd name="T5" fmla="*/ 0 h 27"/>
                </a:gdLst>
                <a:ahLst/>
                <a:cxnLst>
                  <a:cxn ang="0">
                    <a:pos x="T0" y="T1"/>
                  </a:cxn>
                  <a:cxn ang="0">
                    <a:pos x="T2" y="T3"/>
                  </a:cxn>
                  <a:cxn ang="0">
                    <a:pos x="T4" y="T5"/>
                  </a:cxn>
                </a:cxnLst>
                <a:rect l="0" t="0" r="r" b="b"/>
                <a:pathLst>
                  <a:path w="14" h="27">
                    <a:moveTo>
                      <a:pt x="0" y="0"/>
                    </a:moveTo>
                    <a:cubicBezTo>
                      <a:pt x="0" y="7"/>
                      <a:pt x="0" y="13"/>
                      <a:pt x="0" y="19"/>
                    </a:cubicBezTo>
                    <a:cubicBezTo>
                      <a:pt x="13" y="27"/>
                      <a:pt x="1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6" name="Freeform 103"/>
              <p:cNvSpPr>
                <a:spLocks/>
              </p:cNvSpPr>
              <p:nvPr userDrawn="1"/>
            </p:nvSpPr>
            <p:spPr bwMode="auto">
              <a:xfrm>
                <a:off x="258" y="3613"/>
                <a:ext cx="90" cy="85"/>
              </a:xfrm>
              <a:custGeom>
                <a:avLst/>
                <a:gdLst>
                  <a:gd name="T0" fmla="*/ 4 w 38"/>
                  <a:gd name="T1" fmla="*/ 24 h 36"/>
                  <a:gd name="T2" fmla="*/ 12 w 38"/>
                  <a:gd name="T3" fmla="*/ 5 h 36"/>
                  <a:gd name="T4" fmla="*/ 19 w 38"/>
                  <a:gd name="T5" fmla="*/ 35 h 36"/>
                  <a:gd name="T6" fmla="*/ 4 w 38"/>
                  <a:gd name="T7" fmla="*/ 24 h 36"/>
                </a:gdLst>
                <a:ahLst/>
                <a:cxnLst>
                  <a:cxn ang="0">
                    <a:pos x="T0" y="T1"/>
                  </a:cxn>
                  <a:cxn ang="0">
                    <a:pos x="T2" y="T3"/>
                  </a:cxn>
                  <a:cxn ang="0">
                    <a:pos x="T4" y="T5"/>
                  </a:cxn>
                  <a:cxn ang="0">
                    <a:pos x="T6" y="T7"/>
                  </a:cxn>
                </a:cxnLst>
                <a:rect l="0" t="0" r="r" b="b"/>
                <a:pathLst>
                  <a:path w="38" h="36">
                    <a:moveTo>
                      <a:pt x="4" y="24"/>
                    </a:moveTo>
                    <a:cubicBezTo>
                      <a:pt x="0" y="15"/>
                      <a:pt x="2" y="7"/>
                      <a:pt x="12" y="5"/>
                    </a:cubicBezTo>
                    <a:cubicBezTo>
                      <a:pt x="33" y="0"/>
                      <a:pt x="38" y="33"/>
                      <a:pt x="19" y="35"/>
                    </a:cubicBezTo>
                    <a:cubicBezTo>
                      <a:pt x="15" y="36"/>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7" name="Freeform 104"/>
              <p:cNvSpPr>
                <a:spLocks/>
              </p:cNvSpPr>
              <p:nvPr userDrawn="1"/>
            </p:nvSpPr>
            <p:spPr bwMode="auto">
              <a:xfrm>
                <a:off x="312" y="2515"/>
                <a:ext cx="85" cy="104"/>
              </a:xfrm>
              <a:custGeom>
                <a:avLst/>
                <a:gdLst>
                  <a:gd name="T0" fmla="*/ 3 w 36"/>
                  <a:gd name="T1" fmla="*/ 37 h 44"/>
                  <a:gd name="T2" fmla="*/ 5 w 36"/>
                  <a:gd name="T3" fmla="*/ 23 h 44"/>
                  <a:gd name="T4" fmla="*/ 17 w 36"/>
                  <a:gd name="T5" fmla="*/ 43 h 44"/>
                  <a:gd name="T6" fmla="*/ 3 w 36"/>
                  <a:gd name="T7" fmla="*/ 37 h 44"/>
                </a:gdLst>
                <a:ahLst/>
                <a:cxnLst>
                  <a:cxn ang="0">
                    <a:pos x="T0" y="T1"/>
                  </a:cxn>
                  <a:cxn ang="0">
                    <a:pos x="T2" y="T3"/>
                  </a:cxn>
                  <a:cxn ang="0">
                    <a:pos x="T4" y="T5"/>
                  </a:cxn>
                  <a:cxn ang="0">
                    <a:pos x="T6" y="T7"/>
                  </a:cxn>
                </a:cxnLst>
                <a:rect l="0" t="0" r="r" b="b"/>
                <a:pathLst>
                  <a:path w="36" h="44">
                    <a:moveTo>
                      <a:pt x="3" y="37"/>
                    </a:moveTo>
                    <a:cubicBezTo>
                      <a:pt x="0" y="36"/>
                      <a:pt x="5" y="27"/>
                      <a:pt x="5" y="23"/>
                    </a:cubicBezTo>
                    <a:cubicBezTo>
                      <a:pt x="19" y="0"/>
                      <a:pt x="36" y="27"/>
                      <a:pt x="17" y="43"/>
                    </a:cubicBezTo>
                    <a:cubicBezTo>
                      <a:pt x="9" y="44"/>
                      <a:pt x="4" y="44"/>
                      <a:pt x="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8" name="Freeform 105"/>
              <p:cNvSpPr>
                <a:spLocks/>
              </p:cNvSpPr>
              <p:nvPr userDrawn="1"/>
            </p:nvSpPr>
            <p:spPr bwMode="auto">
              <a:xfrm>
                <a:off x="369" y="2163"/>
                <a:ext cx="76" cy="92"/>
              </a:xfrm>
              <a:custGeom>
                <a:avLst/>
                <a:gdLst>
                  <a:gd name="T0" fmla="*/ 10 w 32"/>
                  <a:gd name="T1" fmla="*/ 10 h 39"/>
                  <a:gd name="T2" fmla="*/ 22 w 32"/>
                  <a:gd name="T3" fmla="*/ 29 h 39"/>
                  <a:gd name="T4" fmla="*/ 10 w 32"/>
                  <a:gd name="T5" fmla="*/ 10 h 39"/>
                </a:gdLst>
                <a:ahLst/>
                <a:cxnLst>
                  <a:cxn ang="0">
                    <a:pos x="T0" y="T1"/>
                  </a:cxn>
                  <a:cxn ang="0">
                    <a:pos x="T2" y="T3"/>
                  </a:cxn>
                  <a:cxn ang="0">
                    <a:pos x="T4" y="T5"/>
                  </a:cxn>
                </a:cxnLst>
                <a:rect l="0" t="0" r="r" b="b"/>
                <a:pathLst>
                  <a:path w="32" h="39">
                    <a:moveTo>
                      <a:pt x="10" y="10"/>
                    </a:moveTo>
                    <a:cubicBezTo>
                      <a:pt x="24" y="0"/>
                      <a:pt x="32" y="17"/>
                      <a:pt x="22" y="29"/>
                    </a:cubicBezTo>
                    <a:cubicBezTo>
                      <a:pt x="8" y="39"/>
                      <a:pt x="0" y="22"/>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9" name="Freeform 106"/>
              <p:cNvSpPr>
                <a:spLocks/>
              </p:cNvSpPr>
              <p:nvPr userDrawn="1"/>
            </p:nvSpPr>
            <p:spPr bwMode="auto">
              <a:xfrm>
                <a:off x="236" y="1484"/>
                <a:ext cx="67" cy="64"/>
              </a:xfrm>
              <a:custGeom>
                <a:avLst/>
                <a:gdLst>
                  <a:gd name="T0" fmla="*/ 0 w 28"/>
                  <a:gd name="T1" fmla="*/ 3 h 27"/>
                  <a:gd name="T2" fmla="*/ 18 w 28"/>
                  <a:gd name="T3" fmla="*/ 2 h 27"/>
                  <a:gd name="T4" fmla="*/ 28 w 28"/>
                  <a:gd name="T5" fmla="*/ 19 h 27"/>
                  <a:gd name="T6" fmla="*/ 0 w 28"/>
                  <a:gd name="T7" fmla="*/ 3 h 27"/>
                </a:gdLst>
                <a:ahLst/>
                <a:cxnLst>
                  <a:cxn ang="0">
                    <a:pos x="T0" y="T1"/>
                  </a:cxn>
                  <a:cxn ang="0">
                    <a:pos x="T2" y="T3"/>
                  </a:cxn>
                  <a:cxn ang="0">
                    <a:pos x="T4" y="T5"/>
                  </a:cxn>
                  <a:cxn ang="0">
                    <a:pos x="T6" y="T7"/>
                  </a:cxn>
                </a:cxnLst>
                <a:rect l="0" t="0" r="r" b="b"/>
                <a:pathLst>
                  <a:path w="28" h="27">
                    <a:moveTo>
                      <a:pt x="0" y="3"/>
                    </a:moveTo>
                    <a:cubicBezTo>
                      <a:pt x="4" y="0"/>
                      <a:pt x="12" y="0"/>
                      <a:pt x="18" y="2"/>
                    </a:cubicBezTo>
                    <a:cubicBezTo>
                      <a:pt x="24" y="7"/>
                      <a:pt x="28" y="14"/>
                      <a:pt x="28" y="19"/>
                    </a:cubicBezTo>
                    <a:cubicBezTo>
                      <a:pt x="19" y="27"/>
                      <a:pt x="0" y="16"/>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0" name="Freeform 107"/>
              <p:cNvSpPr>
                <a:spLocks/>
              </p:cNvSpPr>
              <p:nvPr userDrawn="1"/>
            </p:nvSpPr>
            <p:spPr bwMode="auto">
              <a:xfrm>
                <a:off x="315" y="3935"/>
                <a:ext cx="108" cy="132"/>
              </a:xfrm>
              <a:custGeom>
                <a:avLst/>
                <a:gdLst>
                  <a:gd name="T0" fmla="*/ 6 w 46"/>
                  <a:gd name="T1" fmla="*/ 27 h 56"/>
                  <a:gd name="T2" fmla="*/ 13 w 46"/>
                  <a:gd name="T3" fmla="*/ 7 h 56"/>
                  <a:gd name="T4" fmla="*/ 6 w 46"/>
                  <a:gd name="T5" fmla="*/ 27 h 56"/>
                </a:gdLst>
                <a:ahLst/>
                <a:cxnLst>
                  <a:cxn ang="0">
                    <a:pos x="T0" y="T1"/>
                  </a:cxn>
                  <a:cxn ang="0">
                    <a:pos x="T2" y="T3"/>
                  </a:cxn>
                  <a:cxn ang="0">
                    <a:pos x="T4" y="T5"/>
                  </a:cxn>
                </a:cxnLst>
                <a:rect l="0" t="0" r="r" b="b"/>
                <a:pathLst>
                  <a:path w="46" h="56">
                    <a:moveTo>
                      <a:pt x="6" y="27"/>
                    </a:moveTo>
                    <a:cubicBezTo>
                      <a:pt x="0" y="14"/>
                      <a:pt x="5" y="9"/>
                      <a:pt x="13" y="7"/>
                    </a:cubicBezTo>
                    <a:cubicBezTo>
                      <a:pt x="46" y="0"/>
                      <a:pt x="21" y="56"/>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1" name="Freeform 108"/>
              <p:cNvSpPr>
                <a:spLocks/>
              </p:cNvSpPr>
              <p:nvPr userDrawn="1"/>
            </p:nvSpPr>
            <p:spPr bwMode="auto">
              <a:xfrm>
                <a:off x="393" y="4261"/>
                <a:ext cx="64" cy="81"/>
              </a:xfrm>
              <a:custGeom>
                <a:avLst/>
                <a:gdLst>
                  <a:gd name="T0" fmla="*/ 2 w 27"/>
                  <a:gd name="T1" fmla="*/ 24 h 34"/>
                  <a:gd name="T2" fmla="*/ 3 w 27"/>
                  <a:gd name="T3" fmla="*/ 13 h 34"/>
                  <a:gd name="T4" fmla="*/ 14 w 27"/>
                  <a:gd name="T5" fmla="*/ 32 h 34"/>
                  <a:gd name="T6" fmla="*/ 2 w 27"/>
                  <a:gd name="T7" fmla="*/ 24 h 34"/>
                </a:gdLst>
                <a:ahLst/>
                <a:cxnLst>
                  <a:cxn ang="0">
                    <a:pos x="T0" y="T1"/>
                  </a:cxn>
                  <a:cxn ang="0">
                    <a:pos x="T2" y="T3"/>
                  </a:cxn>
                  <a:cxn ang="0">
                    <a:pos x="T4" y="T5"/>
                  </a:cxn>
                  <a:cxn ang="0">
                    <a:pos x="T6" y="T7"/>
                  </a:cxn>
                </a:cxnLst>
                <a:rect l="0" t="0" r="r" b="b"/>
                <a:pathLst>
                  <a:path w="27" h="34">
                    <a:moveTo>
                      <a:pt x="2" y="24"/>
                    </a:moveTo>
                    <a:cubicBezTo>
                      <a:pt x="0" y="19"/>
                      <a:pt x="1" y="15"/>
                      <a:pt x="3" y="13"/>
                    </a:cubicBezTo>
                    <a:cubicBezTo>
                      <a:pt x="17" y="0"/>
                      <a:pt x="27" y="29"/>
                      <a:pt x="14" y="32"/>
                    </a:cubicBezTo>
                    <a:cubicBezTo>
                      <a:pt x="10" y="33"/>
                      <a:pt x="6" y="34"/>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2" name="Freeform 109"/>
              <p:cNvSpPr>
                <a:spLocks/>
              </p:cNvSpPr>
              <p:nvPr userDrawn="1"/>
            </p:nvSpPr>
            <p:spPr bwMode="auto">
              <a:xfrm>
                <a:off x="296" y="2780"/>
                <a:ext cx="78" cy="112"/>
              </a:xfrm>
              <a:custGeom>
                <a:avLst/>
                <a:gdLst>
                  <a:gd name="T0" fmla="*/ 0 w 33"/>
                  <a:gd name="T1" fmla="*/ 32 h 47"/>
                  <a:gd name="T2" fmla="*/ 7 w 33"/>
                  <a:gd name="T3" fmla="*/ 15 h 47"/>
                  <a:gd name="T4" fmla="*/ 8 w 33"/>
                  <a:gd name="T5" fmla="*/ 47 h 47"/>
                  <a:gd name="T6" fmla="*/ 0 w 33"/>
                  <a:gd name="T7" fmla="*/ 32 h 47"/>
                </a:gdLst>
                <a:ahLst/>
                <a:cxnLst>
                  <a:cxn ang="0">
                    <a:pos x="T0" y="T1"/>
                  </a:cxn>
                  <a:cxn ang="0">
                    <a:pos x="T2" y="T3"/>
                  </a:cxn>
                  <a:cxn ang="0">
                    <a:pos x="T4" y="T5"/>
                  </a:cxn>
                  <a:cxn ang="0">
                    <a:pos x="T6" y="T7"/>
                  </a:cxn>
                </a:cxnLst>
                <a:rect l="0" t="0" r="r" b="b"/>
                <a:pathLst>
                  <a:path w="33" h="47">
                    <a:moveTo>
                      <a:pt x="0" y="32"/>
                    </a:moveTo>
                    <a:cubicBezTo>
                      <a:pt x="1" y="23"/>
                      <a:pt x="5" y="17"/>
                      <a:pt x="7" y="15"/>
                    </a:cubicBezTo>
                    <a:cubicBezTo>
                      <a:pt x="25" y="0"/>
                      <a:pt x="33" y="46"/>
                      <a:pt x="8" y="47"/>
                    </a:cubicBezTo>
                    <a:cubicBezTo>
                      <a:pt x="4" y="47"/>
                      <a:pt x="0" y="4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3" name="Freeform 110"/>
              <p:cNvSpPr>
                <a:spLocks/>
              </p:cNvSpPr>
              <p:nvPr userDrawn="1"/>
            </p:nvSpPr>
            <p:spPr bwMode="auto">
              <a:xfrm>
                <a:off x="196" y="1342"/>
                <a:ext cx="95" cy="87"/>
              </a:xfrm>
              <a:custGeom>
                <a:avLst/>
                <a:gdLst>
                  <a:gd name="T0" fmla="*/ 7 w 40"/>
                  <a:gd name="T1" fmla="*/ 26 h 37"/>
                  <a:gd name="T2" fmla="*/ 2 w 40"/>
                  <a:gd name="T3" fmla="*/ 14 h 37"/>
                  <a:gd name="T4" fmla="*/ 26 w 40"/>
                  <a:gd name="T5" fmla="*/ 36 h 37"/>
                  <a:gd name="T6" fmla="*/ 7 w 40"/>
                  <a:gd name="T7" fmla="*/ 26 h 37"/>
                </a:gdLst>
                <a:ahLst/>
                <a:cxnLst>
                  <a:cxn ang="0">
                    <a:pos x="T0" y="T1"/>
                  </a:cxn>
                  <a:cxn ang="0">
                    <a:pos x="T2" y="T3"/>
                  </a:cxn>
                  <a:cxn ang="0">
                    <a:pos x="T4" y="T5"/>
                  </a:cxn>
                  <a:cxn ang="0">
                    <a:pos x="T6" y="T7"/>
                  </a:cxn>
                </a:cxnLst>
                <a:rect l="0" t="0" r="r" b="b"/>
                <a:pathLst>
                  <a:path w="40" h="37">
                    <a:moveTo>
                      <a:pt x="7" y="26"/>
                    </a:moveTo>
                    <a:cubicBezTo>
                      <a:pt x="1" y="21"/>
                      <a:pt x="0" y="16"/>
                      <a:pt x="2" y="14"/>
                    </a:cubicBezTo>
                    <a:cubicBezTo>
                      <a:pt x="12" y="0"/>
                      <a:pt x="40" y="33"/>
                      <a:pt x="26" y="36"/>
                    </a:cubicBezTo>
                    <a:cubicBezTo>
                      <a:pt x="21" y="37"/>
                      <a:pt x="17" y="37"/>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4" name="Freeform 111"/>
              <p:cNvSpPr>
                <a:spLocks/>
              </p:cNvSpPr>
              <p:nvPr userDrawn="1"/>
            </p:nvSpPr>
            <p:spPr bwMode="auto">
              <a:xfrm>
                <a:off x="267" y="3514"/>
                <a:ext cx="90" cy="83"/>
              </a:xfrm>
              <a:custGeom>
                <a:avLst/>
                <a:gdLst>
                  <a:gd name="T0" fmla="*/ 4 w 38"/>
                  <a:gd name="T1" fmla="*/ 24 h 35"/>
                  <a:gd name="T2" fmla="*/ 12 w 38"/>
                  <a:gd name="T3" fmla="*/ 4 h 35"/>
                  <a:gd name="T4" fmla="*/ 19 w 38"/>
                  <a:gd name="T5" fmla="*/ 34 h 35"/>
                  <a:gd name="T6" fmla="*/ 4 w 38"/>
                  <a:gd name="T7" fmla="*/ 24 h 35"/>
                </a:gdLst>
                <a:ahLst/>
                <a:cxnLst>
                  <a:cxn ang="0">
                    <a:pos x="T0" y="T1"/>
                  </a:cxn>
                  <a:cxn ang="0">
                    <a:pos x="T2" y="T3"/>
                  </a:cxn>
                  <a:cxn ang="0">
                    <a:pos x="T4" y="T5"/>
                  </a:cxn>
                  <a:cxn ang="0">
                    <a:pos x="T6" y="T7"/>
                  </a:cxn>
                </a:cxnLst>
                <a:rect l="0" t="0" r="r" b="b"/>
                <a:pathLst>
                  <a:path w="38" h="35">
                    <a:moveTo>
                      <a:pt x="4" y="24"/>
                    </a:moveTo>
                    <a:cubicBezTo>
                      <a:pt x="0" y="14"/>
                      <a:pt x="2" y="6"/>
                      <a:pt x="12" y="4"/>
                    </a:cubicBezTo>
                    <a:cubicBezTo>
                      <a:pt x="33" y="0"/>
                      <a:pt x="38" y="32"/>
                      <a:pt x="19" y="34"/>
                    </a:cubicBezTo>
                    <a:cubicBezTo>
                      <a:pt x="15" y="35"/>
                      <a:pt x="8" y="3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5" name="Freeform 112"/>
              <p:cNvSpPr>
                <a:spLocks/>
              </p:cNvSpPr>
              <p:nvPr userDrawn="1"/>
            </p:nvSpPr>
            <p:spPr bwMode="auto">
              <a:xfrm>
                <a:off x="251" y="3159"/>
                <a:ext cx="78" cy="97"/>
              </a:xfrm>
              <a:custGeom>
                <a:avLst/>
                <a:gdLst>
                  <a:gd name="T0" fmla="*/ 3 w 33"/>
                  <a:gd name="T1" fmla="*/ 31 h 41"/>
                  <a:gd name="T2" fmla="*/ 11 w 33"/>
                  <a:gd name="T3" fmla="*/ 7 h 41"/>
                  <a:gd name="T4" fmla="*/ 12 w 33"/>
                  <a:gd name="T5" fmla="*/ 41 h 41"/>
                  <a:gd name="T6" fmla="*/ 3 w 33"/>
                  <a:gd name="T7" fmla="*/ 31 h 41"/>
                </a:gdLst>
                <a:ahLst/>
                <a:cxnLst>
                  <a:cxn ang="0">
                    <a:pos x="T0" y="T1"/>
                  </a:cxn>
                  <a:cxn ang="0">
                    <a:pos x="T2" y="T3"/>
                  </a:cxn>
                  <a:cxn ang="0">
                    <a:pos x="T4" y="T5"/>
                  </a:cxn>
                  <a:cxn ang="0">
                    <a:pos x="T6" y="T7"/>
                  </a:cxn>
                </a:cxnLst>
                <a:rect l="0" t="0" r="r" b="b"/>
                <a:pathLst>
                  <a:path w="33" h="41">
                    <a:moveTo>
                      <a:pt x="3" y="31"/>
                    </a:moveTo>
                    <a:cubicBezTo>
                      <a:pt x="0" y="21"/>
                      <a:pt x="3" y="10"/>
                      <a:pt x="11" y="7"/>
                    </a:cubicBezTo>
                    <a:cubicBezTo>
                      <a:pt x="31" y="0"/>
                      <a:pt x="33" y="41"/>
                      <a:pt x="12" y="41"/>
                    </a:cubicBezTo>
                    <a:cubicBezTo>
                      <a:pt x="9" y="41"/>
                      <a:pt x="5" y="40"/>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6" name="Freeform 113"/>
              <p:cNvSpPr>
                <a:spLocks/>
              </p:cNvSpPr>
              <p:nvPr userDrawn="1"/>
            </p:nvSpPr>
            <p:spPr bwMode="auto">
              <a:xfrm>
                <a:off x="367" y="2399"/>
                <a:ext cx="90" cy="112"/>
              </a:xfrm>
              <a:custGeom>
                <a:avLst/>
                <a:gdLst>
                  <a:gd name="T0" fmla="*/ 1 w 38"/>
                  <a:gd name="T1" fmla="*/ 35 h 47"/>
                  <a:gd name="T2" fmla="*/ 2 w 38"/>
                  <a:gd name="T3" fmla="*/ 24 h 47"/>
                  <a:gd name="T4" fmla="*/ 13 w 38"/>
                  <a:gd name="T5" fmla="*/ 42 h 47"/>
                  <a:gd name="T6" fmla="*/ 1 w 38"/>
                  <a:gd name="T7" fmla="*/ 35 h 47"/>
                </a:gdLst>
                <a:ahLst/>
                <a:cxnLst>
                  <a:cxn ang="0">
                    <a:pos x="T0" y="T1"/>
                  </a:cxn>
                  <a:cxn ang="0">
                    <a:pos x="T2" y="T3"/>
                  </a:cxn>
                  <a:cxn ang="0">
                    <a:pos x="T4" y="T5"/>
                  </a:cxn>
                  <a:cxn ang="0">
                    <a:pos x="T6" y="T7"/>
                  </a:cxn>
                </a:cxnLst>
                <a:rect l="0" t="0" r="r" b="b"/>
                <a:pathLst>
                  <a:path w="38" h="47">
                    <a:moveTo>
                      <a:pt x="1" y="35"/>
                    </a:moveTo>
                    <a:cubicBezTo>
                      <a:pt x="0" y="30"/>
                      <a:pt x="1" y="27"/>
                      <a:pt x="2" y="24"/>
                    </a:cubicBezTo>
                    <a:cubicBezTo>
                      <a:pt x="10" y="0"/>
                      <a:pt x="38" y="30"/>
                      <a:pt x="13" y="42"/>
                    </a:cubicBezTo>
                    <a:cubicBezTo>
                      <a:pt x="2" y="47"/>
                      <a:pt x="2" y="42"/>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7" name="Freeform 114"/>
              <p:cNvSpPr>
                <a:spLocks/>
              </p:cNvSpPr>
              <p:nvPr userDrawn="1"/>
            </p:nvSpPr>
            <p:spPr bwMode="auto">
              <a:xfrm>
                <a:off x="390" y="1711"/>
                <a:ext cx="85" cy="106"/>
              </a:xfrm>
              <a:custGeom>
                <a:avLst/>
                <a:gdLst>
                  <a:gd name="T0" fmla="*/ 4 w 36"/>
                  <a:gd name="T1" fmla="*/ 22 h 45"/>
                  <a:gd name="T2" fmla="*/ 8 w 36"/>
                  <a:gd name="T3" fmla="*/ 6 h 45"/>
                  <a:gd name="T4" fmla="*/ 4 w 36"/>
                  <a:gd name="T5" fmla="*/ 22 h 45"/>
                </a:gdLst>
                <a:ahLst/>
                <a:cxnLst>
                  <a:cxn ang="0">
                    <a:pos x="T0" y="T1"/>
                  </a:cxn>
                  <a:cxn ang="0">
                    <a:pos x="T2" y="T3"/>
                  </a:cxn>
                  <a:cxn ang="0">
                    <a:pos x="T4" y="T5"/>
                  </a:cxn>
                </a:cxnLst>
                <a:rect l="0" t="0" r="r" b="b"/>
                <a:pathLst>
                  <a:path w="36" h="45">
                    <a:moveTo>
                      <a:pt x="4" y="22"/>
                    </a:moveTo>
                    <a:cubicBezTo>
                      <a:pt x="0" y="15"/>
                      <a:pt x="0" y="8"/>
                      <a:pt x="8" y="6"/>
                    </a:cubicBezTo>
                    <a:cubicBezTo>
                      <a:pt x="36" y="0"/>
                      <a:pt x="20" y="45"/>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8" name="Freeform 115"/>
              <p:cNvSpPr>
                <a:spLocks/>
              </p:cNvSpPr>
              <p:nvPr userDrawn="1"/>
            </p:nvSpPr>
            <p:spPr bwMode="auto">
              <a:xfrm>
                <a:off x="419" y="2052"/>
                <a:ext cx="90" cy="113"/>
              </a:xfrm>
              <a:custGeom>
                <a:avLst/>
                <a:gdLst>
                  <a:gd name="T0" fmla="*/ 4 w 38"/>
                  <a:gd name="T1" fmla="*/ 24 h 48"/>
                  <a:gd name="T2" fmla="*/ 12 w 38"/>
                  <a:gd name="T3" fmla="*/ 6 h 48"/>
                  <a:gd name="T4" fmla="*/ 4 w 38"/>
                  <a:gd name="T5" fmla="*/ 24 h 48"/>
                </a:gdLst>
                <a:ahLst/>
                <a:cxnLst>
                  <a:cxn ang="0">
                    <a:pos x="T0" y="T1"/>
                  </a:cxn>
                  <a:cxn ang="0">
                    <a:pos x="T2" y="T3"/>
                  </a:cxn>
                  <a:cxn ang="0">
                    <a:pos x="T4" y="T5"/>
                  </a:cxn>
                </a:cxnLst>
                <a:rect l="0" t="0" r="r" b="b"/>
                <a:pathLst>
                  <a:path w="38" h="48">
                    <a:moveTo>
                      <a:pt x="4" y="24"/>
                    </a:moveTo>
                    <a:cubicBezTo>
                      <a:pt x="0" y="16"/>
                      <a:pt x="5" y="8"/>
                      <a:pt x="12" y="6"/>
                    </a:cubicBezTo>
                    <a:cubicBezTo>
                      <a:pt x="38" y="0"/>
                      <a:pt x="12" y="48"/>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9" name="Freeform 116"/>
              <p:cNvSpPr>
                <a:spLocks/>
              </p:cNvSpPr>
              <p:nvPr userDrawn="1"/>
            </p:nvSpPr>
            <p:spPr bwMode="auto">
              <a:xfrm>
                <a:off x="319" y="3847"/>
                <a:ext cx="85" cy="90"/>
              </a:xfrm>
              <a:custGeom>
                <a:avLst/>
                <a:gdLst>
                  <a:gd name="T0" fmla="*/ 10 w 36"/>
                  <a:gd name="T1" fmla="*/ 4 h 38"/>
                  <a:gd name="T2" fmla="*/ 29 w 36"/>
                  <a:gd name="T3" fmla="*/ 3 h 38"/>
                  <a:gd name="T4" fmla="*/ 31 w 36"/>
                  <a:gd name="T5" fmla="*/ 26 h 38"/>
                  <a:gd name="T6" fmla="*/ 10 w 36"/>
                  <a:gd name="T7" fmla="*/ 4 h 38"/>
                </a:gdLst>
                <a:ahLst/>
                <a:cxnLst>
                  <a:cxn ang="0">
                    <a:pos x="T0" y="T1"/>
                  </a:cxn>
                  <a:cxn ang="0">
                    <a:pos x="T2" y="T3"/>
                  </a:cxn>
                  <a:cxn ang="0">
                    <a:pos x="T4" y="T5"/>
                  </a:cxn>
                  <a:cxn ang="0">
                    <a:pos x="T6" y="T7"/>
                  </a:cxn>
                </a:cxnLst>
                <a:rect l="0" t="0" r="r" b="b"/>
                <a:pathLst>
                  <a:path w="36" h="38">
                    <a:moveTo>
                      <a:pt x="10" y="4"/>
                    </a:moveTo>
                    <a:cubicBezTo>
                      <a:pt x="15" y="0"/>
                      <a:pt x="24" y="0"/>
                      <a:pt x="29" y="3"/>
                    </a:cubicBezTo>
                    <a:cubicBezTo>
                      <a:pt x="34" y="8"/>
                      <a:pt x="36" y="22"/>
                      <a:pt x="31" y="26"/>
                    </a:cubicBezTo>
                    <a:cubicBezTo>
                      <a:pt x="16" y="38"/>
                      <a:pt x="0" y="16"/>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0" name="Freeform 117"/>
              <p:cNvSpPr>
                <a:spLocks/>
              </p:cNvSpPr>
              <p:nvPr userDrawn="1"/>
            </p:nvSpPr>
            <p:spPr bwMode="auto">
              <a:xfrm>
                <a:off x="400" y="4169"/>
                <a:ext cx="90" cy="116"/>
              </a:xfrm>
              <a:custGeom>
                <a:avLst/>
                <a:gdLst>
                  <a:gd name="T0" fmla="*/ 3 w 38"/>
                  <a:gd name="T1" fmla="*/ 20 h 49"/>
                  <a:gd name="T2" fmla="*/ 9 w 38"/>
                  <a:gd name="T3" fmla="*/ 5 h 49"/>
                  <a:gd name="T4" fmla="*/ 3 w 38"/>
                  <a:gd name="T5" fmla="*/ 20 h 49"/>
                </a:gdLst>
                <a:ahLst/>
                <a:cxnLst>
                  <a:cxn ang="0">
                    <a:pos x="T0" y="T1"/>
                  </a:cxn>
                  <a:cxn ang="0">
                    <a:pos x="T2" y="T3"/>
                  </a:cxn>
                  <a:cxn ang="0">
                    <a:pos x="T4" y="T5"/>
                  </a:cxn>
                </a:cxnLst>
                <a:rect l="0" t="0" r="r" b="b"/>
                <a:pathLst>
                  <a:path w="38" h="49">
                    <a:moveTo>
                      <a:pt x="3" y="20"/>
                    </a:moveTo>
                    <a:cubicBezTo>
                      <a:pt x="0" y="11"/>
                      <a:pt x="4" y="6"/>
                      <a:pt x="9" y="5"/>
                    </a:cubicBezTo>
                    <a:cubicBezTo>
                      <a:pt x="38" y="0"/>
                      <a:pt x="14" y="49"/>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1" name="Freeform 118"/>
              <p:cNvSpPr>
                <a:spLocks/>
              </p:cNvSpPr>
              <p:nvPr userDrawn="1"/>
            </p:nvSpPr>
            <p:spPr bwMode="auto">
              <a:xfrm>
                <a:off x="284" y="3048"/>
                <a:ext cx="76" cy="97"/>
              </a:xfrm>
              <a:custGeom>
                <a:avLst/>
                <a:gdLst>
                  <a:gd name="T0" fmla="*/ 2 w 32"/>
                  <a:gd name="T1" fmla="*/ 31 h 41"/>
                  <a:gd name="T2" fmla="*/ 11 w 32"/>
                  <a:gd name="T3" fmla="*/ 7 h 41"/>
                  <a:gd name="T4" fmla="*/ 11 w 32"/>
                  <a:gd name="T5" fmla="*/ 41 h 41"/>
                  <a:gd name="T6" fmla="*/ 2 w 32"/>
                  <a:gd name="T7" fmla="*/ 31 h 41"/>
                </a:gdLst>
                <a:ahLst/>
                <a:cxnLst>
                  <a:cxn ang="0">
                    <a:pos x="T0" y="T1"/>
                  </a:cxn>
                  <a:cxn ang="0">
                    <a:pos x="T2" y="T3"/>
                  </a:cxn>
                  <a:cxn ang="0">
                    <a:pos x="T4" y="T5"/>
                  </a:cxn>
                  <a:cxn ang="0">
                    <a:pos x="T6" y="T7"/>
                  </a:cxn>
                </a:cxnLst>
                <a:rect l="0" t="0" r="r" b="b"/>
                <a:pathLst>
                  <a:path w="32" h="41">
                    <a:moveTo>
                      <a:pt x="2" y="31"/>
                    </a:moveTo>
                    <a:cubicBezTo>
                      <a:pt x="0" y="21"/>
                      <a:pt x="4" y="9"/>
                      <a:pt x="11" y="7"/>
                    </a:cubicBezTo>
                    <a:cubicBezTo>
                      <a:pt x="32" y="0"/>
                      <a:pt x="31" y="41"/>
                      <a:pt x="11" y="41"/>
                    </a:cubicBezTo>
                    <a:cubicBezTo>
                      <a:pt x="8" y="41"/>
                      <a:pt x="4" y="40"/>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2" name="Freeform 119"/>
              <p:cNvSpPr>
                <a:spLocks/>
              </p:cNvSpPr>
              <p:nvPr userDrawn="1"/>
            </p:nvSpPr>
            <p:spPr bwMode="auto">
              <a:xfrm>
                <a:off x="144" y="1235"/>
                <a:ext cx="90" cy="114"/>
              </a:xfrm>
              <a:custGeom>
                <a:avLst/>
                <a:gdLst>
                  <a:gd name="T0" fmla="*/ 11 w 38"/>
                  <a:gd name="T1" fmla="*/ 25 h 48"/>
                  <a:gd name="T2" fmla="*/ 7 w 38"/>
                  <a:gd name="T3" fmla="*/ 8 h 48"/>
                  <a:gd name="T4" fmla="*/ 11 w 38"/>
                  <a:gd name="T5" fmla="*/ 25 h 48"/>
                </a:gdLst>
                <a:ahLst/>
                <a:cxnLst>
                  <a:cxn ang="0">
                    <a:pos x="T0" y="T1"/>
                  </a:cxn>
                  <a:cxn ang="0">
                    <a:pos x="T2" y="T3"/>
                  </a:cxn>
                  <a:cxn ang="0">
                    <a:pos x="T4" y="T5"/>
                  </a:cxn>
                </a:cxnLst>
                <a:rect l="0" t="0" r="r" b="b"/>
                <a:pathLst>
                  <a:path w="38" h="48">
                    <a:moveTo>
                      <a:pt x="11" y="25"/>
                    </a:moveTo>
                    <a:cubicBezTo>
                      <a:pt x="4" y="17"/>
                      <a:pt x="0" y="10"/>
                      <a:pt x="7" y="8"/>
                    </a:cubicBezTo>
                    <a:cubicBezTo>
                      <a:pt x="38" y="0"/>
                      <a:pt x="33" y="48"/>
                      <a:pt x="1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3" name="Freeform 120"/>
              <p:cNvSpPr>
                <a:spLocks/>
              </p:cNvSpPr>
              <p:nvPr userDrawn="1"/>
            </p:nvSpPr>
            <p:spPr bwMode="auto">
              <a:xfrm>
                <a:off x="281" y="3410"/>
                <a:ext cx="95" cy="87"/>
              </a:xfrm>
              <a:custGeom>
                <a:avLst/>
                <a:gdLst>
                  <a:gd name="T0" fmla="*/ 5 w 40"/>
                  <a:gd name="T1" fmla="*/ 26 h 37"/>
                  <a:gd name="T2" fmla="*/ 14 w 40"/>
                  <a:gd name="T3" fmla="*/ 4 h 37"/>
                  <a:gd name="T4" fmla="*/ 20 w 40"/>
                  <a:gd name="T5" fmla="*/ 35 h 37"/>
                  <a:gd name="T6" fmla="*/ 5 w 40"/>
                  <a:gd name="T7" fmla="*/ 26 h 37"/>
                </a:gdLst>
                <a:ahLst/>
                <a:cxnLst>
                  <a:cxn ang="0">
                    <a:pos x="T0" y="T1"/>
                  </a:cxn>
                  <a:cxn ang="0">
                    <a:pos x="T2" y="T3"/>
                  </a:cxn>
                  <a:cxn ang="0">
                    <a:pos x="T4" y="T5"/>
                  </a:cxn>
                  <a:cxn ang="0">
                    <a:pos x="T6" y="T7"/>
                  </a:cxn>
                </a:cxnLst>
                <a:rect l="0" t="0" r="r" b="b"/>
                <a:pathLst>
                  <a:path w="40" h="37">
                    <a:moveTo>
                      <a:pt x="5" y="26"/>
                    </a:moveTo>
                    <a:cubicBezTo>
                      <a:pt x="0" y="12"/>
                      <a:pt x="6" y="5"/>
                      <a:pt x="14" y="4"/>
                    </a:cubicBezTo>
                    <a:cubicBezTo>
                      <a:pt x="32" y="0"/>
                      <a:pt x="40" y="31"/>
                      <a:pt x="20" y="35"/>
                    </a:cubicBezTo>
                    <a:cubicBezTo>
                      <a:pt x="13" y="37"/>
                      <a:pt x="8" y="34"/>
                      <a:pt x="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4" name="Freeform 121"/>
              <p:cNvSpPr>
                <a:spLocks/>
              </p:cNvSpPr>
              <p:nvPr userDrawn="1"/>
            </p:nvSpPr>
            <p:spPr bwMode="auto">
              <a:xfrm>
                <a:off x="343" y="2660"/>
                <a:ext cx="99" cy="172"/>
              </a:xfrm>
              <a:custGeom>
                <a:avLst/>
                <a:gdLst>
                  <a:gd name="T0" fmla="*/ 1 w 42"/>
                  <a:gd name="T1" fmla="*/ 39 h 73"/>
                  <a:gd name="T2" fmla="*/ 11 w 42"/>
                  <a:gd name="T3" fmla="*/ 15 h 73"/>
                  <a:gd name="T4" fmla="*/ 1 w 42"/>
                  <a:gd name="T5" fmla="*/ 39 h 73"/>
                </a:gdLst>
                <a:ahLst/>
                <a:cxnLst>
                  <a:cxn ang="0">
                    <a:pos x="T0" y="T1"/>
                  </a:cxn>
                  <a:cxn ang="0">
                    <a:pos x="T2" y="T3"/>
                  </a:cxn>
                  <a:cxn ang="0">
                    <a:pos x="T4" y="T5"/>
                  </a:cxn>
                </a:cxnLst>
                <a:rect l="0" t="0" r="r" b="b"/>
                <a:pathLst>
                  <a:path w="42" h="73">
                    <a:moveTo>
                      <a:pt x="1" y="39"/>
                    </a:moveTo>
                    <a:cubicBezTo>
                      <a:pt x="0" y="26"/>
                      <a:pt x="7" y="17"/>
                      <a:pt x="11" y="15"/>
                    </a:cubicBezTo>
                    <a:cubicBezTo>
                      <a:pt x="42" y="0"/>
                      <a:pt x="13" y="73"/>
                      <a:pt x="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5" name="Freeform 122"/>
              <p:cNvSpPr>
                <a:spLocks/>
              </p:cNvSpPr>
              <p:nvPr userDrawn="1"/>
            </p:nvSpPr>
            <p:spPr bwMode="auto">
              <a:xfrm>
                <a:off x="416" y="2312"/>
                <a:ext cx="88" cy="118"/>
              </a:xfrm>
              <a:custGeom>
                <a:avLst/>
                <a:gdLst>
                  <a:gd name="T0" fmla="*/ 1 w 37"/>
                  <a:gd name="T1" fmla="*/ 22 h 50"/>
                  <a:gd name="T2" fmla="*/ 13 w 37"/>
                  <a:gd name="T3" fmla="*/ 3 h 50"/>
                  <a:gd name="T4" fmla="*/ 1 w 37"/>
                  <a:gd name="T5" fmla="*/ 22 h 50"/>
                </a:gdLst>
                <a:ahLst/>
                <a:cxnLst>
                  <a:cxn ang="0">
                    <a:pos x="T0" y="T1"/>
                  </a:cxn>
                  <a:cxn ang="0">
                    <a:pos x="T2" y="T3"/>
                  </a:cxn>
                  <a:cxn ang="0">
                    <a:pos x="T4" y="T5"/>
                  </a:cxn>
                </a:cxnLst>
                <a:rect l="0" t="0" r="r" b="b"/>
                <a:pathLst>
                  <a:path w="37" h="50">
                    <a:moveTo>
                      <a:pt x="1" y="22"/>
                    </a:moveTo>
                    <a:cubicBezTo>
                      <a:pt x="0" y="11"/>
                      <a:pt x="7" y="4"/>
                      <a:pt x="13" y="3"/>
                    </a:cubicBezTo>
                    <a:cubicBezTo>
                      <a:pt x="37" y="0"/>
                      <a:pt x="4" y="50"/>
                      <a:pt x="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6" name="Freeform 123"/>
              <p:cNvSpPr>
                <a:spLocks/>
              </p:cNvSpPr>
              <p:nvPr userDrawn="1"/>
            </p:nvSpPr>
            <p:spPr bwMode="auto">
              <a:xfrm>
                <a:off x="445" y="1938"/>
                <a:ext cx="75" cy="90"/>
              </a:xfrm>
              <a:custGeom>
                <a:avLst/>
                <a:gdLst>
                  <a:gd name="T0" fmla="*/ 8 w 32"/>
                  <a:gd name="T1" fmla="*/ 10 h 38"/>
                  <a:gd name="T2" fmla="*/ 23 w 32"/>
                  <a:gd name="T3" fmla="*/ 28 h 38"/>
                  <a:gd name="T4" fmla="*/ 8 w 32"/>
                  <a:gd name="T5" fmla="*/ 10 h 38"/>
                </a:gdLst>
                <a:ahLst/>
                <a:cxnLst>
                  <a:cxn ang="0">
                    <a:pos x="T0" y="T1"/>
                  </a:cxn>
                  <a:cxn ang="0">
                    <a:pos x="T2" y="T3"/>
                  </a:cxn>
                  <a:cxn ang="0">
                    <a:pos x="T4" y="T5"/>
                  </a:cxn>
                </a:cxnLst>
                <a:rect l="0" t="0" r="r" b="b"/>
                <a:pathLst>
                  <a:path w="32" h="38">
                    <a:moveTo>
                      <a:pt x="8" y="10"/>
                    </a:moveTo>
                    <a:cubicBezTo>
                      <a:pt x="21" y="0"/>
                      <a:pt x="32" y="16"/>
                      <a:pt x="23" y="28"/>
                    </a:cubicBezTo>
                    <a:cubicBezTo>
                      <a:pt x="10" y="38"/>
                      <a:pt x="0" y="22"/>
                      <a:pt x="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7" name="Freeform 124"/>
              <p:cNvSpPr>
                <a:spLocks/>
              </p:cNvSpPr>
              <p:nvPr userDrawn="1"/>
            </p:nvSpPr>
            <p:spPr bwMode="auto">
              <a:xfrm>
                <a:off x="383" y="1607"/>
                <a:ext cx="85" cy="99"/>
              </a:xfrm>
              <a:custGeom>
                <a:avLst/>
                <a:gdLst>
                  <a:gd name="T0" fmla="*/ 7 w 36"/>
                  <a:gd name="T1" fmla="*/ 22 h 42"/>
                  <a:gd name="T2" fmla="*/ 8 w 36"/>
                  <a:gd name="T3" fmla="*/ 5 h 42"/>
                  <a:gd name="T4" fmla="*/ 7 w 36"/>
                  <a:gd name="T5" fmla="*/ 22 h 42"/>
                </a:gdLst>
                <a:ahLst/>
                <a:cxnLst>
                  <a:cxn ang="0">
                    <a:pos x="T0" y="T1"/>
                  </a:cxn>
                  <a:cxn ang="0">
                    <a:pos x="T2" y="T3"/>
                  </a:cxn>
                  <a:cxn ang="0">
                    <a:pos x="T4" y="T5"/>
                  </a:cxn>
                </a:cxnLst>
                <a:rect l="0" t="0" r="r" b="b"/>
                <a:pathLst>
                  <a:path w="36" h="42">
                    <a:moveTo>
                      <a:pt x="7" y="22"/>
                    </a:moveTo>
                    <a:cubicBezTo>
                      <a:pt x="0" y="14"/>
                      <a:pt x="0" y="7"/>
                      <a:pt x="8" y="5"/>
                    </a:cubicBezTo>
                    <a:cubicBezTo>
                      <a:pt x="36" y="0"/>
                      <a:pt x="25" y="42"/>
                      <a:pt x="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8" name="Freeform 125"/>
              <p:cNvSpPr>
                <a:spLocks/>
              </p:cNvSpPr>
              <p:nvPr userDrawn="1"/>
            </p:nvSpPr>
            <p:spPr bwMode="auto">
              <a:xfrm>
                <a:off x="345" y="3720"/>
                <a:ext cx="100" cy="99"/>
              </a:xfrm>
              <a:custGeom>
                <a:avLst/>
                <a:gdLst>
                  <a:gd name="T0" fmla="*/ 2 w 42"/>
                  <a:gd name="T1" fmla="*/ 29 h 42"/>
                  <a:gd name="T2" fmla="*/ 4 w 42"/>
                  <a:gd name="T3" fmla="*/ 14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3" y="16"/>
                      <a:pt x="4" y="14"/>
                    </a:cubicBezTo>
                    <a:cubicBezTo>
                      <a:pt x="21" y="0"/>
                      <a:pt x="42" y="40"/>
                      <a:pt x="16" y="41"/>
                    </a:cubicBezTo>
                    <a:cubicBezTo>
                      <a:pt x="12" y="42"/>
                      <a:pt x="6"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9" name="Freeform 126"/>
              <p:cNvSpPr>
                <a:spLocks/>
              </p:cNvSpPr>
              <p:nvPr userDrawn="1"/>
            </p:nvSpPr>
            <p:spPr bwMode="auto">
              <a:xfrm>
                <a:off x="409" y="4051"/>
                <a:ext cx="85" cy="90"/>
              </a:xfrm>
              <a:custGeom>
                <a:avLst/>
                <a:gdLst>
                  <a:gd name="T0" fmla="*/ 4 w 36"/>
                  <a:gd name="T1" fmla="*/ 32 h 38"/>
                  <a:gd name="T2" fmla="*/ 0 w 36"/>
                  <a:gd name="T3" fmla="*/ 20 h 38"/>
                  <a:gd name="T4" fmla="*/ 21 w 36"/>
                  <a:gd name="T5" fmla="*/ 36 h 38"/>
                  <a:gd name="T6" fmla="*/ 4 w 36"/>
                  <a:gd name="T7" fmla="*/ 32 h 38"/>
                </a:gdLst>
                <a:ahLst/>
                <a:cxnLst>
                  <a:cxn ang="0">
                    <a:pos x="T0" y="T1"/>
                  </a:cxn>
                  <a:cxn ang="0">
                    <a:pos x="T2" y="T3"/>
                  </a:cxn>
                  <a:cxn ang="0">
                    <a:pos x="T4" y="T5"/>
                  </a:cxn>
                  <a:cxn ang="0">
                    <a:pos x="T6" y="T7"/>
                  </a:cxn>
                </a:cxnLst>
                <a:rect l="0" t="0" r="r" b="b"/>
                <a:pathLst>
                  <a:path w="36" h="38">
                    <a:moveTo>
                      <a:pt x="4" y="32"/>
                    </a:moveTo>
                    <a:cubicBezTo>
                      <a:pt x="1" y="31"/>
                      <a:pt x="2" y="23"/>
                      <a:pt x="0" y="20"/>
                    </a:cubicBezTo>
                    <a:cubicBezTo>
                      <a:pt x="8" y="0"/>
                      <a:pt x="36" y="23"/>
                      <a:pt x="21" y="36"/>
                    </a:cubicBezTo>
                    <a:cubicBezTo>
                      <a:pt x="13" y="38"/>
                      <a:pt x="7" y="37"/>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0" name="Freeform 127"/>
              <p:cNvSpPr>
                <a:spLocks/>
              </p:cNvSpPr>
              <p:nvPr userDrawn="1"/>
            </p:nvSpPr>
            <p:spPr bwMode="auto">
              <a:xfrm>
                <a:off x="326" y="2929"/>
                <a:ext cx="123" cy="173"/>
              </a:xfrm>
              <a:custGeom>
                <a:avLst/>
                <a:gdLst>
                  <a:gd name="T0" fmla="*/ 1 w 52"/>
                  <a:gd name="T1" fmla="*/ 34 h 73"/>
                  <a:gd name="T2" fmla="*/ 14 w 52"/>
                  <a:gd name="T3" fmla="*/ 10 h 73"/>
                  <a:gd name="T4" fmla="*/ 1 w 52"/>
                  <a:gd name="T5" fmla="*/ 34 h 73"/>
                </a:gdLst>
                <a:ahLst/>
                <a:cxnLst>
                  <a:cxn ang="0">
                    <a:pos x="T0" y="T1"/>
                  </a:cxn>
                  <a:cxn ang="0">
                    <a:pos x="T2" y="T3"/>
                  </a:cxn>
                  <a:cxn ang="0">
                    <a:pos x="T4" y="T5"/>
                  </a:cxn>
                </a:cxnLst>
                <a:rect l="0" t="0" r="r" b="b"/>
                <a:pathLst>
                  <a:path w="52" h="73">
                    <a:moveTo>
                      <a:pt x="1" y="34"/>
                    </a:moveTo>
                    <a:cubicBezTo>
                      <a:pt x="0" y="19"/>
                      <a:pt x="7" y="12"/>
                      <a:pt x="14" y="10"/>
                    </a:cubicBezTo>
                    <a:cubicBezTo>
                      <a:pt x="52" y="0"/>
                      <a:pt x="5" y="73"/>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1" name="Freeform 128"/>
              <p:cNvSpPr>
                <a:spLocks/>
              </p:cNvSpPr>
              <p:nvPr userDrawn="1"/>
            </p:nvSpPr>
            <p:spPr bwMode="auto">
              <a:xfrm>
                <a:off x="95" y="1112"/>
                <a:ext cx="78" cy="100"/>
              </a:xfrm>
              <a:custGeom>
                <a:avLst/>
                <a:gdLst>
                  <a:gd name="T0" fmla="*/ 0 w 33"/>
                  <a:gd name="T1" fmla="*/ 11 h 42"/>
                  <a:gd name="T2" fmla="*/ 33 w 33"/>
                  <a:gd name="T3" fmla="*/ 30 h 42"/>
                  <a:gd name="T4" fmla="*/ 0 w 33"/>
                  <a:gd name="T5" fmla="*/ 11 h 42"/>
                </a:gdLst>
                <a:ahLst/>
                <a:cxnLst>
                  <a:cxn ang="0">
                    <a:pos x="T0" y="T1"/>
                  </a:cxn>
                  <a:cxn ang="0">
                    <a:pos x="T2" y="T3"/>
                  </a:cxn>
                  <a:cxn ang="0">
                    <a:pos x="T4" y="T5"/>
                  </a:cxn>
                </a:cxnLst>
                <a:rect l="0" t="0" r="r" b="b"/>
                <a:pathLst>
                  <a:path w="33" h="42">
                    <a:moveTo>
                      <a:pt x="0" y="11"/>
                    </a:moveTo>
                    <a:cubicBezTo>
                      <a:pt x="7" y="0"/>
                      <a:pt x="33" y="16"/>
                      <a:pt x="33" y="30"/>
                    </a:cubicBezTo>
                    <a:cubicBezTo>
                      <a:pt x="26" y="42"/>
                      <a:pt x="0" y="2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2" name="Freeform 129"/>
              <p:cNvSpPr>
                <a:spLocks/>
              </p:cNvSpPr>
              <p:nvPr userDrawn="1"/>
            </p:nvSpPr>
            <p:spPr bwMode="auto">
              <a:xfrm>
                <a:off x="352" y="3634"/>
                <a:ext cx="88" cy="83"/>
              </a:xfrm>
              <a:custGeom>
                <a:avLst/>
                <a:gdLst>
                  <a:gd name="T0" fmla="*/ 4 w 37"/>
                  <a:gd name="T1" fmla="*/ 24 h 35"/>
                  <a:gd name="T2" fmla="*/ 12 w 37"/>
                  <a:gd name="T3" fmla="*/ 4 h 35"/>
                  <a:gd name="T4" fmla="*/ 19 w 37"/>
                  <a:gd name="T5" fmla="*/ 34 h 35"/>
                  <a:gd name="T6" fmla="*/ 4 w 37"/>
                  <a:gd name="T7" fmla="*/ 24 h 35"/>
                </a:gdLst>
                <a:ahLst/>
                <a:cxnLst>
                  <a:cxn ang="0">
                    <a:pos x="T0" y="T1"/>
                  </a:cxn>
                  <a:cxn ang="0">
                    <a:pos x="T2" y="T3"/>
                  </a:cxn>
                  <a:cxn ang="0">
                    <a:pos x="T4" y="T5"/>
                  </a:cxn>
                  <a:cxn ang="0">
                    <a:pos x="T6" y="T7"/>
                  </a:cxn>
                </a:cxnLst>
                <a:rect l="0" t="0" r="r" b="b"/>
                <a:pathLst>
                  <a:path w="37" h="35">
                    <a:moveTo>
                      <a:pt x="4" y="24"/>
                    </a:moveTo>
                    <a:cubicBezTo>
                      <a:pt x="0" y="14"/>
                      <a:pt x="2" y="6"/>
                      <a:pt x="12" y="4"/>
                    </a:cubicBezTo>
                    <a:cubicBezTo>
                      <a:pt x="33" y="0"/>
                      <a:pt x="37" y="32"/>
                      <a:pt x="19" y="34"/>
                    </a:cubicBezTo>
                    <a:cubicBezTo>
                      <a:pt x="14" y="35"/>
                      <a:pt x="8" y="3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3" name="Freeform 130"/>
              <p:cNvSpPr>
                <a:spLocks/>
              </p:cNvSpPr>
              <p:nvPr userDrawn="1"/>
            </p:nvSpPr>
            <p:spPr bwMode="auto">
              <a:xfrm>
                <a:off x="305" y="3287"/>
                <a:ext cx="121" cy="165"/>
              </a:xfrm>
              <a:custGeom>
                <a:avLst/>
                <a:gdLst>
                  <a:gd name="T0" fmla="*/ 4 w 51"/>
                  <a:gd name="T1" fmla="*/ 33 h 70"/>
                  <a:gd name="T2" fmla="*/ 13 w 51"/>
                  <a:gd name="T3" fmla="*/ 11 h 70"/>
                  <a:gd name="T4" fmla="*/ 4 w 51"/>
                  <a:gd name="T5" fmla="*/ 33 h 70"/>
                </a:gdLst>
                <a:ahLst/>
                <a:cxnLst>
                  <a:cxn ang="0">
                    <a:pos x="T0" y="T1"/>
                  </a:cxn>
                  <a:cxn ang="0">
                    <a:pos x="T2" y="T3"/>
                  </a:cxn>
                  <a:cxn ang="0">
                    <a:pos x="T4" y="T5"/>
                  </a:cxn>
                </a:cxnLst>
                <a:rect l="0" t="0" r="r" b="b"/>
                <a:pathLst>
                  <a:path w="51" h="70">
                    <a:moveTo>
                      <a:pt x="4" y="33"/>
                    </a:moveTo>
                    <a:cubicBezTo>
                      <a:pt x="0" y="19"/>
                      <a:pt x="6" y="13"/>
                      <a:pt x="13" y="11"/>
                    </a:cubicBezTo>
                    <a:cubicBezTo>
                      <a:pt x="51" y="0"/>
                      <a:pt x="15" y="70"/>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4" name="Freeform 131"/>
              <p:cNvSpPr>
                <a:spLocks/>
              </p:cNvSpPr>
              <p:nvPr userDrawn="1"/>
            </p:nvSpPr>
            <p:spPr bwMode="auto">
              <a:xfrm>
                <a:off x="400" y="2546"/>
                <a:ext cx="66" cy="109"/>
              </a:xfrm>
              <a:custGeom>
                <a:avLst/>
                <a:gdLst>
                  <a:gd name="T0" fmla="*/ 0 w 28"/>
                  <a:gd name="T1" fmla="*/ 33 h 46"/>
                  <a:gd name="T2" fmla="*/ 7 w 28"/>
                  <a:gd name="T3" fmla="*/ 15 h 46"/>
                  <a:gd name="T4" fmla="*/ 9 w 28"/>
                  <a:gd name="T5" fmla="*/ 45 h 46"/>
                  <a:gd name="T6" fmla="*/ 0 w 28"/>
                  <a:gd name="T7" fmla="*/ 33 h 46"/>
                </a:gdLst>
                <a:ahLst/>
                <a:cxnLst>
                  <a:cxn ang="0">
                    <a:pos x="T0" y="T1"/>
                  </a:cxn>
                  <a:cxn ang="0">
                    <a:pos x="T2" y="T3"/>
                  </a:cxn>
                  <a:cxn ang="0">
                    <a:pos x="T4" y="T5"/>
                  </a:cxn>
                  <a:cxn ang="0">
                    <a:pos x="T6" y="T7"/>
                  </a:cxn>
                </a:cxnLst>
                <a:rect l="0" t="0" r="r" b="b"/>
                <a:pathLst>
                  <a:path w="28" h="46">
                    <a:moveTo>
                      <a:pt x="0" y="33"/>
                    </a:moveTo>
                    <a:cubicBezTo>
                      <a:pt x="0" y="24"/>
                      <a:pt x="4" y="17"/>
                      <a:pt x="7" y="15"/>
                    </a:cubicBezTo>
                    <a:cubicBezTo>
                      <a:pt x="28" y="0"/>
                      <a:pt x="24" y="40"/>
                      <a:pt x="9" y="45"/>
                    </a:cubicBezTo>
                    <a:cubicBezTo>
                      <a:pt x="5" y="46"/>
                      <a:pt x="0" y="46"/>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5" name="Freeform 132"/>
              <p:cNvSpPr>
                <a:spLocks/>
              </p:cNvSpPr>
              <p:nvPr userDrawn="1"/>
            </p:nvSpPr>
            <p:spPr bwMode="auto">
              <a:xfrm>
                <a:off x="466" y="2196"/>
                <a:ext cx="88" cy="118"/>
              </a:xfrm>
              <a:custGeom>
                <a:avLst/>
                <a:gdLst>
                  <a:gd name="T0" fmla="*/ 1 w 37"/>
                  <a:gd name="T1" fmla="*/ 22 h 50"/>
                  <a:gd name="T2" fmla="*/ 12 w 37"/>
                  <a:gd name="T3" fmla="*/ 3 h 50"/>
                  <a:gd name="T4" fmla="*/ 1 w 37"/>
                  <a:gd name="T5" fmla="*/ 22 h 50"/>
                </a:gdLst>
                <a:ahLst/>
                <a:cxnLst>
                  <a:cxn ang="0">
                    <a:pos x="T0" y="T1"/>
                  </a:cxn>
                  <a:cxn ang="0">
                    <a:pos x="T2" y="T3"/>
                  </a:cxn>
                  <a:cxn ang="0">
                    <a:pos x="T4" y="T5"/>
                  </a:cxn>
                </a:cxnLst>
                <a:rect l="0" t="0" r="r" b="b"/>
                <a:pathLst>
                  <a:path w="37" h="50">
                    <a:moveTo>
                      <a:pt x="1" y="22"/>
                    </a:moveTo>
                    <a:cubicBezTo>
                      <a:pt x="0" y="11"/>
                      <a:pt x="6" y="4"/>
                      <a:pt x="12" y="3"/>
                    </a:cubicBezTo>
                    <a:cubicBezTo>
                      <a:pt x="37" y="0"/>
                      <a:pt x="5" y="50"/>
                      <a:pt x="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6" name="Freeform 133"/>
              <p:cNvSpPr>
                <a:spLocks/>
              </p:cNvSpPr>
              <p:nvPr userDrawn="1"/>
            </p:nvSpPr>
            <p:spPr bwMode="auto">
              <a:xfrm>
                <a:off x="480" y="1832"/>
                <a:ext cx="76" cy="99"/>
              </a:xfrm>
              <a:custGeom>
                <a:avLst/>
                <a:gdLst>
                  <a:gd name="T0" fmla="*/ 4 w 32"/>
                  <a:gd name="T1" fmla="*/ 26 h 42"/>
                  <a:gd name="T2" fmla="*/ 6 w 32"/>
                  <a:gd name="T3" fmla="*/ 8 h 42"/>
                  <a:gd name="T4" fmla="*/ 4 w 32"/>
                  <a:gd name="T5" fmla="*/ 26 h 42"/>
                </a:gdLst>
                <a:ahLst/>
                <a:cxnLst>
                  <a:cxn ang="0">
                    <a:pos x="T0" y="T1"/>
                  </a:cxn>
                  <a:cxn ang="0">
                    <a:pos x="T2" y="T3"/>
                  </a:cxn>
                  <a:cxn ang="0">
                    <a:pos x="T4" y="T5"/>
                  </a:cxn>
                </a:cxnLst>
                <a:rect l="0" t="0" r="r" b="b"/>
                <a:pathLst>
                  <a:path w="32" h="42">
                    <a:moveTo>
                      <a:pt x="4" y="26"/>
                    </a:moveTo>
                    <a:cubicBezTo>
                      <a:pt x="0" y="21"/>
                      <a:pt x="3" y="11"/>
                      <a:pt x="6" y="8"/>
                    </a:cubicBezTo>
                    <a:cubicBezTo>
                      <a:pt x="32" y="0"/>
                      <a:pt x="23" y="42"/>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7" name="Freeform 134"/>
              <p:cNvSpPr>
                <a:spLocks/>
              </p:cNvSpPr>
              <p:nvPr userDrawn="1"/>
            </p:nvSpPr>
            <p:spPr bwMode="auto">
              <a:xfrm>
                <a:off x="362" y="1491"/>
                <a:ext cx="76" cy="92"/>
              </a:xfrm>
              <a:custGeom>
                <a:avLst/>
                <a:gdLst>
                  <a:gd name="T0" fmla="*/ 2 w 32"/>
                  <a:gd name="T1" fmla="*/ 10 h 39"/>
                  <a:gd name="T2" fmla="*/ 29 w 32"/>
                  <a:gd name="T3" fmla="*/ 29 h 39"/>
                  <a:gd name="T4" fmla="*/ 2 w 32"/>
                  <a:gd name="T5" fmla="*/ 10 h 39"/>
                </a:gdLst>
                <a:ahLst/>
                <a:cxnLst>
                  <a:cxn ang="0">
                    <a:pos x="T0" y="T1"/>
                  </a:cxn>
                  <a:cxn ang="0">
                    <a:pos x="T2" y="T3"/>
                  </a:cxn>
                  <a:cxn ang="0">
                    <a:pos x="T4" y="T5"/>
                  </a:cxn>
                </a:cxnLst>
                <a:rect l="0" t="0" r="r" b="b"/>
                <a:pathLst>
                  <a:path w="32" h="39">
                    <a:moveTo>
                      <a:pt x="2" y="10"/>
                    </a:moveTo>
                    <a:cubicBezTo>
                      <a:pt x="11" y="0"/>
                      <a:pt x="32" y="17"/>
                      <a:pt x="29" y="29"/>
                    </a:cubicBezTo>
                    <a:cubicBezTo>
                      <a:pt x="21" y="39"/>
                      <a:pt x="0" y="22"/>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8" name="Freeform 135"/>
              <p:cNvSpPr>
                <a:spLocks/>
              </p:cNvSpPr>
              <p:nvPr userDrawn="1"/>
            </p:nvSpPr>
            <p:spPr bwMode="auto">
              <a:xfrm>
                <a:off x="412" y="3958"/>
                <a:ext cx="111" cy="131"/>
              </a:xfrm>
              <a:custGeom>
                <a:avLst/>
                <a:gdLst>
                  <a:gd name="T0" fmla="*/ 7 w 47"/>
                  <a:gd name="T1" fmla="*/ 26 h 55"/>
                  <a:gd name="T2" fmla="*/ 14 w 47"/>
                  <a:gd name="T3" fmla="*/ 7 h 55"/>
                  <a:gd name="T4" fmla="*/ 7 w 47"/>
                  <a:gd name="T5" fmla="*/ 26 h 55"/>
                </a:gdLst>
                <a:ahLst/>
                <a:cxnLst>
                  <a:cxn ang="0">
                    <a:pos x="T0" y="T1"/>
                  </a:cxn>
                  <a:cxn ang="0">
                    <a:pos x="T2" y="T3"/>
                  </a:cxn>
                  <a:cxn ang="0">
                    <a:pos x="T4" y="T5"/>
                  </a:cxn>
                </a:cxnLst>
                <a:rect l="0" t="0" r="r" b="b"/>
                <a:pathLst>
                  <a:path w="47" h="55">
                    <a:moveTo>
                      <a:pt x="7" y="26"/>
                    </a:moveTo>
                    <a:cubicBezTo>
                      <a:pt x="0" y="14"/>
                      <a:pt x="6" y="8"/>
                      <a:pt x="14" y="7"/>
                    </a:cubicBezTo>
                    <a:cubicBezTo>
                      <a:pt x="47" y="0"/>
                      <a:pt x="21" y="55"/>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9" name="Freeform 136"/>
              <p:cNvSpPr>
                <a:spLocks/>
              </p:cNvSpPr>
              <p:nvPr userDrawn="1"/>
            </p:nvSpPr>
            <p:spPr bwMode="auto">
              <a:xfrm>
                <a:off x="490" y="4280"/>
                <a:ext cx="64" cy="81"/>
              </a:xfrm>
              <a:custGeom>
                <a:avLst/>
                <a:gdLst>
                  <a:gd name="T0" fmla="*/ 2 w 27"/>
                  <a:gd name="T1" fmla="*/ 24 h 34"/>
                  <a:gd name="T2" fmla="*/ 3 w 27"/>
                  <a:gd name="T3" fmla="*/ 13 h 34"/>
                  <a:gd name="T4" fmla="*/ 14 w 27"/>
                  <a:gd name="T5" fmla="*/ 32 h 34"/>
                  <a:gd name="T6" fmla="*/ 2 w 27"/>
                  <a:gd name="T7" fmla="*/ 24 h 34"/>
                </a:gdLst>
                <a:ahLst/>
                <a:cxnLst>
                  <a:cxn ang="0">
                    <a:pos x="T0" y="T1"/>
                  </a:cxn>
                  <a:cxn ang="0">
                    <a:pos x="T2" y="T3"/>
                  </a:cxn>
                  <a:cxn ang="0">
                    <a:pos x="T4" y="T5"/>
                  </a:cxn>
                  <a:cxn ang="0">
                    <a:pos x="T6" y="T7"/>
                  </a:cxn>
                </a:cxnLst>
                <a:rect l="0" t="0" r="r" b="b"/>
                <a:pathLst>
                  <a:path w="27" h="34">
                    <a:moveTo>
                      <a:pt x="2" y="24"/>
                    </a:moveTo>
                    <a:cubicBezTo>
                      <a:pt x="0" y="19"/>
                      <a:pt x="1" y="15"/>
                      <a:pt x="3" y="13"/>
                    </a:cubicBezTo>
                    <a:cubicBezTo>
                      <a:pt x="17" y="0"/>
                      <a:pt x="27" y="29"/>
                      <a:pt x="14" y="32"/>
                    </a:cubicBezTo>
                    <a:cubicBezTo>
                      <a:pt x="10" y="33"/>
                      <a:pt x="6" y="34"/>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0" name="Freeform 137"/>
              <p:cNvSpPr>
                <a:spLocks/>
              </p:cNvSpPr>
              <p:nvPr userDrawn="1"/>
            </p:nvSpPr>
            <p:spPr bwMode="auto">
              <a:xfrm>
                <a:off x="322" y="1370"/>
                <a:ext cx="90" cy="130"/>
              </a:xfrm>
              <a:custGeom>
                <a:avLst/>
                <a:gdLst>
                  <a:gd name="T0" fmla="*/ 8 w 38"/>
                  <a:gd name="T1" fmla="*/ 28 h 55"/>
                  <a:gd name="T2" fmla="*/ 6 w 38"/>
                  <a:gd name="T3" fmla="*/ 9 h 55"/>
                  <a:gd name="T4" fmla="*/ 8 w 38"/>
                  <a:gd name="T5" fmla="*/ 28 h 55"/>
                </a:gdLst>
                <a:ahLst/>
                <a:cxnLst>
                  <a:cxn ang="0">
                    <a:pos x="T0" y="T1"/>
                  </a:cxn>
                  <a:cxn ang="0">
                    <a:pos x="T2" y="T3"/>
                  </a:cxn>
                  <a:cxn ang="0">
                    <a:pos x="T4" y="T5"/>
                  </a:cxn>
                </a:cxnLst>
                <a:rect l="0" t="0" r="r" b="b"/>
                <a:pathLst>
                  <a:path w="38" h="55">
                    <a:moveTo>
                      <a:pt x="8" y="28"/>
                    </a:moveTo>
                    <a:cubicBezTo>
                      <a:pt x="0" y="17"/>
                      <a:pt x="0" y="10"/>
                      <a:pt x="6" y="9"/>
                    </a:cubicBezTo>
                    <a:cubicBezTo>
                      <a:pt x="38" y="0"/>
                      <a:pt x="30" y="55"/>
                      <a:pt x="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1" name="Freeform 138"/>
              <p:cNvSpPr>
                <a:spLocks/>
              </p:cNvSpPr>
              <p:nvPr userDrawn="1"/>
            </p:nvSpPr>
            <p:spPr bwMode="auto">
              <a:xfrm>
                <a:off x="33" y="970"/>
                <a:ext cx="92" cy="157"/>
              </a:xfrm>
              <a:custGeom>
                <a:avLst/>
                <a:gdLst>
                  <a:gd name="T0" fmla="*/ 8 w 39"/>
                  <a:gd name="T1" fmla="*/ 32 h 66"/>
                  <a:gd name="T2" fmla="*/ 5 w 39"/>
                  <a:gd name="T3" fmla="*/ 13 h 66"/>
                  <a:gd name="T4" fmla="*/ 8 w 39"/>
                  <a:gd name="T5" fmla="*/ 32 h 66"/>
                </a:gdLst>
                <a:ahLst/>
                <a:cxnLst>
                  <a:cxn ang="0">
                    <a:pos x="T0" y="T1"/>
                  </a:cxn>
                  <a:cxn ang="0">
                    <a:pos x="T2" y="T3"/>
                  </a:cxn>
                  <a:cxn ang="0">
                    <a:pos x="T4" y="T5"/>
                  </a:cxn>
                </a:cxnLst>
                <a:rect l="0" t="0" r="r" b="b"/>
                <a:pathLst>
                  <a:path w="39" h="66">
                    <a:moveTo>
                      <a:pt x="8" y="32"/>
                    </a:moveTo>
                    <a:cubicBezTo>
                      <a:pt x="0" y="22"/>
                      <a:pt x="0" y="15"/>
                      <a:pt x="5" y="13"/>
                    </a:cubicBezTo>
                    <a:cubicBezTo>
                      <a:pt x="39" y="0"/>
                      <a:pt x="36" y="66"/>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2" name="Freeform 139"/>
              <p:cNvSpPr>
                <a:spLocks/>
              </p:cNvSpPr>
              <p:nvPr userDrawn="1"/>
            </p:nvSpPr>
            <p:spPr bwMode="auto">
              <a:xfrm>
                <a:off x="371" y="2830"/>
                <a:ext cx="78" cy="95"/>
              </a:xfrm>
              <a:custGeom>
                <a:avLst/>
                <a:gdLst>
                  <a:gd name="T0" fmla="*/ 1 w 33"/>
                  <a:gd name="T1" fmla="*/ 27 h 40"/>
                  <a:gd name="T2" fmla="*/ 16 w 33"/>
                  <a:gd name="T3" fmla="*/ 3 h 40"/>
                  <a:gd name="T4" fmla="*/ 12 w 33"/>
                  <a:gd name="T5" fmla="*/ 38 h 40"/>
                  <a:gd name="T6" fmla="*/ 1 w 33"/>
                  <a:gd name="T7" fmla="*/ 27 h 40"/>
                </a:gdLst>
                <a:ahLst/>
                <a:cxnLst>
                  <a:cxn ang="0">
                    <a:pos x="T0" y="T1"/>
                  </a:cxn>
                  <a:cxn ang="0">
                    <a:pos x="T2" y="T3"/>
                  </a:cxn>
                  <a:cxn ang="0">
                    <a:pos x="T4" y="T5"/>
                  </a:cxn>
                  <a:cxn ang="0">
                    <a:pos x="T6" y="T7"/>
                  </a:cxn>
                </a:cxnLst>
                <a:rect l="0" t="0" r="r" b="b"/>
                <a:pathLst>
                  <a:path w="33" h="40">
                    <a:moveTo>
                      <a:pt x="1" y="27"/>
                    </a:moveTo>
                    <a:cubicBezTo>
                      <a:pt x="0" y="12"/>
                      <a:pt x="8" y="4"/>
                      <a:pt x="16" y="3"/>
                    </a:cubicBezTo>
                    <a:cubicBezTo>
                      <a:pt x="33" y="0"/>
                      <a:pt x="31" y="35"/>
                      <a:pt x="12" y="38"/>
                    </a:cubicBezTo>
                    <a:cubicBezTo>
                      <a:pt x="5" y="40"/>
                      <a:pt x="2" y="36"/>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3" name="Freeform 140"/>
              <p:cNvSpPr>
                <a:spLocks/>
              </p:cNvSpPr>
              <p:nvPr userDrawn="1"/>
            </p:nvSpPr>
            <p:spPr bwMode="auto">
              <a:xfrm>
                <a:off x="445" y="2447"/>
                <a:ext cx="68" cy="120"/>
              </a:xfrm>
              <a:custGeom>
                <a:avLst/>
                <a:gdLst>
                  <a:gd name="T0" fmla="*/ 1 w 29"/>
                  <a:gd name="T1" fmla="*/ 24 h 51"/>
                  <a:gd name="T2" fmla="*/ 24 w 29"/>
                  <a:gd name="T3" fmla="*/ 9 h 51"/>
                  <a:gd name="T4" fmla="*/ 1 w 29"/>
                  <a:gd name="T5" fmla="*/ 24 h 51"/>
                </a:gdLst>
                <a:ahLst/>
                <a:cxnLst>
                  <a:cxn ang="0">
                    <a:pos x="T0" y="T1"/>
                  </a:cxn>
                  <a:cxn ang="0">
                    <a:pos x="T2" y="T3"/>
                  </a:cxn>
                  <a:cxn ang="0">
                    <a:pos x="T4" y="T5"/>
                  </a:cxn>
                </a:cxnLst>
                <a:rect l="0" t="0" r="r" b="b"/>
                <a:pathLst>
                  <a:path w="29" h="51">
                    <a:moveTo>
                      <a:pt x="1" y="24"/>
                    </a:moveTo>
                    <a:cubicBezTo>
                      <a:pt x="2" y="9"/>
                      <a:pt x="21" y="0"/>
                      <a:pt x="24" y="9"/>
                    </a:cubicBezTo>
                    <a:cubicBezTo>
                      <a:pt x="29" y="24"/>
                      <a:pt x="0" y="51"/>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4" name="Freeform 141"/>
              <p:cNvSpPr>
                <a:spLocks/>
              </p:cNvSpPr>
              <p:nvPr userDrawn="1"/>
            </p:nvSpPr>
            <p:spPr bwMode="auto">
              <a:xfrm>
                <a:off x="494" y="1730"/>
                <a:ext cx="93" cy="113"/>
              </a:xfrm>
              <a:custGeom>
                <a:avLst/>
                <a:gdLst>
                  <a:gd name="T0" fmla="*/ 5 w 39"/>
                  <a:gd name="T1" fmla="*/ 22 h 48"/>
                  <a:gd name="T2" fmla="*/ 10 w 39"/>
                  <a:gd name="T3" fmla="*/ 5 h 48"/>
                  <a:gd name="T4" fmla="*/ 5 w 39"/>
                  <a:gd name="T5" fmla="*/ 22 h 48"/>
                </a:gdLst>
                <a:ahLst/>
                <a:cxnLst>
                  <a:cxn ang="0">
                    <a:pos x="T0" y="T1"/>
                  </a:cxn>
                  <a:cxn ang="0">
                    <a:pos x="T2" y="T3"/>
                  </a:cxn>
                  <a:cxn ang="0">
                    <a:pos x="T4" y="T5"/>
                  </a:cxn>
                </a:cxnLst>
                <a:rect l="0" t="0" r="r" b="b"/>
                <a:pathLst>
                  <a:path w="39" h="48">
                    <a:moveTo>
                      <a:pt x="5" y="22"/>
                    </a:moveTo>
                    <a:cubicBezTo>
                      <a:pt x="0" y="12"/>
                      <a:pt x="4" y="6"/>
                      <a:pt x="10" y="5"/>
                    </a:cubicBezTo>
                    <a:cubicBezTo>
                      <a:pt x="39" y="0"/>
                      <a:pt x="18" y="48"/>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5" name="Freeform 142"/>
              <p:cNvSpPr>
                <a:spLocks/>
              </p:cNvSpPr>
              <p:nvPr userDrawn="1"/>
            </p:nvSpPr>
            <p:spPr bwMode="auto">
              <a:xfrm>
                <a:off x="367" y="3530"/>
                <a:ext cx="87" cy="85"/>
              </a:xfrm>
              <a:custGeom>
                <a:avLst/>
                <a:gdLst>
                  <a:gd name="T0" fmla="*/ 3 w 37"/>
                  <a:gd name="T1" fmla="*/ 24 h 36"/>
                  <a:gd name="T2" fmla="*/ 12 w 37"/>
                  <a:gd name="T3" fmla="*/ 5 h 36"/>
                  <a:gd name="T4" fmla="*/ 19 w 37"/>
                  <a:gd name="T5" fmla="*/ 35 h 36"/>
                  <a:gd name="T6" fmla="*/ 3 w 37"/>
                  <a:gd name="T7" fmla="*/ 24 h 36"/>
                </a:gdLst>
                <a:ahLst/>
                <a:cxnLst>
                  <a:cxn ang="0">
                    <a:pos x="T0" y="T1"/>
                  </a:cxn>
                  <a:cxn ang="0">
                    <a:pos x="T2" y="T3"/>
                  </a:cxn>
                  <a:cxn ang="0">
                    <a:pos x="T4" y="T5"/>
                  </a:cxn>
                  <a:cxn ang="0">
                    <a:pos x="T6" y="T7"/>
                  </a:cxn>
                </a:cxnLst>
                <a:rect l="0" t="0" r="r" b="b"/>
                <a:pathLst>
                  <a:path w="37" h="36">
                    <a:moveTo>
                      <a:pt x="3" y="24"/>
                    </a:moveTo>
                    <a:cubicBezTo>
                      <a:pt x="0" y="15"/>
                      <a:pt x="1" y="7"/>
                      <a:pt x="12" y="5"/>
                    </a:cubicBezTo>
                    <a:cubicBezTo>
                      <a:pt x="32" y="0"/>
                      <a:pt x="37" y="33"/>
                      <a:pt x="19" y="35"/>
                    </a:cubicBezTo>
                    <a:cubicBezTo>
                      <a:pt x="14" y="36"/>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6" name="Freeform 143"/>
              <p:cNvSpPr>
                <a:spLocks/>
              </p:cNvSpPr>
              <p:nvPr userDrawn="1"/>
            </p:nvSpPr>
            <p:spPr bwMode="auto">
              <a:xfrm>
                <a:off x="336" y="3187"/>
                <a:ext cx="80" cy="95"/>
              </a:xfrm>
              <a:custGeom>
                <a:avLst/>
                <a:gdLst>
                  <a:gd name="T0" fmla="*/ 3 w 34"/>
                  <a:gd name="T1" fmla="*/ 31 h 40"/>
                  <a:gd name="T2" fmla="*/ 10 w 34"/>
                  <a:gd name="T3" fmla="*/ 7 h 40"/>
                  <a:gd name="T4" fmla="*/ 12 w 34"/>
                  <a:gd name="T5" fmla="*/ 40 h 40"/>
                  <a:gd name="T6" fmla="*/ 3 w 34"/>
                  <a:gd name="T7" fmla="*/ 31 h 40"/>
                </a:gdLst>
                <a:ahLst/>
                <a:cxnLst>
                  <a:cxn ang="0">
                    <a:pos x="T0" y="T1"/>
                  </a:cxn>
                  <a:cxn ang="0">
                    <a:pos x="T2" y="T3"/>
                  </a:cxn>
                  <a:cxn ang="0">
                    <a:pos x="T4" y="T5"/>
                  </a:cxn>
                  <a:cxn ang="0">
                    <a:pos x="T6" y="T7"/>
                  </a:cxn>
                </a:cxnLst>
                <a:rect l="0" t="0" r="r" b="b"/>
                <a:pathLst>
                  <a:path w="34" h="40">
                    <a:moveTo>
                      <a:pt x="3" y="31"/>
                    </a:moveTo>
                    <a:cubicBezTo>
                      <a:pt x="0" y="21"/>
                      <a:pt x="3" y="9"/>
                      <a:pt x="10" y="7"/>
                    </a:cubicBezTo>
                    <a:cubicBezTo>
                      <a:pt x="31" y="0"/>
                      <a:pt x="34" y="40"/>
                      <a:pt x="12" y="40"/>
                    </a:cubicBezTo>
                    <a:cubicBezTo>
                      <a:pt x="10" y="40"/>
                      <a:pt x="5"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7" name="Freeform 144"/>
              <p:cNvSpPr>
                <a:spLocks/>
              </p:cNvSpPr>
              <p:nvPr userDrawn="1"/>
            </p:nvSpPr>
            <p:spPr bwMode="auto">
              <a:xfrm>
                <a:off x="504" y="2071"/>
                <a:ext cx="90" cy="89"/>
              </a:xfrm>
              <a:custGeom>
                <a:avLst/>
                <a:gdLst>
                  <a:gd name="T0" fmla="*/ 4 w 38"/>
                  <a:gd name="T1" fmla="*/ 26 h 38"/>
                  <a:gd name="T2" fmla="*/ 21 w 38"/>
                  <a:gd name="T3" fmla="*/ 31 h 38"/>
                  <a:gd name="T4" fmla="*/ 4 w 38"/>
                  <a:gd name="T5" fmla="*/ 26 h 38"/>
                </a:gdLst>
                <a:ahLst/>
                <a:cxnLst>
                  <a:cxn ang="0">
                    <a:pos x="T0" y="T1"/>
                  </a:cxn>
                  <a:cxn ang="0">
                    <a:pos x="T2" y="T3"/>
                  </a:cxn>
                  <a:cxn ang="0">
                    <a:pos x="T4" y="T5"/>
                  </a:cxn>
                </a:cxnLst>
                <a:rect l="0" t="0" r="r" b="b"/>
                <a:pathLst>
                  <a:path w="38" h="38">
                    <a:moveTo>
                      <a:pt x="4" y="26"/>
                    </a:moveTo>
                    <a:cubicBezTo>
                      <a:pt x="0" y="0"/>
                      <a:pt x="38" y="10"/>
                      <a:pt x="21" y="31"/>
                    </a:cubicBezTo>
                    <a:cubicBezTo>
                      <a:pt x="16" y="38"/>
                      <a:pt x="5" y="3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8" name="Freeform 145"/>
              <p:cNvSpPr>
                <a:spLocks/>
              </p:cNvSpPr>
              <p:nvPr userDrawn="1"/>
            </p:nvSpPr>
            <p:spPr bwMode="auto">
              <a:xfrm>
                <a:off x="419" y="3869"/>
                <a:ext cx="82" cy="92"/>
              </a:xfrm>
              <a:custGeom>
                <a:avLst/>
                <a:gdLst>
                  <a:gd name="T0" fmla="*/ 9 w 35"/>
                  <a:gd name="T1" fmla="*/ 4 h 39"/>
                  <a:gd name="T2" fmla="*/ 28 w 35"/>
                  <a:gd name="T3" fmla="*/ 3 h 39"/>
                  <a:gd name="T4" fmla="*/ 31 w 35"/>
                  <a:gd name="T5" fmla="*/ 27 h 39"/>
                  <a:gd name="T6" fmla="*/ 9 w 35"/>
                  <a:gd name="T7" fmla="*/ 4 h 39"/>
                </a:gdLst>
                <a:ahLst/>
                <a:cxnLst>
                  <a:cxn ang="0">
                    <a:pos x="T0" y="T1"/>
                  </a:cxn>
                  <a:cxn ang="0">
                    <a:pos x="T2" y="T3"/>
                  </a:cxn>
                  <a:cxn ang="0">
                    <a:pos x="T4" y="T5"/>
                  </a:cxn>
                  <a:cxn ang="0">
                    <a:pos x="T6" y="T7"/>
                  </a:cxn>
                </a:cxnLst>
                <a:rect l="0" t="0" r="r" b="b"/>
                <a:pathLst>
                  <a:path w="35" h="39">
                    <a:moveTo>
                      <a:pt x="9" y="4"/>
                    </a:moveTo>
                    <a:cubicBezTo>
                      <a:pt x="14" y="1"/>
                      <a:pt x="24" y="0"/>
                      <a:pt x="28" y="3"/>
                    </a:cubicBezTo>
                    <a:cubicBezTo>
                      <a:pt x="34" y="8"/>
                      <a:pt x="35"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9" name="Freeform 146"/>
              <p:cNvSpPr>
                <a:spLocks/>
              </p:cNvSpPr>
              <p:nvPr userDrawn="1"/>
            </p:nvSpPr>
            <p:spPr bwMode="auto">
              <a:xfrm>
                <a:off x="497" y="4188"/>
                <a:ext cx="90" cy="116"/>
              </a:xfrm>
              <a:custGeom>
                <a:avLst/>
                <a:gdLst>
                  <a:gd name="T0" fmla="*/ 3 w 38"/>
                  <a:gd name="T1" fmla="*/ 20 h 49"/>
                  <a:gd name="T2" fmla="*/ 9 w 38"/>
                  <a:gd name="T3" fmla="*/ 5 h 49"/>
                  <a:gd name="T4" fmla="*/ 3 w 38"/>
                  <a:gd name="T5" fmla="*/ 20 h 49"/>
                </a:gdLst>
                <a:ahLst/>
                <a:cxnLst>
                  <a:cxn ang="0">
                    <a:pos x="T0" y="T1"/>
                  </a:cxn>
                  <a:cxn ang="0">
                    <a:pos x="T2" y="T3"/>
                  </a:cxn>
                  <a:cxn ang="0">
                    <a:pos x="T4" y="T5"/>
                  </a:cxn>
                </a:cxnLst>
                <a:rect l="0" t="0" r="r" b="b"/>
                <a:pathLst>
                  <a:path w="38" h="49">
                    <a:moveTo>
                      <a:pt x="3" y="20"/>
                    </a:moveTo>
                    <a:cubicBezTo>
                      <a:pt x="0" y="11"/>
                      <a:pt x="4" y="6"/>
                      <a:pt x="9" y="5"/>
                    </a:cubicBezTo>
                    <a:cubicBezTo>
                      <a:pt x="38" y="0"/>
                      <a:pt x="14" y="49"/>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0" name="Freeform 147"/>
              <p:cNvSpPr>
                <a:spLocks/>
              </p:cNvSpPr>
              <p:nvPr userDrawn="1"/>
            </p:nvSpPr>
            <p:spPr bwMode="auto">
              <a:xfrm>
                <a:off x="-2" y="885"/>
                <a:ext cx="78" cy="78"/>
              </a:xfrm>
              <a:custGeom>
                <a:avLst/>
                <a:gdLst>
                  <a:gd name="T0" fmla="*/ 0 w 33"/>
                  <a:gd name="T1" fmla="*/ 0 h 33"/>
                  <a:gd name="T2" fmla="*/ 0 w 33"/>
                  <a:gd name="T3" fmla="*/ 19 h 33"/>
                  <a:gd name="T4" fmla="*/ 1 w 33"/>
                  <a:gd name="T5" fmla="*/ 21 h 33"/>
                  <a:gd name="T6" fmla="*/ 24 w 33"/>
                  <a:gd name="T7" fmla="*/ 26 h 33"/>
                  <a:gd name="T8" fmla="*/ 0 w 33"/>
                  <a:gd name="T9" fmla="*/ 0 h 33"/>
                </a:gdLst>
                <a:ahLst/>
                <a:cxnLst>
                  <a:cxn ang="0">
                    <a:pos x="T0" y="T1"/>
                  </a:cxn>
                  <a:cxn ang="0">
                    <a:pos x="T2" y="T3"/>
                  </a:cxn>
                  <a:cxn ang="0">
                    <a:pos x="T4" y="T5"/>
                  </a:cxn>
                  <a:cxn ang="0">
                    <a:pos x="T6" y="T7"/>
                  </a:cxn>
                  <a:cxn ang="0">
                    <a:pos x="T8" y="T9"/>
                  </a:cxn>
                </a:cxnLst>
                <a:rect l="0" t="0" r="r" b="b"/>
                <a:pathLst>
                  <a:path w="33" h="33">
                    <a:moveTo>
                      <a:pt x="0" y="0"/>
                    </a:moveTo>
                    <a:cubicBezTo>
                      <a:pt x="0" y="6"/>
                      <a:pt x="0" y="13"/>
                      <a:pt x="0" y="19"/>
                    </a:cubicBezTo>
                    <a:cubicBezTo>
                      <a:pt x="0" y="20"/>
                      <a:pt x="1" y="20"/>
                      <a:pt x="1" y="21"/>
                    </a:cubicBezTo>
                    <a:cubicBezTo>
                      <a:pt x="10" y="28"/>
                      <a:pt x="18" y="33"/>
                      <a:pt x="24" y="26"/>
                    </a:cubicBezTo>
                    <a:cubicBezTo>
                      <a:pt x="33" y="14"/>
                      <a:pt x="1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1" name="Freeform 148"/>
              <p:cNvSpPr>
                <a:spLocks/>
              </p:cNvSpPr>
              <p:nvPr userDrawn="1"/>
            </p:nvSpPr>
            <p:spPr bwMode="auto">
              <a:xfrm>
                <a:off x="258" y="1250"/>
                <a:ext cx="118" cy="99"/>
              </a:xfrm>
              <a:custGeom>
                <a:avLst/>
                <a:gdLst>
                  <a:gd name="T0" fmla="*/ 17 w 50"/>
                  <a:gd name="T1" fmla="*/ 30 h 42"/>
                  <a:gd name="T2" fmla="*/ 8 w 50"/>
                  <a:gd name="T3" fmla="*/ 20 h 42"/>
                  <a:gd name="T4" fmla="*/ 38 w 50"/>
                  <a:gd name="T5" fmla="*/ 36 h 42"/>
                  <a:gd name="T6" fmla="*/ 17 w 50"/>
                  <a:gd name="T7" fmla="*/ 30 h 42"/>
                </a:gdLst>
                <a:ahLst/>
                <a:cxnLst>
                  <a:cxn ang="0">
                    <a:pos x="T0" y="T1"/>
                  </a:cxn>
                  <a:cxn ang="0">
                    <a:pos x="T2" y="T3"/>
                  </a:cxn>
                  <a:cxn ang="0">
                    <a:pos x="T4" y="T5"/>
                  </a:cxn>
                  <a:cxn ang="0">
                    <a:pos x="T6" y="T7"/>
                  </a:cxn>
                </a:cxnLst>
                <a:rect l="0" t="0" r="r" b="b"/>
                <a:pathLst>
                  <a:path w="50" h="42">
                    <a:moveTo>
                      <a:pt x="17" y="30"/>
                    </a:moveTo>
                    <a:cubicBezTo>
                      <a:pt x="13" y="26"/>
                      <a:pt x="9" y="22"/>
                      <a:pt x="8" y="20"/>
                    </a:cubicBezTo>
                    <a:cubicBezTo>
                      <a:pt x="0" y="0"/>
                      <a:pt x="50" y="20"/>
                      <a:pt x="38" y="36"/>
                    </a:cubicBezTo>
                    <a:cubicBezTo>
                      <a:pt x="33" y="42"/>
                      <a:pt x="25" y="37"/>
                      <a:pt x="1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2" name="Freeform 149"/>
              <p:cNvSpPr>
                <a:spLocks/>
              </p:cNvSpPr>
              <p:nvPr userDrawn="1"/>
            </p:nvSpPr>
            <p:spPr bwMode="auto">
              <a:xfrm>
                <a:off x="367" y="3076"/>
                <a:ext cx="73" cy="97"/>
              </a:xfrm>
              <a:custGeom>
                <a:avLst/>
                <a:gdLst>
                  <a:gd name="T0" fmla="*/ 2 w 31"/>
                  <a:gd name="T1" fmla="*/ 32 h 41"/>
                  <a:gd name="T2" fmla="*/ 11 w 31"/>
                  <a:gd name="T3" fmla="*/ 7 h 41"/>
                  <a:gd name="T4" fmla="*/ 11 w 31"/>
                  <a:gd name="T5" fmla="*/ 41 h 41"/>
                  <a:gd name="T6" fmla="*/ 2 w 31"/>
                  <a:gd name="T7" fmla="*/ 32 h 41"/>
                </a:gdLst>
                <a:ahLst/>
                <a:cxnLst>
                  <a:cxn ang="0">
                    <a:pos x="T0" y="T1"/>
                  </a:cxn>
                  <a:cxn ang="0">
                    <a:pos x="T2" y="T3"/>
                  </a:cxn>
                  <a:cxn ang="0">
                    <a:pos x="T4" y="T5"/>
                  </a:cxn>
                  <a:cxn ang="0">
                    <a:pos x="T6" y="T7"/>
                  </a:cxn>
                </a:cxnLst>
                <a:rect l="0" t="0" r="r" b="b"/>
                <a:pathLst>
                  <a:path w="31" h="41">
                    <a:moveTo>
                      <a:pt x="2" y="32"/>
                    </a:moveTo>
                    <a:cubicBezTo>
                      <a:pt x="0" y="22"/>
                      <a:pt x="4" y="10"/>
                      <a:pt x="11" y="7"/>
                    </a:cubicBezTo>
                    <a:cubicBezTo>
                      <a:pt x="31" y="0"/>
                      <a:pt x="31" y="41"/>
                      <a:pt x="11" y="41"/>
                    </a:cubicBezTo>
                    <a:cubicBezTo>
                      <a:pt x="9" y="41"/>
                      <a:pt x="4" y="40"/>
                      <a:pt x="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3" name="Freeform 150"/>
              <p:cNvSpPr>
                <a:spLocks/>
              </p:cNvSpPr>
              <p:nvPr userDrawn="1"/>
            </p:nvSpPr>
            <p:spPr bwMode="auto">
              <a:xfrm>
                <a:off x="421" y="2712"/>
                <a:ext cx="83" cy="94"/>
              </a:xfrm>
              <a:custGeom>
                <a:avLst/>
                <a:gdLst>
                  <a:gd name="T0" fmla="*/ 1 w 35"/>
                  <a:gd name="T1" fmla="*/ 26 h 40"/>
                  <a:gd name="T2" fmla="*/ 15 w 35"/>
                  <a:gd name="T3" fmla="*/ 4 h 40"/>
                  <a:gd name="T4" fmla="*/ 10 w 35"/>
                  <a:gd name="T5" fmla="*/ 39 h 40"/>
                  <a:gd name="T6" fmla="*/ 1 w 35"/>
                  <a:gd name="T7" fmla="*/ 26 h 40"/>
                </a:gdLst>
                <a:ahLst/>
                <a:cxnLst>
                  <a:cxn ang="0">
                    <a:pos x="T0" y="T1"/>
                  </a:cxn>
                  <a:cxn ang="0">
                    <a:pos x="T2" y="T3"/>
                  </a:cxn>
                  <a:cxn ang="0">
                    <a:pos x="T4" y="T5"/>
                  </a:cxn>
                  <a:cxn ang="0">
                    <a:pos x="T6" y="T7"/>
                  </a:cxn>
                </a:cxnLst>
                <a:rect l="0" t="0" r="r" b="b"/>
                <a:pathLst>
                  <a:path w="35" h="40">
                    <a:moveTo>
                      <a:pt x="1" y="26"/>
                    </a:moveTo>
                    <a:cubicBezTo>
                      <a:pt x="1" y="15"/>
                      <a:pt x="6" y="5"/>
                      <a:pt x="15" y="4"/>
                    </a:cubicBezTo>
                    <a:cubicBezTo>
                      <a:pt x="35" y="0"/>
                      <a:pt x="26" y="38"/>
                      <a:pt x="10" y="39"/>
                    </a:cubicBezTo>
                    <a:cubicBezTo>
                      <a:pt x="6" y="40"/>
                      <a:pt x="0" y="39"/>
                      <a:pt x="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4" name="Freeform 151"/>
              <p:cNvSpPr>
                <a:spLocks/>
              </p:cNvSpPr>
              <p:nvPr userDrawn="1"/>
            </p:nvSpPr>
            <p:spPr bwMode="auto">
              <a:xfrm>
                <a:off x="544" y="1940"/>
                <a:ext cx="92" cy="112"/>
              </a:xfrm>
              <a:custGeom>
                <a:avLst/>
                <a:gdLst>
                  <a:gd name="T0" fmla="*/ 2 w 39"/>
                  <a:gd name="T1" fmla="*/ 35 h 47"/>
                  <a:gd name="T2" fmla="*/ 1 w 39"/>
                  <a:gd name="T3" fmla="*/ 25 h 47"/>
                  <a:gd name="T4" fmla="*/ 15 w 39"/>
                  <a:gd name="T5" fmla="*/ 42 h 47"/>
                  <a:gd name="T6" fmla="*/ 2 w 39"/>
                  <a:gd name="T7" fmla="*/ 35 h 47"/>
                </a:gdLst>
                <a:ahLst/>
                <a:cxnLst>
                  <a:cxn ang="0">
                    <a:pos x="T0" y="T1"/>
                  </a:cxn>
                  <a:cxn ang="0">
                    <a:pos x="T2" y="T3"/>
                  </a:cxn>
                  <a:cxn ang="0">
                    <a:pos x="T4" y="T5"/>
                  </a:cxn>
                  <a:cxn ang="0">
                    <a:pos x="T6" y="T7"/>
                  </a:cxn>
                </a:cxnLst>
                <a:rect l="0" t="0" r="r" b="b"/>
                <a:pathLst>
                  <a:path w="39" h="47">
                    <a:moveTo>
                      <a:pt x="2" y="35"/>
                    </a:moveTo>
                    <a:cubicBezTo>
                      <a:pt x="1" y="31"/>
                      <a:pt x="0" y="28"/>
                      <a:pt x="1" y="25"/>
                    </a:cubicBezTo>
                    <a:cubicBezTo>
                      <a:pt x="7" y="0"/>
                      <a:pt x="39" y="31"/>
                      <a:pt x="15" y="42"/>
                    </a:cubicBezTo>
                    <a:cubicBezTo>
                      <a:pt x="5" y="47"/>
                      <a:pt x="4" y="42"/>
                      <a:pt x="2"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5" name="Freeform 152"/>
              <p:cNvSpPr>
                <a:spLocks/>
              </p:cNvSpPr>
              <p:nvPr userDrawn="1"/>
            </p:nvSpPr>
            <p:spPr bwMode="auto">
              <a:xfrm>
                <a:off x="497" y="1616"/>
                <a:ext cx="87" cy="93"/>
              </a:xfrm>
              <a:custGeom>
                <a:avLst/>
                <a:gdLst>
                  <a:gd name="T0" fmla="*/ 6 w 37"/>
                  <a:gd name="T1" fmla="*/ 27 h 39"/>
                  <a:gd name="T2" fmla="*/ 0 w 37"/>
                  <a:gd name="T3" fmla="*/ 18 h 39"/>
                  <a:gd name="T4" fmla="*/ 23 w 37"/>
                  <a:gd name="T5" fmla="*/ 33 h 39"/>
                  <a:gd name="T6" fmla="*/ 6 w 37"/>
                  <a:gd name="T7" fmla="*/ 27 h 39"/>
                </a:gdLst>
                <a:ahLst/>
                <a:cxnLst>
                  <a:cxn ang="0">
                    <a:pos x="T0" y="T1"/>
                  </a:cxn>
                  <a:cxn ang="0">
                    <a:pos x="T2" y="T3"/>
                  </a:cxn>
                  <a:cxn ang="0">
                    <a:pos x="T4" y="T5"/>
                  </a:cxn>
                  <a:cxn ang="0">
                    <a:pos x="T6" y="T7"/>
                  </a:cxn>
                </a:cxnLst>
                <a:rect l="0" t="0" r="r" b="b"/>
                <a:pathLst>
                  <a:path w="37" h="39">
                    <a:moveTo>
                      <a:pt x="6" y="27"/>
                    </a:moveTo>
                    <a:cubicBezTo>
                      <a:pt x="3" y="23"/>
                      <a:pt x="1" y="20"/>
                      <a:pt x="0" y="18"/>
                    </a:cubicBezTo>
                    <a:cubicBezTo>
                      <a:pt x="0" y="0"/>
                      <a:pt x="37" y="21"/>
                      <a:pt x="23" y="33"/>
                    </a:cubicBezTo>
                    <a:cubicBezTo>
                      <a:pt x="16" y="39"/>
                      <a:pt x="11" y="34"/>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6" name="Freeform 153"/>
              <p:cNvSpPr>
                <a:spLocks/>
              </p:cNvSpPr>
              <p:nvPr userDrawn="1"/>
            </p:nvSpPr>
            <p:spPr bwMode="auto">
              <a:xfrm>
                <a:off x="374" y="3436"/>
                <a:ext cx="99" cy="82"/>
              </a:xfrm>
              <a:custGeom>
                <a:avLst/>
                <a:gdLst>
                  <a:gd name="T0" fmla="*/ 6 w 42"/>
                  <a:gd name="T1" fmla="*/ 24 h 35"/>
                  <a:gd name="T2" fmla="*/ 15 w 42"/>
                  <a:gd name="T3" fmla="*/ 3 h 35"/>
                  <a:gd name="T4" fmla="*/ 23 w 42"/>
                  <a:gd name="T5" fmla="*/ 34 h 35"/>
                  <a:gd name="T6" fmla="*/ 6 w 42"/>
                  <a:gd name="T7" fmla="*/ 24 h 35"/>
                </a:gdLst>
                <a:ahLst/>
                <a:cxnLst>
                  <a:cxn ang="0">
                    <a:pos x="T0" y="T1"/>
                  </a:cxn>
                  <a:cxn ang="0">
                    <a:pos x="T2" y="T3"/>
                  </a:cxn>
                  <a:cxn ang="0">
                    <a:pos x="T4" y="T5"/>
                  </a:cxn>
                  <a:cxn ang="0">
                    <a:pos x="T6" y="T7"/>
                  </a:cxn>
                </a:cxnLst>
                <a:rect l="0" t="0" r="r" b="b"/>
                <a:pathLst>
                  <a:path w="42" h="35">
                    <a:moveTo>
                      <a:pt x="6" y="24"/>
                    </a:moveTo>
                    <a:cubicBezTo>
                      <a:pt x="0" y="11"/>
                      <a:pt x="6" y="5"/>
                      <a:pt x="15" y="3"/>
                    </a:cubicBezTo>
                    <a:cubicBezTo>
                      <a:pt x="33" y="0"/>
                      <a:pt x="42" y="30"/>
                      <a:pt x="23" y="34"/>
                    </a:cubicBezTo>
                    <a:cubicBezTo>
                      <a:pt x="15" y="35"/>
                      <a:pt x="10" y="3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7" name="Freeform 154"/>
              <p:cNvSpPr>
                <a:spLocks/>
              </p:cNvSpPr>
              <p:nvPr userDrawn="1"/>
            </p:nvSpPr>
            <p:spPr bwMode="auto">
              <a:xfrm>
                <a:off x="494" y="2312"/>
                <a:ext cx="81" cy="104"/>
              </a:xfrm>
              <a:custGeom>
                <a:avLst/>
                <a:gdLst>
                  <a:gd name="T0" fmla="*/ 2 w 34"/>
                  <a:gd name="T1" fmla="*/ 36 h 44"/>
                  <a:gd name="T2" fmla="*/ 4 w 34"/>
                  <a:gd name="T3" fmla="*/ 22 h 44"/>
                  <a:gd name="T4" fmla="*/ 16 w 34"/>
                  <a:gd name="T5" fmla="*/ 42 h 44"/>
                  <a:gd name="T6" fmla="*/ 2 w 34"/>
                  <a:gd name="T7" fmla="*/ 36 h 44"/>
                </a:gdLst>
                <a:ahLst/>
                <a:cxnLst>
                  <a:cxn ang="0">
                    <a:pos x="T0" y="T1"/>
                  </a:cxn>
                  <a:cxn ang="0">
                    <a:pos x="T2" y="T3"/>
                  </a:cxn>
                  <a:cxn ang="0">
                    <a:pos x="T4" y="T5"/>
                  </a:cxn>
                  <a:cxn ang="0">
                    <a:pos x="T6" y="T7"/>
                  </a:cxn>
                </a:cxnLst>
                <a:rect l="0" t="0" r="r" b="b"/>
                <a:pathLst>
                  <a:path w="34" h="44">
                    <a:moveTo>
                      <a:pt x="2" y="36"/>
                    </a:moveTo>
                    <a:cubicBezTo>
                      <a:pt x="0" y="35"/>
                      <a:pt x="4" y="26"/>
                      <a:pt x="4" y="22"/>
                    </a:cubicBezTo>
                    <a:cubicBezTo>
                      <a:pt x="18" y="0"/>
                      <a:pt x="34" y="27"/>
                      <a:pt x="16" y="42"/>
                    </a:cubicBezTo>
                    <a:cubicBezTo>
                      <a:pt x="8" y="44"/>
                      <a:pt x="3" y="43"/>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8" name="Freeform 155"/>
              <p:cNvSpPr>
                <a:spLocks/>
              </p:cNvSpPr>
              <p:nvPr userDrawn="1"/>
            </p:nvSpPr>
            <p:spPr bwMode="auto">
              <a:xfrm>
                <a:off x="445" y="3741"/>
                <a:ext cx="99" cy="99"/>
              </a:xfrm>
              <a:custGeom>
                <a:avLst/>
                <a:gdLst>
                  <a:gd name="T0" fmla="*/ 2 w 42"/>
                  <a:gd name="T1" fmla="*/ 29 h 42"/>
                  <a:gd name="T2" fmla="*/ 4 w 42"/>
                  <a:gd name="T3" fmla="*/ 15 h 42"/>
                  <a:gd name="T4" fmla="*/ 16 w 42"/>
                  <a:gd name="T5" fmla="*/ 42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2" y="16"/>
                      <a:pt x="4" y="15"/>
                    </a:cubicBezTo>
                    <a:cubicBezTo>
                      <a:pt x="20" y="0"/>
                      <a:pt x="42" y="41"/>
                      <a:pt x="16" y="42"/>
                    </a:cubicBezTo>
                    <a:cubicBezTo>
                      <a:pt x="11" y="42"/>
                      <a:pt x="5" y="39"/>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9" name="Freeform 156"/>
              <p:cNvSpPr>
                <a:spLocks/>
              </p:cNvSpPr>
              <p:nvPr userDrawn="1"/>
            </p:nvSpPr>
            <p:spPr bwMode="auto">
              <a:xfrm>
                <a:off x="509" y="4070"/>
                <a:ext cx="82" cy="90"/>
              </a:xfrm>
              <a:custGeom>
                <a:avLst/>
                <a:gdLst>
                  <a:gd name="T0" fmla="*/ 3 w 35"/>
                  <a:gd name="T1" fmla="*/ 32 h 38"/>
                  <a:gd name="T2" fmla="*/ 0 w 35"/>
                  <a:gd name="T3" fmla="*/ 20 h 38"/>
                  <a:gd name="T4" fmla="*/ 20 w 35"/>
                  <a:gd name="T5" fmla="*/ 36 h 38"/>
                  <a:gd name="T6" fmla="*/ 3 w 35"/>
                  <a:gd name="T7" fmla="*/ 32 h 38"/>
                </a:gdLst>
                <a:ahLst/>
                <a:cxnLst>
                  <a:cxn ang="0">
                    <a:pos x="T0" y="T1"/>
                  </a:cxn>
                  <a:cxn ang="0">
                    <a:pos x="T2" y="T3"/>
                  </a:cxn>
                  <a:cxn ang="0">
                    <a:pos x="T4" y="T5"/>
                  </a:cxn>
                  <a:cxn ang="0">
                    <a:pos x="T6" y="T7"/>
                  </a:cxn>
                </a:cxnLst>
                <a:rect l="0" t="0" r="r" b="b"/>
                <a:pathLst>
                  <a:path w="35" h="38">
                    <a:moveTo>
                      <a:pt x="3" y="32"/>
                    </a:moveTo>
                    <a:cubicBezTo>
                      <a:pt x="0" y="31"/>
                      <a:pt x="1" y="23"/>
                      <a:pt x="0" y="20"/>
                    </a:cubicBezTo>
                    <a:cubicBezTo>
                      <a:pt x="7" y="0"/>
                      <a:pt x="35" y="22"/>
                      <a:pt x="20" y="36"/>
                    </a:cubicBezTo>
                    <a:cubicBezTo>
                      <a:pt x="12" y="38"/>
                      <a:pt x="6" y="37"/>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0" name="Freeform 157"/>
              <p:cNvSpPr>
                <a:spLocks/>
              </p:cNvSpPr>
              <p:nvPr userDrawn="1"/>
            </p:nvSpPr>
            <p:spPr bwMode="auto">
              <a:xfrm>
                <a:off x="468" y="1508"/>
                <a:ext cx="97" cy="115"/>
              </a:xfrm>
              <a:custGeom>
                <a:avLst/>
                <a:gdLst>
                  <a:gd name="T0" fmla="*/ 7 w 41"/>
                  <a:gd name="T1" fmla="*/ 25 h 49"/>
                  <a:gd name="T2" fmla="*/ 21 w 41"/>
                  <a:gd name="T3" fmla="*/ 9 h 49"/>
                  <a:gd name="T4" fmla="*/ 7 w 41"/>
                  <a:gd name="T5" fmla="*/ 25 h 49"/>
                </a:gdLst>
                <a:ahLst/>
                <a:cxnLst>
                  <a:cxn ang="0">
                    <a:pos x="T0" y="T1"/>
                  </a:cxn>
                  <a:cxn ang="0">
                    <a:pos x="T2" y="T3"/>
                  </a:cxn>
                  <a:cxn ang="0">
                    <a:pos x="T4" y="T5"/>
                  </a:cxn>
                </a:cxnLst>
                <a:rect l="0" t="0" r="r" b="b"/>
                <a:pathLst>
                  <a:path w="41" h="49">
                    <a:moveTo>
                      <a:pt x="7" y="25"/>
                    </a:moveTo>
                    <a:cubicBezTo>
                      <a:pt x="0" y="13"/>
                      <a:pt x="9" y="0"/>
                      <a:pt x="21" y="9"/>
                    </a:cubicBezTo>
                    <a:cubicBezTo>
                      <a:pt x="41" y="24"/>
                      <a:pt x="21" y="49"/>
                      <a:pt x="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1" name="Freeform 158"/>
              <p:cNvSpPr>
                <a:spLocks/>
              </p:cNvSpPr>
              <p:nvPr userDrawn="1"/>
            </p:nvSpPr>
            <p:spPr bwMode="auto">
              <a:xfrm>
                <a:off x="208" y="1122"/>
                <a:ext cx="114" cy="130"/>
              </a:xfrm>
              <a:custGeom>
                <a:avLst/>
                <a:gdLst>
                  <a:gd name="T0" fmla="*/ 11 w 48"/>
                  <a:gd name="T1" fmla="*/ 29 h 55"/>
                  <a:gd name="T2" fmla="*/ 23 w 48"/>
                  <a:gd name="T3" fmla="*/ 9 h 55"/>
                  <a:gd name="T4" fmla="*/ 11 w 48"/>
                  <a:gd name="T5" fmla="*/ 29 h 55"/>
                </a:gdLst>
                <a:ahLst/>
                <a:cxnLst>
                  <a:cxn ang="0">
                    <a:pos x="T0" y="T1"/>
                  </a:cxn>
                  <a:cxn ang="0">
                    <a:pos x="T2" y="T3"/>
                  </a:cxn>
                  <a:cxn ang="0">
                    <a:pos x="T4" y="T5"/>
                  </a:cxn>
                </a:cxnLst>
                <a:rect l="0" t="0" r="r" b="b"/>
                <a:pathLst>
                  <a:path w="48" h="55">
                    <a:moveTo>
                      <a:pt x="11" y="29"/>
                    </a:moveTo>
                    <a:cubicBezTo>
                      <a:pt x="0" y="14"/>
                      <a:pt x="8" y="0"/>
                      <a:pt x="23" y="9"/>
                    </a:cubicBezTo>
                    <a:cubicBezTo>
                      <a:pt x="48" y="24"/>
                      <a:pt x="33" y="55"/>
                      <a:pt x="1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2" name="Freeform 159"/>
              <p:cNvSpPr>
                <a:spLocks/>
              </p:cNvSpPr>
              <p:nvPr userDrawn="1"/>
            </p:nvSpPr>
            <p:spPr bwMode="auto">
              <a:xfrm>
                <a:off x="-2" y="795"/>
                <a:ext cx="2" cy="19"/>
              </a:xfrm>
              <a:custGeom>
                <a:avLst/>
                <a:gdLst>
                  <a:gd name="T0" fmla="*/ 0 w 1"/>
                  <a:gd name="T1" fmla="*/ 0 h 8"/>
                  <a:gd name="T2" fmla="*/ 0 w 1"/>
                  <a:gd name="T3" fmla="*/ 8 h 8"/>
                  <a:gd name="T4" fmla="*/ 0 w 1"/>
                  <a:gd name="T5" fmla="*/ 8 h 8"/>
                  <a:gd name="T6" fmla="*/ 0 w 1"/>
                  <a:gd name="T7" fmla="*/ 0 h 8"/>
                </a:gdLst>
                <a:ahLst/>
                <a:cxnLst>
                  <a:cxn ang="0">
                    <a:pos x="T0" y="T1"/>
                  </a:cxn>
                  <a:cxn ang="0">
                    <a:pos x="T2" y="T3"/>
                  </a:cxn>
                  <a:cxn ang="0">
                    <a:pos x="T4" y="T5"/>
                  </a:cxn>
                  <a:cxn ang="0">
                    <a:pos x="T6" y="T7"/>
                  </a:cxn>
                </a:cxnLst>
                <a:rect l="0" t="0" r="r" b="b"/>
                <a:pathLst>
                  <a:path w="1" h="8">
                    <a:moveTo>
                      <a:pt x="0" y="0"/>
                    </a:moveTo>
                    <a:cubicBezTo>
                      <a:pt x="0" y="3"/>
                      <a:pt x="0" y="5"/>
                      <a:pt x="0" y="8"/>
                    </a:cubicBezTo>
                    <a:cubicBezTo>
                      <a:pt x="0" y="8"/>
                      <a:pt x="0" y="8"/>
                      <a:pt x="0" y="8"/>
                    </a:cubicBezTo>
                    <a:cubicBezTo>
                      <a:pt x="1" y="5"/>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3" name="Freeform 160"/>
              <p:cNvSpPr>
                <a:spLocks/>
              </p:cNvSpPr>
              <p:nvPr userDrawn="1"/>
            </p:nvSpPr>
            <p:spPr bwMode="auto">
              <a:xfrm>
                <a:off x="570" y="1853"/>
                <a:ext cx="78" cy="121"/>
              </a:xfrm>
              <a:custGeom>
                <a:avLst/>
                <a:gdLst>
                  <a:gd name="T0" fmla="*/ 3 w 33"/>
                  <a:gd name="T1" fmla="*/ 23 h 51"/>
                  <a:gd name="T2" fmla="*/ 22 w 33"/>
                  <a:gd name="T3" fmla="*/ 9 h 51"/>
                  <a:gd name="T4" fmla="*/ 3 w 33"/>
                  <a:gd name="T5" fmla="*/ 23 h 51"/>
                </a:gdLst>
                <a:ahLst/>
                <a:cxnLst>
                  <a:cxn ang="0">
                    <a:pos x="T0" y="T1"/>
                  </a:cxn>
                  <a:cxn ang="0">
                    <a:pos x="T2" y="T3"/>
                  </a:cxn>
                  <a:cxn ang="0">
                    <a:pos x="T4" y="T5"/>
                  </a:cxn>
                </a:cxnLst>
                <a:rect l="0" t="0" r="r" b="b"/>
                <a:pathLst>
                  <a:path w="33" h="51">
                    <a:moveTo>
                      <a:pt x="3" y="23"/>
                    </a:moveTo>
                    <a:cubicBezTo>
                      <a:pt x="0" y="10"/>
                      <a:pt x="15" y="0"/>
                      <a:pt x="22" y="9"/>
                    </a:cubicBezTo>
                    <a:cubicBezTo>
                      <a:pt x="33" y="23"/>
                      <a:pt x="8" y="5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4" name="Freeform 161"/>
              <p:cNvSpPr>
                <a:spLocks/>
              </p:cNvSpPr>
              <p:nvPr userDrawn="1"/>
            </p:nvSpPr>
            <p:spPr bwMode="auto">
              <a:xfrm>
                <a:off x="404" y="2965"/>
                <a:ext cx="76" cy="97"/>
              </a:xfrm>
              <a:custGeom>
                <a:avLst/>
                <a:gdLst>
                  <a:gd name="T0" fmla="*/ 2 w 32"/>
                  <a:gd name="T1" fmla="*/ 31 h 41"/>
                  <a:gd name="T2" fmla="*/ 12 w 32"/>
                  <a:gd name="T3" fmla="*/ 6 h 41"/>
                  <a:gd name="T4" fmla="*/ 10 w 32"/>
                  <a:gd name="T5" fmla="*/ 41 h 41"/>
                  <a:gd name="T6" fmla="*/ 2 w 32"/>
                  <a:gd name="T7" fmla="*/ 31 h 41"/>
                </a:gdLst>
                <a:ahLst/>
                <a:cxnLst>
                  <a:cxn ang="0">
                    <a:pos x="T0" y="T1"/>
                  </a:cxn>
                  <a:cxn ang="0">
                    <a:pos x="T2" y="T3"/>
                  </a:cxn>
                  <a:cxn ang="0">
                    <a:pos x="T4" y="T5"/>
                  </a:cxn>
                  <a:cxn ang="0">
                    <a:pos x="T6" y="T7"/>
                  </a:cxn>
                </a:cxnLst>
                <a:rect l="0" t="0" r="r" b="b"/>
                <a:pathLst>
                  <a:path w="32" h="41">
                    <a:moveTo>
                      <a:pt x="2" y="31"/>
                    </a:moveTo>
                    <a:cubicBezTo>
                      <a:pt x="0" y="21"/>
                      <a:pt x="5" y="9"/>
                      <a:pt x="12" y="6"/>
                    </a:cubicBezTo>
                    <a:cubicBezTo>
                      <a:pt x="32" y="0"/>
                      <a:pt x="30" y="41"/>
                      <a:pt x="10" y="41"/>
                    </a:cubicBezTo>
                    <a:cubicBezTo>
                      <a:pt x="8" y="41"/>
                      <a:pt x="4" y="40"/>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5" name="Freeform 162"/>
              <p:cNvSpPr>
                <a:spLocks/>
              </p:cNvSpPr>
              <p:nvPr userDrawn="1"/>
            </p:nvSpPr>
            <p:spPr bwMode="auto">
              <a:xfrm>
                <a:off x="457" y="2605"/>
                <a:ext cx="75" cy="104"/>
              </a:xfrm>
              <a:custGeom>
                <a:avLst/>
                <a:gdLst>
                  <a:gd name="T0" fmla="*/ 13 w 32"/>
                  <a:gd name="T1" fmla="*/ 3 h 44"/>
                  <a:gd name="T2" fmla="*/ 30 w 32"/>
                  <a:gd name="T3" fmla="*/ 4 h 44"/>
                  <a:gd name="T4" fmla="*/ 23 w 32"/>
                  <a:gd name="T5" fmla="*/ 31 h 44"/>
                  <a:gd name="T6" fmla="*/ 13 w 32"/>
                  <a:gd name="T7" fmla="*/ 3 h 44"/>
                </a:gdLst>
                <a:ahLst/>
                <a:cxnLst>
                  <a:cxn ang="0">
                    <a:pos x="T0" y="T1"/>
                  </a:cxn>
                  <a:cxn ang="0">
                    <a:pos x="T2" y="T3"/>
                  </a:cxn>
                  <a:cxn ang="0">
                    <a:pos x="T4" y="T5"/>
                  </a:cxn>
                  <a:cxn ang="0">
                    <a:pos x="T6" y="T7"/>
                  </a:cxn>
                </a:cxnLst>
                <a:rect l="0" t="0" r="r" b="b"/>
                <a:pathLst>
                  <a:path w="32" h="44">
                    <a:moveTo>
                      <a:pt x="13" y="3"/>
                    </a:moveTo>
                    <a:cubicBezTo>
                      <a:pt x="18" y="0"/>
                      <a:pt x="27" y="0"/>
                      <a:pt x="30" y="4"/>
                    </a:cubicBezTo>
                    <a:cubicBezTo>
                      <a:pt x="32" y="10"/>
                      <a:pt x="28" y="26"/>
                      <a:pt x="23" y="31"/>
                    </a:cubicBezTo>
                    <a:cubicBezTo>
                      <a:pt x="5" y="44"/>
                      <a:pt x="0" y="18"/>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6" name="Freeform 163"/>
              <p:cNvSpPr>
                <a:spLocks/>
              </p:cNvSpPr>
              <p:nvPr userDrawn="1"/>
            </p:nvSpPr>
            <p:spPr bwMode="auto">
              <a:xfrm>
                <a:off x="546" y="2213"/>
                <a:ext cx="67" cy="118"/>
              </a:xfrm>
              <a:custGeom>
                <a:avLst/>
                <a:gdLst>
                  <a:gd name="T0" fmla="*/ 1 w 28"/>
                  <a:gd name="T1" fmla="*/ 24 h 50"/>
                  <a:gd name="T2" fmla="*/ 23 w 28"/>
                  <a:gd name="T3" fmla="*/ 9 h 50"/>
                  <a:gd name="T4" fmla="*/ 1 w 28"/>
                  <a:gd name="T5" fmla="*/ 24 h 50"/>
                </a:gdLst>
                <a:ahLst/>
                <a:cxnLst>
                  <a:cxn ang="0">
                    <a:pos x="T0" y="T1"/>
                  </a:cxn>
                  <a:cxn ang="0">
                    <a:pos x="T2" y="T3"/>
                  </a:cxn>
                  <a:cxn ang="0">
                    <a:pos x="T4" y="T5"/>
                  </a:cxn>
                </a:cxnLst>
                <a:rect l="0" t="0" r="r" b="b"/>
                <a:pathLst>
                  <a:path w="28" h="50">
                    <a:moveTo>
                      <a:pt x="1" y="24"/>
                    </a:moveTo>
                    <a:cubicBezTo>
                      <a:pt x="1" y="9"/>
                      <a:pt x="20" y="0"/>
                      <a:pt x="23" y="9"/>
                    </a:cubicBezTo>
                    <a:cubicBezTo>
                      <a:pt x="28" y="25"/>
                      <a:pt x="0" y="50"/>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7" name="Freeform 164"/>
              <p:cNvSpPr>
                <a:spLocks/>
              </p:cNvSpPr>
              <p:nvPr userDrawn="1"/>
            </p:nvSpPr>
            <p:spPr bwMode="auto">
              <a:xfrm>
                <a:off x="452" y="3656"/>
                <a:ext cx="87" cy="82"/>
              </a:xfrm>
              <a:custGeom>
                <a:avLst/>
                <a:gdLst>
                  <a:gd name="T0" fmla="*/ 3 w 37"/>
                  <a:gd name="T1" fmla="*/ 24 h 35"/>
                  <a:gd name="T2" fmla="*/ 12 w 37"/>
                  <a:gd name="T3" fmla="*/ 4 h 35"/>
                  <a:gd name="T4" fmla="*/ 19 w 37"/>
                  <a:gd name="T5" fmla="*/ 35 h 35"/>
                  <a:gd name="T6" fmla="*/ 3 w 37"/>
                  <a:gd name="T7" fmla="*/ 24 h 35"/>
                </a:gdLst>
                <a:ahLst/>
                <a:cxnLst>
                  <a:cxn ang="0">
                    <a:pos x="T0" y="T1"/>
                  </a:cxn>
                  <a:cxn ang="0">
                    <a:pos x="T2" y="T3"/>
                  </a:cxn>
                  <a:cxn ang="0">
                    <a:pos x="T4" y="T5"/>
                  </a:cxn>
                  <a:cxn ang="0">
                    <a:pos x="T6" y="T7"/>
                  </a:cxn>
                </a:cxnLst>
                <a:rect l="0" t="0" r="r" b="b"/>
                <a:pathLst>
                  <a:path w="37" h="35">
                    <a:moveTo>
                      <a:pt x="3" y="24"/>
                    </a:moveTo>
                    <a:cubicBezTo>
                      <a:pt x="0" y="15"/>
                      <a:pt x="1" y="6"/>
                      <a:pt x="12" y="4"/>
                    </a:cubicBezTo>
                    <a:cubicBezTo>
                      <a:pt x="32" y="0"/>
                      <a:pt x="37" y="33"/>
                      <a:pt x="19" y="35"/>
                    </a:cubicBezTo>
                    <a:cubicBezTo>
                      <a:pt x="14" y="35"/>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8" name="Freeform 165"/>
              <p:cNvSpPr>
                <a:spLocks/>
              </p:cNvSpPr>
              <p:nvPr userDrawn="1"/>
            </p:nvSpPr>
            <p:spPr bwMode="auto">
              <a:xfrm>
                <a:off x="395" y="3313"/>
                <a:ext cx="121" cy="163"/>
              </a:xfrm>
              <a:custGeom>
                <a:avLst/>
                <a:gdLst>
                  <a:gd name="T0" fmla="*/ 5 w 51"/>
                  <a:gd name="T1" fmla="*/ 33 h 69"/>
                  <a:gd name="T2" fmla="*/ 13 w 51"/>
                  <a:gd name="T3" fmla="*/ 11 h 69"/>
                  <a:gd name="T4" fmla="*/ 5 w 51"/>
                  <a:gd name="T5" fmla="*/ 33 h 69"/>
                </a:gdLst>
                <a:ahLst/>
                <a:cxnLst>
                  <a:cxn ang="0">
                    <a:pos x="T0" y="T1"/>
                  </a:cxn>
                  <a:cxn ang="0">
                    <a:pos x="T2" y="T3"/>
                  </a:cxn>
                  <a:cxn ang="0">
                    <a:pos x="T4" y="T5"/>
                  </a:cxn>
                </a:cxnLst>
                <a:rect l="0" t="0" r="r" b="b"/>
                <a:pathLst>
                  <a:path w="51" h="69">
                    <a:moveTo>
                      <a:pt x="5" y="33"/>
                    </a:moveTo>
                    <a:cubicBezTo>
                      <a:pt x="0" y="19"/>
                      <a:pt x="6" y="13"/>
                      <a:pt x="13" y="11"/>
                    </a:cubicBezTo>
                    <a:cubicBezTo>
                      <a:pt x="51" y="0"/>
                      <a:pt x="17" y="69"/>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9" name="Freeform 166"/>
              <p:cNvSpPr>
                <a:spLocks/>
              </p:cNvSpPr>
              <p:nvPr userDrawn="1"/>
            </p:nvSpPr>
            <p:spPr bwMode="auto">
              <a:xfrm>
                <a:off x="511" y="3980"/>
                <a:ext cx="109" cy="132"/>
              </a:xfrm>
              <a:custGeom>
                <a:avLst/>
                <a:gdLst>
                  <a:gd name="T0" fmla="*/ 6 w 46"/>
                  <a:gd name="T1" fmla="*/ 27 h 56"/>
                  <a:gd name="T2" fmla="*/ 13 w 46"/>
                  <a:gd name="T3" fmla="*/ 7 h 56"/>
                  <a:gd name="T4" fmla="*/ 6 w 46"/>
                  <a:gd name="T5" fmla="*/ 27 h 56"/>
                </a:gdLst>
                <a:ahLst/>
                <a:cxnLst>
                  <a:cxn ang="0">
                    <a:pos x="T0" y="T1"/>
                  </a:cxn>
                  <a:cxn ang="0">
                    <a:pos x="T2" y="T3"/>
                  </a:cxn>
                  <a:cxn ang="0">
                    <a:pos x="T4" y="T5"/>
                  </a:cxn>
                </a:cxnLst>
                <a:rect l="0" t="0" r="r" b="b"/>
                <a:pathLst>
                  <a:path w="46" h="56">
                    <a:moveTo>
                      <a:pt x="6" y="27"/>
                    </a:moveTo>
                    <a:cubicBezTo>
                      <a:pt x="0" y="14"/>
                      <a:pt x="5" y="9"/>
                      <a:pt x="13" y="7"/>
                    </a:cubicBezTo>
                    <a:cubicBezTo>
                      <a:pt x="46" y="0"/>
                      <a:pt x="21" y="56"/>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0" name="Freeform 167"/>
              <p:cNvSpPr>
                <a:spLocks/>
              </p:cNvSpPr>
              <p:nvPr userDrawn="1"/>
            </p:nvSpPr>
            <p:spPr bwMode="auto">
              <a:xfrm>
                <a:off x="584" y="4313"/>
                <a:ext cx="62" cy="93"/>
              </a:xfrm>
              <a:custGeom>
                <a:avLst/>
                <a:gdLst>
                  <a:gd name="T0" fmla="*/ 6 w 26"/>
                  <a:gd name="T1" fmla="*/ 22 h 39"/>
                  <a:gd name="T2" fmla="*/ 8 w 26"/>
                  <a:gd name="T3" fmla="*/ 8 h 39"/>
                  <a:gd name="T4" fmla="*/ 6 w 26"/>
                  <a:gd name="T5" fmla="*/ 22 h 39"/>
                </a:gdLst>
                <a:ahLst/>
                <a:cxnLst>
                  <a:cxn ang="0">
                    <a:pos x="T0" y="T1"/>
                  </a:cxn>
                  <a:cxn ang="0">
                    <a:pos x="T2" y="T3"/>
                  </a:cxn>
                  <a:cxn ang="0">
                    <a:pos x="T4" y="T5"/>
                  </a:cxn>
                </a:cxnLst>
                <a:rect l="0" t="0" r="r" b="b"/>
                <a:pathLst>
                  <a:path w="26" h="39">
                    <a:moveTo>
                      <a:pt x="6" y="22"/>
                    </a:moveTo>
                    <a:cubicBezTo>
                      <a:pt x="0" y="16"/>
                      <a:pt x="4" y="9"/>
                      <a:pt x="8" y="8"/>
                    </a:cubicBezTo>
                    <a:cubicBezTo>
                      <a:pt x="26" y="0"/>
                      <a:pt x="24" y="39"/>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1" name="Freeform 168"/>
              <p:cNvSpPr>
                <a:spLocks/>
              </p:cNvSpPr>
              <p:nvPr userDrawn="1"/>
            </p:nvSpPr>
            <p:spPr bwMode="auto">
              <a:xfrm>
                <a:off x="430" y="1373"/>
                <a:ext cx="95" cy="153"/>
              </a:xfrm>
              <a:custGeom>
                <a:avLst/>
                <a:gdLst>
                  <a:gd name="T0" fmla="*/ 11 w 40"/>
                  <a:gd name="T1" fmla="*/ 37 h 65"/>
                  <a:gd name="T2" fmla="*/ 7 w 40"/>
                  <a:gd name="T3" fmla="*/ 13 h 65"/>
                  <a:gd name="T4" fmla="*/ 11 w 40"/>
                  <a:gd name="T5" fmla="*/ 37 h 65"/>
                </a:gdLst>
                <a:ahLst/>
                <a:cxnLst>
                  <a:cxn ang="0">
                    <a:pos x="T0" y="T1"/>
                  </a:cxn>
                  <a:cxn ang="0">
                    <a:pos x="T2" y="T3"/>
                  </a:cxn>
                  <a:cxn ang="0">
                    <a:pos x="T4" y="T5"/>
                  </a:cxn>
                </a:cxnLst>
                <a:rect l="0" t="0" r="r" b="b"/>
                <a:pathLst>
                  <a:path w="40" h="65">
                    <a:moveTo>
                      <a:pt x="11" y="37"/>
                    </a:moveTo>
                    <a:cubicBezTo>
                      <a:pt x="0" y="23"/>
                      <a:pt x="1" y="15"/>
                      <a:pt x="7" y="13"/>
                    </a:cubicBezTo>
                    <a:cubicBezTo>
                      <a:pt x="40" y="0"/>
                      <a:pt x="34" y="65"/>
                      <a:pt x="1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2" name="Freeform 169"/>
              <p:cNvSpPr>
                <a:spLocks/>
              </p:cNvSpPr>
              <p:nvPr userDrawn="1"/>
            </p:nvSpPr>
            <p:spPr bwMode="auto">
              <a:xfrm>
                <a:off x="149" y="970"/>
                <a:ext cx="102" cy="173"/>
              </a:xfrm>
              <a:custGeom>
                <a:avLst/>
                <a:gdLst>
                  <a:gd name="T0" fmla="*/ 14 w 43"/>
                  <a:gd name="T1" fmla="*/ 42 h 73"/>
                  <a:gd name="T2" fmla="*/ 7 w 43"/>
                  <a:gd name="T3" fmla="*/ 17 h 73"/>
                  <a:gd name="T4" fmla="*/ 14 w 43"/>
                  <a:gd name="T5" fmla="*/ 42 h 73"/>
                </a:gdLst>
                <a:ahLst/>
                <a:cxnLst>
                  <a:cxn ang="0">
                    <a:pos x="T0" y="T1"/>
                  </a:cxn>
                  <a:cxn ang="0">
                    <a:pos x="T2" y="T3"/>
                  </a:cxn>
                  <a:cxn ang="0">
                    <a:pos x="T4" y="T5"/>
                  </a:cxn>
                </a:cxnLst>
                <a:rect l="0" t="0" r="r" b="b"/>
                <a:pathLst>
                  <a:path w="43" h="73">
                    <a:moveTo>
                      <a:pt x="14" y="42"/>
                    </a:moveTo>
                    <a:cubicBezTo>
                      <a:pt x="1" y="28"/>
                      <a:pt x="0" y="20"/>
                      <a:pt x="7" y="17"/>
                    </a:cubicBezTo>
                    <a:cubicBezTo>
                      <a:pt x="42" y="0"/>
                      <a:pt x="43" y="73"/>
                      <a:pt x="1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3" name="Freeform 170"/>
              <p:cNvSpPr>
                <a:spLocks/>
              </p:cNvSpPr>
              <p:nvPr userDrawn="1"/>
            </p:nvSpPr>
            <p:spPr bwMode="auto">
              <a:xfrm>
                <a:off x="584" y="1744"/>
                <a:ext cx="90" cy="130"/>
              </a:xfrm>
              <a:custGeom>
                <a:avLst/>
                <a:gdLst>
                  <a:gd name="T0" fmla="*/ 6 w 38"/>
                  <a:gd name="T1" fmla="*/ 27 h 55"/>
                  <a:gd name="T2" fmla="*/ 12 w 38"/>
                  <a:gd name="T3" fmla="*/ 6 h 55"/>
                  <a:gd name="T4" fmla="*/ 6 w 38"/>
                  <a:gd name="T5" fmla="*/ 27 h 55"/>
                </a:gdLst>
                <a:ahLst/>
                <a:cxnLst>
                  <a:cxn ang="0">
                    <a:pos x="T0" y="T1"/>
                  </a:cxn>
                  <a:cxn ang="0">
                    <a:pos x="T2" y="T3"/>
                  </a:cxn>
                  <a:cxn ang="0">
                    <a:pos x="T4" y="T5"/>
                  </a:cxn>
                </a:cxnLst>
                <a:rect l="0" t="0" r="r" b="b"/>
                <a:pathLst>
                  <a:path w="38" h="55">
                    <a:moveTo>
                      <a:pt x="6" y="27"/>
                    </a:moveTo>
                    <a:cubicBezTo>
                      <a:pt x="0" y="14"/>
                      <a:pt x="6" y="8"/>
                      <a:pt x="12" y="6"/>
                    </a:cubicBezTo>
                    <a:cubicBezTo>
                      <a:pt x="38" y="0"/>
                      <a:pt x="18" y="55"/>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4" name="Freeform 171"/>
              <p:cNvSpPr>
                <a:spLocks/>
              </p:cNvSpPr>
              <p:nvPr userDrawn="1"/>
            </p:nvSpPr>
            <p:spPr bwMode="auto">
              <a:xfrm>
                <a:off x="419" y="3216"/>
                <a:ext cx="82" cy="94"/>
              </a:xfrm>
              <a:custGeom>
                <a:avLst/>
                <a:gdLst>
                  <a:gd name="T0" fmla="*/ 3 w 35"/>
                  <a:gd name="T1" fmla="*/ 31 h 40"/>
                  <a:gd name="T2" fmla="*/ 10 w 35"/>
                  <a:gd name="T3" fmla="*/ 7 h 40"/>
                  <a:gd name="T4" fmla="*/ 13 w 35"/>
                  <a:gd name="T5" fmla="*/ 39 h 40"/>
                  <a:gd name="T6" fmla="*/ 3 w 35"/>
                  <a:gd name="T7" fmla="*/ 31 h 40"/>
                </a:gdLst>
                <a:ahLst/>
                <a:cxnLst>
                  <a:cxn ang="0">
                    <a:pos x="T0" y="T1"/>
                  </a:cxn>
                  <a:cxn ang="0">
                    <a:pos x="T2" y="T3"/>
                  </a:cxn>
                  <a:cxn ang="0">
                    <a:pos x="T4" y="T5"/>
                  </a:cxn>
                  <a:cxn ang="0">
                    <a:pos x="T6" y="T7"/>
                  </a:cxn>
                </a:cxnLst>
                <a:rect l="0" t="0" r="r" b="b"/>
                <a:pathLst>
                  <a:path w="35" h="40">
                    <a:moveTo>
                      <a:pt x="3" y="31"/>
                    </a:moveTo>
                    <a:cubicBezTo>
                      <a:pt x="0" y="21"/>
                      <a:pt x="3" y="9"/>
                      <a:pt x="10" y="7"/>
                    </a:cubicBezTo>
                    <a:cubicBezTo>
                      <a:pt x="30" y="0"/>
                      <a:pt x="35" y="40"/>
                      <a:pt x="13" y="39"/>
                    </a:cubicBezTo>
                    <a:cubicBezTo>
                      <a:pt x="11" y="39"/>
                      <a:pt x="6" y="38"/>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5" name="Freeform 172"/>
              <p:cNvSpPr>
                <a:spLocks/>
              </p:cNvSpPr>
              <p:nvPr userDrawn="1"/>
            </p:nvSpPr>
            <p:spPr bwMode="auto">
              <a:xfrm>
                <a:off x="449" y="2849"/>
                <a:ext cx="76" cy="99"/>
              </a:xfrm>
              <a:custGeom>
                <a:avLst/>
                <a:gdLst>
                  <a:gd name="T0" fmla="*/ 1 w 32"/>
                  <a:gd name="T1" fmla="*/ 32 h 42"/>
                  <a:gd name="T2" fmla="*/ 11 w 32"/>
                  <a:gd name="T3" fmla="*/ 7 h 42"/>
                  <a:gd name="T4" fmla="*/ 9 w 32"/>
                  <a:gd name="T5" fmla="*/ 42 h 42"/>
                  <a:gd name="T6" fmla="*/ 1 w 32"/>
                  <a:gd name="T7" fmla="*/ 32 h 42"/>
                </a:gdLst>
                <a:ahLst/>
                <a:cxnLst>
                  <a:cxn ang="0">
                    <a:pos x="T0" y="T1"/>
                  </a:cxn>
                  <a:cxn ang="0">
                    <a:pos x="T2" y="T3"/>
                  </a:cxn>
                  <a:cxn ang="0">
                    <a:pos x="T4" y="T5"/>
                  </a:cxn>
                  <a:cxn ang="0">
                    <a:pos x="T6" y="T7"/>
                  </a:cxn>
                </a:cxnLst>
                <a:rect l="0" t="0" r="r" b="b"/>
                <a:pathLst>
                  <a:path w="32" h="42">
                    <a:moveTo>
                      <a:pt x="1" y="32"/>
                    </a:moveTo>
                    <a:cubicBezTo>
                      <a:pt x="0" y="22"/>
                      <a:pt x="4" y="9"/>
                      <a:pt x="11" y="7"/>
                    </a:cubicBezTo>
                    <a:cubicBezTo>
                      <a:pt x="32" y="0"/>
                      <a:pt x="27" y="42"/>
                      <a:pt x="9" y="42"/>
                    </a:cubicBezTo>
                    <a:cubicBezTo>
                      <a:pt x="6" y="42"/>
                      <a:pt x="2" y="41"/>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6" name="Freeform 173"/>
              <p:cNvSpPr>
                <a:spLocks/>
              </p:cNvSpPr>
              <p:nvPr userDrawn="1"/>
            </p:nvSpPr>
            <p:spPr bwMode="auto">
              <a:xfrm>
                <a:off x="509" y="2487"/>
                <a:ext cx="75" cy="104"/>
              </a:xfrm>
              <a:custGeom>
                <a:avLst/>
                <a:gdLst>
                  <a:gd name="T0" fmla="*/ 13 w 32"/>
                  <a:gd name="T1" fmla="*/ 3 h 44"/>
                  <a:gd name="T2" fmla="*/ 29 w 32"/>
                  <a:gd name="T3" fmla="*/ 4 h 44"/>
                  <a:gd name="T4" fmla="*/ 22 w 32"/>
                  <a:gd name="T5" fmla="*/ 31 h 44"/>
                  <a:gd name="T6" fmla="*/ 13 w 32"/>
                  <a:gd name="T7" fmla="*/ 3 h 44"/>
                </a:gdLst>
                <a:ahLst/>
                <a:cxnLst>
                  <a:cxn ang="0">
                    <a:pos x="T0" y="T1"/>
                  </a:cxn>
                  <a:cxn ang="0">
                    <a:pos x="T2" y="T3"/>
                  </a:cxn>
                  <a:cxn ang="0">
                    <a:pos x="T4" y="T5"/>
                  </a:cxn>
                  <a:cxn ang="0">
                    <a:pos x="T6" y="T7"/>
                  </a:cxn>
                </a:cxnLst>
                <a:rect l="0" t="0" r="r" b="b"/>
                <a:pathLst>
                  <a:path w="32" h="44">
                    <a:moveTo>
                      <a:pt x="13" y="3"/>
                    </a:moveTo>
                    <a:cubicBezTo>
                      <a:pt x="18" y="0"/>
                      <a:pt x="27" y="0"/>
                      <a:pt x="29" y="4"/>
                    </a:cubicBezTo>
                    <a:cubicBezTo>
                      <a:pt x="32" y="10"/>
                      <a:pt x="28" y="27"/>
                      <a:pt x="22" y="31"/>
                    </a:cubicBezTo>
                    <a:cubicBezTo>
                      <a:pt x="5" y="44"/>
                      <a:pt x="0" y="18"/>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7" name="Freeform 174"/>
              <p:cNvSpPr>
                <a:spLocks/>
              </p:cNvSpPr>
              <p:nvPr userDrawn="1"/>
            </p:nvSpPr>
            <p:spPr bwMode="auto">
              <a:xfrm>
                <a:off x="589" y="2099"/>
                <a:ext cx="102" cy="137"/>
              </a:xfrm>
              <a:custGeom>
                <a:avLst/>
                <a:gdLst>
                  <a:gd name="T0" fmla="*/ 2 w 43"/>
                  <a:gd name="T1" fmla="*/ 26 h 58"/>
                  <a:gd name="T2" fmla="*/ 14 w 43"/>
                  <a:gd name="T3" fmla="*/ 5 h 58"/>
                  <a:gd name="T4" fmla="*/ 2 w 43"/>
                  <a:gd name="T5" fmla="*/ 26 h 58"/>
                </a:gdLst>
                <a:ahLst/>
                <a:cxnLst>
                  <a:cxn ang="0">
                    <a:pos x="T0" y="T1"/>
                  </a:cxn>
                  <a:cxn ang="0">
                    <a:pos x="T2" y="T3"/>
                  </a:cxn>
                  <a:cxn ang="0">
                    <a:pos x="T4" y="T5"/>
                  </a:cxn>
                </a:cxnLst>
                <a:rect l="0" t="0" r="r" b="b"/>
                <a:pathLst>
                  <a:path w="43" h="58">
                    <a:moveTo>
                      <a:pt x="2" y="26"/>
                    </a:moveTo>
                    <a:cubicBezTo>
                      <a:pt x="0" y="12"/>
                      <a:pt x="7" y="5"/>
                      <a:pt x="14" y="5"/>
                    </a:cubicBezTo>
                    <a:cubicBezTo>
                      <a:pt x="43" y="0"/>
                      <a:pt x="6" y="58"/>
                      <a:pt x="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8" name="Freeform 175"/>
              <p:cNvSpPr>
                <a:spLocks/>
              </p:cNvSpPr>
              <p:nvPr userDrawn="1"/>
            </p:nvSpPr>
            <p:spPr bwMode="auto">
              <a:xfrm>
                <a:off x="464" y="3554"/>
                <a:ext cx="90" cy="83"/>
              </a:xfrm>
              <a:custGeom>
                <a:avLst/>
                <a:gdLst>
                  <a:gd name="T0" fmla="*/ 4 w 38"/>
                  <a:gd name="T1" fmla="*/ 24 h 35"/>
                  <a:gd name="T2" fmla="*/ 12 w 38"/>
                  <a:gd name="T3" fmla="*/ 4 h 35"/>
                  <a:gd name="T4" fmla="*/ 19 w 38"/>
                  <a:gd name="T5" fmla="*/ 35 h 35"/>
                  <a:gd name="T6" fmla="*/ 4 w 38"/>
                  <a:gd name="T7" fmla="*/ 24 h 35"/>
                </a:gdLst>
                <a:ahLst/>
                <a:cxnLst>
                  <a:cxn ang="0">
                    <a:pos x="T0" y="T1"/>
                  </a:cxn>
                  <a:cxn ang="0">
                    <a:pos x="T2" y="T3"/>
                  </a:cxn>
                  <a:cxn ang="0">
                    <a:pos x="T4" y="T5"/>
                  </a:cxn>
                  <a:cxn ang="0">
                    <a:pos x="T6" y="T7"/>
                  </a:cxn>
                </a:cxnLst>
                <a:rect l="0" t="0" r="r" b="b"/>
                <a:pathLst>
                  <a:path w="38" h="35">
                    <a:moveTo>
                      <a:pt x="4" y="24"/>
                    </a:moveTo>
                    <a:cubicBezTo>
                      <a:pt x="0" y="15"/>
                      <a:pt x="2" y="6"/>
                      <a:pt x="12" y="4"/>
                    </a:cubicBezTo>
                    <a:cubicBezTo>
                      <a:pt x="33" y="0"/>
                      <a:pt x="38" y="33"/>
                      <a:pt x="19" y="35"/>
                    </a:cubicBezTo>
                    <a:cubicBezTo>
                      <a:pt x="14" y="35"/>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9" name="Freeform 176"/>
              <p:cNvSpPr>
                <a:spLocks/>
              </p:cNvSpPr>
              <p:nvPr userDrawn="1"/>
            </p:nvSpPr>
            <p:spPr bwMode="auto">
              <a:xfrm>
                <a:off x="516" y="3892"/>
                <a:ext cx="85" cy="90"/>
              </a:xfrm>
              <a:custGeom>
                <a:avLst/>
                <a:gdLst>
                  <a:gd name="T0" fmla="*/ 10 w 36"/>
                  <a:gd name="T1" fmla="*/ 4 h 38"/>
                  <a:gd name="T2" fmla="*/ 29 w 36"/>
                  <a:gd name="T3" fmla="*/ 3 h 38"/>
                  <a:gd name="T4" fmla="*/ 32 w 36"/>
                  <a:gd name="T5" fmla="*/ 26 h 38"/>
                  <a:gd name="T6" fmla="*/ 10 w 36"/>
                  <a:gd name="T7" fmla="*/ 4 h 38"/>
                </a:gdLst>
                <a:ahLst/>
                <a:cxnLst>
                  <a:cxn ang="0">
                    <a:pos x="T0" y="T1"/>
                  </a:cxn>
                  <a:cxn ang="0">
                    <a:pos x="T2" y="T3"/>
                  </a:cxn>
                  <a:cxn ang="0">
                    <a:pos x="T4" y="T5"/>
                  </a:cxn>
                  <a:cxn ang="0">
                    <a:pos x="T6" y="T7"/>
                  </a:cxn>
                </a:cxnLst>
                <a:rect l="0" t="0" r="r" b="b"/>
                <a:pathLst>
                  <a:path w="36" h="38">
                    <a:moveTo>
                      <a:pt x="10" y="4"/>
                    </a:moveTo>
                    <a:cubicBezTo>
                      <a:pt x="15" y="0"/>
                      <a:pt x="24" y="0"/>
                      <a:pt x="29" y="3"/>
                    </a:cubicBezTo>
                    <a:cubicBezTo>
                      <a:pt x="34" y="8"/>
                      <a:pt x="36" y="22"/>
                      <a:pt x="32" y="26"/>
                    </a:cubicBezTo>
                    <a:cubicBezTo>
                      <a:pt x="16" y="38"/>
                      <a:pt x="0" y="16"/>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0" name="Freeform 177"/>
              <p:cNvSpPr>
                <a:spLocks/>
              </p:cNvSpPr>
              <p:nvPr userDrawn="1"/>
            </p:nvSpPr>
            <p:spPr bwMode="auto">
              <a:xfrm>
                <a:off x="587" y="4209"/>
                <a:ext cx="73" cy="85"/>
              </a:xfrm>
              <a:custGeom>
                <a:avLst/>
                <a:gdLst>
                  <a:gd name="T0" fmla="*/ 6 w 31"/>
                  <a:gd name="T1" fmla="*/ 10 h 36"/>
                  <a:gd name="T2" fmla="*/ 24 w 31"/>
                  <a:gd name="T3" fmla="*/ 26 h 36"/>
                  <a:gd name="T4" fmla="*/ 6 w 31"/>
                  <a:gd name="T5" fmla="*/ 10 h 36"/>
                </a:gdLst>
                <a:ahLst/>
                <a:cxnLst>
                  <a:cxn ang="0">
                    <a:pos x="T0" y="T1"/>
                  </a:cxn>
                  <a:cxn ang="0">
                    <a:pos x="T2" y="T3"/>
                  </a:cxn>
                  <a:cxn ang="0">
                    <a:pos x="T4" y="T5"/>
                  </a:cxn>
                </a:cxnLst>
                <a:rect l="0" t="0" r="r" b="b"/>
                <a:pathLst>
                  <a:path w="31" h="36">
                    <a:moveTo>
                      <a:pt x="6" y="10"/>
                    </a:moveTo>
                    <a:cubicBezTo>
                      <a:pt x="18" y="0"/>
                      <a:pt x="31" y="15"/>
                      <a:pt x="24" y="26"/>
                    </a:cubicBezTo>
                    <a:cubicBezTo>
                      <a:pt x="13" y="36"/>
                      <a:pt x="0" y="21"/>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1" name="Freeform 178"/>
              <p:cNvSpPr>
                <a:spLocks/>
              </p:cNvSpPr>
              <p:nvPr userDrawn="1"/>
            </p:nvSpPr>
            <p:spPr bwMode="auto">
              <a:xfrm>
                <a:off x="90" y="869"/>
                <a:ext cx="94" cy="116"/>
              </a:xfrm>
              <a:custGeom>
                <a:avLst/>
                <a:gdLst>
                  <a:gd name="T0" fmla="*/ 0 w 40"/>
                  <a:gd name="T1" fmla="*/ 9 h 49"/>
                  <a:gd name="T2" fmla="*/ 19 w 40"/>
                  <a:gd name="T3" fmla="*/ 3 h 49"/>
                  <a:gd name="T4" fmla="*/ 39 w 40"/>
                  <a:gd name="T5" fmla="*/ 33 h 49"/>
                  <a:gd name="T6" fmla="*/ 0 w 40"/>
                  <a:gd name="T7" fmla="*/ 9 h 49"/>
                </a:gdLst>
                <a:ahLst/>
                <a:cxnLst>
                  <a:cxn ang="0">
                    <a:pos x="T0" y="T1"/>
                  </a:cxn>
                  <a:cxn ang="0">
                    <a:pos x="T2" y="T3"/>
                  </a:cxn>
                  <a:cxn ang="0">
                    <a:pos x="T4" y="T5"/>
                  </a:cxn>
                  <a:cxn ang="0">
                    <a:pos x="T6" y="T7"/>
                  </a:cxn>
                </a:cxnLst>
                <a:rect l="0" t="0" r="r" b="b"/>
                <a:pathLst>
                  <a:path w="40" h="49">
                    <a:moveTo>
                      <a:pt x="0" y="9"/>
                    </a:moveTo>
                    <a:cubicBezTo>
                      <a:pt x="2" y="4"/>
                      <a:pt x="12" y="0"/>
                      <a:pt x="19" y="3"/>
                    </a:cubicBezTo>
                    <a:cubicBezTo>
                      <a:pt x="28" y="8"/>
                      <a:pt x="40" y="26"/>
                      <a:pt x="39" y="33"/>
                    </a:cubicBezTo>
                    <a:cubicBezTo>
                      <a:pt x="23" y="49"/>
                      <a:pt x="1" y="26"/>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2" name="Freeform 179"/>
              <p:cNvSpPr>
                <a:spLocks/>
              </p:cNvSpPr>
              <p:nvPr userDrawn="1"/>
            </p:nvSpPr>
            <p:spPr bwMode="auto">
              <a:xfrm>
                <a:off x="386" y="1271"/>
                <a:ext cx="85" cy="109"/>
              </a:xfrm>
              <a:custGeom>
                <a:avLst/>
                <a:gdLst>
                  <a:gd name="T0" fmla="*/ 0 w 36"/>
                  <a:gd name="T1" fmla="*/ 7 h 46"/>
                  <a:gd name="T2" fmla="*/ 18 w 36"/>
                  <a:gd name="T3" fmla="*/ 3 h 46"/>
                  <a:gd name="T4" fmla="*/ 35 w 36"/>
                  <a:gd name="T5" fmla="*/ 31 h 46"/>
                  <a:gd name="T6" fmla="*/ 0 w 36"/>
                  <a:gd name="T7" fmla="*/ 7 h 46"/>
                </a:gdLst>
                <a:ahLst/>
                <a:cxnLst>
                  <a:cxn ang="0">
                    <a:pos x="T0" y="T1"/>
                  </a:cxn>
                  <a:cxn ang="0">
                    <a:pos x="T2" y="T3"/>
                  </a:cxn>
                  <a:cxn ang="0">
                    <a:pos x="T4" y="T5"/>
                  </a:cxn>
                  <a:cxn ang="0">
                    <a:pos x="T6" y="T7"/>
                  </a:cxn>
                </a:cxnLst>
                <a:rect l="0" t="0" r="r" b="b"/>
                <a:pathLst>
                  <a:path w="36" h="46">
                    <a:moveTo>
                      <a:pt x="0" y="7"/>
                    </a:moveTo>
                    <a:cubicBezTo>
                      <a:pt x="3" y="2"/>
                      <a:pt x="12" y="0"/>
                      <a:pt x="18" y="3"/>
                    </a:cubicBezTo>
                    <a:cubicBezTo>
                      <a:pt x="26" y="8"/>
                      <a:pt x="36" y="25"/>
                      <a:pt x="35" y="31"/>
                    </a:cubicBezTo>
                    <a:cubicBezTo>
                      <a:pt x="20" y="46"/>
                      <a:pt x="1" y="23"/>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3" name="Freeform 180"/>
              <p:cNvSpPr>
                <a:spLocks/>
              </p:cNvSpPr>
              <p:nvPr userDrawn="1"/>
            </p:nvSpPr>
            <p:spPr bwMode="auto">
              <a:xfrm>
                <a:off x="615" y="1997"/>
                <a:ext cx="69" cy="102"/>
              </a:xfrm>
              <a:custGeom>
                <a:avLst/>
                <a:gdLst>
                  <a:gd name="T0" fmla="*/ 10 w 29"/>
                  <a:gd name="T1" fmla="*/ 4 h 43"/>
                  <a:gd name="T2" fmla="*/ 25 w 29"/>
                  <a:gd name="T3" fmla="*/ 4 h 43"/>
                  <a:gd name="T4" fmla="*/ 23 w 29"/>
                  <a:gd name="T5" fmla="*/ 30 h 43"/>
                  <a:gd name="T6" fmla="*/ 10 w 29"/>
                  <a:gd name="T7" fmla="*/ 4 h 43"/>
                </a:gdLst>
                <a:ahLst/>
                <a:cxnLst>
                  <a:cxn ang="0">
                    <a:pos x="T0" y="T1"/>
                  </a:cxn>
                  <a:cxn ang="0">
                    <a:pos x="T2" y="T3"/>
                  </a:cxn>
                  <a:cxn ang="0">
                    <a:pos x="T4" y="T5"/>
                  </a:cxn>
                  <a:cxn ang="0">
                    <a:pos x="T6" y="T7"/>
                  </a:cxn>
                </a:cxnLst>
                <a:rect l="0" t="0" r="r" b="b"/>
                <a:pathLst>
                  <a:path w="29" h="43">
                    <a:moveTo>
                      <a:pt x="10" y="4"/>
                    </a:moveTo>
                    <a:cubicBezTo>
                      <a:pt x="15" y="1"/>
                      <a:pt x="23" y="0"/>
                      <a:pt x="25" y="4"/>
                    </a:cubicBezTo>
                    <a:cubicBezTo>
                      <a:pt x="29" y="10"/>
                      <a:pt x="27" y="26"/>
                      <a:pt x="23" y="30"/>
                    </a:cubicBezTo>
                    <a:cubicBezTo>
                      <a:pt x="9" y="43"/>
                      <a:pt x="0" y="18"/>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4" name="Freeform 181"/>
              <p:cNvSpPr>
                <a:spLocks/>
              </p:cNvSpPr>
              <p:nvPr userDrawn="1"/>
            </p:nvSpPr>
            <p:spPr bwMode="auto">
              <a:xfrm>
                <a:off x="584" y="1640"/>
                <a:ext cx="74" cy="104"/>
              </a:xfrm>
              <a:custGeom>
                <a:avLst/>
                <a:gdLst>
                  <a:gd name="T0" fmla="*/ 5 w 31"/>
                  <a:gd name="T1" fmla="*/ 7 h 44"/>
                  <a:gd name="T2" fmla="*/ 22 w 31"/>
                  <a:gd name="T3" fmla="*/ 4 h 44"/>
                  <a:gd name="T4" fmla="*/ 28 w 31"/>
                  <a:gd name="T5" fmla="*/ 29 h 44"/>
                  <a:gd name="T6" fmla="*/ 5 w 31"/>
                  <a:gd name="T7" fmla="*/ 7 h 44"/>
                </a:gdLst>
                <a:ahLst/>
                <a:cxnLst>
                  <a:cxn ang="0">
                    <a:pos x="T0" y="T1"/>
                  </a:cxn>
                  <a:cxn ang="0">
                    <a:pos x="T2" y="T3"/>
                  </a:cxn>
                  <a:cxn ang="0">
                    <a:pos x="T4" y="T5"/>
                  </a:cxn>
                  <a:cxn ang="0">
                    <a:pos x="T6" y="T7"/>
                  </a:cxn>
                </a:cxnLst>
                <a:rect l="0" t="0" r="r" b="b"/>
                <a:pathLst>
                  <a:path w="31" h="44">
                    <a:moveTo>
                      <a:pt x="5" y="7"/>
                    </a:moveTo>
                    <a:cubicBezTo>
                      <a:pt x="9" y="3"/>
                      <a:pt x="17" y="0"/>
                      <a:pt x="22" y="4"/>
                    </a:cubicBezTo>
                    <a:cubicBezTo>
                      <a:pt x="27" y="8"/>
                      <a:pt x="31" y="23"/>
                      <a:pt x="28" y="29"/>
                    </a:cubicBezTo>
                    <a:cubicBezTo>
                      <a:pt x="17" y="44"/>
                      <a:pt x="0" y="22"/>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5" name="Freeform 182"/>
              <p:cNvSpPr>
                <a:spLocks/>
              </p:cNvSpPr>
              <p:nvPr userDrawn="1"/>
            </p:nvSpPr>
            <p:spPr bwMode="auto">
              <a:xfrm>
                <a:off x="449" y="3107"/>
                <a:ext cx="79" cy="94"/>
              </a:xfrm>
              <a:custGeom>
                <a:avLst/>
                <a:gdLst>
                  <a:gd name="T0" fmla="*/ 3 w 33"/>
                  <a:gd name="T1" fmla="*/ 31 h 40"/>
                  <a:gd name="T2" fmla="*/ 10 w 33"/>
                  <a:gd name="T3" fmla="*/ 7 h 40"/>
                  <a:gd name="T4" fmla="*/ 12 w 33"/>
                  <a:gd name="T5" fmla="*/ 40 h 40"/>
                  <a:gd name="T6" fmla="*/ 3 w 33"/>
                  <a:gd name="T7" fmla="*/ 31 h 40"/>
                </a:gdLst>
                <a:ahLst/>
                <a:cxnLst>
                  <a:cxn ang="0">
                    <a:pos x="T0" y="T1"/>
                  </a:cxn>
                  <a:cxn ang="0">
                    <a:pos x="T2" y="T3"/>
                  </a:cxn>
                  <a:cxn ang="0">
                    <a:pos x="T4" y="T5"/>
                  </a:cxn>
                  <a:cxn ang="0">
                    <a:pos x="T6" y="T7"/>
                  </a:cxn>
                </a:cxnLst>
                <a:rect l="0" t="0" r="r" b="b"/>
                <a:pathLst>
                  <a:path w="33" h="40">
                    <a:moveTo>
                      <a:pt x="3" y="31"/>
                    </a:moveTo>
                    <a:cubicBezTo>
                      <a:pt x="0" y="21"/>
                      <a:pt x="3" y="9"/>
                      <a:pt x="10" y="7"/>
                    </a:cubicBezTo>
                    <a:cubicBezTo>
                      <a:pt x="30" y="0"/>
                      <a:pt x="33" y="40"/>
                      <a:pt x="12" y="40"/>
                    </a:cubicBezTo>
                    <a:cubicBezTo>
                      <a:pt x="9" y="40"/>
                      <a:pt x="5"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6" name="Freeform 183"/>
              <p:cNvSpPr>
                <a:spLocks/>
              </p:cNvSpPr>
              <p:nvPr userDrawn="1"/>
            </p:nvSpPr>
            <p:spPr bwMode="auto">
              <a:xfrm>
                <a:off x="494" y="2733"/>
                <a:ext cx="78" cy="102"/>
              </a:xfrm>
              <a:custGeom>
                <a:avLst/>
                <a:gdLst>
                  <a:gd name="T0" fmla="*/ 1 w 33"/>
                  <a:gd name="T1" fmla="*/ 32 h 43"/>
                  <a:gd name="T2" fmla="*/ 12 w 33"/>
                  <a:gd name="T3" fmla="*/ 7 h 43"/>
                  <a:gd name="T4" fmla="*/ 9 w 33"/>
                  <a:gd name="T5" fmla="*/ 42 h 43"/>
                  <a:gd name="T6" fmla="*/ 1 w 33"/>
                  <a:gd name="T7" fmla="*/ 32 h 43"/>
                </a:gdLst>
                <a:ahLst/>
                <a:cxnLst>
                  <a:cxn ang="0">
                    <a:pos x="T0" y="T1"/>
                  </a:cxn>
                  <a:cxn ang="0">
                    <a:pos x="T2" y="T3"/>
                  </a:cxn>
                  <a:cxn ang="0">
                    <a:pos x="T4" y="T5"/>
                  </a:cxn>
                  <a:cxn ang="0">
                    <a:pos x="T6" y="T7"/>
                  </a:cxn>
                </a:cxnLst>
                <a:rect l="0" t="0" r="r" b="b"/>
                <a:pathLst>
                  <a:path w="33" h="43">
                    <a:moveTo>
                      <a:pt x="1" y="32"/>
                    </a:moveTo>
                    <a:cubicBezTo>
                      <a:pt x="0" y="22"/>
                      <a:pt x="5" y="9"/>
                      <a:pt x="12" y="7"/>
                    </a:cubicBezTo>
                    <a:cubicBezTo>
                      <a:pt x="33" y="0"/>
                      <a:pt x="27" y="43"/>
                      <a:pt x="9" y="42"/>
                    </a:cubicBezTo>
                    <a:cubicBezTo>
                      <a:pt x="6" y="42"/>
                      <a:pt x="2" y="41"/>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7" name="Freeform 184"/>
              <p:cNvSpPr>
                <a:spLocks/>
              </p:cNvSpPr>
              <p:nvPr userDrawn="1"/>
            </p:nvSpPr>
            <p:spPr bwMode="auto">
              <a:xfrm>
                <a:off x="558" y="2369"/>
                <a:ext cx="76" cy="104"/>
              </a:xfrm>
              <a:custGeom>
                <a:avLst/>
                <a:gdLst>
                  <a:gd name="T0" fmla="*/ 13 w 32"/>
                  <a:gd name="T1" fmla="*/ 4 h 44"/>
                  <a:gd name="T2" fmla="*/ 29 w 32"/>
                  <a:gd name="T3" fmla="*/ 4 h 44"/>
                  <a:gd name="T4" fmla="*/ 23 w 32"/>
                  <a:gd name="T5" fmla="*/ 32 h 44"/>
                  <a:gd name="T6" fmla="*/ 13 w 32"/>
                  <a:gd name="T7" fmla="*/ 4 h 44"/>
                </a:gdLst>
                <a:ahLst/>
                <a:cxnLst>
                  <a:cxn ang="0">
                    <a:pos x="T0" y="T1"/>
                  </a:cxn>
                  <a:cxn ang="0">
                    <a:pos x="T2" y="T3"/>
                  </a:cxn>
                  <a:cxn ang="0">
                    <a:pos x="T4" y="T5"/>
                  </a:cxn>
                  <a:cxn ang="0">
                    <a:pos x="T6" y="T7"/>
                  </a:cxn>
                </a:cxnLst>
                <a:rect l="0" t="0" r="r" b="b"/>
                <a:pathLst>
                  <a:path w="32" h="44">
                    <a:moveTo>
                      <a:pt x="13" y="4"/>
                    </a:moveTo>
                    <a:cubicBezTo>
                      <a:pt x="19" y="1"/>
                      <a:pt x="27" y="0"/>
                      <a:pt x="29" y="4"/>
                    </a:cubicBezTo>
                    <a:cubicBezTo>
                      <a:pt x="32" y="10"/>
                      <a:pt x="28" y="27"/>
                      <a:pt x="23" y="32"/>
                    </a:cubicBezTo>
                    <a:cubicBezTo>
                      <a:pt x="5" y="44"/>
                      <a:pt x="0" y="18"/>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8" name="Freeform 185"/>
              <p:cNvSpPr>
                <a:spLocks/>
              </p:cNvSpPr>
              <p:nvPr userDrawn="1"/>
            </p:nvSpPr>
            <p:spPr bwMode="auto">
              <a:xfrm>
                <a:off x="473" y="3433"/>
                <a:ext cx="121" cy="164"/>
              </a:xfrm>
              <a:custGeom>
                <a:avLst/>
                <a:gdLst>
                  <a:gd name="T0" fmla="*/ 6 w 51"/>
                  <a:gd name="T1" fmla="*/ 33 h 69"/>
                  <a:gd name="T2" fmla="*/ 12 w 51"/>
                  <a:gd name="T3" fmla="*/ 12 h 69"/>
                  <a:gd name="T4" fmla="*/ 6 w 51"/>
                  <a:gd name="T5" fmla="*/ 33 h 69"/>
                </a:gdLst>
                <a:ahLst/>
                <a:cxnLst>
                  <a:cxn ang="0">
                    <a:pos x="T0" y="T1"/>
                  </a:cxn>
                  <a:cxn ang="0">
                    <a:pos x="T2" y="T3"/>
                  </a:cxn>
                  <a:cxn ang="0">
                    <a:pos x="T4" y="T5"/>
                  </a:cxn>
                </a:cxnLst>
                <a:rect l="0" t="0" r="r" b="b"/>
                <a:pathLst>
                  <a:path w="51" h="69">
                    <a:moveTo>
                      <a:pt x="6" y="33"/>
                    </a:moveTo>
                    <a:cubicBezTo>
                      <a:pt x="0" y="20"/>
                      <a:pt x="5" y="14"/>
                      <a:pt x="12" y="12"/>
                    </a:cubicBezTo>
                    <a:cubicBezTo>
                      <a:pt x="51" y="0"/>
                      <a:pt x="21" y="6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9" name="Freeform 186"/>
              <p:cNvSpPr>
                <a:spLocks/>
              </p:cNvSpPr>
              <p:nvPr userDrawn="1"/>
            </p:nvSpPr>
            <p:spPr bwMode="auto">
              <a:xfrm>
                <a:off x="542" y="3764"/>
                <a:ext cx="99" cy="100"/>
              </a:xfrm>
              <a:custGeom>
                <a:avLst/>
                <a:gdLst>
                  <a:gd name="T0" fmla="*/ 2 w 42"/>
                  <a:gd name="T1" fmla="*/ 29 h 42"/>
                  <a:gd name="T2" fmla="*/ 4 w 42"/>
                  <a:gd name="T3" fmla="*/ 14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3" y="16"/>
                      <a:pt x="4" y="14"/>
                    </a:cubicBezTo>
                    <a:cubicBezTo>
                      <a:pt x="21" y="0"/>
                      <a:pt x="42" y="40"/>
                      <a:pt x="16" y="41"/>
                    </a:cubicBezTo>
                    <a:cubicBezTo>
                      <a:pt x="12" y="42"/>
                      <a:pt x="6"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0" name="Freeform 187"/>
              <p:cNvSpPr>
                <a:spLocks/>
              </p:cNvSpPr>
              <p:nvPr userDrawn="1"/>
            </p:nvSpPr>
            <p:spPr bwMode="auto">
              <a:xfrm>
                <a:off x="606" y="4089"/>
                <a:ext cx="99" cy="99"/>
              </a:xfrm>
              <a:custGeom>
                <a:avLst/>
                <a:gdLst>
                  <a:gd name="T0" fmla="*/ 3 w 42"/>
                  <a:gd name="T1" fmla="*/ 32 h 42"/>
                  <a:gd name="T2" fmla="*/ 0 w 42"/>
                  <a:gd name="T3" fmla="*/ 23 h 42"/>
                  <a:gd name="T4" fmla="*/ 19 w 42"/>
                  <a:gd name="T5" fmla="*/ 38 h 42"/>
                  <a:gd name="T6" fmla="*/ 3 w 42"/>
                  <a:gd name="T7" fmla="*/ 32 h 42"/>
                </a:gdLst>
                <a:ahLst/>
                <a:cxnLst>
                  <a:cxn ang="0">
                    <a:pos x="T0" y="T1"/>
                  </a:cxn>
                  <a:cxn ang="0">
                    <a:pos x="T2" y="T3"/>
                  </a:cxn>
                  <a:cxn ang="0">
                    <a:pos x="T4" y="T5"/>
                  </a:cxn>
                  <a:cxn ang="0">
                    <a:pos x="T6" y="T7"/>
                  </a:cxn>
                </a:cxnLst>
                <a:rect l="0" t="0" r="r" b="b"/>
                <a:pathLst>
                  <a:path w="42" h="42">
                    <a:moveTo>
                      <a:pt x="3" y="32"/>
                    </a:moveTo>
                    <a:cubicBezTo>
                      <a:pt x="1" y="28"/>
                      <a:pt x="0" y="25"/>
                      <a:pt x="0" y="23"/>
                    </a:cubicBezTo>
                    <a:cubicBezTo>
                      <a:pt x="2" y="0"/>
                      <a:pt x="42" y="27"/>
                      <a:pt x="19" y="38"/>
                    </a:cubicBezTo>
                    <a:cubicBezTo>
                      <a:pt x="9" y="42"/>
                      <a:pt x="7"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1" name="Freeform 188"/>
              <p:cNvSpPr>
                <a:spLocks/>
              </p:cNvSpPr>
              <p:nvPr userDrawn="1"/>
            </p:nvSpPr>
            <p:spPr bwMode="auto">
              <a:xfrm>
                <a:off x="21" y="675"/>
                <a:ext cx="118" cy="229"/>
              </a:xfrm>
              <a:custGeom>
                <a:avLst/>
                <a:gdLst>
                  <a:gd name="T0" fmla="*/ 14 w 50"/>
                  <a:gd name="T1" fmla="*/ 57 h 97"/>
                  <a:gd name="T2" fmla="*/ 6 w 50"/>
                  <a:gd name="T3" fmla="*/ 28 h 97"/>
                  <a:gd name="T4" fmla="*/ 14 w 50"/>
                  <a:gd name="T5" fmla="*/ 57 h 97"/>
                </a:gdLst>
                <a:ahLst/>
                <a:cxnLst>
                  <a:cxn ang="0">
                    <a:pos x="T0" y="T1"/>
                  </a:cxn>
                  <a:cxn ang="0">
                    <a:pos x="T2" y="T3"/>
                  </a:cxn>
                  <a:cxn ang="0">
                    <a:pos x="T4" y="T5"/>
                  </a:cxn>
                </a:cxnLst>
                <a:rect l="0" t="0" r="r" b="b"/>
                <a:pathLst>
                  <a:path w="50" h="97">
                    <a:moveTo>
                      <a:pt x="14" y="57"/>
                    </a:moveTo>
                    <a:cubicBezTo>
                      <a:pt x="1" y="41"/>
                      <a:pt x="0" y="32"/>
                      <a:pt x="6" y="28"/>
                    </a:cubicBezTo>
                    <a:cubicBezTo>
                      <a:pt x="43" y="0"/>
                      <a:pt x="50" y="97"/>
                      <a:pt x="14"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2" name="Freeform 189"/>
              <p:cNvSpPr>
                <a:spLocks/>
              </p:cNvSpPr>
              <p:nvPr userDrawn="1"/>
            </p:nvSpPr>
            <p:spPr bwMode="auto">
              <a:xfrm>
                <a:off x="561" y="1510"/>
                <a:ext cx="99" cy="104"/>
              </a:xfrm>
              <a:custGeom>
                <a:avLst/>
                <a:gdLst>
                  <a:gd name="T0" fmla="*/ 11 w 42"/>
                  <a:gd name="T1" fmla="*/ 33 h 44"/>
                  <a:gd name="T2" fmla="*/ 9 w 42"/>
                  <a:gd name="T3" fmla="*/ 7 h 44"/>
                  <a:gd name="T4" fmla="*/ 27 w 42"/>
                  <a:gd name="T5" fmla="*/ 41 h 44"/>
                  <a:gd name="T6" fmla="*/ 11 w 42"/>
                  <a:gd name="T7" fmla="*/ 33 h 44"/>
                </a:gdLst>
                <a:ahLst/>
                <a:cxnLst>
                  <a:cxn ang="0">
                    <a:pos x="T0" y="T1"/>
                  </a:cxn>
                  <a:cxn ang="0">
                    <a:pos x="T2" y="T3"/>
                  </a:cxn>
                  <a:cxn ang="0">
                    <a:pos x="T4" y="T5"/>
                  </a:cxn>
                  <a:cxn ang="0">
                    <a:pos x="T6" y="T7"/>
                  </a:cxn>
                </a:cxnLst>
                <a:rect l="0" t="0" r="r" b="b"/>
                <a:pathLst>
                  <a:path w="42" h="44">
                    <a:moveTo>
                      <a:pt x="11" y="33"/>
                    </a:moveTo>
                    <a:cubicBezTo>
                      <a:pt x="0" y="19"/>
                      <a:pt x="3" y="11"/>
                      <a:pt x="9" y="7"/>
                    </a:cubicBezTo>
                    <a:cubicBezTo>
                      <a:pt x="24" y="0"/>
                      <a:pt x="42" y="33"/>
                      <a:pt x="27" y="41"/>
                    </a:cubicBezTo>
                    <a:cubicBezTo>
                      <a:pt x="22" y="44"/>
                      <a:pt x="17" y="41"/>
                      <a:pt x="1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3" name="Freeform 190"/>
              <p:cNvSpPr>
                <a:spLocks/>
              </p:cNvSpPr>
              <p:nvPr userDrawn="1"/>
            </p:nvSpPr>
            <p:spPr bwMode="auto">
              <a:xfrm>
                <a:off x="319" y="1131"/>
                <a:ext cx="116" cy="109"/>
              </a:xfrm>
              <a:custGeom>
                <a:avLst/>
                <a:gdLst>
                  <a:gd name="T0" fmla="*/ 15 w 49"/>
                  <a:gd name="T1" fmla="*/ 34 h 46"/>
                  <a:gd name="T2" fmla="*/ 8 w 49"/>
                  <a:gd name="T3" fmla="*/ 5 h 46"/>
                  <a:gd name="T4" fmla="*/ 37 w 49"/>
                  <a:gd name="T5" fmla="*/ 42 h 46"/>
                  <a:gd name="T6" fmla="*/ 15 w 49"/>
                  <a:gd name="T7" fmla="*/ 34 h 46"/>
                </a:gdLst>
                <a:ahLst/>
                <a:cxnLst>
                  <a:cxn ang="0">
                    <a:pos x="T0" y="T1"/>
                  </a:cxn>
                  <a:cxn ang="0">
                    <a:pos x="T2" y="T3"/>
                  </a:cxn>
                  <a:cxn ang="0">
                    <a:pos x="T4" y="T5"/>
                  </a:cxn>
                  <a:cxn ang="0">
                    <a:pos x="T6" y="T7"/>
                  </a:cxn>
                </a:cxnLst>
                <a:rect l="0" t="0" r="r" b="b"/>
                <a:pathLst>
                  <a:path w="49" h="46">
                    <a:moveTo>
                      <a:pt x="15" y="34"/>
                    </a:moveTo>
                    <a:cubicBezTo>
                      <a:pt x="0" y="19"/>
                      <a:pt x="2" y="8"/>
                      <a:pt x="8" y="5"/>
                    </a:cubicBezTo>
                    <a:cubicBezTo>
                      <a:pt x="22" y="0"/>
                      <a:pt x="49" y="31"/>
                      <a:pt x="37" y="42"/>
                    </a:cubicBezTo>
                    <a:cubicBezTo>
                      <a:pt x="33" y="46"/>
                      <a:pt x="24" y="43"/>
                      <a:pt x="1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4" name="Freeform 191"/>
              <p:cNvSpPr>
                <a:spLocks/>
              </p:cNvSpPr>
              <p:nvPr userDrawn="1"/>
            </p:nvSpPr>
            <p:spPr bwMode="auto">
              <a:xfrm>
                <a:off x="653" y="1872"/>
                <a:ext cx="61" cy="94"/>
              </a:xfrm>
              <a:custGeom>
                <a:avLst/>
                <a:gdLst>
                  <a:gd name="T0" fmla="*/ 2 w 26"/>
                  <a:gd name="T1" fmla="*/ 28 h 40"/>
                  <a:gd name="T2" fmla="*/ 10 w 26"/>
                  <a:gd name="T3" fmla="*/ 6 h 40"/>
                  <a:gd name="T4" fmla="*/ 12 w 26"/>
                  <a:gd name="T5" fmla="*/ 40 h 40"/>
                  <a:gd name="T6" fmla="*/ 2 w 26"/>
                  <a:gd name="T7" fmla="*/ 28 h 40"/>
                </a:gdLst>
                <a:ahLst/>
                <a:cxnLst>
                  <a:cxn ang="0">
                    <a:pos x="T0" y="T1"/>
                  </a:cxn>
                  <a:cxn ang="0">
                    <a:pos x="T2" y="T3"/>
                  </a:cxn>
                  <a:cxn ang="0">
                    <a:pos x="T4" y="T5"/>
                  </a:cxn>
                  <a:cxn ang="0">
                    <a:pos x="T6" y="T7"/>
                  </a:cxn>
                </a:cxnLst>
                <a:rect l="0" t="0" r="r" b="b"/>
                <a:pathLst>
                  <a:path w="26" h="40">
                    <a:moveTo>
                      <a:pt x="2" y="28"/>
                    </a:moveTo>
                    <a:cubicBezTo>
                      <a:pt x="0" y="18"/>
                      <a:pt x="2" y="8"/>
                      <a:pt x="10" y="6"/>
                    </a:cubicBezTo>
                    <a:cubicBezTo>
                      <a:pt x="25" y="0"/>
                      <a:pt x="26" y="37"/>
                      <a:pt x="12" y="40"/>
                    </a:cubicBezTo>
                    <a:cubicBezTo>
                      <a:pt x="8" y="40"/>
                      <a:pt x="4" y="39"/>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5" name="Freeform 192"/>
              <p:cNvSpPr>
                <a:spLocks/>
              </p:cNvSpPr>
              <p:nvPr userDrawn="1"/>
            </p:nvSpPr>
            <p:spPr bwMode="auto">
              <a:xfrm>
                <a:off x="485" y="3005"/>
                <a:ext cx="76" cy="92"/>
              </a:xfrm>
              <a:custGeom>
                <a:avLst/>
                <a:gdLst>
                  <a:gd name="T0" fmla="*/ 1 w 32"/>
                  <a:gd name="T1" fmla="*/ 24 h 39"/>
                  <a:gd name="T2" fmla="*/ 15 w 32"/>
                  <a:gd name="T3" fmla="*/ 0 h 39"/>
                  <a:gd name="T4" fmla="*/ 13 w 32"/>
                  <a:gd name="T5" fmla="*/ 38 h 39"/>
                  <a:gd name="T6" fmla="*/ 1 w 32"/>
                  <a:gd name="T7" fmla="*/ 24 h 39"/>
                </a:gdLst>
                <a:ahLst/>
                <a:cxnLst>
                  <a:cxn ang="0">
                    <a:pos x="T0" y="T1"/>
                  </a:cxn>
                  <a:cxn ang="0">
                    <a:pos x="T2" y="T3"/>
                  </a:cxn>
                  <a:cxn ang="0">
                    <a:pos x="T4" y="T5"/>
                  </a:cxn>
                  <a:cxn ang="0">
                    <a:pos x="T6" y="T7"/>
                  </a:cxn>
                </a:cxnLst>
                <a:rect l="0" t="0" r="r" b="b"/>
                <a:pathLst>
                  <a:path w="32" h="39">
                    <a:moveTo>
                      <a:pt x="1" y="24"/>
                    </a:moveTo>
                    <a:cubicBezTo>
                      <a:pt x="0" y="9"/>
                      <a:pt x="8" y="0"/>
                      <a:pt x="15" y="0"/>
                    </a:cubicBezTo>
                    <a:cubicBezTo>
                      <a:pt x="31" y="1"/>
                      <a:pt x="32" y="35"/>
                      <a:pt x="13" y="38"/>
                    </a:cubicBezTo>
                    <a:cubicBezTo>
                      <a:pt x="7" y="39"/>
                      <a:pt x="2" y="34"/>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6" name="Freeform 193"/>
              <p:cNvSpPr>
                <a:spLocks/>
              </p:cNvSpPr>
              <p:nvPr userDrawn="1"/>
            </p:nvSpPr>
            <p:spPr bwMode="auto">
              <a:xfrm>
                <a:off x="542" y="2615"/>
                <a:ext cx="118" cy="172"/>
              </a:xfrm>
              <a:custGeom>
                <a:avLst/>
                <a:gdLst>
                  <a:gd name="T0" fmla="*/ 1 w 50"/>
                  <a:gd name="T1" fmla="*/ 33 h 73"/>
                  <a:gd name="T2" fmla="*/ 14 w 50"/>
                  <a:gd name="T3" fmla="*/ 9 h 73"/>
                  <a:gd name="T4" fmla="*/ 1 w 50"/>
                  <a:gd name="T5" fmla="*/ 33 h 73"/>
                </a:gdLst>
                <a:ahLst/>
                <a:cxnLst>
                  <a:cxn ang="0">
                    <a:pos x="T0" y="T1"/>
                  </a:cxn>
                  <a:cxn ang="0">
                    <a:pos x="T2" y="T3"/>
                  </a:cxn>
                  <a:cxn ang="0">
                    <a:pos x="T4" y="T5"/>
                  </a:cxn>
                </a:cxnLst>
                <a:rect l="0" t="0" r="r" b="b"/>
                <a:pathLst>
                  <a:path w="50" h="73">
                    <a:moveTo>
                      <a:pt x="1" y="33"/>
                    </a:moveTo>
                    <a:cubicBezTo>
                      <a:pt x="1" y="18"/>
                      <a:pt x="8" y="11"/>
                      <a:pt x="14" y="9"/>
                    </a:cubicBezTo>
                    <a:cubicBezTo>
                      <a:pt x="50" y="0"/>
                      <a:pt x="0" y="73"/>
                      <a:pt x="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7" name="Freeform 194"/>
              <p:cNvSpPr>
                <a:spLocks/>
              </p:cNvSpPr>
              <p:nvPr userDrawn="1"/>
            </p:nvSpPr>
            <p:spPr bwMode="auto">
              <a:xfrm>
                <a:off x="620" y="2243"/>
                <a:ext cx="78" cy="95"/>
              </a:xfrm>
              <a:custGeom>
                <a:avLst/>
                <a:gdLst>
                  <a:gd name="T0" fmla="*/ 1 w 33"/>
                  <a:gd name="T1" fmla="*/ 26 h 40"/>
                  <a:gd name="T2" fmla="*/ 15 w 33"/>
                  <a:gd name="T3" fmla="*/ 3 h 40"/>
                  <a:gd name="T4" fmla="*/ 9 w 33"/>
                  <a:gd name="T5" fmla="*/ 39 h 40"/>
                  <a:gd name="T6" fmla="*/ 1 w 33"/>
                  <a:gd name="T7" fmla="*/ 26 h 40"/>
                </a:gdLst>
                <a:ahLst/>
                <a:cxnLst>
                  <a:cxn ang="0">
                    <a:pos x="T0" y="T1"/>
                  </a:cxn>
                  <a:cxn ang="0">
                    <a:pos x="T2" y="T3"/>
                  </a:cxn>
                  <a:cxn ang="0">
                    <a:pos x="T4" y="T5"/>
                  </a:cxn>
                  <a:cxn ang="0">
                    <a:pos x="T6" y="T7"/>
                  </a:cxn>
                </a:cxnLst>
                <a:rect l="0" t="0" r="r" b="b"/>
                <a:pathLst>
                  <a:path w="33" h="40">
                    <a:moveTo>
                      <a:pt x="1" y="26"/>
                    </a:moveTo>
                    <a:cubicBezTo>
                      <a:pt x="1" y="15"/>
                      <a:pt x="5" y="5"/>
                      <a:pt x="15" y="3"/>
                    </a:cubicBezTo>
                    <a:cubicBezTo>
                      <a:pt x="33" y="0"/>
                      <a:pt x="25" y="38"/>
                      <a:pt x="9" y="39"/>
                    </a:cubicBezTo>
                    <a:cubicBezTo>
                      <a:pt x="5" y="40"/>
                      <a:pt x="0" y="38"/>
                      <a:pt x="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8" name="Freeform 195"/>
              <p:cNvSpPr>
                <a:spLocks/>
              </p:cNvSpPr>
              <p:nvPr userDrawn="1"/>
            </p:nvSpPr>
            <p:spPr bwMode="auto">
              <a:xfrm>
                <a:off x="549" y="3677"/>
                <a:ext cx="87" cy="85"/>
              </a:xfrm>
              <a:custGeom>
                <a:avLst/>
                <a:gdLst>
                  <a:gd name="T0" fmla="*/ 4 w 37"/>
                  <a:gd name="T1" fmla="*/ 24 h 36"/>
                  <a:gd name="T2" fmla="*/ 12 w 37"/>
                  <a:gd name="T3" fmla="*/ 5 h 36"/>
                  <a:gd name="T4" fmla="*/ 19 w 37"/>
                  <a:gd name="T5" fmla="*/ 35 h 36"/>
                  <a:gd name="T6" fmla="*/ 4 w 37"/>
                  <a:gd name="T7" fmla="*/ 24 h 36"/>
                </a:gdLst>
                <a:ahLst/>
                <a:cxnLst>
                  <a:cxn ang="0">
                    <a:pos x="T0" y="T1"/>
                  </a:cxn>
                  <a:cxn ang="0">
                    <a:pos x="T2" y="T3"/>
                  </a:cxn>
                  <a:cxn ang="0">
                    <a:pos x="T4" y="T5"/>
                  </a:cxn>
                  <a:cxn ang="0">
                    <a:pos x="T6" y="T7"/>
                  </a:cxn>
                </a:cxnLst>
                <a:rect l="0" t="0" r="r" b="b"/>
                <a:pathLst>
                  <a:path w="37" h="36">
                    <a:moveTo>
                      <a:pt x="4" y="24"/>
                    </a:moveTo>
                    <a:cubicBezTo>
                      <a:pt x="0" y="15"/>
                      <a:pt x="2" y="7"/>
                      <a:pt x="12" y="5"/>
                    </a:cubicBezTo>
                    <a:cubicBezTo>
                      <a:pt x="33" y="0"/>
                      <a:pt x="37" y="33"/>
                      <a:pt x="19" y="35"/>
                    </a:cubicBezTo>
                    <a:cubicBezTo>
                      <a:pt x="14" y="36"/>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9" name="Freeform 196"/>
              <p:cNvSpPr>
                <a:spLocks/>
              </p:cNvSpPr>
              <p:nvPr userDrawn="1"/>
            </p:nvSpPr>
            <p:spPr bwMode="auto">
              <a:xfrm>
                <a:off x="490" y="3343"/>
                <a:ext cx="97" cy="90"/>
              </a:xfrm>
              <a:custGeom>
                <a:avLst/>
                <a:gdLst>
                  <a:gd name="T0" fmla="*/ 4 w 41"/>
                  <a:gd name="T1" fmla="*/ 30 h 38"/>
                  <a:gd name="T2" fmla="*/ 9 w 41"/>
                  <a:gd name="T3" fmla="*/ 7 h 38"/>
                  <a:gd name="T4" fmla="*/ 16 w 41"/>
                  <a:gd name="T5" fmla="*/ 38 h 38"/>
                  <a:gd name="T6" fmla="*/ 4 w 41"/>
                  <a:gd name="T7" fmla="*/ 30 h 38"/>
                </a:gdLst>
                <a:ahLst/>
                <a:cxnLst>
                  <a:cxn ang="0">
                    <a:pos x="T0" y="T1"/>
                  </a:cxn>
                  <a:cxn ang="0">
                    <a:pos x="T2" y="T3"/>
                  </a:cxn>
                  <a:cxn ang="0">
                    <a:pos x="T4" y="T5"/>
                  </a:cxn>
                  <a:cxn ang="0">
                    <a:pos x="T6" y="T7"/>
                  </a:cxn>
                </a:cxnLst>
                <a:rect l="0" t="0" r="r" b="b"/>
                <a:pathLst>
                  <a:path w="41" h="38">
                    <a:moveTo>
                      <a:pt x="4" y="30"/>
                    </a:moveTo>
                    <a:cubicBezTo>
                      <a:pt x="0" y="21"/>
                      <a:pt x="2" y="10"/>
                      <a:pt x="9" y="7"/>
                    </a:cubicBezTo>
                    <a:cubicBezTo>
                      <a:pt x="29" y="0"/>
                      <a:pt x="41" y="38"/>
                      <a:pt x="16" y="38"/>
                    </a:cubicBezTo>
                    <a:cubicBezTo>
                      <a:pt x="13" y="38"/>
                      <a:pt x="8" y="37"/>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0" name="Freeform 197"/>
              <p:cNvSpPr>
                <a:spLocks/>
              </p:cNvSpPr>
              <p:nvPr userDrawn="1"/>
            </p:nvSpPr>
            <p:spPr bwMode="auto">
              <a:xfrm>
                <a:off x="615" y="3985"/>
                <a:ext cx="85" cy="99"/>
              </a:xfrm>
              <a:custGeom>
                <a:avLst/>
                <a:gdLst>
                  <a:gd name="T0" fmla="*/ 3 w 36"/>
                  <a:gd name="T1" fmla="*/ 31 h 42"/>
                  <a:gd name="T2" fmla="*/ 5 w 36"/>
                  <a:gd name="T3" fmla="*/ 15 h 42"/>
                  <a:gd name="T4" fmla="*/ 18 w 36"/>
                  <a:gd name="T5" fmla="*/ 41 h 42"/>
                  <a:gd name="T6" fmla="*/ 3 w 36"/>
                  <a:gd name="T7" fmla="*/ 31 h 42"/>
                </a:gdLst>
                <a:ahLst/>
                <a:cxnLst>
                  <a:cxn ang="0">
                    <a:pos x="T0" y="T1"/>
                  </a:cxn>
                  <a:cxn ang="0">
                    <a:pos x="T2" y="T3"/>
                  </a:cxn>
                  <a:cxn ang="0">
                    <a:pos x="T4" y="T5"/>
                  </a:cxn>
                  <a:cxn ang="0">
                    <a:pos x="T6" y="T7"/>
                  </a:cxn>
                </a:cxnLst>
                <a:rect l="0" t="0" r="r" b="b"/>
                <a:pathLst>
                  <a:path w="36" h="42">
                    <a:moveTo>
                      <a:pt x="3" y="31"/>
                    </a:moveTo>
                    <a:cubicBezTo>
                      <a:pt x="0" y="24"/>
                      <a:pt x="2" y="18"/>
                      <a:pt x="5" y="15"/>
                    </a:cubicBezTo>
                    <a:cubicBezTo>
                      <a:pt x="24" y="0"/>
                      <a:pt x="36" y="37"/>
                      <a:pt x="18" y="41"/>
                    </a:cubicBezTo>
                    <a:cubicBezTo>
                      <a:pt x="13" y="42"/>
                      <a:pt x="8" y="42"/>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1" name="Freeform 198"/>
              <p:cNvSpPr>
                <a:spLocks/>
              </p:cNvSpPr>
              <p:nvPr userDrawn="1"/>
            </p:nvSpPr>
            <p:spPr bwMode="auto">
              <a:xfrm>
                <a:off x="253" y="985"/>
                <a:ext cx="130" cy="120"/>
              </a:xfrm>
              <a:custGeom>
                <a:avLst/>
                <a:gdLst>
                  <a:gd name="T0" fmla="*/ 18 w 55"/>
                  <a:gd name="T1" fmla="*/ 43 h 51"/>
                  <a:gd name="T2" fmla="*/ 5 w 55"/>
                  <a:gd name="T3" fmla="*/ 14 h 51"/>
                  <a:gd name="T4" fmla="*/ 35 w 55"/>
                  <a:gd name="T5" fmla="*/ 50 h 51"/>
                  <a:gd name="T6" fmla="*/ 18 w 55"/>
                  <a:gd name="T7" fmla="*/ 43 h 51"/>
                </a:gdLst>
                <a:ahLst/>
                <a:cxnLst>
                  <a:cxn ang="0">
                    <a:pos x="T0" y="T1"/>
                  </a:cxn>
                  <a:cxn ang="0">
                    <a:pos x="T2" y="T3"/>
                  </a:cxn>
                  <a:cxn ang="0">
                    <a:pos x="T4" y="T5"/>
                  </a:cxn>
                  <a:cxn ang="0">
                    <a:pos x="T6" y="T7"/>
                  </a:cxn>
                </a:cxnLst>
                <a:rect l="0" t="0" r="r" b="b"/>
                <a:pathLst>
                  <a:path w="55" h="51">
                    <a:moveTo>
                      <a:pt x="18" y="43"/>
                    </a:moveTo>
                    <a:cubicBezTo>
                      <a:pt x="7" y="33"/>
                      <a:pt x="0" y="18"/>
                      <a:pt x="5" y="14"/>
                    </a:cubicBezTo>
                    <a:cubicBezTo>
                      <a:pt x="19" y="0"/>
                      <a:pt x="55" y="43"/>
                      <a:pt x="35" y="50"/>
                    </a:cubicBezTo>
                    <a:cubicBezTo>
                      <a:pt x="33" y="51"/>
                      <a:pt x="28" y="51"/>
                      <a:pt x="1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2" name="Freeform 199"/>
              <p:cNvSpPr>
                <a:spLocks/>
              </p:cNvSpPr>
              <p:nvPr userDrawn="1"/>
            </p:nvSpPr>
            <p:spPr bwMode="auto">
              <a:xfrm>
                <a:off x="-2" y="599"/>
                <a:ext cx="89" cy="99"/>
              </a:xfrm>
              <a:custGeom>
                <a:avLst/>
                <a:gdLst>
                  <a:gd name="T0" fmla="*/ 0 w 38"/>
                  <a:gd name="T1" fmla="*/ 0 h 42"/>
                  <a:gd name="T2" fmla="*/ 0 w 38"/>
                  <a:gd name="T3" fmla="*/ 17 h 42"/>
                  <a:gd name="T4" fmla="*/ 0 w 38"/>
                  <a:gd name="T5" fmla="*/ 32 h 42"/>
                  <a:gd name="T6" fmla="*/ 2 w 38"/>
                  <a:gd name="T7" fmla="*/ 34 h 42"/>
                  <a:gd name="T8" fmla="*/ 19 w 38"/>
                  <a:gd name="T9" fmla="*/ 41 h 42"/>
                  <a:gd name="T10" fmla="*/ 0 w 38"/>
                  <a:gd name="T11" fmla="*/ 0 h 42"/>
                </a:gdLst>
                <a:ahLst/>
                <a:cxnLst>
                  <a:cxn ang="0">
                    <a:pos x="T0" y="T1"/>
                  </a:cxn>
                  <a:cxn ang="0">
                    <a:pos x="T2" y="T3"/>
                  </a:cxn>
                  <a:cxn ang="0">
                    <a:pos x="T4" y="T5"/>
                  </a:cxn>
                  <a:cxn ang="0">
                    <a:pos x="T6" y="T7"/>
                  </a:cxn>
                  <a:cxn ang="0">
                    <a:pos x="T8" y="T9"/>
                  </a:cxn>
                  <a:cxn ang="0">
                    <a:pos x="T10" y="T11"/>
                  </a:cxn>
                </a:cxnLst>
                <a:rect l="0" t="0" r="r" b="b"/>
                <a:pathLst>
                  <a:path w="38" h="42">
                    <a:moveTo>
                      <a:pt x="0" y="0"/>
                    </a:moveTo>
                    <a:cubicBezTo>
                      <a:pt x="0" y="6"/>
                      <a:pt x="0" y="11"/>
                      <a:pt x="0" y="17"/>
                    </a:cubicBezTo>
                    <a:cubicBezTo>
                      <a:pt x="0" y="22"/>
                      <a:pt x="0" y="27"/>
                      <a:pt x="0" y="32"/>
                    </a:cubicBezTo>
                    <a:cubicBezTo>
                      <a:pt x="0" y="32"/>
                      <a:pt x="1" y="33"/>
                      <a:pt x="2" y="34"/>
                    </a:cubicBezTo>
                    <a:cubicBezTo>
                      <a:pt x="11" y="42"/>
                      <a:pt x="17" y="42"/>
                      <a:pt x="19" y="41"/>
                    </a:cubicBezTo>
                    <a:cubicBezTo>
                      <a:pt x="38" y="34"/>
                      <a:pt x="17"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3" name="Freeform 200"/>
              <p:cNvSpPr>
                <a:spLocks/>
              </p:cNvSpPr>
              <p:nvPr userDrawn="1"/>
            </p:nvSpPr>
            <p:spPr bwMode="auto">
              <a:xfrm>
                <a:off x="525" y="1382"/>
                <a:ext cx="104" cy="109"/>
              </a:xfrm>
              <a:custGeom>
                <a:avLst/>
                <a:gdLst>
                  <a:gd name="T0" fmla="*/ 13 w 44"/>
                  <a:gd name="T1" fmla="*/ 38 h 46"/>
                  <a:gd name="T2" fmla="*/ 5 w 44"/>
                  <a:gd name="T3" fmla="*/ 11 h 46"/>
                  <a:gd name="T4" fmla="*/ 27 w 44"/>
                  <a:gd name="T5" fmla="*/ 45 h 46"/>
                  <a:gd name="T6" fmla="*/ 13 w 44"/>
                  <a:gd name="T7" fmla="*/ 38 h 46"/>
                </a:gdLst>
                <a:ahLst/>
                <a:cxnLst>
                  <a:cxn ang="0">
                    <a:pos x="T0" y="T1"/>
                  </a:cxn>
                  <a:cxn ang="0">
                    <a:pos x="T2" y="T3"/>
                  </a:cxn>
                  <a:cxn ang="0">
                    <a:pos x="T4" y="T5"/>
                  </a:cxn>
                  <a:cxn ang="0">
                    <a:pos x="T6" y="T7"/>
                  </a:cxn>
                </a:cxnLst>
                <a:rect l="0" t="0" r="r" b="b"/>
                <a:pathLst>
                  <a:path w="44" h="46">
                    <a:moveTo>
                      <a:pt x="13" y="38"/>
                    </a:moveTo>
                    <a:cubicBezTo>
                      <a:pt x="5" y="28"/>
                      <a:pt x="0" y="14"/>
                      <a:pt x="5" y="11"/>
                    </a:cubicBezTo>
                    <a:cubicBezTo>
                      <a:pt x="18" y="0"/>
                      <a:pt x="44" y="39"/>
                      <a:pt x="27" y="45"/>
                    </a:cubicBezTo>
                    <a:cubicBezTo>
                      <a:pt x="25" y="46"/>
                      <a:pt x="21" y="46"/>
                      <a:pt x="1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4" name="Freeform 201"/>
              <p:cNvSpPr>
                <a:spLocks/>
              </p:cNvSpPr>
              <p:nvPr userDrawn="1"/>
            </p:nvSpPr>
            <p:spPr bwMode="auto">
              <a:xfrm>
                <a:off x="662" y="2123"/>
                <a:ext cx="97" cy="151"/>
              </a:xfrm>
              <a:custGeom>
                <a:avLst/>
                <a:gdLst>
                  <a:gd name="T0" fmla="*/ 1 w 41"/>
                  <a:gd name="T1" fmla="*/ 30 h 64"/>
                  <a:gd name="T2" fmla="*/ 12 w 41"/>
                  <a:gd name="T3" fmla="*/ 6 h 64"/>
                  <a:gd name="T4" fmla="*/ 1 w 41"/>
                  <a:gd name="T5" fmla="*/ 30 h 64"/>
                </a:gdLst>
                <a:ahLst/>
                <a:cxnLst>
                  <a:cxn ang="0">
                    <a:pos x="T0" y="T1"/>
                  </a:cxn>
                  <a:cxn ang="0">
                    <a:pos x="T2" y="T3"/>
                  </a:cxn>
                  <a:cxn ang="0">
                    <a:pos x="T4" y="T5"/>
                  </a:cxn>
                </a:cxnLst>
                <a:rect l="0" t="0" r="r" b="b"/>
                <a:pathLst>
                  <a:path w="41" h="64">
                    <a:moveTo>
                      <a:pt x="1" y="30"/>
                    </a:moveTo>
                    <a:cubicBezTo>
                      <a:pt x="0" y="15"/>
                      <a:pt x="7" y="7"/>
                      <a:pt x="12" y="6"/>
                    </a:cubicBezTo>
                    <a:cubicBezTo>
                      <a:pt x="41" y="0"/>
                      <a:pt x="2" y="64"/>
                      <a:pt x="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5" name="Freeform 202"/>
              <p:cNvSpPr>
                <a:spLocks/>
              </p:cNvSpPr>
              <p:nvPr userDrawn="1"/>
            </p:nvSpPr>
            <p:spPr bwMode="auto">
              <a:xfrm>
                <a:off x="667" y="1749"/>
                <a:ext cx="59" cy="104"/>
              </a:xfrm>
              <a:custGeom>
                <a:avLst/>
                <a:gdLst>
                  <a:gd name="T0" fmla="*/ 3 w 25"/>
                  <a:gd name="T1" fmla="*/ 35 h 44"/>
                  <a:gd name="T2" fmla="*/ 6 w 25"/>
                  <a:gd name="T3" fmla="*/ 10 h 44"/>
                  <a:gd name="T4" fmla="*/ 11 w 25"/>
                  <a:gd name="T5" fmla="*/ 43 h 44"/>
                  <a:gd name="T6" fmla="*/ 3 w 25"/>
                  <a:gd name="T7" fmla="*/ 35 h 44"/>
                </a:gdLst>
                <a:ahLst/>
                <a:cxnLst>
                  <a:cxn ang="0">
                    <a:pos x="T0" y="T1"/>
                  </a:cxn>
                  <a:cxn ang="0">
                    <a:pos x="T2" y="T3"/>
                  </a:cxn>
                  <a:cxn ang="0">
                    <a:pos x="T4" y="T5"/>
                  </a:cxn>
                  <a:cxn ang="0">
                    <a:pos x="T6" y="T7"/>
                  </a:cxn>
                </a:cxnLst>
                <a:rect l="0" t="0" r="r" b="b"/>
                <a:pathLst>
                  <a:path w="25" h="44">
                    <a:moveTo>
                      <a:pt x="3" y="35"/>
                    </a:moveTo>
                    <a:cubicBezTo>
                      <a:pt x="0" y="25"/>
                      <a:pt x="1" y="13"/>
                      <a:pt x="6" y="10"/>
                    </a:cubicBezTo>
                    <a:cubicBezTo>
                      <a:pt x="21" y="0"/>
                      <a:pt x="25" y="40"/>
                      <a:pt x="11" y="43"/>
                    </a:cubicBezTo>
                    <a:cubicBezTo>
                      <a:pt x="10" y="44"/>
                      <a:pt x="6" y="43"/>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6" name="Freeform 203"/>
              <p:cNvSpPr>
                <a:spLocks/>
              </p:cNvSpPr>
              <p:nvPr userDrawn="1"/>
            </p:nvSpPr>
            <p:spPr bwMode="auto">
              <a:xfrm>
                <a:off x="525" y="2892"/>
                <a:ext cx="73" cy="92"/>
              </a:xfrm>
              <a:custGeom>
                <a:avLst/>
                <a:gdLst>
                  <a:gd name="T0" fmla="*/ 1 w 31"/>
                  <a:gd name="T1" fmla="*/ 24 h 39"/>
                  <a:gd name="T2" fmla="*/ 15 w 31"/>
                  <a:gd name="T3" fmla="*/ 0 h 39"/>
                  <a:gd name="T4" fmla="*/ 12 w 31"/>
                  <a:gd name="T5" fmla="*/ 39 h 39"/>
                  <a:gd name="T6" fmla="*/ 1 w 31"/>
                  <a:gd name="T7" fmla="*/ 24 h 39"/>
                </a:gdLst>
                <a:ahLst/>
                <a:cxnLst>
                  <a:cxn ang="0">
                    <a:pos x="T0" y="T1"/>
                  </a:cxn>
                  <a:cxn ang="0">
                    <a:pos x="T2" y="T3"/>
                  </a:cxn>
                  <a:cxn ang="0">
                    <a:pos x="T4" y="T5"/>
                  </a:cxn>
                  <a:cxn ang="0">
                    <a:pos x="T6" y="T7"/>
                  </a:cxn>
                </a:cxnLst>
                <a:rect l="0" t="0" r="r" b="b"/>
                <a:pathLst>
                  <a:path w="31" h="39">
                    <a:moveTo>
                      <a:pt x="1" y="24"/>
                    </a:moveTo>
                    <a:cubicBezTo>
                      <a:pt x="0" y="9"/>
                      <a:pt x="9" y="0"/>
                      <a:pt x="15" y="0"/>
                    </a:cubicBezTo>
                    <a:cubicBezTo>
                      <a:pt x="31" y="1"/>
                      <a:pt x="30" y="36"/>
                      <a:pt x="12" y="39"/>
                    </a:cubicBezTo>
                    <a:cubicBezTo>
                      <a:pt x="6" y="39"/>
                      <a:pt x="1" y="35"/>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7" name="Freeform 204"/>
              <p:cNvSpPr>
                <a:spLocks/>
              </p:cNvSpPr>
              <p:nvPr userDrawn="1"/>
            </p:nvSpPr>
            <p:spPr bwMode="auto">
              <a:xfrm>
                <a:off x="591" y="2506"/>
                <a:ext cx="76" cy="99"/>
              </a:xfrm>
              <a:custGeom>
                <a:avLst/>
                <a:gdLst>
                  <a:gd name="T0" fmla="*/ 0 w 32"/>
                  <a:gd name="T1" fmla="*/ 31 h 42"/>
                  <a:gd name="T2" fmla="*/ 12 w 32"/>
                  <a:gd name="T3" fmla="*/ 6 h 42"/>
                  <a:gd name="T4" fmla="*/ 7 w 32"/>
                  <a:gd name="T5" fmla="*/ 42 h 42"/>
                  <a:gd name="T6" fmla="*/ 0 w 32"/>
                  <a:gd name="T7" fmla="*/ 31 h 42"/>
                </a:gdLst>
                <a:ahLst/>
                <a:cxnLst>
                  <a:cxn ang="0">
                    <a:pos x="T0" y="T1"/>
                  </a:cxn>
                  <a:cxn ang="0">
                    <a:pos x="T2" y="T3"/>
                  </a:cxn>
                  <a:cxn ang="0">
                    <a:pos x="T4" y="T5"/>
                  </a:cxn>
                  <a:cxn ang="0">
                    <a:pos x="T6" y="T7"/>
                  </a:cxn>
                </a:cxnLst>
                <a:rect l="0" t="0" r="r" b="b"/>
                <a:pathLst>
                  <a:path w="32" h="42">
                    <a:moveTo>
                      <a:pt x="0" y="31"/>
                    </a:moveTo>
                    <a:cubicBezTo>
                      <a:pt x="0" y="20"/>
                      <a:pt x="5" y="8"/>
                      <a:pt x="12" y="6"/>
                    </a:cubicBezTo>
                    <a:cubicBezTo>
                      <a:pt x="32" y="0"/>
                      <a:pt x="24" y="42"/>
                      <a:pt x="7" y="42"/>
                    </a:cubicBezTo>
                    <a:cubicBezTo>
                      <a:pt x="5" y="42"/>
                      <a:pt x="1" y="40"/>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5" name="Group 406"/>
            <p:cNvGrpSpPr>
              <a:grpSpLocks/>
            </p:cNvGrpSpPr>
            <p:nvPr userDrawn="1"/>
          </p:nvGrpSpPr>
          <p:grpSpPr bwMode="auto">
            <a:xfrm>
              <a:off x="-2" y="19"/>
              <a:ext cx="1261" cy="4330"/>
              <a:chOff x="-2" y="19"/>
              <a:chExt cx="1261" cy="4330"/>
            </a:xfrm>
            <a:grpFill/>
          </p:grpSpPr>
          <p:sp>
            <p:nvSpPr>
              <p:cNvPr id="2198" name="Freeform 206"/>
              <p:cNvSpPr>
                <a:spLocks/>
              </p:cNvSpPr>
              <p:nvPr userDrawn="1"/>
            </p:nvSpPr>
            <p:spPr bwMode="auto">
              <a:xfrm>
                <a:off x="506" y="3242"/>
                <a:ext cx="90" cy="92"/>
              </a:xfrm>
              <a:custGeom>
                <a:avLst/>
                <a:gdLst>
                  <a:gd name="T0" fmla="*/ 4 w 38"/>
                  <a:gd name="T1" fmla="*/ 31 h 39"/>
                  <a:gd name="T2" fmla="*/ 10 w 38"/>
                  <a:gd name="T3" fmla="*/ 7 h 39"/>
                  <a:gd name="T4" fmla="*/ 15 w 38"/>
                  <a:gd name="T5" fmla="*/ 39 h 39"/>
                  <a:gd name="T6" fmla="*/ 4 w 38"/>
                  <a:gd name="T7" fmla="*/ 31 h 39"/>
                </a:gdLst>
                <a:ahLst/>
                <a:cxnLst>
                  <a:cxn ang="0">
                    <a:pos x="T0" y="T1"/>
                  </a:cxn>
                  <a:cxn ang="0">
                    <a:pos x="T2" y="T3"/>
                  </a:cxn>
                  <a:cxn ang="0">
                    <a:pos x="T4" y="T5"/>
                  </a:cxn>
                  <a:cxn ang="0">
                    <a:pos x="T6" y="T7"/>
                  </a:cxn>
                </a:cxnLst>
                <a:rect l="0" t="0" r="r" b="b"/>
                <a:pathLst>
                  <a:path w="38" h="39">
                    <a:moveTo>
                      <a:pt x="4" y="31"/>
                    </a:moveTo>
                    <a:cubicBezTo>
                      <a:pt x="0" y="21"/>
                      <a:pt x="3" y="10"/>
                      <a:pt x="10" y="7"/>
                    </a:cubicBezTo>
                    <a:cubicBezTo>
                      <a:pt x="30" y="0"/>
                      <a:pt x="38" y="39"/>
                      <a:pt x="15" y="39"/>
                    </a:cubicBezTo>
                    <a:cubicBezTo>
                      <a:pt x="12" y="39"/>
                      <a:pt x="7" y="38"/>
                      <a:pt x="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9" name="Freeform 207"/>
              <p:cNvSpPr>
                <a:spLocks/>
              </p:cNvSpPr>
              <p:nvPr userDrawn="1"/>
            </p:nvSpPr>
            <p:spPr bwMode="auto">
              <a:xfrm>
                <a:off x="563" y="3575"/>
                <a:ext cx="88" cy="85"/>
              </a:xfrm>
              <a:custGeom>
                <a:avLst/>
                <a:gdLst>
                  <a:gd name="T0" fmla="*/ 3 w 37"/>
                  <a:gd name="T1" fmla="*/ 24 h 36"/>
                  <a:gd name="T2" fmla="*/ 12 w 37"/>
                  <a:gd name="T3" fmla="*/ 5 h 36"/>
                  <a:gd name="T4" fmla="*/ 19 w 37"/>
                  <a:gd name="T5" fmla="*/ 35 h 36"/>
                  <a:gd name="T6" fmla="*/ 3 w 37"/>
                  <a:gd name="T7" fmla="*/ 24 h 36"/>
                </a:gdLst>
                <a:ahLst/>
                <a:cxnLst>
                  <a:cxn ang="0">
                    <a:pos x="T0" y="T1"/>
                  </a:cxn>
                  <a:cxn ang="0">
                    <a:pos x="T2" y="T3"/>
                  </a:cxn>
                  <a:cxn ang="0">
                    <a:pos x="T4" y="T5"/>
                  </a:cxn>
                  <a:cxn ang="0">
                    <a:pos x="T6" y="T7"/>
                  </a:cxn>
                </a:cxnLst>
                <a:rect l="0" t="0" r="r" b="b"/>
                <a:pathLst>
                  <a:path w="37" h="36">
                    <a:moveTo>
                      <a:pt x="3" y="24"/>
                    </a:moveTo>
                    <a:cubicBezTo>
                      <a:pt x="0" y="15"/>
                      <a:pt x="1" y="7"/>
                      <a:pt x="12" y="5"/>
                    </a:cubicBezTo>
                    <a:cubicBezTo>
                      <a:pt x="32" y="0"/>
                      <a:pt x="37" y="33"/>
                      <a:pt x="19" y="35"/>
                    </a:cubicBezTo>
                    <a:cubicBezTo>
                      <a:pt x="14" y="36"/>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0" name="Freeform 208"/>
              <p:cNvSpPr>
                <a:spLocks/>
              </p:cNvSpPr>
              <p:nvPr userDrawn="1"/>
            </p:nvSpPr>
            <p:spPr bwMode="auto">
              <a:xfrm>
                <a:off x="622" y="3878"/>
                <a:ext cx="95" cy="159"/>
              </a:xfrm>
              <a:custGeom>
                <a:avLst/>
                <a:gdLst>
                  <a:gd name="T0" fmla="*/ 6 w 40"/>
                  <a:gd name="T1" fmla="*/ 36 h 67"/>
                  <a:gd name="T2" fmla="*/ 9 w 40"/>
                  <a:gd name="T3" fmla="*/ 16 h 67"/>
                  <a:gd name="T4" fmla="*/ 6 w 40"/>
                  <a:gd name="T5" fmla="*/ 36 h 67"/>
                </a:gdLst>
                <a:ahLst/>
                <a:cxnLst>
                  <a:cxn ang="0">
                    <a:pos x="T0" y="T1"/>
                  </a:cxn>
                  <a:cxn ang="0">
                    <a:pos x="T2" y="T3"/>
                  </a:cxn>
                  <a:cxn ang="0">
                    <a:pos x="T4" y="T5"/>
                  </a:cxn>
                </a:cxnLst>
                <a:rect l="0" t="0" r="r" b="b"/>
                <a:pathLst>
                  <a:path w="40" h="67">
                    <a:moveTo>
                      <a:pt x="6" y="36"/>
                    </a:moveTo>
                    <a:cubicBezTo>
                      <a:pt x="0" y="26"/>
                      <a:pt x="5" y="18"/>
                      <a:pt x="9" y="16"/>
                    </a:cubicBezTo>
                    <a:cubicBezTo>
                      <a:pt x="40" y="0"/>
                      <a:pt x="28" y="6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1" name="Freeform 209"/>
              <p:cNvSpPr>
                <a:spLocks/>
              </p:cNvSpPr>
              <p:nvPr userDrawn="1"/>
            </p:nvSpPr>
            <p:spPr bwMode="auto">
              <a:xfrm>
                <a:off x="151" y="845"/>
                <a:ext cx="149" cy="140"/>
              </a:xfrm>
              <a:custGeom>
                <a:avLst/>
                <a:gdLst>
                  <a:gd name="T0" fmla="*/ 31 w 63"/>
                  <a:gd name="T1" fmla="*/ 42 h 59"/>
                  <a:gd name="T2" fmla="*/ 61 w 63"/>
                  <a:gd name="T3" fmla="*/ 42 h 59"/>
                  <a:gd name="T4" fmla="*/ 31 w 63"/>
                  <a:gd name="T5" fmla="*/ 42 h 59"/>
                </a:gdLst>
                <a:ahLst/>
                <a:cxnLst>
                  <a:cxn ang="0">
                    <a:pos x="T0" y="T1"/>
                  </a:cxn>
                  <a:cxn ang="0">
                    <a:pos x="T2" y="T3"/>
                  </a:cxn>
                  <a:cxn ang="0">
                    <a:pos x="T4" y="T5"/>
                  </a:cxn>
                </a:cxnLst>
                <a:rect l="0" t="0" r="r" b="b"/>
                <a:pathLst>
                  <a:path w="63" h="59">
                    <a:moveTo>
                      <a:pt x="31" y="42"/>
                    </a:moveTo>
                    <a:cubicBezTo>
                      <a:pt x="0" y="11"/>
                      <a:pt x="58" y="0"/>
                      <a:pt x="61" y="42"/>
                    </a:cubicBezTo>
                    <a:cubicBezTo>
                      <a:pt x="63" y="59"/>
                      <a:pt x="45" y="56"/>
                      <a:pt x="31"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2" name="Freeform 210"/>
              <p:cNvSpPr>
                <a:spLocks/>
              </p:cNvSpPr>
              <p:nvPr userDrawn="1"/>
            </p:nvSpPr>
            <p:spPr bwMode="auto">
              <a:xfrm>
                <a:off x="-2" y="483"/>
                <a:ext cx="14" cy="81"/>
              </a:xfrm>
              <a:custGeom>
                <a:avLst/>
                <a:gdLst>
                  <a:gd name="T0" fmla="*/ 0 w 6"/>
                  <a:gd name="T1" fmla="*/ 0 h 34"/>
                  <a:gd name="T2" fmla="*/ 0 w 6"/>
                  <a:gd name="T3" fmla="*/ 10 h 34"/>
                  <a:gd name="T4" fmla="*/ 0 w 6"/>
                  <a:gd name="T5" fmla="*/ 34 h 34"/>
                  <a:gd name="T6" fmla="*/ 0 w 6"/>
                  <a:gd name="T7" fmla="*/ 0 h 34"/>
                </a:gdLst>
                <a:ahLst/>
                <a:cxnLst>
                  <a:cxn ang="0">
                    <a:pos x="T0" y="T1"/>
                  </a:cxn>
                  <a:cxn ang="0">
                    <a:pos x="T2" y="T3"/>
                  </a:cxn>
                  <a:cxn ang="0">
                    <a:pos x="T4" y="T5"/>
                  </a:cxn>
                  <a:cxn ang="0">
                    <a:pos x="T6" y="T7"/>
                  </a:cxn>
                </a:cxnLst>
                <a:rect l="0" t="0" r="r" b="b"/>
                <a:pathLst>
                  <a:path w="6" h="34">
                    <a:moveTo>
                      <a:pt x="0" y="0"/>
                    </a:moveTo>
                    <a:cubicBezTo>
                      <a:pt x="0" y="4"/>
                      <a:pt x="0" y="8"/>
                      <a:pt x="0" y="10"/>
                    </a:cubicBezTo>
                    <a:cubicBezTo>
                      <a:pt x="0" y="18"/>
                      <a:pt x="0" y="26"/>
                      <a:pt x="0" y="34"/>
                    </a:cubicBezTo>
                    <a:cubicBezTo>
                      <a:pt x="6" y="28"/>
                      <a:pt x="6" y="1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3" name="Freeform 211"/>
              <p:cNvSpPr>
                <a:spLocks/>
              </p:cNvSpPr>
              <p:nvPr userDrawn="1"/>
            </p:nvSpPr>
            <p:spPr bwMode="auto">
              <a:xfrm>
                <a:off x="693" y="4235"/>
                <a:ext cx="78" cy="107"/>
              </a:xfrm>
              <a:custGeom>
                <a:avLst/>
                <a:gdLst>
                  <a:gd name="T0" fmla="*/ 4 w 33"/>
                  <a:gd name="T1" fmla="*/ 21 h 45"/>
                  <a:gd name="T2" fmla="*/ 8 w 33"/>
                  <a:gd name="T3" fmla="*/ 6 h 45"/>
                  <a:gd name="T4" fmla="*/ 4 w 33"/>
                  <a:gd name="T5" fmla="*/ 21 h 45"/>
                </a:gdLst>
                <a:ahLst/>
                <a:cxnLst>
                  <a:cxn ang="0">
                    <a:pos x="T0" y="T1"/>
                  </a:cxn>
                  <a:cxn ang="0">
                    <a:pos x="T2" y="T3"/>
                  </a:cxn>
                  <a:cxn ang="0">
                    <a:pos x="T4" y="T5"/>
                  </a:cxn>
                </a:cxnLst>
                <a:rect l="0" t="0" r="r" b="b"/>
                <a:pathLst>
                  <a:path w="33" h="45">
                    <a:moveTo>
                      <a:pt x="4" y="21"/>
                    </a:moveTo>
                    <a:cubicBezTo>
                      <a:pt x="0" y="14"/>
                      <a:pt x="1" y="8"/>
                      <a:pt x="8" y="6"/>
                    </a:cubicBezTo>
                    <a:cubicBezTo>
                      <a:pt x="33" y="0"/>
                      <a:pt x="17" y="45"/>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4" name="Freeform 212"/>
              <p:cNvSpPr>
                <a:spLocks/>
              </p:cNvSpPr>
              <p:nvPr userDrawn="1"/>
            </p:nvSpPr>
            <p:spPr bwMode="auto">
              <a:xfrm>
                <a:off x="440" y="1247"/>
                <a:ext cx="128" cy="130"/>
              </a:xfrm>
              <a:custGeom>
                <a:avLst/>
                <a:gdLst>
                  <a:gd name="T0" fmla="*/ 27 w 54"/>
                  <a:gd name="T1" fmla="*/ 39 h 55"/>
                  <a:gd name="T2" fmla="*/ 54 w 54"/>
                  <a:gd name="T3" fmla="*/ 40 h 55"/>
                  <a:gd name="T4" fmla="*/ 27 w 54"/>
                  <a:gd name="T5" fmla="*/ 39 h 55"/>
                </a:gdLst>
                <a:ahLst/>
                <a:cxnLst>
                  <a:cxn ang="0">
                    <a:pos x="T0" y="T1"/>
                  </a:cxn>
                  <a:cxn ang="0">
                    <a:pos x="T2" y="T3"/>
                  </a:cxn>
                  <a:cxn ang="0">
                    <a:pos x="T4" y="T5"/>
                  </a:cxn>
                </a:cxnLst>
                <a:rect l="0" t="0" r="r" b="b"/>
                <a:pathLst>
                  <a:path w="54" h="55">
                    <a:moveTo>
                      <a:pt x="27" y="39"/>
                    </a:moveTo>
                    <a:cubicBezTo>
                      <a:pt x="0" y="9"/>
                      <a:pt x="53" y="0"/>
                      <a:pt x="54" y="40"/>
                    </a:cubicBezTo>
                    <a:cubicBezTo>
                      <a:pt x="54" y="55"/>
                      <a:pt x="39" y="52"/>
                      <a:pt x="2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5" name="Freeform 213"/>
              <p:cNvSpPr>
                <a:spLocks/>
              </p:cNvSpPr>
              <p:nvPr userDrawn="1"/>
            </p:nvSpPr>
            <p:spPr bwMode="auto">
              <a:xfrm>
                <a:off x="669" y="1628"/>
                <a:ext cx="74" cy="114"/>
              </a:xfrm>
              <a:custGeom>
                <a:avLst/>
                <a:gdLst>
                  <a:gd name="T0" fmla="*/ 4 w 31"/>
                  <a:gd name="T1" fmla="*/ 34 h 48"/>
                  <a:gd name="T2" fmla="*/ 9 w 31"/>
                  <a:gd name="T3" fmla="*/ 8 h 48"/>
                  <a:gd name="T4" fmla="*/ 16 w 31"/>
                  <a:gd name="T5" fmla="*/ 45 h 48"/>
                  <a:gd name="T6" fmla="*/ 4 w 31"/>
                  <a:gd name="T7" fmla="*/ 34 h 48"/>
                </a:gdLst>
                <a:ahLst/>
                <a:cxnLst>
                  <a:cxn ang="0">
                    <a:pos x="T0" y="T1"/>
                  </a:cxn>
                  <a:cxn ang="0">
                    <a:pos x="T2" y="T3"/>
                  </a:cxn>
                  <a:cxn ang="0">
                    <a:pos x="T4" y="T5"/>
                  </a:cxn>
                  <a:cxn ang="0">
                    <a:pos x="T6" y="T7"/>
                  </a:cxn>
                </a:cxnLst>
                <a:rect l="0" t="0" r="r" b="b"/>
                <a:pathLst>
                  <a:path w="31" h="48">
                    <a:moveTo>
                      <a:pt x="4" y="34"/>
                    </a:moveTo>
                    <a:cubicBezTo>
                      <a:pt x="0" y="21"/>
                      <a:pt x="3" y="12"/>
                      <a:pt x="9" y="8"/>
                    </a:cubicBezTo>
                    <a:cubicBezTo>
                      <a:pt x="22" y="0"/>
                      <a:pt x="31" y="39"/>
                      <a:pt x="16" y="45"/>
                    </a:cubicBezTo>
                    <a:cubicBezTo>
                      <a:pt x="11" y="48"/>
                      <a:pt x="7" y="44"/>
                      <a:pt x="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6" name="Freeform 214"/>
              <p:cNvSpPr>
                <a:spLocks/>
              </p:cNvSpPr>
              <p:nvPr userDrawn="1"/>
            </p:nvSpPr>
            <p:spPr bwMode="auto">
              <a:xfrm>
                <a:off x="568" y="2776"/>
                <a:ext cx="73" cy="94"/>
              </a:xfrm>
              <a:custGeom>
                <a:avLst/>
                <a:gdLst>
                  <a:gd name="T0" fmla="*/ 0 w 31"/>
                  <a:gd name="T1" fmla="*/ 25 h 40"/>
                  <a:gd name="T2" fmla="*/ 15 w 31"/>
                  <a:gd name="T3" fmla="*/ 1 h 40"/>
                  <a:gd name="T4" fmla="*/ 10 w 31"/>
                  <a:gd name="T5" fmla="*/ 40 h 40"/>
                  <a:gd name="T6" fmla="*/ 0 w 31"/>
                  <a:gd name="T7" fmla="*/ 25 h 40"/>
                </a:gdLst>
                <a:ahLst/>
                <a:cxnLst>
                  <a:cxn ang="0">
                    <a:pos x="T0" y="T1"/>
                  </a:cxn>
                  <a:cxn ang="0">
                    <a:pos x="T2" y="T3"/>
                  </a:cxn>
                  <a:cxn ang="0">
                    <a:pos x="T4" y="T5"/>
                  </a:cxn>
                  <a:cxn ang="0">
                    <a:pos x="T6" y="T7"/>
                  </a:cxn>
                </a:cxnLst>
                <a:rect l="0" t="0" r="r" b="b"/>
                <a:pathLst>
                  <a:path w="31" h="40">
                    <a:moveTo>
                      <a:pt x="0" y="25"/>
                    </a:moveTo>
                    <a:cubicBezTo>
                      <a:pt x="0" y="10"/>
                      <a:pt x="9" y="0"/>
                      <a:pt x="15" y="1"/>
                    </a:cubicBezTo>
                    <a:cubicBezTo>
                      <a:pt x="31" y="2"/>
                      <a:pt x="27" y="37"/>
                      <a:pt x="10" y="40"/>
                    </a:cubicBezTo>
                    <a:cubicBezTo>
                      <a:pt x="4" y="40"/>
                      <a:pt x="0" y="36"/>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7" name="Freeform 215"/>
              <p:cNvSpPr>
                <a:spLocks/>
              </p:cNvSpPr>
              <p:nvPr userDrawn="1"/>
            </p:nvSpPr>
            <p:spPr bwMode="auto">
              <a:xfrm>
                <a:off x="695" y="2002"/>
                <a:ext cx="57" cy="102"/>
              </a:xfrm>
              <a:custGeom>
                <a:avLst/>
                <a:gdLst>
                  <a:gd name="T0" fmla="*/ 2 w 24"/>
                  <a:gd name="T1" fmla="*/ 34 h 43"/>
                  <a:gd name="T2" fmla="*/ 8 w 24"/>
                  <a:gd name="T3" fmla="*/ 8 h 43"/>
                  <a:gd name="T4" fmla="*/ 8 w 24"/>
                  <a:gd name="T5" fmla="*/ 43 h 43"/>
                  <a:gd name="T6" fmla="*/ 2 w 24"/>
                  <a:gd name="T7" fmla="*/ 34 h 43"/>
                </a:gdLst>
                <a:ahLst/>
                <a:cxnLst>
                  <a:cxn ang="0">
                    <a:pos x="T0" y="T1"/>
                  </a:cxn>
                  <a:cxn ang="0">
                    <a:pos x="T2" y="T3"/>
                  </a:cxn>
                  <a:cxn ang="0">
                    <a:pos x="T4" y="T5"/>
                  </a:cxn>
                  <a:cxn ang="0">
                    <a:pos x="T6" y="T7"/>
                  </a:cxn>
                </a:cxnLst>
                <a:rect l="0" t="0" r="r" b="b"/>
                <a:pathLst>
                  <a:path w="24" h="43">
                    <a:moveTo>
                      <a:pt x="2" y="34"/>
                    </a:moveTo>
                    <a:cubicBezTo>
                      <a:pt x="0" y="23"/>
                      <a:pt x="3" y="11"/>
                      <a:pt x="8" y="8"/>
                    </a:cubicBezTo>
                    <a:cubicBezTo>
                      <a:pt x="24" y="0"/>
                      <a:pt x="22" y="41"/>
                      <a:pt x="8" y="43"/>
                    </a:cubicBezTo>
                    <a:cubicBezTo>
                      <a:pt x="7" y="43"/>
                      <a:pt x="3" y="42"/>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8" name="Freeform 216"/>
              <p:cNvSpPr>
                <a:spLocks/>
              </p:cNvSpPr>
              <p:nvPr userDrawn="1"/>
            </p:nvSpPr>
            <p:spPr bwMode="auto">
              <a:xfrm>
                <a:off x="532" y="3145"/>
                <a:ext cx="85" cy="90"/>
              </a:xfrm>
              <a:custGeom>
                <a:avLst/>
                <a:gdLst>
                  <a:gd name="T0" fmla="*/ 2 w 36"/>
                  <a:gd name="T1" fmla="*/ 23 h 38"/>
                  <a:gd name="T2" fmla="*/ 14 w 36"/>
                  <a:gd name="T3" fmla="*/ 1 h 38"/>
                  <a:gd name="T4" fmla="*/ 16 w 36"/>
                  <a:gd name="T5" fmla="*/ 37 h 38"/>
                  <a:gd name="T6" fmla="*/ 2 w 36"/>
                  <a:gd name="T7" fmla="*/ 23 h 38"/>
                </a:gdLst>
                <a:ahLst/>
                <a:cxnLst>
                  <a:cxn ang="0">
                    <a:pos x="T0" y="T1"/>
                  </a:cxn>
                  <a:cxn ang="0">
                    <a:pos x="T2" y="T3"/>
                  </a:cxn>
                  <a:cxn ang="0">
                    <a:pos x="T4" y="T5"/>
                  </a:cxn>
                  <a:cxn ang="0">
                    <a:pos x="T6" y="T7"/>
                  </a:cxn>
                </a:cxnLst>
                <a:rect l="0" t="0" r="r" b="b"/>
                <a:pathLst>
                  <a:path w="36" h="38">
                    <a:moveTo>
                      <a:pt x="2" y="23"/>
                    </a:moveTo>
                    <a:cubicBezTo>
                      <a:pt x="0" y="9"/>
                      <a:pt x="7" y="1"/>
                      <a:pt x="14" y="1"/>
                    </a:cubicBezTo>
                    <a:cubicBezTo>
                      <a:pt x="31" y="0"/>
                      <a:pt x="36" y="34"/>
                      <a:pt x="16" y="37"/>
                    </a:cubicBezTo>
                    <a:cubicBezTo>
                      <a:pt x="9" y="38"/>
                      <a:pt x="4" y="34"/>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9" name="Freeform 217"/>
              <p:cNvSpPr>
                <a:spLocks/>
              </p:cNvSpPr>
              <p:nvPr userDrawn="1"/>
            </p:nvSpPr>
            <p:spPr bwMode="auto">
              <a:xfrm>
                <a:off x="641" y="2388"/>
                <a:ext cx="73" cy="101"/>
              </a:xfrm>
              <a:custGeom>
                <a:avLst/>
                <a:gdLst>
                  <a:gd name="T0" fmla="*/ 1 w 31"/>
                  <a:gd name="T1" fmla="*/ 32 h 43"/>
                  <a:gd name="T2" fmla="*/ 12 w 31"/>
                  <a:gd name="T3" fmla="*/ 6 h 43"/>
                  <a:gd name="T4" fmla="*/ 7 w 31"/>
                  <a:gd name="T5" fmla="*/ 42 h 43"/>
                  <a:gd name="T6" fmla="*/ 1 w 31"/>
                  <a:gd name="T7" fmla="*/ 32 h 43"/>
                </a:gdLst>
                <a:ahLst/>
                <a:cxnLst>
                  <a:cxn ang="0">
                    <a:pos x="T0" y="T1"/>
                  </a:cxn>
                  <a:cxn ang="0">
                    <a:pos x="T2" y="T3"/>
                  </a:cxn>
                  <a:cxn ang="0">
                    <a:pos x="T4" y="T5"/>
                  </a:cxn>
                  <a:cxn ang="0">
                    <a:pos x="T6" y="T7"/>
                  </a:cxn>
                </a:cxnLst>
                <a:rect l="0" t="0" r="r" b="b"/>
                <a:pathLst>
                  <a:path w="31" h="43">
                    <a:moveTo>
                      <a:pt x="1" y="32"/>
                    </a:moveTo>
                    <a:cubicBezTo>
                      <a:pt x="0" y="21"/>
                      <a:pt x="5" y="8"/>
                      <a:pt x="12" y="6"/>
                    </a:cubicBezTo>
                    <a:cubicBezTo>
                      <a:pt x="31" y="0"/>
                      <a:pt x="24" y="43"/>
                      <a:pt x="7" y="42"/>
                    </a:cubicBezTo>
                    <a:cubicBezTo>
                      <a:pt x="5" y="42"/>
                      <a:pt x="1" y="41"/>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0" name="Freeform 218"/>
              <p:cNvSpPr>
                <a:spLocks/>
              </p:cNvSpPr>
              <p:nvPr userDrawn="1"/>
            </p:nvSpPr>
            <p:spPr bwMode="auto">
              <a:xfrm>
                <a:off x="572" y="3457"/>
                <a:ext cx="119" cy="161"/>
              </a:xfrm>
              <a:custGeom>
                <a:avLst/>
                <a:gdLst>
                  <a:gd name="T0" fmla="*/ 5 w 50"/>
                  <a:gd name="T1" fmla="*/ 33 h 68"/>
                  <a:gd name="T2" fmla="*/ 12 w 50"/>
                  <a:gd name="T3" fmla="*/ 12 h 68"/>
                  <a:gd name="T4" fmla="*/ 5 w 50"/>
                  <a:gd name="T5" fmla="*/ 33 h 68"/>
                </a:gdLst>
                <a:ahLst/>
                <a:cxnLst>
                  <a:cxn ang="0">
                    <a:pos x="T0" y="T1"/>
                  </a:cxn>
                  <a:cxn ang="0">
                    <a:pos x="T2" y="T3"/>
                  </a:cxn>
                  <a:cxn ang="0">
                    <a:pos x="T4" y="T5"/>
                  </a:cxn>
                </a:cxnLst>
                <a:rect l="0" t="0" r="r" b="b"/>
                <a:pathLst>
                  <a:path w="50" h="68">
                    <a:moveTo>
                      <a:pt x="5" y="33"/>
                    </a:moveTo>
                    <a:cubicBezTo>
                      <a:pt x="0" y="20"/>
                      <a:pt x="5" y="14"/>
                      <a:pt x="12" y="12"/>
                    </a:cubicBezTo>
                    <a:cubicBezTo>
                      <a:pt x="50" y="0"/>
                      <a:pt x="20" y="68"/>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1" name="Freeform 219"/>
              <p:cNvSpPr>
                <a:spLocks/>
              </p:cNvSpPr>
              <p:nvPr userDrawn="1"/>
            </p:nvSpPr>
            <p:spPr bwMode="auto">
              <a:xfrm>
                <a:off x="625" y="3812"/>
                <a:ext cx="85" cy="92"/>
              </a:xfrm>
              <a:custGeom>
                <a:avLst/>
                <a:gdLst>
                  <a:gd name="T0" fmla="*/ 9 w 36"/>
                  <a:gd name="T1" fmla="*/ 4 h 39"/>
                  <a:gd name="T2" fmla="*/ 28 w 36"/>
                  <a:gd name="T3" fmla="*/ 4 h 39"/>
                  <a:gd name="T4" fmla="*/ 31 w 36"/>
                  <a:gd name="T5" fmla="*/ 27 h 39"/>
                  <a:gd name="T6" fmla="*/ 9 w 36"/>
                  <a:gd name="T7" fmla="*/ 4 h 39"/>
                </a:gdLst>
                <a:ahLst/>
                <a:cxnLst>
                  <a:cxn ang="0">
                    <a:pos x="T0" y="T1"/>
                  </a:cxn>
                  <a:cxn ang="0">
                    <a:pos x="T2" y="T3"/>
                  </a:cxn>
                  <a:cxn ang="0">
                    <a:pos x="T4" y="T5"/>
                  </a:cxn>
                  <a:cxn ang="0">
                    <a:pos x="T6" y="T7"/>
                  </a:cxn>
                </a:cxnLst>
                <a:rect l="0" t="0" r="r" b="b"/>
                <a:pathLst>
                  <a:path w="36" h="39">
                    <a:moveTo>
                      <a:pt x="9" y="4"/>
                    </a:moveTo>
                    <a:cubicBezTo>
                      <a:pt x="14" y="1"/>
                      <a:pt x="24" y="0"/>
                      <a:pt x="28" y="4"/>
                    </a:cubicBezTo>
                    <a:cubicBezTo>
                      <a:pt x="34" y="8"/>
                      <a:pt x="36"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2" name="Freeform 220"/>
              <p:cNvSpPr>
                <a:spLocks/>
              </p:cNvSpPr>
              <p:nvPr userDrawn="1"/>
            </p:nvSpPr>
            <p:spPr bwMode="auto">
              <a:xfrm>
                <a:off x="700" y="4131"/>
                <a:ext cx="90" cy="114"/>
              </a:xfrm>
              <a:custGeom>
                <a:avLst/>
                <a:gdLst>
                  <a:gd name="T0" fmla="*/ 5 w 38"/>
                  <a:gd name="T1" fmla="*/ 22 h 48"/>
                  <a:gd name="T2" fmla="*/ 11 w 38"/>
                  <a:gd name="T3" fmla="*/ 5 h 48"/>
                  <a:gd name="T4" fmla="*/ 5 w 38"/>
                  <a:gd name="T5" fmla="*/ 22 h 48"/>
                </a:gdLst>
                <a:ahLst/>
                <a:cxnLst>
                  <a:cxn ang="0">
                    <a:pos x="T0" y="T1"/>
                  </a:cxn>
                  <a:cxn ang="0">
                    <a:pos x="T2" y="T3"/>
                  </a:cxn>
                  <a:cxn ang="0">
                    <a:pos x="T4" y="T5"/>
                  </a:cxn>
                </a:cxnLst>
                <a:rect l="0" t="0" r="r" b="b"/>
                <a:pathLst>
                  <a:path w="38" h="48">
                    <a:moveTo>
                      <a:pt x="5" y="22"/>
                    </a:moveTo>
                    <a:cubicBezTo>
                      <a:pt x="0" y="12"/>
                      <a:pt x="5" y="6"/>
                      <a:pt x="11" y="5"/>
                    </a:cubicBezTo>
                    <a:cubicBezTo>
                      <a:pt x="38" y="0"/>
                      <a:pt x="17" y="48"/>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3" name="Freeform 221"/>
              <p:cNvSpPr>
                <a:spLocks/>
              </p:cNvSpPr>
              <p:nvPr userDrawn="1"/>
            </p:nvSpPr>
            <p:spPr bwMode="auto">
              <a:xfrm>
                <a:off x="128" y="703"/>
                <a:ext cx="123" cy="147"/>
              </a:xfrm>
              <a:custGeom>
                <a:avLst/>
                <a:gdLst>
                  <a:gd name="T0" fmla="*/ 18 w 52"/>
                  <a:gd name="T1" fmla="*/ 48 h 62"/>
                  <a:gd name="T2" fmla="*/ 6 w 52"/>
                  <a:gd name="T3" fmla="*/ 15 h 62"/>
                  <a:gd name="T4" fmla="*/ 43 w 52"/>
                  <a:gd name="T5" fmla="*/ 53 h 62"/>
                  <a:gd name="T6" fmla="*/ 18 w 52"/>
                  <a:gd name="T7" fmla="*/ 48 h 62"/>
                </a:gdLst>
                <a:ahLst/>
                <a:cxnLst>
                  <a:cxn ang="0">
                    <a:pos x="T0" y="T1"/>
                  </a:cxn>
                  <a:cxn ang="0">
                    <a:pos x="T2" y="T3"/>
                  </a:cxn>
                  <a:cxn ang="0">
                    <a:pos x="T4" y="T5"/>
                  </a:cxn>
                  <a:cxn ang="0">
                    <a:pos x="T6" y="T7"/>
                  </a:cxn>
                </a:cxnLst>
                <a:rect l="0" t="0" r="r" b="b"/>
                <a:pathLst>
                  <a:path w="52" h="62">
                    <a:moveTo>
                      <a:pt x="18" y="48"/>
                    </a:moveTo>
                    <a:cubicBezTo>
                      <a:pt x="0" y="31"/>
                      <a:pt x="1" y="19"/>
                      <a:pt x="6" y="15"/>
                    </a:cubicBezTo>
                    <a:cubicBezTo>
                      <a:pt x="23" y="0"/>
                      <a:pt x="52" y="39"/>
                      <a:pt x="43" y="53"/>
                    </a:cubicBezTo>
                    <a:cubicBezTo>
                      <a:pt x="38" y="62"/>
                      <a:pt x="28" y="58"/>
                      <a:pt x="1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4" name="Freeform 222"/>
              <p:cNvSpPr>
                <a:spLocks/>
              </p:cNvSpPr>
              <p:nvPr userDrawn="1"/>
            </p:nvSpPr>
            <p:spPr bwMode="auto">
              <a:xfrm>
                <a:off x="648" y="1512"/>
                <a:ext cx="88" cy="116"/>
              </a:xfrm>
              <a:custGeom>
                <a:avLst/>
                <a:gdLst>
                  <a:gd name="T0" fmla="*/ 9 w 37"/>
                  <a:gd name="T1" fmla="*/ 36 h 49"/>
                  <a:gd name="T2" fmla="*/ 7 w 37"/>
                  <a:gd name="T3" fmla="*/ 7 h 49"/>
                  <a:gd name="T4" fmla="*/ 25 w 37"/>
                  <a:gd name="T5" fmla="*/ 44 h 49"/>
                  <a:gd name="T6" fmla="*/ 9 w 37"/>
                  <a:gd name="T7" fmla="*/ 36 h 49"/>
                </a:gdLst>
                <a:ahLst/>
                <a:cxnLst>
                  <a:cxn ang="0">
                    <a:pos x="T0" y="T1"/>
                  </a:cxn>
                  <a:cxn ang="0">
                    <a:pos x="T2" y="T3"/>
                  </a:cxn>
                  <a:cxn ang="0">
                    <a:pos x="T4" y="T5"/>
                  </a:cxn>
                  <a:cxn ang="0">
                    <a:pos x="T6" y="T7"/>
                  </a:cxn>
                </a:cxnLst>
                <a:rect l="0" t="0" r="r" b="b"/>
                <a:pathLst>
                  <a:path w="37" h="49">
                    <a:moveTo>
                      <a:pt x="9" y="36"/>
                    </a:moveTo>
                    <a:cubicBezTo>
                      <a:pt x="0" y="21"/>
                      <a:pt x="2" y="10"/>
                      <a:pt x="7" y="7"/>
                    </a:cubicBezTo>
                    <a:cubicBezTo>
                      <a:pt x="20" y="0"/>
                      <a:pt x="37" y="33"/>
                      <a:pt x="25" y="44"/>
                    </a:cubicBezTo>
                    <a:cubicBezTo>
                      <a:pt x="20" y="49"/>
                      <a:pt x="15" y="46"/>
                      <a:pt x="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5" name="Freeform 223"/>
              <p:cNvSpPr>
                <a:spLocks/>
              </p:cNvSpPr>
              <p:nvPr userDrawn="1"/>
            </p:nvSpPr>
            <p:spPr bwMode="auto">
              <a:xfrm>
                <a:off x="421" y="1117"/>
                <a:ext cx="109" cy="137"/>
              </a:xfrm>
              <a:custGeom>
                <a:avLst/>
                <a:gdLst>
                  <a:gd name="T0" fmla="*/ 17 w 46"/>
                  <a:gd name="T1" fmla="*/ 45 h 58"/>
                  <a:gd name="T2" fmla="*/ 5 w 46"/>
                  <a:gd name="T3" fmla="*/ 12 h 58"/>
                  <a:gd name="T4" fmla="*/ 39 w 46"/>
                  <a:gd name="T5" fmla="*/ 50 h 58"/>
                  <a:gd name="T6" fmla="*/ 17 w 46"/>
                  <a:gd name="T7" fmla="*/ 45 h 58"/>
                </a:gdLst>
                <a:ahLst/>
                <a:cxnLst>
                  <a:cxn ang="0">
                    <a:pos x="T0" y="T1"/>
                  </a:cxn>
                  <a:cxn ang="0">
                    <a:pos x="T2" y="T3"/>
                  </a:cxn>
                  <a:cxn ang="0">
                    <a:pos x="T4" y="T5"/>
                  </a:cxn>
                  <a:cxn ang="0">
                    <a:pos x="T6" y="T7"/>
                  </a:cxn>
                </a:cxnLst>
                <a:rect l="0" t="0" r="r" b="b"/>
                <a:pathLst>
                  <a:path w="46" h="58">
                    <a:moveTo>
                      <a:pt x="17" y="45"/>
                    </a:moveTo>
                    <a:cubicBezTo>
                      <a:pt x="0" y="28"/>
                      <a:pt x="1" y="16"/>
                      <a:pt x="5" y="12"/>
                    </a:cubicBezTo>
                    <a:cubicBezTo>
                      <a:pt x="20" y="0"/>
                      <a:pt x="46" y="36"/>
                      <a:pt x="39" y="50"/>
                    </a:cubicBezTo>
                    <a:cubicBezTo>
                      <a:pt x="35" y="58"/>
                      <a:pt x="26" y="54"/>
                      <a:pt x="1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6" name="Freeform 224"/>
              <p:cNvSpPr>
                <a:spLocks/>
              </p:cNvSpPr>
              <p:nvPr userDrawn="1"/>
            </p:nvSpPr>
            <p:spPr bwMode="auto">
              <a:xfrm>
                <a:off x="719" y="1867"/>
                <a:ext cx="88" cy="187"/>
              </a:xfrm>
              <a:custGeom>
                <a:avLst/>
                <a:gdLst>
                  <a:gd name="T0" fmla="*/ 1 w 37"/>
                  <a:gd name="T1" fmla="*/ 39 h 79"/>
                  <a:gd name="T2" fmla="*/ 9 w 37"/>
                  <a:gd name="T3" fmla="*/ 11 h 79"/>
                  <a:gd name="T4" fmla="*/ 1 w 37"/>
                  <a:gd name="T5" fmla="*/ 39 h 79"/>
                </a:gdLst>
                <a:ahLst/>
                <a:cxnLst>
                  <a:cxn ang="0">
                    <a:pos x="T0" y="T1"/>
                  </a:cxn>
                  <a:cxn ang="0">
                    <a:pos x="T2" y="T3"/>
                  </a:cxn>
                  <a:cxn ang="0">
                    <a:pos x="T4" y="T5"/>
                  </a:cxn>
                </a:cxnLst>
                <a:rect l="0" t="0" r="r" b="b"/>
                <a:pathLst>
                  <a:path w="37" h="79">
                    <a:moveTo>
                      <a:pt x="1" y="39"/>
                    </a:moveTo>
                    <a:cubicBezTo>
                      <a:pt x="0" y="27"/>
                      <a:pt x="3" y="14"/>
                      <a:pt x="9" y="11"/>
                    </a:cubicBezTo>
                    <a:cubicBezTo>
                      <a:pt x="37" y="0"/>
                      <a:pt x="6" y="79"/>
                      <a:pt x="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7" name="Freeform 225"/>
              <p:cNvSpPr>
                <a:spLocks/>
              </p:cNvSpPr>
              <p:nvPr userDrawn="1"/>
            </p:nvSpPr>
            <p:spPr bwMode="auto">
              <a:xfrm>
                <a:off x="615" y="2634"/>
                <a:ext cx="102" cy="132"/>
              </a:xfrm>
              <a:custGeom>
                <a:avLst/>
                <a:gdLst>
                  <a:gd name="T0" fmla="*/ 0 w 43"/>
                  <a:gd name="T1" fmla="*/ 36 h 56"/>
                  <a:gd name="T2" fmla="*/ 20 w 43"/>
                  <a:gd name="T3" fmla="*/ 45 h 56"/>
                  <a:gd name="T4" fmla="*/ 0 w 43"/>
                  <a:gd name="T5" fmla="*/ 36 h 56"/>
                </a:gdLst>
                <a:ahLst/>
                <a:cxnLst>
                  <a:cxn ang="0">
                    <a:pos x="T0" y="T1"/>
                  </a:cxn>
                  <a:cxn ang="0">
                    <a:pos x="T2" y="T3"/>
                  </a:cxn>
                  <a:cxn ang="0">
                    <a:pos x="T4" y="T5"/>
                  </a:cxn>
                </a:cxnLst>
                <a:rect l="0" t="0" r="r" b="b"/>
                <a:pathLst>
                  <a:path w="43" h="56">
                    <a:moveTo>
                      <a:pt x="0" y="36"/>
                    </a:moveTo>
                    <a:cubicBezTo>
                      <a:pt x="0" y="0"/>
                      <a:pt x="43" y="18"/>
                      <a:pt x="20" y="45"/>
                    </a:cubicBezTo>
                    <a:cubicBezTo>
                      <a:pt x="10" y="56"/>
                      <a:pt x="0" y="50"/>
                      <a:pt x="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8" name="Freeform 226"/>
              <p:cNvSpPr>
                <a:spLocks/>
              </p:cNvSpPr>
              <p:nvPr userDrawn="1"/>
            </p:nvSpPr>
            <p:spPr bwMode="auto">
              <a:xfrm>
                <a:off x="688" y="2279"/>
                <a:ext cx="67" cy="97"/>
              </a:xfrm>
              <a:custGeom>
                <a:avLst/>
                <a:gdLst>
                  <a:gd name="T0" fmla="*/ 1 w 28"/>
                  <a:gd name="T1" fmla="*/ 25 h 41"/>
                  <a:gd name="T2" fmla="*/ 15 w 28"/>
                  <a:gd name="T3" fmla="*/ 0 h 41"/>
                  <a:gd name="T4" fmla="*/ 9 w 28"/>
                  <a:gd name="T5" fmla="*/ 40 h 41"/>
                  <a:gd name="T6" fmla="*/ 1 w 28"/>
                  <a:gd name="T7" fmla="*/ 25 h 41"/>
                </a:gdLst>
                <a:ahLst/>
                <a:cxnLst>
                  <a:cxn ang="0">
                    <a:pos x="T0" y="T1"/>
                  </a:cxn>
                  <a:cxn ang="0">
                    <a:pos x="T2" y="T3"/>
                  </a:cxn>
                  <a:cxn ang="0">
                    <a:pos x="T4" y="T5"/>
                  </a:cxn>
                  <a:cxn ang="0">
                    <a:pos x="T6" y="T7"/>
                  </a:cxn>
                </a:cxnLst>
                <a:rect l="0" t="0" r="r" b="b"/>
                <a:pathLst>
                  <a:path w="28" h="41">
                    <a:moveTo>
                      <a:pt x="1" y="25"/>
                    </a:moveTo>
                    <a:cubicBezTo>
                      <a:pt x="1" y="10"/>
                      <a:pt x="10" y="0"/>
                      <a:pt x="15" y="0"/>
                    </a:cubicBezTo>
                    <a:cubicBezTo>
                      <a:pt x="28" y="1"/>
                      <a:pt x="24" y="37"/>
                      <a:pt x="9" y="40"/>
                    </a:cubicBezTo>
                    <a:cubicBezTo>
                      <a:pt x="4" y="41"/>
                      <a:pt x="0" y="36"/>
                      <a:pt x="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9" name="Freeform 227"/>
              <p:cNvSpPr>
                <a:spLocks/>
              </p:cNvSpPr>
              <p:nvPr userDrawn="1"/>
            </p:nvSpPr>
            <p:spPr bwMode="auto">
              <a:xfrm>
                <a:off x="565" y="3019"/>
                <a:ext cx="130" cy="173"/>
              </a:xfrm>
              <a:custGeom>
                <a:avLst/>
                <a:gdLst>
                  <a:gd name="T0" fmla="*/ 1 w 55"/>
                  <a:gd name="T1" fmla="*/ 32 h 73"/>
                  <a:gd name="T2" fmla="*/ 14 w 55"/>
                  <a:gd name="T3" fmla="*/ 7 h 73"/>
                  <a:gd name="T4" fmla="*/ 1 w 55"/>
                  <a:gd name="T5" fmla="*/ 32 h 73"/>
                </a:gdLst>
                <a:ahLst/>
                <a:cxnLst>
                  <a:cxn ang="0">
                    <a:pos x="T0" y="T1"/>
                  </a:cxn>
                  <a:cxn ang="0">
                    <a:pos x="T2" y="T3"/>
                  </a:cxn>
                  <a:cxn ang="0">
                    <a:pos x="T4" y="T5"/>
                  </a:cxn>
                </a:cxnLst>
                <a:rect l="0" t="0" r="r" b="b"/>
                <a:pathLst>
                  <a:path w="55" h="73">
                    <a:moveTo>
                      <a:pt x="1" y="32"/>
                    </a:moveTo>
                    <a:cubicBezTo>
                      <a:pt x="0" y="20"/>
                      <a:pt x="5" y="9"/>
                      <a:pt x="14" y="7"/>
                    </a:cubicBezTo>
                    <a:cubicBezTo>
                      <a:pt x="55" y="0"/>
                      <a:pt x="6" y="73"/>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0" name="Freeform 228"/>
              <p:cNvSpPr>
                <a:spLocks/>
              </p:cNvSpPr>
              <p:nvPr userDrawn="1"/>
            </p:nvSpPr>
            <p:spPr bwMode="auto">
              <a:xfrm>
                <a:off x="648" y="3701"/>
                <a:ext cx="88" cy="82"/>
              </a:xfrm>
              <a:custGeom>
                <a:avLst/>
                <a:gdLst>
                  <a:gd name="T0" fmla="*/ 3 w 37"/>
                  <a:gd name="T1" fmla="*/ 24 h 35"/>
                  <a:gd name="T2" fmla="*/ 12 w 37"/>
                  <a:gd name="T3" fmla="*/ 4 h 35"/>
                  <a:gd name="T4" fmla="*/ 19 w 37"/>
                  <a:gd name="T5" fmla="*/ 35 h 35"/>
                  <a:gd name="T6" fmla="*/ 3 w 37"/>
                  <a:gd name="T7" fmla="*/ 24 h 35"/>
                </a:gdLst>
                <a:ahLst/>
                <a:cxnLst>
                  <a:cxn ang="0">
                    <a:pos x="T0" y="T1"/>
                  </a:cxn>
                  <a:cxn ang="0">
                    <a:pos x="T2" y="T3"/>
                  </a:cxn>
                  <a:cxn ang="0">
                    <a:pos x="T4" y="T5"/>
                  </a:cxn>
                  <a:cxn ang="0">
                    <a:pos x="T6" y="T7"/>
                  </a:cxn>
                </a:cxnLst>
                <a:rect l="0" t="0" r="r" b="b"/>
                <a:pathLst>
                  <a:path w="37" h="35">
                    <a:moveTo>
                      <a:pt x="3" y="24"/>
                    </a:moveTo>
                    <a:cubicBezTo>
                      <a:pt x="0" y="15"/>
                      <a:pt x="1" y="6"/>
                      <a:pt x="12" y="4"/>
                    </a:cubicBezTo>
                    <a:cubicBezTo>
                      <a:pt x="32" y="0"/>
                      <a:pt x="37" y="33"/>
                      <a:pt x="19" y="35"/>
                    </a:cubicBezTo>
                    <a:cubicBezTo>
                      <a:pt x="14" y="35"/>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1" name="Freeform 229"/>
              <p:cNvSpPr>
                <a:spLocks/>
              </p:cNvSpPr>
              <p:nvPr userDrawn="1"/>
            </p:nvSpPr>
            <p:spPr bwMode="auto">
              <a:xfrm>
                <a:off x="587" y="3365"/>
                <a:ext cx="97" cy="92"/>
              </a:xfrm>
              <a:custGeom>
                <a:avLst/>
                <a:gdLst>
                  <a:gd name="T0" fmla="*/ 5 w 41"/>
                  <a:gd name="T1" fmla="*/ 30 h 39"/>
                  <a:gd name="T2" fmla="*/ 8 w 41"/>
                  <a:gd name="T3" fmla="*/ 8 h 39"/>
                  <a:gd name="T4" fmla="*/ 17 w 41"/>
                  <a:gd name="T5" fmla="*/ 38 h 39"/>
                  <a:gd name="T6" fmla="*/ 5 w 41"/>
                  <a:gd name="T7" fmla="*/ 30 h 39"/>
                </a:gdLst>
                <a:ahLst/>
                <a:cxnLst>
                  <a:cxn ang="0">
                    <a:pos x="T0" y="T1"/>
                  </a:cxn>
                  <a:cxn ang="0">
                    <a:pos x="T2" y="T3"/>
                  </a:cxn>
                  <a:cxn ang="0">
                    <a:pos x="T4" y="T5"/>
                  </a:cxn>
                  <a:cxn ang="0">
                    <a:pos x="T6" y="T7"/>
                  </a:cxn>
                </a:cxnLst>
                <a:rect l="0" t="0" r="r" b="b"/>
                <a:pathLst>
                  <a:path w="41" h="39">
                    <a:moveTo>
                      <a:pt x="5" y="30"/>
                    </a:moveTo>
                    <a:cubicBezTo>
                      <a:pt x="0" y="21"/>
                      <a:pt x="1" y="11"/>
                      <a:pt x="8" y="8"/>
                    </a:cubicBezTo>
                    <a:cubicBezTo>
                      <a:pt x="29" y="0"/>
                      <a:pt x="41" y="38"/>
                      <a:pt x="17" y="38"/>
                    </a:cubicBezTo>
                    <a:cubicBezTo>
                      <a:pt x="14" y="39"/>
                      <a:pt x="9" y="38"/>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2" name="Freeform 230"/>
              <p:cNvSpPr>
                <a:spLocks/>
              </p:cNvSpPr>
              <p:nvPr userDrawn="1"/>
            </p:nvSpPr>
            <p:spPr bwMode="auto">
              <a:xfrm>
                <a:off x="50" y="564"/>
                <a:ext cx="151" cy="156"/>
              </a:xfrm>
              <a:custGeom>
                <a:avLst/>
                <a:gdLst>
                  <a:gd name="T0" fmla="*/ 21 w 64"/>
                  <a:gd name="T1" fmla="*/ 44 h 66"/>
                  <a:gd name="T2" fmla="*/ 49 w 64"/>
                  <a:gd name="T3" fmla="*/ 27 h 66"/>
                  <a:gd name="T4" fmla="*/ 21 w 64"/>
                  <a:gd name="T5" fmla="*/ 44 h 66"/>
                </a:gdLst>
                <a:ahLst/>
                <a:cxnLst>
                  <a:cxn ang="0">
                    <a:pos x="T0" y="T1"/>
                  </a:cxn>
                  <a:cxn ang="0">
                    <a:pos x="T2" y="T3"/>
                  </a:cxn>
                  <a:cxn ang="0">
                    <a:pos x="T4" y="T5"/>
                  </a:cxn>
                </a:cxnLst>
                <a:rect l="0" t="0" r="r" b="b"/>
                <a:pathLst>
                  <a:path w="64" h="66">
                    <a:moveTo>
                      <a:pt x="21" y="44"/>
                    </a:moveTo>
                    <a:cubicBezTo>
                      <a:pt x="0" y="18"/>
                      <a:pt x="32" y="0"/>
                      <a:pt x="49" y="27"/>
                    </a:cubicBezTo>
                    <a:cubicBezTo>
                      <a:pt x="64" y="52"/>
                      <a:pt x="38" y="66"/>
                      <a:pt x="2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3" name="Freeform 231"/>
              <p:cNvSpPr>
                <a:spLocks/>
              </p:cNvSpPr>
              <p:nvPr userDrawn="1"/>
            </p:nvSpPr>
            <p:spPr bwMode="auto">
              <a:xfrm>
                <a:off x="717" y="4013"/>
                <a:ext cx="85" cy="90"/>
              </a:xfrm>
              <a:custGeom>
                <a:avLst/>
                <a:gdLst>
                  <a:gd name="T0" fmla="*/ 4 w 36"/>
                  <a:gd name="T1" fmla="*/ 32 h 38"/>
                  <a:gd name="T2" fmla="*/ 0 w 36"/>
                  <a:gd name="T3" fmla="*/ 19 h 38"/>
                  <a:gd name="T4" fmla="*/ 21 w 36"/>
                  <a:gd name="T5" fmla="*/ 36 h 38"/>
                  <a:gd name="T6" fmla="*/ 4 w 36"/>
                  <a:gd name="T7" fmla="*/ 32 h 38"/>
                </a:gdLst>
                <a:ahLst/>
                <a:cxnLst>
                  <a:cxn ang="0">
                    <a:pos x="T0" y="T1"/>
                  </a:cxn>
                  <a:cxn ang="0">
                    <a:pos x="T2" y="T3"/>
                  </a:cxn>
                  <a:cxn ang="0">
                    <a:pos x="T4" y="T5"/>
                  </a:cxn>
                  <a:cxn ang="0">
                    <a:pos x="T6" y="T7"/>
                  </a:cxn>
                </a:cxnLst>
                <a:rect l="0" t="0" r="r" b="b"/>
                <a:pathLst>
                  <a:path w="36" h="38">
                    <a:moveTo>
                      <a:pt x="4" y="32"/>
                    </a:moveTo>
                    <a:cubicBezTo>
                      <a:pt x="0" y="31"/>
                      <a:pt x="2" y="23"/>
                      <a:pt x="0" y="19"/>
                    </a:cubicBezTo>
                    <a:cubicBezTo>
                      <a:pt x="8" y="0"/>
                      <a:pt x="36" y="22"/>
                      <a:pt x="21" y="36"/>
                    </a:cubicBezTo>
                    <a:cubicBezTo>
                      <a:pt x="13" y="38"/>
                      <a:pt x="7" y="37"/>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4" name="Freeform 232"/>
              <p:cNvSpPr>
                <a:spLocks/>
              </p:cNvSpPr>
              <p:nvPr userDrawn="1"/>
            </p:nvSpPr>
            <p:spPr bwMode="auto">
              <a:xfrm>
                <a:off x="364" y="959"/>
                <a:ext cx="95" cy="158"/>
              </a:xfrm>
              <a:custGeom>
                <a:avLst/>
                <a:gdLst>
                  <a:gd name="T0" fmla="*/ 0 w 40"/>
                  <a:gd name="T1" fmla="*/ 32 h 67"/>
                  <a:gd name="T2" fmla="*/ 40 w 40"/>
                  <a:gd name="T3" fmla="*/ 51 h 67"/>
                  <a:gd name="T4" fmla="*/ 23 w 40"/>
                  <a:gd name="T5" fmla="*/ 64 h 67"/>
                  <a:gd name="T6" fmla="*/ 0 w 40"/>
                  <a:gd name="T7" fmla="*/ 32 h 67"/>
                </a:gdLst>
                <a:ahLst/>
                <a:cxnLst>
                  <a:cxn ang="0">
                    <a:pos x="T0" y="T1"/>
                  </a:cxn>
                  <a:cxn ang="0">
                    <a:pos x="T2" y="T3"/>
                  </a:cxn>
                  <a:cxn ang="0">
                    <a:pos x="T4" y="T5"/>
                  </a:cxn>
                  <a:cxn ang="0">
                    <a:pos x="T6" y="T7"/>
                  </a:cxn>
                </a:cxnLst>
                <a:rect l="0" t="0" r="r" b="b"/>
                <a:pathLst>
                  <a:path w="40" h="67">
                    <a:moveTo>
                      <a:pt x="0" y="32"/>
                    </a:moveTo>
                    <a:cubicBezTo>
                      <a:pt x="6" y="0"/>
                      <a:pt x="36" y="36"/>
                      <a:pt x="40" y="51"/>
                    </a:cubicBezTo>
                    <a:cubicBezTo>
                      <a:pt x="40" y="60"/>
                      <a:pt x="32" y="67"/>
                      <a:pt x="23" y="64"/>
                    </a:cubicBezTo>
                    <a:cubicBezTo>
                      <a:pt x="15" y="59"/>
                      <a:pt x="3" y="43"/>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5" name="Freeform 233"/>
              <p:cNvSpPr>
                <a:spLocks/>
              </p:cNvSpPr>
              <p:nvPr userDrawn="1"/>
            </p:nvSpPr>
            <p:spPr bwMode="auto">
              <a:xfrm>
                <a:off x="620" y="1354"/>
                <a:ext cx="73" cy="149"/>
              </a:xfrm>
              <a:custGeom>
                <a:avLst/>
                <a:gdLst>
                  <a:gd name="T0" fmla="*/ 0 w 31"/>
                  <a:gd name="T1" fmla="*/ 31 h 63"/>
                  <a:gd name="T2" fmla="*/ 31 w 31"/>
                  <a:gd name="T3" fmla="*/ 48 h 63"/>
                  <a:gd name="T4" fmla="*/ 16 w 31"/>
                  <a:gd name="T5" fmla="*/ 60 h 63"/>
                  <a:gd name="T6" fmla="*/ 0 w 31"/>
                  <a:gd name="T7" fmla="*/ 31 h 63"/>
                </a:gdLst>
                <a:ahLst/>
                <a:cxnLst>
                  <a:cxn ang="0">
                    <a:pos x="T0" y="T1"/>
                  </a:cxn>
                  <a:cxn ang="0">
                    <a:pos x="T2" y="T3"/>
                  </a:cxn>
                  <a:cxn ang="0">
                    <a:pos x="T4" y="T5"/>
                  </a:cxn>
                  <a:cxn ang="0">
                    <a:pos x="T6" y="T7"/>
                  </a:cxn>
                </a:cxnLst>
                <a:rect l="0" t="0" r="r" b="b"/>
                <a:pathLst>
                  <a:path w="31" h="63">
                    <a:moveTo>
                      <a:pt x="0" y="31"/>
                    </a:moveTo>
                    <a:cubicBezTo>
                      <a:pt x="2" y="0"/>
                      <a:pt x="30" y="37"/>
                      <a:pt x="31" y="48"/>
                    </a:cubicBezTo>
                    <a:cubicBezTo>
                      <a:pt x="30" y="57"/>
                      <a:pt x="23" y="63"/>
                      <a:pt x="16" y="60"/>
                    </a:cubicBezTo>
                    <a:cubicBezTo>
                      <a:pt x="10" y="56"/>
                      <a:pt x="1" y="41"/>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6" name="Freeform 234"/>
              <p:cNvSpPr>
                <a:spLocks/>
              </p:cNvSpPr>
              <p:nvPr userDrawn="1"/>
            </p:nvSpPr>
            <p:spPr bwMode="auto">
              <a:xfrm>
                <a:off x="726" y="2151"/>
                <a:ext cx="62" cy="109"/>
              </a:xfrm>
              <a:custGeom>
                <a:avLst/>
                <a:gdLst>
                  <a:gd name="T0" fmla="*/ 1 w 26"/>
                  <a:gd name="T1" fmla="*/ 31 h 46"/>
                  <a:gd name="T2" fmla="*/ 12 w 26"/>
                  <a:gd name="T3" fmla="*/ 3 h 46"/>
                  <a:gd name="T4" fmla="*/ 11 w 26"/>
                  <a:gd name="T5" fmla="*/ 43 h 46"/>
                  <a:gd name="T6" fmla="*/ 1 w 26"/>
                  <a:gd name="T7" fmla="*/ 31 h 46"/>
                </a:gdLst>
                <a:ahLst/>
                <a:cxnLst>
                  <a:cxn ang="0">
                    <a:pos x="T0" y="T1"/>
                  </a:cxn>
                  <a:cxn ang="0">
                    <a:pos x="T2" y="T3"/>
                  </a:cxn>
                  <a:cxn ang="0">
                    <a:pos x="T4" y="T5"/>
                  </a:cxn>
                  <a:cxn ang="0">
                    <a:pos x="T6" y="T7"/>
                  </a:cxn>
                </a:cxnLst>
                <a:rect l="0" t="0" r="r" b="b"/>
                <a:pathLst>
                  <a:path w="26" h="46">
                    <a:moveTo>
                      <a:pt x="1" y="31"/>
                    </a:moveTo>
                    <a:cubicBezTo>
                      <a:pt x="0" y="14"/>
                      <a:pt x="7" y="4"/>
                      <a:pt x="12" y="3"/>
                    </a:cubicBezTo>
                    <a:cubicBezTo>
                      <a:pt x="26" y="0"/>
                      <a:pt x="23" y="37"/>
                      <a:pt x="11" y="43"/>
                    </a:cubicBezTo>
                    <a:cubicBezTo>
                      <a:pt x="4" y="46"/>
                      <a:pt x="1" y="42"/>
                      <a:pt x="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7" name="Freeform 235"/>
              <p:cNvSpPr>
                <a:spLocks/>
              </p:cNvSpPr>
              <p:nvPr userDrawn="1"/>
            </p:nvSpPr>
            <p:spPr bwMode="auto">
              <a:xfrm>
                <a:off x="729" y="1746"/>
                <a:ext cx="63" cy="135"/>
              </a:xfrm>
              <a:custGeom>
                <a:avLst/>
                <a:gdLst>
                  <a:gd name="T0" fmla="*/ 4 w 27"/>
                  <a:gd name="T1" fmla="*/ 43 h 57"/>
                  <a:gd name="T2" fmla="*/ 8 w 27"/>
                  <a:gd name="T3" fmla="*/ 13 h 57"/>
                  <a:gd name="T4" fmla="*/ 16 w 27"/>
                  <a:gd name="T5" fmla="*/ 50 h 57"/>
                  <a:gd name="T6" fmla="*/ 4 w 27"/>
                  <a:gd name="T7" fmla="*/ 43 h 57"/>
                </a:gdLst>
                <a:ahLst/>
                <a:cxnLst>
                  <a:cxn ang="0">
                    <a:pos x="T0" y="T1"/>
                  </a:cxn>
                  <a:cxn ang="0">
                    <a:pos x="T2" y="T3"/>
                  </a:cxn>
                  <a:cxn ang="0">
                    <a:pos x="T4" y="T5"/>
                  </a:cxn>
                  <a:cxn ang="0">
                    <a:pos x="T6" y="T7"/>
                  </a:cxn>
                </a:cxnLst>
                <a:rect l="0" t="0" r="r" b="b"/>
                <a:pathLst>
                  <a:path w="27" h="57">
                    <a:moveTo>
                      <a:pt x="4" y="43"/>
                    </a:moveTo>
                    <a:cubicBezTo>
                      <a:pt x="0" y="27"/>
                      <a:pt x="4" y="17"/>
                      <a:pt x="8" y="13"/>
                    </a:cubicBezTo>
                    <a:cubicBezTo>
                      <a:pt x="21" y="0"/>
                      <a:pt x="27" y="40"/>
                      <a:pt x="16" y="50"/>
                    </a:cubicBezTo>
                    <a:cubicBezTo>
                      <a:pt x="9" y="57"/>
                      <a:pt x="7" y="52"/>
                      <a:pt x="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8" name="Freeform 236"/>
              <p:cNvSpPr>
                <a:spLocks/>
              </p:cNvSpPr>
              <p:nvPr userDrawn="1"/>
            </p:nvSpPr>
            <p:spPr bwMode="auto">
              <a:xfrm>
                <a:off x="653" y="2532"/>
                <a:ext cx="142" cy="175"/>
              </a:xfrm>
              <a:custGeom>
                <a:avLst/>
                <a:gdLst>
                  <a:gd name="T0" fmla="*/ 4 w 60"/>
                  <a:gd name="T1" fmla="*/ 31 h 74"/>
                  <a:gd name="T2" fmla="*/ 20 w 60"/>
                  <a:gd name="T3" fmla="*/ 5 h 74"/>
                  <a:gd name="T4" fmla="*/ 4 w 60"/>
                  <a:gd name="T5" fmla="*/ 31 h 74"/>
                </a:gdLst>
                <a:ahLst/>
                <a:cxnLst>
                  <a:cxn ang="0">
                    <a:pos x="T0" y="T1"/>
                  </a:cxn>
                  <a:cxn ang="0">
                    <a:pos x="T2" y="T3"/>
                  </a:cxn>
                  <a:cxn ang="0">
                    <a:pos x="T4" y="T5"/>
                  </a:cxn>
                </a:cxnLst>
                <a:rect l="0" t="0" r="r" b="b"/>
                <a:pathLst>
                  <a:path w="60" h="74">
                    <a:moveTo>
                      <a:pt x="4" y="31"/>
                    </a:moveTo>
                    <a:cubicBezTo>
                      <a:pt x="5" y="19"/>
                      <a:pt x="11" y="7"/>
                      <a:pt x="20" y="5"/>
                    </a:cubicBezTo>
                    <a:cubicBezTo>
                      <a:pt x="60" y="0"/>
                      <a:pt x="0" y="74"/>
                      <a:pt x="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9" name="Freeform 237"/>
              <p:cNvSpPr>
                <a:spLocks/>
              </p:cNvSpPr>
              <p:nvPr userDrawn="1"/>
            </p:nvSpPr>
            <p:spPr bwMode="auto">
              <a:xfrm>
                <a:off x="601" y="2920"/>
                <a:ext cx="76" cy="97"/>
              </a:xfrm>
              <a:custGeom>
                <a:avLst/>
                <a:gdLst>
                  <a:gd name="T0" fmla="*/ 1 w 32"/>
                  <a:gd name="T1" fmla="*/ 27 h 41"/>
                  <a:gd name="T2" fmla="*/ 14 w 32"/>
                  <a:gd name="T3" fmla="*/ 2 h 41"/>
                  <a:gd name="T4" fmla="*/ 14 w 32"/>
                  <a:gd name="T5" fmla="*/ 40 h 41"/>
                  <a:gd name="T6" fmla="*/ 1 w 32"/>
                  <a:gd name="T7" fmla="*/ 27 h 41"/>
                </a:gdLst>
                <a:ahLst/>
                <a:cxnLst>
                  <a:cxn ang="0">
                    <a:pos x="T0" y="T1"/>
                  </a:cxn>
                  <a:cxn ang="0">
                    <a:pos x="T2" y="T3"/>
                  </a:cxn>
                  <a:cxn ang="0">
                    <a:pos x="T4" y="T5"/>
                  </a:cxn>
                  <a:cxn ang="0">
                    <a:pos x="T6" y="T7"/>
                  </a:cxn>
                </a:cxnLst>
                <a:rect l="0" t="0" r="r" b="b"/>
                <a:pathLst>
                  <a:path w="32" h="41">
                    <a:moveTo>
                      <a:pt x="1" y="27"/>
                    </a:moveTo>
                    <a:cubicBezTo>
                      <a:pt x="0" y="10"/>
                      <a:pt x="8" y="2"/>
                      <a:pt x="14" y="2"/>
                    </a:cubicBezTo>
                    <a:cubicBezTo>
                      <a:pt x="32" y="0"/>
                      <a:pt x="32" y="36"/>
                      <a:pt x="14" y="40"/>
                    </a:cubicBezTo>
                    <a:cubicBezTo>
                      <a:pt x="6" y="41"/>
                      <a:pt x="2" y="3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0" name="Freeform 238"/>
              <p:cNvSpPr>
                <a:spLocks/>
              </p:cNvSpPr>
              <p:nvPr userDrawn="1"/>
            </p:nvSpPr>
            <p:spPr bwMode="auto">
              <a:xfrm>
                <a:off x="598" y="3263"/>
                <a:ext cx="95" cy="92"/>
              </a:xfrm>
              <a:custGeom>
                <a:avLst/>
                <a:gdLst>
                  <a:gd name="T0" fmla="*/ 4 w 40"/>
                  <a:gd name="T1" fmla="*/ 30 h 39"/>
                  <a:gd name="T2" fmla="*/ 9 w 40"/>
                  <a:gd name="T3" fmla="*/ 8 h 39"/>
                  <a:gd name="T4" fmla="*/ 16 w 40"/>
                  <a:gd name="T5" fmla="*/ 39 h 39"/>
                  <a:gd name="T6" fmla="*/ 4 w 40"/>
                  <a:gd name="T7" fmla="*/ 30 h 39"/>
                </a:gdLst>
                <a:ahLst/>
                <a:cxnLst>
                  <a:cxn ang="0">
                    <a:pos x="T0" y="T1"/>
                  </a:cxn>
                  <a:cxn ang="0">
                    <a:pos x="T2" y="T3"/>
                  </a:cxn>
                  <a:cxn ang="0">
                    <a:pos x="T4" y="T5"/>
                  </a:cxn>
                  <a:cxn ang="0">
                    <a:pos x="T6" y="T7"/>
                  </a:cxn>
                </a:cxnLst>
                <a:rect l="0" t="0" r="r" b="b"/>
                <a:pathLst>
                  <a:path w="40" h="39">
                    <a:moveTo>
                      <a:pt x="4" y="30"/>
                    </a:moveTo>
                    <a:cubicBezTo>
                      <a:pt x="0" y="21"/>
                      <a:pt x="2" y="10"/>
                      <a:pt x="9" y="8"/>
                    </a:cubicBezTo>
                    <a:cubicBezTo>
                      <a:pt x="29" y="0"/>
                      <a:pt x="40" y="38"/>
                      <a:pt x="16" y="39"/>
                    </a:cubicBezTo>
                    <a:cubicBezTo>
                      <a:pt x="13" y="39"/>
                      <a:pt x="8" y="38"/>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1" name="Freeform 239"/>
              <p:cNvSpPr>
                <a:spLocks/>
              </p:cNvSpPr>
              <p:nvPr userDrawn="1"/>
            </p:nvSpPr>
            <p:spPr bwMode="auto">
              <a:xfrm>
                <a:off x="660" y="3599"/>
                <a:ext cx="90" cy="83"/>
              </a:xfrm>
              <a:custGeom>
                <a:avLst/>
                <a:gdLst>
                  <a:gd name="T0" fmla="*/ 4 w 38"/>
                  <a:gd name="T1" fmla="*/ 24 h 35"/>
                  <a:gd name="T2" fmla="*/ 12 w 38"/>
                  <a:gd name="T3" fmla="*/ 4 h 35"/>
                  <a:gd name="T4" fmla="*/ 19 w 38"/>
                  <a:gd name="T5" fmla="*/ 35 h 35"/>
                  <a:gd name="T6" fmla="*/ 4 w 38"/>
                  <a:gd name="T7" fmla="*/ 24 h 35"/>
                </a:gdLst>
                <a:ahLst/>
                <a:cxnLst>
                  <a:cxn ang="0">
                    <a:pos x="T0" y="T1"/>
                  </a:cxn>
                  <a:cxn ang="0">
                    <a:pos x="T2" y="T3"/>
                  </a:cxn>
                  <a:cxn ang="0">
                    <a:pos x="T4" y="T5"/>
                  </a:cxn>
                  <a:cxn ang="0">
                    <a:pos x="T6" y="T7"/>
                  </a:cxn>
                </a:cxnLst>
                <a:rect l="0" t="0" r="r" b="b"/>
                <a:pathLst>
                  <a:path w="38" h="35">
                    <a:moveTo>
                      <a:pt x="4" y="24"/>
                    </a:moveTo>
                    <a:cubicBezTo>
                      <a:pt x="0" y="15"/>
                      <a:pt x="2" y="6"/>
                      <a:pt x="12" y="4"/>
                    </a:cubicBezTo>
                    <a:cubicBezTo>
                      <a:pt x="33" y="0"/>
                      <a:pt x="38" y="33"/>
                      <a:pt x="19" y="35"/>
                    </a:cubicBezTo>
                    <a:cubicBezTo>
                      <a:pt x="15" y="35"/>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2" name="Freeform 240"/>
              <p:cNvSpPr>
                <a:spLocks/>
              </p:cNvSpPr>
              <p:nvPr userDrawn="1"/>
            </p:nvSpPr>
            <p:spPr bwMode="auto">
              <a:xfrm>
                <a:off x="9" y="429"/>
                <a:ext cx="138" cy="144"/>
              </a:xfrm>
              <a:custGeom>
                <a:avLst/>
                <a:gdLst>
                  <a:gd name="T0" fmla="*/ 16 w 58"/>
                  <a:gd name="T1" fmla="*/ 46 h 61"/>
                  <a:gd name="T2" fmla="*/ 12 w 58"/>
                  <a:gd name="T3" fmla="*/ 9 h 61"/>
                  <a:gd name="T4" fmla="*/ 41 w 58"/>
                  <a:gd name="T5" fmla="*/ 56 h 61"/>
                  <a:gd name="T6" fmla="*/ 16 w 58"/>
                  <a:gd name="T7" fmla="*/ 46 h 61"/>
                </a:gdLst>
                <a:ahLst/>
                <a:cxnLst>
                  <a:cxn ang="0">
                    <a:pos x="T0" y="T1"/>
                  </a:cxn>
                  <a:cxn ang="0">
                    <a:pos x="T2" y="T3"/>
                  </a:cxn>
                  <a:cxn ang="0">
                    <a:pos x="T4" y="T5"/>
                  </a:cxn>
                  <a:cxn ang="0">
                    <a:pos x="T6" y="T7"/>
                  </a:cxn>
                </a:cxnLst>
                <a:rect l="0" t="0" r="r" b="b"/>
                <a:pathLst>
                  <a:path w="58" h="61">
                    <a:moveTo>
                      <a:pt x="16" y="46"/>
                    </a:moveTo>
                    <a:cubicBezTo>
                      <a:pt x="0" y="28"/>
                      <a:pt x="2" y="13"/>
                      <a:pt x="12" y="9"/>
                    </a:cubicBezTo>
                    <a:cubicBezTo>
                      <a:pt x="31" y="0"/>
                      <a:pt x="58" y="42"/>
                      <a:pt x="41" y="56"/>
                    </a:cubicBezTo>
                    <a:cubicBezTo>
                      <a:pt x="35" y="61"/>
                      <a:pt x="26" y="58"/>
                      <a:pt x="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3" name="Freeform 241"/>
              <p:cNvSpPr>
                <a:spLocks/>
              </p:cNvSpPr>
              <p:nvPr userDrawn="1"/>
            </p:nvSpPr>
            <p:spPr bwMode="auto">
              <a:xfrm>
                <a:off x="719" y="3921"/>
                <a:ext cx="109" cy="130"/>
              </a:xfrm>
              <a:custGeom>
                <a:avLst/>
                <a:gdLst>
                  <a:gd name="T0" fmla="*/ 7 w 46"/>
                  <a:gd name="T1" fmla="*/ 26 h 55"/>
                  <a:gd name="T2" fmla="*/ 13 w 46"/>
                  <a:gd name="T3" fmla="*/ 7 h 55"/>
                  <a:gd name="T4" fmla="*/ 7 w 46"/>
                  <a:gd name="T5" fmla="*/ 26 h 55"/>
                </a:gdLst>
                <a:ahLst/>
                <a:cxnLst>
                  <a:cxn ang="0">
                    <a:pos x="T0" y="T1"/>
                  </a:cxn>
                  <a:cxn ang="0">
                    <a:pos x="T2" y="T3"/>
                  </a:cxn>
                  <a:cxn ang="0">
                    <a:pos x="T4" y="T5"/>
                  </a:cxn>
                </a:cxnLst>
                <a:rect l="0" t="0" r="r" b="b"/>
                <a:pathLst>
                  <a:path w="46" h="55">
                    <a:moveTo>
                      <a:pt x="7" y="26"/>
                    </a:moveTo>
                    <a:cubicBezTo>
                      <a:pt x="0" y="14"/>
                      <a:pt x="6" y="8"/>
                      <a:pt x="13" y="7"/>
                    </a:cubicBezTo>
                    <a:cubicBezTo>
                      <a:pt x="46" y="0"/>
                      <a:pt x="21" y="55"/>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4" name="Freeform 242"/>
              <p:cNvSpPr>
                <a:spLocks/>
              </p:cNvSpPr>
              <p:nvPr userDrawn="1"/>
            </p:nvSpPr>
            <p:spPr bwMode="auto">
              <a:xfrm>
                <a:off x="284" y="829"/>
                <a:ext cx="128" cy="179"/>
              </a:xfrm>
              <a:custGeom>
                <a:avLst/>
                <a:gdLst>
                  <a:gd name="T0" fmla="*/ 19 w 54"/>
                  <a:gd name="T1" fmla="*/ 50 h 76"/>
                  <a:gd name="T2" fmla="*/ 39 w 54"/>
                  <a:gd name="T3" fmla="*/ 28 h 76"/>
                  <a:gd name="T4" fmla="*/ 19 w 54"/>
                  <a:gd name="T5" fmla="*/ 50 h 76"/>
                </a:gdLst>
                <a:ahLst/>
                <a:cxnLst>
                  <a:cxn ang="0">
                    <a:pos x="T0" y="T1"/>
                  </a:cxn>
                  <a:cxn ang="0">
                    <a:pos x="T2" y="T3"/>
                  </a:cxn>
                  <a:cxn ang="0">
                    <a:pos x="T4" y="T5"/>
                  </a:cxn>
                </a:cxnLst>
                <a:rect l="0" t="0" r="r" b="b"/>
                <a:pathLst>
                  <a:path w="54" h="76">
                    <a:moveTo>
                      <a:pt x="19" y="50"/>
                    </a:moveTo>
                    <a:cubicBezTo>
                      <a:pt x="0" y="27"/>
                      <a:pt x="20" y="0"/>
                      <a:pt x="39" y="28"/>
                    </a:cubicBezTo>
                    <a:cubicBezTo>
                      <a:pt x="54" y="50"/>
                      <a:pt x="39" y="76"/>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5" name="Freeform 243"/>
              <p:cNvSpPr>
                <a:spLocks/>
              </p:cNvSpPr>
              <p:nvPr userDrawn="1"/>
            </p:nvSpPr>
            <p:spPr bwMode="auto">
              <a:xfrm>
                <a:off x="731" y="1605"/>
                <a:ext cx="59" cy="179"/>
              </a:xfrm>
              <a:custGeom>
                <a:avLst/>
                <a:gdLst>
                  <a:gd name="T0" fmla="*/ 4 w 25"/>
                  <a:gd name="T1" fmla="*/ 49 h 76"/>
                  <a:gd name="T2" fmla="*/ 20 w 25"/>
                  <a:gd name="T3" fmla="*/ 31 h 76"/>
                  <a:gd name="T4" fmla="*/ 4 w 25"/>
                  <a:gd name="T5" fmla="*/ 49 h 76"/>
                </a:gdLst>
                <a:ahLst/>
                <a:cxnLst>
                  <a:cxn ang="0">
                    <a:pos x="T0" y="T1"/>
                  </a:cxn>
                  <a:cxn ang="0">
                    <a:pos x="T2" y="T3"/>
                  </a:cxn>
                  <a:cxn ang="0">
                    <a:pos x="T4" y="T5"/>
                  </a:cxn>
                </a:cxnLst>
                <a:rect l="0" t="0" r="r" b="b"/>
                <a:pathLst>
                  <a:path w="25" h="76">
                    <a:moveTo>
                      <a:pt x="4" y="49"/>
                    </a:moveTo>
                    <a:cubicBezTo>
                      <a:pt x="0" y="34"/>
                      <a:pt x="15" y="0"/>
                      <a:pt x="20" y="31"/>
                    </a:cubicBezTo>
                    <a:cubicBezTo>
                      <a:pt x="25" y="53"/>
                      <a:pt x="10" y="76"/>
                      <a:pt x="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6" name="Freeform 244"/>
              <p:cNvSpPr>
                <a:spLocks/>
              </p:cNvSpPr>
              <p:nvPr userDrawn="1"/>
            </p:nvSpPr>
            <p:spPr bwMode="auto">
              <a:xfrm>
                <a:off x="561" y="1231"/>
                <a:ext cx="99" cy="172"/>
              </a:xfrm>
              <a:custGeom>
                <a:avLst/>
                <a:gdLst>
                  <a:gd name="T0" fmla="*/ 14 w 42"/>
                  <a:gd name="T1" fmla="*/ 48 h 73"/>
                  <a:gd name="T2" fmla="*/ 31 w 42"/>
                  <a:gd name="T3" fmla="*/ 27 h 73"/>
                  <a:gd name="T4" fmla="*/ 14 w 42"/>
                  <a:gd name="T5" fmla="*/ 48 h 73"/>
                </a:gdLst>
                <a:ahLst/>
                <a:cxnLst>
                  <a:cxn ang="0">
                    <a:pos x="T0" y="T1"/>
                  </a:cxn>
                  <a:cxn ang="0">
                    <a:pos x="T2" y="T3"/>
                  </a:cxn>
                  <a:cxn ang="0">
                    <a:pos x="T4" y="T5"/>
                  </a:cxn>
                </a:cxnLst>
                <a:rect l="0" t="0" r="r" b="b"/>
                <a:pathLst>
                  <a:path w="42" h="73">
                    <a:moveTo>
                      <a:pt x="14" y="48"/>
                    </a:moveTo>
                    <a:cubicBezTo>
                      <a:pt x="0" y="26"/>
                      <a:pt x="17" y="0"/>
                      <a:pt x="31" y="27"/>
                    </a:cubicBezTo>
                    <a:cubicBezTo>
                      <a:pt x="42" y="46"/>
                      <a:pt x="31" y="73"/>
                      <a:pt x="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7" name="Freeform 245"/>
              <p:cNvSpPr>
                <a:spLocks/>
              </p:cNvSpPr>
              <p:nvPr userDrawn="1"/>
            </p:nvSpPr>
            <p:spPr bwMode="auto">
              <a:xfrm>
                <a:off x="790" y="4257"/>
                <a:ext cx="62" cy="92"/>
              </a:xfrm>
              <a:custGeom>
                <a:avLst/>
                <a:gdLst>
                  <a:gd name="T0" fmla="*/ 6 w 26"/>
                  <a:gd name="T1" fmla="*/ 22 h 39"/>
                  <a:gd name="T2" fmla="*/ 8 w 26"/>
                  <a:gd name="T3" fmla="*/ 8 h 39"/>
                  <a:gd name="T4" fmla="*/ 6 w 26"/>
                  <a:gd name="T5" fmla="*/ 22 h 39"/>
                </a:gdLst>
                <a:ahLst/>
                <a:cxnLst>
                  <a:cxn ang="0">
                    <a:pos x="T0" y="T1"/>
                  </a:cxn>
                  <a:cxn ang="0">
                    <a:pos x="T2" y="T3"/>
                  </a:cxn>
                  <a:cxn ang="0">
                    <a:pos x="T4" y="T5"/>
                  </a:cxn>
                </a:cxnLst>
                <a:rect l="0" t="0" r="r" b="b"/>
                <a:pathLst>
                  <a:path w="26" h="39">
                    <a:moveTo>
                      <a:pt x="6" y="22"/>
                    </a:moveTo>
                    <a:cubicBezTo>
                      <a:pt x="0" y="16"/>
                      <a:pt x="4" y="10"/>
                      <a:pt x="8" y="8"/>
                    </a:cubicBezTo>
                    <a:cubicBezTo>
                      <a:pt x="26" y="0"/>
                      <a:pt x="24" y="39"/>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8" name="Freeform 246"/>
              <p:cNvSpPr>
                <a:spLocks/>
              </p:cNvSpPr>
              <p:nvPr userDrawn="1"/>
            </p:nvSpPr>
            <p:spPr bwMode="auto">
              <a:xfrm>
                <a:off x="757" y="2004"/>
                <a:ext cx="66" cy="130"/>
              </a:xfrm>
              <a:custGeom>
                <a:avLst/>
                <a:gdLst>
                  <a:gd name="T0" fmla="*/ 3 w 28"/>
                  <a:gd name="T1" fmla="*/ 20 h 55"/>
                  <a:gd name="T2" fmla="*/ 19 w 28"/>
                  <a:gd name="T3" fmla="*/ 44 h 55"/>
                  <a:gd name="T4" fmla="*/ 3 w 28"/>
                  <a:gd name="T5" fmla="*/ 51 h 55"/>
                  <a:gd name="T6" fmla="*/ 3 w 28"/>
                  <a:gd name="T7" fmla="*/ 20 h 55"/>
                </a:gdLst>
                <a:ahLst/>
                <a:cxnLst>
                  <a:cxn ang="0">
                    <a:pos x="T0" y="T1"/>
                  </a:cxn>
                  <a:cxn ang="0">
                    <a:pos x="T2" y="T3"/>
                  </a:cxn>
                  <a:cxn ang="0">
                    <a:pos x="T4" y="T5"/>
                  </a:cxn>
                  <a:cxn ang="0">
                    <a:pos x="T6" y="T7"/>
                  </a:cxn>
                </a:cxnLst>
                <a:rect l="0" t="0" r="r" b="b"/>
                <a:pathLst>
                  <a:path w="28" h="55">
                    <a:moveTo>
                      <a:pt x="3" y="20"/>
                    </a:moveTo>
                    <a:cubicBezTo>
                      <a:pt x="14" y="0"/>
                      <a:pt x="28" y="17"/>
                      <a:pt x="19" y="44"/>
                    </a:cubicBezTo>
                    <a:cubicBezTo>
                      <a:pt x="15" y="52"/>
                      <a:pt x="7" y="55"/>
                      <a:pt x="3" y="51"/>
                    </a:cubicBezTo>
                    <a:cubicBezTo>
                      <a:pt x="0" y="46"/>
                      <a:pt x="0" y="3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9" name="Freeform 247"/>
              <p:cNvSpPr>
                <a:spLocks/>
              </p:cNvSpPr>
              <p:nvPr userDrawn="1"/>
            </p:nvSpPr>
            <p:spPr bwMode="auto">
              <a:xfrm>
                <a:off x="636" y="2804"/>
                <a:ext cx="78" cy="106"/>
              </a:xfrm>
              <a:custGeom>
                <a:avLst/>
                <a:gdLst>
                  <a:gd name="T0" fmla="*/ 2 w 33"/>
                  <a:gd name="T1" fmla="*/ 30 h 45"/>
                  <a:gd name="T2" fmla="*/ 14 w 33"/>
                  <a:gd name="T3" fmla="*/ 3 h 45"/>
                  <a:gd name="T4" fmla="*/ 16 w 33"/>
                  <a:gd name="T5" fmla="*/ 41 h 45"/>
                  <a:gd name="T6" fmla="*/ 2 w 33"/>
                  <a:gd name="T7" fmla="*/ 30 h 45"/>
                </a:gdLst>
                <a:ahLst/>
                <a:cxnLst>
                  <a:cxn ang="0">
                    <a:pos x="T0" y="T1"/>
                  </a:cxn>
                  <a:cxn ang="0">
                    <a:pos x="T2" y="T3"/>
                  </a:cxn>
                  <a:cxn ang="0">
                    <a:pos x="T4" y="T5"/>
                  </a:cxn>
                  <a:cxn ang="0">
                    <a:pos x="T6" y="T7"/>
                  </a:cxn>
                </a:cxnLst>
                <a:rect l="0" t="0" r="r" b="b"/>
                <a:pathLst>
                  <a:path w="33" h="45">
                    <a:moveTo>
                      <a:pt x="2" y="30"/>
                    </a:moveTo>
                    <a:cubicBezTo>
                      <a:pt x="0" y="13"/>
                      <a:pt x="8" y="4"/>
                      <a:pt x="14" y="3"/>
                    </a:cubicBezTo>
                    <a:cubicBezTo>
                      <a:pt x="33" y="0"/>
                      <a:pt x="31" y="35"/>
                      <a:pt x="16" y="41"/>
                    </a:cubicBezTo>
                    <a:cubicBezTo>
                      <a:pt x="7" y="45"/>
                      <a:pt x="3" y="40"/>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0" name="Freeform 248"/>
              <p:cNvSpPr>
                <a:spLocks/>
              </p:cNvSpPr>
              <p:nvPr userDrawn="1"/>
            </p:nvSpPr>
            <p:spPr bwMode="auto">
              <a:xfrm>
                <a:off x="707" y="2418"/>
                <a:ext cx="76" cy="116"/>
              </a:xfrm>
              <a:custGeom>
                <a:avLst/>
                <a:gdLst>
                  <a:gd name="T0" fmla="*/ 1 w 32"/>
                  <a:gd name="T1" fmla="*/ 33 h 49"/>
                  <a:gd name="T2" fmla="*/ 14 w 32"/>
                  <a:gd name="T3" fmla="*/ 5 h 49"/>
                  <a:gd name="T4" fmla="*/ 14 w 32"/>
                  <a:gd name="T5" fmla="*/ 44 h 49"/>
                  <a:gd name="T6" fmla="*/ 1 w 32"/>
                  <a:gd name="T7" fmla="*/ 33 h 49"/>
                </a:gdLst>
                <a:ahLst/>
                <a:cxnLst>
                  <a:cxn ang="0">
                    <a:pos x="T0" y="T1"/>
                  </a:cxn>
                  <a:cxn ang="0">
                    <a:pos x="T2" y="T3"/>
                  </a:cxn>
                  <a:cxn ang="0">
                    <a:pos x="T4" y="T5"/>
                  </a:cxn>
                  <a:cxn ang="0">
                    <a:pos x="T6" y="T7"/>
                  </a:cxn>
                </a:cxnLst>
                <a:rect l="0" t="0" r="r" b="b"/>
                <a:pathLst>
                  <a:path w="32" h="49">
                    <a:moveTo>
                      <a:pt x="1" y="33"/>
                    </a:moveTo>
                    <a:cubicBezTo>
                      <a:pt x="0" y="15"/>
                      <a:pt x="9" y="6"/>
                      <a:pt x="14" y="5"/>
                    </a:cubicBezTo>
                    <a:cubicBezTo>
                      <a:pt x="32" y="0"/>
                      <a:pt x="26" y="38"/>
                      <a:pt x="14" y="44"/>
                    </a:cubicBezTo>
                    <a:cubicBezTo>
                      <a:pt x="4" y="49"/>
                      <a:pt x="1" y="43"/>
                      <a:pt x="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1" name="Freeform 249"/>
              <p:cNvSpPr>
                <a:spLocks/>
              </p:cNvSpPr>
              <p:nvPr userDrawn="1"/>
            </p:nvSpPr>
            <p:spPr bwMode="auto">
              <a:xfrm>
                <a:off x="606" y="3147"/>
                <a:ext cx="125" cy="118"/>
              </a:xfrm>
              <a:custGeom>
                <a:avLst/>
                <a:gdLst>
                  <a:gd name="T0" fmla="*/ 8 w 53"/>
                  <a:gd name="T1" fmla="*/ 32 h 50"/>
                  <a:gd name="T2" fmla="*/ 34 w 53"/>
                  <a:gd name="T3" fmla="*/ 39 h 50"/>
                  <a:gd name="T4" fmla="*/ 8 w 53"/>
                  <a:gd name="T5" fmla="*/ 32 h 50"/>
                </a:gdLst>
                <a:ahLst/>
                <a:cxnLst>
                  <a:cxn ang="0">
                    <a:pos x="T0" y="T1"/>
                  </a:cxn>
                  <a:cxn ang="0">
                    <a:pos x="T2" y="T3"/>
                  </a:cxn>
                  <a:cxn ang="0">
                    <a:pos x="T4" y="T5"/>
                  </a:cxn>
                </a:cxnLst>
                <a:rect l="0" t="0" r="r" b="b"/>
                <a:pathLst>
                  <a:path w="53" h="50">
                    <a:moveTo>
                      <a:pt x="8" y="32"/>
                    </a:moveTo>
                    <a:cubicBezTo>
                      <a:pt x="0" y="0"/>
                      <a:pt x="53" y="12"/>
                      <a:pt x="34" y="39"/>
                    </a:cubicBezTo>
                    <a:cubicBezTo>
                      <a:pt x="26" y="50"/>
                      <a:pt x="12" y="45"/>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2" name="Freeform 250"/>
              <p:cNvSpPr>
                <a:spLocks/>
              </p:cNvSpPr>
              <p:nvPr userDrawn="1"/>
            </p:nvSpPr>
            <p:spPr bwMode="auto">
              <a:xfrm>
                <a:off x="669" y="3478"/>
                <a:ext cx="121" cy="163"/>
              </a:xfrm>
              <a:custGeom>
                <a:avLst/>
                <a:gdLst>
                  <a:gd name="T0" fmla="*/ 6 w 51"/>
                  <a:gd name="T1" fmla="*/ 33 h 69"/>
                  <a:gd name="T2" fmla="*/ 12 w 51"/>
                  <a:gd name="T3" fmla="*/ 12 h 69"/>
                  <a:gd name="T4" fmla="*/ 6 w 51"/>
                  <a:gd name="T5" fmla="*/ 33 h 69"/>
                </a:gdLst>
                <a:ahLst/>
                <a:cxnLst>
                  <a:cxn ang="0">
                    <a:pos x="T0" y="T1"/>
                  </a:cxn>
                  <a:cxn ang="0">
                    <a:pos x="T2" y="T3"/>
                  </a:cxn>
                  <a:cxn ang="0">
                    <a:pos x="T4" y="T5"/>
                  </a:cxn>
                </a:cxnLst>
                <a:rect l="0" t="0" r="r" b="b"/>
                <a:pathLst>
                  <a:path w="51" h="69">
                    <a:moveTo>
                      <a:pt x="6" y="33"/>
                    </a:moveTo>
                    <a:cubicBezTo>
                      <a:pt x="0" y="20"/>
                      <a:pt x="5" y="14"/>
                      <a:pt x="12" y="12"/>
                    </a:cubicBezTo>
                    <a:cubicBezTo>
                      <a:pt x="51" y="0"/>
                      <a:pt x="21" y="6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3" name="Freeform 251"/>
              <p:cNvSpPr>
                <a:spLocks/>
              </p:cNvSpPr>
              <p:nvPr userDrawn="1"/>
            </p:nvSpPr>
            <p:spPr bwMode="auto">
              <a:xfrm>
                <a:off x="731" y="3798"/>
                <a:ext cx="92" cy="158"/>
              </a:xfrm>
              <a:custGeom>
                <a:avLst/>
                <a:gdLst>
                  <a:gd name="T0" fmla="*/ 6 w 39"/>
                  <a:gd name="T1" fmla="*/ 37 h 67"/>
                  <a:gd name="T2" fmla="*/ 8 w 39"/>
                  <a:gd name="T3" fmla="*/ 16 h 67"/>
                  <a:gd name="T4" fmla="*/ 6 w 39"/>
                  <a:gd name="T5" fmla="*/ 37 h 67"/>
                </a:gdLst>
                <a:ahLst/>
                <a:cxnLst>
                  <a:cxn ang="0">
                    <a:pos x="T0" y="T1"/>
                  </a:cxn>
                  <a:cxn ang="0">
                    <a:pos x="T2" y="T3"/>
                  </a:cxn>
                  <a:cxn ang="0">
                    <a:pos x="T4" y="T5"/>
                  </a:cxn>
                </a:cxnLst>
                <a:rect l="0" t="0" r="r" b="b"/>
                <a:pathLst>
                  <a:path w="39" h="67">
                    <a:moveTo>
                      <a:pt x="6" y="37"/>
                    </a:moveTo>
                    <a:cubicBezTo>
                      <a:pt x="0" y="26"/>
                      <a:pt x="4" y="18"/>
                      <a:pt x="8" y="16"/>
                    </a:cubicBezTo>
                    <a:cubicBezTo>
                      <a:pt x="39" y="0"/>
                      <a:pt x="28" y="6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4" name="Freeform 252"/>
              <p:cNvSpPr>
                <a:spLocks/>
              </p:cNvSpPr>
              <p:nvPr userDrawn="1"/>
            </p:nvSpPr>
            <p:spPr bwMode="auto">
              <a:xfrm>
                <a:off x="-2" y="306"/>
                <a:ext cx="120" cy="130"/>
              </a:xfrm>
              <a:custGeom>
                <a:avLst/>
                <a:gdLst>
                  <a:gd name="T0" fmla="*/ 0 w 51"/>
                  <a:gd name="T1" fmla="*/ 0 h 55"/>
                  <a:gd name="T2" fmla="*/ 0 w 51"/>
                  <a:gd name="T3" fmla="*/ 39 h 55"/>
                  <a:gd name="T4" fmla="*/ 1 w 51"/>
                  <a:gd name="T5" fmla="*/ 41 h 55"/>
                  <a:gd name="T6" fmla="*/ 22 w 51"/>
                  <a:gd name="T7" fmla="*/ 50 h 55"/>
                  <a:gd name="T8" fmla="*/ 0 w 51"/>
                  <a:gd name="T9" fmla="*/ 0 h 55"/>
                </a:gdLst>
                <a:ahLst/>
                <a:cxnLst>
                  <a:cxn ang="0">
                    <a:pos x="T0" y="T1"/>
                  </a:cxn>
                  <a:cxn ang="0">
                    <a:pos x="T2" y="T3"/>
                  </a:cxn>
                  <a:cxn ang="0">
                    <a:pos x="T4" y="T5"/>
                  </a:cxn>
                  <a:cxn ang="0">
                    <a:pos x="T6" y="T7"/>
                  </a:cxn>
                  <a:cxn ang="0">
                    <a:pos x="T8" y="T9"/>
                  </a:cxn>
                </a:cxnLst>
                <a:rect l="0" t="0" r="r" b="b"/>
                <a:pathLst>
                  <a:path w="51" h="55">
                    <a:moveTo>
                      <a:pt x="0" y="0"/>
                    </a:moveTo>
                    <a:cubicBezTo>
                      <a:pt x="0" y="13"/>
                      <a:pt x="0" y="26"/>
                      <a:pt x="0" y="39"/>
                    </a:cubicBezTo>
                    <a:cubicBezTo>
                      <a:pt x="0" y="40"/>
                      <a:pt x="1" y="41"/>
                      <a:pt x="1" y="41"/>
                    </a:cubicBezTo>
                    <a:cubicBezTo>
                      <a:pt x="14" y="55"/>
                      <a:pt x="19" y="51"/>
                      <a:pt x="22" y="50"/>
                    </a:cubicBezTo>
                    <a:cubicBezTo>
                      <a:pt x="51" y="37"/>
                      <a:pt x="1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5" name="Freeform 253"/>
              <p:cNvSpPr>
                <a:spLocks/>
              </p:cNvSpPr>
              <p:nvPr userDrawn="1"/>
            </p:nvSpPr>
            <p:spPr bwMode="auto">
              <a:xfrm>
                <a:off x="506" y="1115"/>
                <a:ext cx="109" cy="135"/>
              </a:xfrm>
              <a:custGeom>
                <a:avLst/>
                <a:gdLst>
                  <a:gd name="T0" fmla="*/ 15 w 46"/>
                  <a:gd name="T1" fmla="*/ 43 h 57"/>
                  <a:gd name="T2" fmla="*/ 7 w 46"/>
                  <a:gd name="T3" fmla="*/ 7 h 57"/>
                  <a:gd name="T4" fmla="*/ 36 w 46"/>
                  <a:gd name="T5" fmla="*/ 52 h 57"/>
                  <a:gd name="T6" fmla="*/ 15 w 46"/>
                  <a:gd name="T7" fmla="*/ 43 h 57"/>
                </a:gdLst>
                <a:ahLst/>
                <a:cxnLst>
                  <a:cxn ang="0">
                    <a:pos x="T0" y="T1"/>
                  </a:cxn>
                  <a:cxn ang="0">
                    <a:pos x="T2" y="T3"/>
                  </a:cxn>
                  <a:cxn ang="0">
                    <a:pos x="T4" y="T5"/>
                  </a:cxn>
                  <a:cxn ang="0">
                    <a:pos x="T6" y="T7"/>
                  </a:cxn>
                </a:cxnLst>
                <a:rect l="0" t="0" r="r" b="b"/>
                <a:pathLst>
                  <a:path w="46" h="57">
                    <a:moveTo>
                      <a:pt x="15" y="43"/>
                    </a:moveTo>
                    <a:cubicBezTo>
                      <a:pt x="0" y="25"/>
                      <a:pt x="1" y="10"/>
                      <a:pt x="7" y="7"/>
                    </a:cubicBezTo>
                    <a:cubicBezTo>
                      <a:pt x="23" y="0"/>
                      <a:pt x="46" y="40"/>
                      <a:pt x="36" y="52"/>
                    </a:cubicBezTo>
                    <a:cubicBezTo>
                      <a:pt x="32" y="57"/>
                      <a:pt x="25" y="55"/>
                      <a:pt x="1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6" name="Freeform 254"/>
              <p:cNvSpPr>
                <a:spLocks/>
              </p:cNvSpPr>
              <p:nvPr userDrawn="1"/>
            </p:nvSpPr>
            <p:spPr bwMode="auto">
              <a:xfrm>
                <a:off x="229" y="687"/>
                <a:ext cx="121" cy="165"/>
              </a:xfrm>
              <a:custGeom>
                <a:avLst/>
                <a:gdLst>
                  <a:gd name="T0" fmla="*/ 18 w 51"/>
                  <a:gd name="T1" fmla="*/ 55 h 70"/>
                  <a:gd name="T2" fmla="*/ 6 w 51"/>
                  <a:gd name="T3" fmla="*/ 18 h 70"/>
                  <a:gd name="T4" fmla="*/ 44 w 51"/>
                  <a:gd name="T5" fmla="*/ 60 h 70"/>
                  <a:gd name="T6" fmla="*/ 18 w 51"/>
                  <a:gd name="T7" fmla="*/ 55 h 70"/>
                </a:gdLst>
                <a:ahLst/>
                <a:cxnLst>
                  <a:cxn ang="0">
                    <a:pos x="T0" y="T1"/>
                  </a:cxn>
                  <a:cxn ang="0">
                    <a:pos x="T2" y="T3"/>
                  </a:cxn>
                  <a:cxn ang="0">
                    <a:pos x="T4" y="T5"/>
                  </a:cxn>
                  <a:cxn ang="0">
                    <a:pos x="T6" y="T7"/>
                  </a:cxn>
                </a:cxnLst>
                <a:rect l="0" t="0" r="r" b="b"/>
                <a:pathLst>
                  <a:path w="51" h="70">
                    <a:moveTo>
                      <a:pt x="18" y="55"/>
                    </a:moveTo>
                    <a:cubicBezTo>
                      <a:pt x="0" y="37"/>
                      <a:pt x="1" y="23"/>
                      <a:pt x="6" y="18"/>
                    </a:cubicBezTo>
                    <a:cubicBezTo>
                      <a:pt x="23" y="0"/>
                      <a:pt x="51" y="46"/>
                      <a:pt x="44" y="60"/>
                    </a:cubicBezTo>
                    <a:cubicBezTo>
                      <a:pt x="39" y="70"/>
                      <a:pt x="28" y="65"/>
                      <a:pt x="18"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7" name="Freeform 255"/>
              <p:cNvSpPr>
                <a:spLocks/>
              </p:cNvSpPr>
              <p:nvPr userDrawn="1"/>
            </p:nvSpPr>
            <p:spPr bwMode="auto">
              <a:xfrm>
                <a:off x="724" y="1512"/>
                <a:ext cx="61" cy="119"/>
              </a:xfrm>
              <a:custGeom>
                <a:avLst/>
                <a:gdLst>
                  <a:gd name="T0" fmla="*/ 6 w 26"/>
                  <a:gd name="T1" fmla="*/ 37 h 50"/>
                  <a:gd name="T2" fmla="*/ 6 w 26"/>
                  <a:gd name="T3" fmla="*/ 4 h 50"/>
                  <a:gd name="T4" fmla="*/ 17 w 26"/>
                  <a:gd name="T5" fmla="*/ 46 h 50"/>
                  <a:gd name="T6" fmla="*/ 6 w 26"/>
                  <a:gd name="T7" fmla="*/ 37 h 50"/>
                </a:gdLst>
                <a:ahLst/>
                <a:cxnLst>
                  <a:cxn ang="0">
                    <a:pos x="T0" y="T1"/>
                  </a:cxn>
                  <a:cxn ang="0">
                    <a:pos x="T2" y="T3"/>
                  </a:cxn>
                  <a:cxn ang="0">
                    <a:pos x="T4" y="T5"/>
                  </a:cxn>
                  <a:cxn ang="0">
                    <a:pos x="T6" y="T7"/>
                  </a:cxn>
                </a:cxnLst>
                <a:rect l="0" t="0" r="r" b="b"/>
                <a:pathLst>
                  <a:path w="26" h="50">
                    <a:moveTo>
                      <a:pt x="6" y="37"/>
                    </a:moveTo>
                    <a:cubicBezTo>
                      <a:pt x="0" y="20"/>
                      <a:pt x="1" y="6"/>
                      <a:pt x="6" y="4"/>
                    </a:cubicBezTo>
                    <a:cubicBezTo>
                      <a:pt x="18" y="0"/>
                      <a:pt x="26" y="36"/>
                      <a:pt x="17" y="46"/>
                    </a:cubicBezTo>
                    <a:cubicBezTo>
                      <a:pt x="13" y="50"/>
                      <a:pt x="9" y="48"/>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8" name="Freeform 256"/>
              <p:cNvSpPr>
                <a:spLocks/>
              </p:cNvSpPr>
              <p:nvPr userDrawn="1"/>
            </p:nvSpPr>
            <p:spPr bwMode="auto">
              <a:xfrm>
                <a:off x="795" y="4152"/>
                <a:ext cx="73" cy="86"/>
              </a:xfrm>
              <a:custGeom>
                <a:avLst/>
                <a:gdLst>
                  <a:gd name="T0" fmla="*/ 7 w 31"/>
                  <a:gd name="T1" fmla="*/ 9 h 36"/>
                  <a:gd name="T2" fmla="*/ 25 w 31"/>
                  <a:gd name="T3" fmla="*/ 26 h 36"/>
                  <a:gd name="T4" fmla="*/ 7 w 31"/>
                  <a:gd name="T5" fmla="*/ 9 h 36"/>
                </a:gdLst>
                <a:ahLst/>
                <a:cxnLst>
                  <a:cxn ang="0">
                    <a:pos x="T0" y="T1"/>
                  </a:cxn>
                  <a:cxn ang="0">
                    <a:pos x="T2" y="T3"/>
                  </a:cxn>
                  <a:cxn ang="0">
                    <a:pos x="T4" y="T5"/>
                  </a:cxn>
                </a:cxnLst>
                <a:rect l="0" t="0" r="r" b="b"/>
                <a:pathLst>
                  <a:path w="31" h="36">
                    <a:moveTo>
                      <a:pt x="7" y="9"/>
                    </a:moveTo>
                    <a:cubicBezTo>
                      <a:pt x="18" y="0"/>
                      <a:pt x="31" y="15"/>
                      <a:pt x="25" y="26"/>
                    </a:cubicBezTo>
                    <a:cubicBezTo>
                      <a:pt x="13" y="36"/>
                      <a:pt x="0" y="21"/>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9" name="Freeform 257"/>
              <p:cNvSpPr>
                <a:spLocks/>
              </p:cNvSpPr>
              <p:nvPr userDrawn="1"/>
            </p:nvSpPr>
            <p:spPr bwMode="auto">
              <a:xfrm>
                <a:off x="776" y="1860"/>
                <a:ext cx="54" cy="182"/>
              </a:xfrm>
              <a:custGeom>
                <a:avLst/>
                <a:gdLst>
                  <a:gd name="T0" fmla="*/ 2 w 23"/>
                  <a:gd name="T1" fmla="*/ 48 h 77"/>
                  <a:gd name="T2" fmla="*/ 21 w 23"/>
                  <a:gd name="T3" fmla="*/ 32 h 77"/>
                  <a:gd name="T4" fmla="*/ 2 w 23"/>
                  <a:gd name="T5" fmla="*/ 48 h 77"/>
                </a:gdLst>
                <a:ahLst/>
                <a:cxnLst>
                  <a:cxn ang="0">
                    <a:pos x="T0" y="T1"/>
                  </a:cxn>
                  <a:cxn ang="0">
                    <a:pos x="T2" y="T3"/>
                  </a:cxn>
                  <a:cxn ang="0">
                    <a:pos x="T4" y="T5"/>
                  </a:cxn>
                </a:cxnLst>
                <a:rect l="0" t="0" r="r" b="b"/>
                <a:pathLst>
                  <a:path w="23" h="77">
                    <a:moveTo>
                      <a:pt x="2" y="48"/>
                    </a:moveTo>
                    <a:cubicBezTo>
                      <a:pt x="0" y="33"/>
                      <a:pt x="19" y="0"/>
                      <a:pt x="21" y="32"/>
                    </a:cubicBezTo>
                    <a:cubicBezTo>
                      <a:pt x="23" y="55"/>
                      <a:pt x="5" y="77"/>
                      <a:pt x="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0" name="Freeform 258"/>
              <p:cNvSpPr>
                <a:spLocks/>
              </p:cNvSpPr>
              <p:nvPr userDrawn="1"/>
            </p:nvSpPr>
            <p:spPr bwMode="auto">
              <a:xfrm>
                <a:off x="748" y="2260"/>
                <a:ext cx="68" cy="149"/>
              </a:xfrm>
              <a:custGeom>
                <a:avLst/>
                <a:gdLst>
                  <a:gd name="T0" fmla="*/ 6 w 29"/>
                  <a:gd name="T1" fmla="*/ 27 h 63"/>
                  <a:gd name="T2" fmla="*/ 21 w 29"/>
                  <a:gd name="T3" fmla="*/ 52 h 63"/>
                  <a:gd name="T4" fmla="*/ 2 w 29"/>
                  <a:gd name="T5" fmla="*/ 58 h 63"/>
                  <a:gd name="T6" fmla="*/ 6 w 29"/>
                  <a:gd name="T7" fmla="*/ 27 h 63"/>
                </a:gdLst>
                <a:ahLst/>
                <a:cxnLst>
                  <a:cxn ang="0">
                    <a:pos x="T0" y="T1"/>
                  </a:cxn>
                  <a:cxn ang="0">
                    <a:pos x="T2" y="T3"/>
                  </a:cxn>
                  <a:cxn ang="0">
                    <a:pos x="T4" y="T5"/>
                  </a:cxn>
                  <a:cxn ang="0">
                    <a:pos x="T6" y="T7"/>
                  </a:cxn>
                </a:cxnLst>
                <a:rect l="0" t="0" r="r" b="b"/>
                <a:pathLst>
                  <a:path w="29" h="63">
                    <a:moveTo>
                      <a:pt x="6" y="27"/>
                    </a:moveTo>
                    <a:cubicBezTo>
                      <a:pt x="20" y="0"/>
                      <a:pt x="29" y="38"/>
                      <a:pt x="21" y="52"/>
                    </a:cubicBezTo>
                    <a:cubicBezTo>
                      <a:pt x="16" y="59"/>
                      <a:pt x="7" y="63"/>
                      <a:pt x="2" y="58"/>
                    </a:cubicBezTo>
                    <a:cubicBezTo>
                      <a:pt x="0" y="52"/>
                      <a:pt x="2" y="36"/>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1" name="Freeform 259"/>
              <p:cNvSpPr>
                <a:spLocks/>
              </p:cNvSpPr>
              <p:nvPr userDrawn="1"/>
            </p:nvSpPr>
            <p:spPr bwMode="auto">
              <a:xfrm>
                <a:off x="681" y="2686"/>
                <a:ext cx="83" cy="111"/>
              </a:xfrm>
              <a:custGeom>
                <a:avLst/>
                <a:gdLst>
                  <a:gd name="T0" fmla="*/ 1 w 35"/>
                  <a:gd name="T1" fmla="*/ 31 h 47"/>
                  <a:gd name="T2" fmla="*/ 14 w 35"/>
                  <a:gd name="T3" fmla="*/ 4 h 47"/>
                  <a:gd name="T4" fmla="*/ 15 w 35"/>
                  <a:gd name="T5" fmla="*/ 43 h 47"/>
                  <a:gd name="T6" fmla="*/ 1 w 35"/>
                  <a:gd name="T7" fmla="*/ 31 h 47"/>
                </a:gdLst>
                <a:ahLst/>
                <a:cxnLst>
                  <a:cxn ang="0">
                    <a:pos x="T0" y="T1"/>
                  </a:cxn>
                  <a:cxn ang="0">
                    <a:pos x="T2" y="T3"/>
                  </a:cxn>
                  <a:cxn ang="0">
                    <a:pos x="T4" y="T5"/>
                  </a:cxn>
                  <a:cxn ang="0">
                    <a:pos x="T6" y="T7"/>
                  </a:cxn>
                </a:cxnLst>
                <a:rect l="0" t="0" r="r" b="b"/>
                <a:pathLst>
                  <a:path w="35" h="47">
                    <a:moveTo>
                      <a:pt x="1" y="31"/>
                    </a:moveTo>
                    <a:cubicBezTo>
                      <a:pt x="0" y="14"/>
                      <a:pt x="8" y="5"/>
                      <a:pt x="14" y="4"/>
                    </a:cubicBezTo>
                    <a:cubicBezTo>
                      <a:pt x="35" y="0"/>
                      <a:pt x="30" y="37"/>
                      <a:pt x="15" y="43"/>
                    </a:cubicBezTo>
                    <a:cubicBezTo>
                      <a:pt x="4" y="47"/>
                      <a:pt x="2" y="41"/>
                      <a:pt x="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2" name="Freeform 260"/>
              <p:cNvSpPr>
                <a:spLocks/>
              </p:cNvSpPr>
              <p:nvPr userDrawn="1"/>
            </p:nvSpPr>
            <p:spPr bwMode="auto">
              <a:xfrm>
                <a:off x="646" y="3050"/>
                <a:ext cx="130" cy="170"/>
              </a:xfrm>
              <a:custGeom>
                <a:avLst/>
                <a:gdLst>
                  <a:gd name="T0" fmla="*/ 2 w 55"/>
                  <a:gd name="T1" fmla="*/ 31 h 72"/>
                  <a:gd name="T2" fmla="*/ 14 w 55"/>
                  <a:gd name="T3" fmla="*/ 7 h 72"/>
                  <a:gd name="T4" fmla="*/ 2 w 55"/>
                  <a:gd name="T5" fmla="*/ 31 h 72"/>
                </a:gdLst>
                <a:ahLst/>
                <a:cxnLst>
                  <a:cxn ang="0">
                    <a:pos x="T0" y="T1"/>
                  </a:cxn>
                  <a:cxn ang="0">
                    <a:pos x="T2" y="T3"/>
                  </a:cxn>
                  <a:cxn ang="0">
                    <a:pos x="T4" y="T5"/>
                  </a:cxn>
                </a:cxnLst>
                <a:rect l="0" t="0" r="r" b="b"/>
                <a:pathLst>
                  <a:path w="55" h="72">
                    <a:moveTo>
                      <a:pt x="2" y="31"/>
                    </a:moveTo>
                    <a:cubicBezTo>
                      <a:pt x="0" y="19"/>
                      <a:pt x="5" y="8"/>
                      <a:pt x="14" y="7"/>
                    </a:cubicBezTo>
                    <a:cubicBezTo>
                      <a:pt x="55" y="0"/>
                      <a:pt x="9" y="72"/>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3" name="Freeform 261"/>
              <p:cNvSpPr>
                <a:spLocks/>
              </p:cNvSpPr>
              <p:nvPr userDrawn="1"/>
            </p:nvSpPr>
            <p:spPr bwMode="auto">
              <a:xfrm>
                <a:off x="681" y="3388"/>
                <a:ext cx="100" cy="90"/>
              </a:xfrm>
              <a:custGeom>
                <a:avLst/>
                <a:gdLst>
                  <a:gd name="T0" fmla="*/ 5 w 42"/>
                  <a:gd name="T1" fmla="*/ 30 h 38"/>
                  <a:gd name="T2" fmla="*/ 8 w 42"/>
                  <a:gd name="T3" fmla="*/ 8 h 38"/>
                  <a:gd name="T4" fmla="*/ 17 w 42"/>
                  <a:gd name="T5" fmla="*/ 38 h 38"/>
                  <a:gd name="T6" fmla="*/ 5 w 42"/>
                  <a:gd name="T7" fmla="*/ 30 h 38"/>
                </a:gdLst>
                <a:ahLst/>
                <a:cxnLst>
                  <a:cxn ang="0">
                    <a:pos x="T0" y="T1"/>
                  </a:cxn>
                  <a:cxn ang="0">
                    <a:pos x="T2" y="T3"/>
                  </a:cxn>
                  <a:cxn ang="0">
                    <a:pos x="T4" y="T5"/>
                  </a:cxn>
                  <a:cxn ang="0">
                    <a:pos x="T6" y="T7"/>
                  </a:cxn>
                </a:cxnLst>
                <a:rect l="0" t="0" r="r" b="b"/>
                <a:pathLst>
                  <a:path w="42" h="38">
                    <a:moveTo>
                      <a:pt x="5" y="30"/>
                    </a:moveTo>
                    <a:cubicBezTo>
                      <a:pt x="0" y="21"/>
                      <a:pt x="1" y="10"/>
                      <a:pt x="8" y="8"/>
                    </a:cubicBezTo>
                    <a:cubicBezTo>
                      <a:pt x="29" y="0"/>
                      <a:pt x="42" y="38"/>
                      <a:pt x="17" y="38"/>
                    </a:cubicBezTo>
                    <a:cubicBezTo>
                      <a:pt x="14" y="38"/>
                      <a:pt x="9" y="37"/>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4" name="Freeform 262"/>
              <p:cNvSpPr>
                <a:spLocks/>
              </p:cNvSpPr>
              <p:nvPr userDrawn="1"/>
            </p:nvSpPr>
            <p:spPr bwMode="auto">
              <a:xfrm>
                <a:off x="-2" y="176"/>
                <a:ext cx="52" cy="118"/>
              </a:xfrm>
              <a:custGeom>
                <a:avLst/>
                <a:gdLst>
                  <a:gd name="T0" fmla="*/ 0 w 22"/>
                  <a:gd name="T1" fmla="*/ 0 h 50"/>
                  <a:gd name="T2" fmla="*/ 0 w 22"/>
                  <a:gd name="T3" fmla="*/ 50 h 50"/>
                  <a:gd name="T4" fmla="*/ 8 w 22"/>
                  <a:gd name="T5" fmla="*/ 48 h 50"/>
                  <a:gd name="T6" fmla="*/ 0 w 22"/>
                  <a:gd name="T7" fmla="*/ 0 h 50"/>
                </a:gdLst>
                <a:ahLst/>
                <a:cxnLst>
                  <a:cxn ang="0">
                    <a:pos x="T0" y="T1"/>
                  </a:cxn>
                  <a:cxn ang="0">
                    <a:pos x="T2" y="T3"/>
                  </a:cxn>
                  <a:cxn ang="0">
                    <a:pos x="T4" y="T5"/>
                  </a:cxn>
                  <a:cxn ang="0">
                    <a:pos x="T6" y="T7"/>
                  </a:cxn>
                </a:cxnLst>
                <a:rect l="0" t="0" r="r" b="b"/>
                <a:pathLst>
                  <a:path w="22" h="50">
                    <a:moveTo>
                      <a:pt x="0" y="0"/>
                    </a:moveTo>
                    <a:cubicBezTo>
                      <a:pt x="0" y="17"/>
                      <a:pt x="0" y="33"/>
                      <a:pt x="0" y="50"/>
                    </a:cubicBezTo>
                    <a:cubicBezTo>
                      <a:pt x="3" y="50"/>
                      <a:pt x="5" y="49"/>
                      <a:pt x="8" y="48"/>
                    </a:cubicBezTo>
                    <a:cubicBezTo>
                      <a:pt x="22" y="37"/>
                      <a:pt x="14" y="1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5" name="Freeform 263"/>
              <p:cNvSpPr>
                <a:spLocks/>
              </p:cNvSpPr>
              <p:nvPr userDrawn="1"/>
            </p:nvSpPr>
            <p:spPr bwMode="auto">
              <a:xfrm>
                <a:off x="736" y="3729"/>
                <a:ext cx="83" cy="92"/>
              </a:xfrm>
              <a:custGeom>
                <a:avLst/>
                <a:gdLst>
                  <a:gd name="T0" fmla="*/ 9 w 35"/>
                  <a:gd name="T1" fmla="*/ 4 h 39"/>
                  <a:gd name="T2" fmla="*/ 28 w 35"/>
                  <a:gd name="T3" fmla="*/ 3 h 39"/>
                  <a:gd name="T4" fmla="*/ 31 w 35"/>
                  <a:gd name="T5" fmla="*/ 27 h 39"/>
                  <a:gd name="T6" fmla="*/ 9 w 35"/>
                  <a:gd name="T7" fmla="*/ 4 h 39"/>
                </a:gdLst>
                <a:ahLst/>
                <a:cxnLst>
                  <a:cxn ang="0">
                    <a:pos x="T0" y="T1"/>
                  </a:cxn>
                  <a:cxn ang="0">
                    <a:pos x="T2" y="T3"/>
                  </a:cxn>
                  <a:cxn ang="0">
                    <a:pos x="T4" y="T5"/>
                  </a:cxn>
                  <a:cxn ang="0">
                    <a:pos x="T6" y="T7"/>
                  </a:cxn>
                </a:cxnLst>
                <a:rect l="0" t="0" r="r" b="b"/>
                <a:pathLst>
                  <a:path w="35" h="39">
                    <a:moveTo>
                      <a:pt x="9" y="4"/>
                    </a:moveTo>
                    <a:cubicBezTo>
                      <a:pt x="14" y="1"/>
                      <a:pt x="24" y="0"/>
                      <a:pt x="28" y="3"/>
                    </a:cubicBezTo>
                    <a:cubicBezTo>
                      <a:pt x="34" y="8"/>
                      <a:pt x="35" y="22"/>
                      <a:pt x="31" y="27"/>
                    </a:cubicBezTo>
                    <a:cubicBezTo>
                      <a:pt x="15"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6" name="Freeform 264"/>
              <p:cNvSpPr>
                <a:spLocks/>
              </p:cNvSpPr>
              <p:nvPr userDrawn="1"/>
            </p:nvSpPr>
            <p:spPr bwMode="auto">
              <a:xfrm>
                <a:off x="435" y="940"/>
                <a:ext cx="166" cy="177"/>
              </a:xfrm>
              <a:custGeom>
                <a:avLst/>
                <a:gdLst>
                  <a:gd name="T0" fmla="*/ 22 w 70"/>
                  <a:gd name="T1" fmla="*/ 61 h 75"/>
                  <a:gd name="T2" fmla="*/ 7 w 70"/>
                  <a:gd name="T3" fmla="*/ 35 h 75"/>
                  <a:gd name="T4" fmla="*/ 40 w 70"/>
                  <a:gd name="T5" fmla="*/ 70 h 75"/>
                  <a:gd name="T6" fmla="*/ 22 w 70"/>
                  <a:gd name="T7" fmla="*/ 61 h 75"/>
                </a:gdLst>
                <a:ahLst/>
                <a:cxnLst>
                  <a:cxn ang="0">
                    <a:pos x="T0" y="T1"/>
                  </a:cxn>
                  <a:cxn ang="0">
                    <a:pos x="T2" y="T3"/>
                  </a:cxn>
                  <a:cxn ang="0">
                    <a:pos x="T4" y="T5"/>
                  </a:cxn>
                  <a:cxn ang="0">
                    <a:pos x="T6" y="T7"/>
                  </a:cxn>
                </a:cxnLst>
                <a:rect l="0" t="0" r="r" b="b"/>
                <a:pathLst>
                  <a:path w="70" h="75">
                    <a:moveTo>
                      <a:pt x="22" y="61"/>
                    </a:moveTo>
                    <a:cubicBezTo>
                      <a:pt x="12" y="51"/>
                      <a:pt x="8" y="40"/>
                      <a:pt x="7" y="35"/>
                    </a:cubicBezTo>
                    <a:cubicBezTo>
                      <a:pt x="0" y="0"/>
                      <a:pt x="70" y="52"/>
                      <a:pt x="40" y="70"/>
                    </a:cubicBezTo>
                    <a:cubicBezTo>
                      <a:pt x="38" y="71"/>
                      <a:pt x="34" y="75"/>
                      <a:pt x="2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7" name="Freeform 265"/>
              <p:cNvSpPr>
                <a:spLocks/>
              </p:cNvSpPr>
              <p:nvPr userDrawn="1"/>
            </p:nvSpPr>
            <p:spPr bwMode="auto">
              <a:xfrm>
                <a:off x="168" y="519"/>
                <a:ext cx="175" cy="191"/>
              </a:xfrm>
              <a:custGeom>
                <a:avLst/>
                <a:gdLst>
                  <a:gd name="T0" fmla="*/ 19 w 74"/>
                  <a:gd name="T1" fmla="*/ 67 h 81"/>
                  <a:gd name="T2" fmla="*/ 4 w 74"/>
                  <a:gd name="T3" fmla="*/ 40 h 81"/>
                  <a:gd name="T4" fmla="*/ 39 w 74"/>
                  <a:gd name="T5" fmla="*/ 75 h 81"/>
                  <a:gd name="T6" fmla="*/ 19 w 74"/>
                  <a:gd name="T7" fmla="*/ 67 h 81"/>
                </a:gdLst>
                <a:ahLst/>
                <a:cxnLst>
                  <a:cxn ang="0">
                    <a:pos x="T0" y="T1"/>
                  </a:cxn>
                  <a:cxn ang="0">
                    <a:pos x="T2" y="T3"/>
                  </a:cxn>
                  <a:cxn ang="0">
                    <a:pos x="T4" y="T5"/>
                  </a:cxn>
                  <a:cxn ang="0">
                    <a:pos x="T6" y="T7"/>
                  </a:cxn>
                </a:cxnLst>
                <a:rect l="0" t="0" r="r" b="b"/>
                <a:pathLst>
                  <a:path w="74" h="81">
                    <a:moveTo>
                      <a:pt x="19" y="67"/>
                    </a:moveTo>
                    <a:cubicBezTo>
                      <a:pt x="9" y="56"/>
                      <a:pt x="5" y="45"/>
                      <a:pt x="4" y="40"/>
                    </a:cubicBezTo>
                    <a:cubicBezTo>
                      <a:pt x="0" y="0"/>
                      <a:pt x="74" y="57"/>
                      <a:pt x="39" y="75"/>
                    </a:cubicBezTo>
                    <a:cubicBezTo>
                      <a:pt x="36" y="77"/>
                      <a:pt x="32" y="81"/>
                      <a:pt x="1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8" name="Freeform 266"/>
              <p:cNvSpPr>
                <a:spLocks/>
              </p:cNvSpPr>
              <p:nvPr userDrawn="1"/>
            </p:nvSpPr>
            <p:spPr bwMode="auto">
              <a:xfrm>
                <a:off x="795" y="4044"/>
                <a:ext cx="106" cy="82"/>
              </a:xfrm>
              <a:custGeom>
                <a:avLst/>
                <a:gdLst>
                  <a:gd name="T0" fmla="*/ 12 w 45"/>
                  <a:gd name="T1" fmla="*/ 25 h 35"/>
                  <a:gd name="T2" fmla="*/ 32 w 45"/>
                  <a:gd name="T3" fmla="*/ 29 h 35"/>
                  <a:gd name="T4" fmla="*/ 12 w 45"/>
                  <a:gd name="T5" fmla="*/ 25 h 35"/>
                </a:gdLst>
                <a:ahLst/>
                <a:cxnLst>
                  <a:cxn ang="0">
                    <a:pos x="T0" y="T1"/>
                  </a:cxn>
                  <a:cxn ang="0">
                    <a:pos x="T2" y="T3"/>
                  </a:cxn>
                  <a:cxn ang="0">
                    <a:pos x="T4" y="T5"/>
                  </a:cxn>
                </a:cxnLst>
                <a:rect l="0" t="0" r="r" b="b"/>
                <a:pathLst>
                  <a:path w="45" h="35">
                    <a:moveTo>
                      <a:pt x="12" y="25"/>
                    </a:moveTo>
                    <a:cubicBezTo>
                      <a:pt x="0" y="0"/>
                      <a:pt x="45" y="9"/>
                      <a:pt x="32" y="29"/>
                    </a:cubicBezTo>
                    <a:cubicBezTo>
                      <a:pt x="28" y="35"/>
                      <a:pt x="16" y="34"/>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9" name="Freeform 267"/>
              <p:cNvSpPr>
                <a:spLocks/>
              </p:cNvSpPr>
              <p:nvPr userDrawn="1"/>
            </p:nvSpPr>
            <p:spPr bwMode="auto">
              <a:xfrm>
                <a:off x="686" y="1347"/>
                <a:ext cx="116" cy="163"/>
              </a:xfrm>
              <a:custGeom>
                <a:avLst/>
                <a:gdLst>
                  <a:gd name="T0" fmla="*/ 13 w 49"/>
                  <a:gd name="T1" fmla="*/ 56 h 69"/>
                  <a:gd name="T2" fmla="*/ 3 w 49"/>
                  <a:gd name="T3" fmla="*/ 31 h 69"/>
                  <a:gd name="T4" fmla="*/ 26 w 49"/>
                  <a:gd name="T5" fmla="*/ 64 h 69"/>
                  <a:gd name="T6" fmla="*/ 13 w 49"/>
                  <a:gd name="T7" fmla="*/ 56 h 69"/>
                </a:gdLst>
                <a:ahLst/>
                <a:cxnLst>
                  <a:cxn ang="0">
                    <a:pos x="T0" y="T1"/>
                  </a:cxn>
                  <a:cxn ang="0">
                    <a:pos x="T2" y="T3"/>
                  </a:cxn>
                  <a:cxn ang="0">
                    <a:pos x="T4" y="T5"/>
                  </a:cxn>
                  <a:cxn ang="0">
                    <a:pos x="T6" y="T7"/>
                  </a:cxn>
                </a:cxnLst>
                <a:rect l="0" t="0" r="r" b="b"/>
                <a:pathLst>
                  <a:path w="49" h="69">
                    <a:moveTo>
                      <a:pt x="13" y="56"/>
                    </a:moveTo>
                    <a:cubicBezTo>
                      <a:pt x="6" y="46"/>
                      <a:pt x="4" y="36"/>
                      <a:pt x="3" y="31"/>
                    </a:cubicBezTo>
                    <a:cubicBezTo>
                      <a:pt x="0" y="0"/>
                      <a:pt x="49" y="46"/>
                      <a:pt x="26" y="64"/>
                    </a:cubicBezTo>
                    <a:cubicBezTo>
                      <a:pt x="24" y="65"/>
                      <a:pt x="21" y="69"/>
                      <a:pt x="1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0" name="Freeform 268"/>
              <p:cNvSpPr>
                <a:spLocks/>
              </p:cNvSpPr>
              <p:nvPr userDrawn="1"/>
            </p:nvSpPr>
            <p:spPr bwMode="auto">
              <a:xfrm>
                <a:off x="788" y="2139"/>
                <a:ext cx="59" cy="182"/>
              </a:xfrm>
              <a:custGeom>
                <a:avLst/>
                <a:gdLst>
                  <a:gd name="T0" fmla="*/ 0 w 25"/>
                  <a:gd name="T1" fmla="*/ 44 h 77"/>
                  <a:gd name="T2" fmla="*/ 23 w 25"/>
                  <a:gd name="T3" fmla="*/ 29 h 77"/>
                  <a:gd name="T4" fmla="*/ 0 w 25"/>
                  <a:gd name="T5" fmla="*/ 44 h 77"/>
                </a:gdLst>
                <a:ahLst/>
                <a:cxnLst>
                  <a:cxn ang="0">
                    <a:pos x="T0" y="T1"/>
                  </a:cxn>
                  <a:cxn ang="0">
                    <a:pos x="T2" y="T3"/>
                  </a:cxn>
                  <a:cxn ang="0">
                    <a:pos x="T4" y="T5"/>
                  </a:cxn>
                </a:cxnLst>
                <a:rect l="0" t="0" r="r" b="b"/>
                <a:pathLst>
                  <a:path w="25" h="77">
                    <a:moveTo>
                      <a:pt x="0" y="44"/>
                    </a:moveTo>
                    <a:cubicBezTo>
                      <a:pt x="0" y="26"/>
                      <a:pt x="25" y="0"/>
                      <a:pt x="23" y="29"/>
                    </a:cubicBezTo>
                    <a:cubicBezTo>
                      <a:pt x="22" y="44"/>
                      <a:pt x="0" y="77"/>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1" name="Freeform 269"/>
              <p:cNvSpPr>
                <a:spLocks/>
              </p:cNvSpPr>
              <p:nvPr userDrawn="1"/>
            </p:nvSpPr>
            <p:spPr bwMode="auto">
              <a:xfrm>
                <a:off x="783" y="1754"/>
                <a:ext cx="54" cy="137"/>
              </a:xfrm>
              <a:custGeom>
                <a:avLst/>
                <a:gdLst>
                  <a:gd name="T0" fmla="*/ 4 w 23"/>
                  <a:gd name="T1" fmla="*/ 43 h 58"/>
                  <a:gd name="T2" fmla="*/ 7 w 23"/>
                  <a:gd name="T3" fmla="*/ 9 h 58"/>
                  <a:gd name="T4" fmla="*/ 16 w 23"/>
                  <a:gd name="T5" fmla="*/ 50 h 58"/>
                  <a:gd name="T6" fmla="*/ 4 w 23"/>
                  <a:gd name="T7" fmla="*/ 43 h 58"/>
                </a:gdLst>
                <a:ahLst/>
                <a:cxnLst>
                  <a:cxn ang="0">
                    <a:pos x="T0" y="T1"/>
                  </a:cxn>
                  <a:cxn ang="0">
                    <a:pos x="T2" y="T3"/>
                  </a:cxn>
                  <a:cxn ang="0">
                    <a:pos x="T4" y="T5"/>
                  </a:cxn>
                  <a:cxn ang="0">
                    <a:pos x="T6" y="T7"/>
                  </a:cxn>
                </a:cxnLst>
                <a:rect l="0" t="0" r="r" b="b"/>
                <a:pathLst>
                  <a:path w="23" h="58">
                    <a:moveTo>
                      <a:pt x="4" y="43"/>
                    </a:moveTo>
                    <a:cubicBezTo>
                      <a:pt x="0" y="25"/>
                      <a:pt x="4" y="12"/>
                      <a:pt x="7" y="9"/>
                    </a:cubicBezTo>
                    <a:cubicBezTo>
                      <a:pt x="20" y="0"/>
                      <a:pt x="23" y="41"/>
                      <a:pt x="16" y="50"/>
                    </a:cubicBezTo>
                    <a:cubicBezTo>
                      <a:pt x="11" y="58"/>
                      <a:pt x="7" y="53"/>
                      <a:pt x="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2" name="Freeform 270"/>
              <p:cNvSpPr>
                <a:spLocks/>
              </p:cNvSpPr>
              <p:nvPr userDrawn="1"/>
            </p:nvSpPr>
            <p:spPr bwMode="auto">
              <a:xfrm>
                <a:off x="726" y="2532"/>
                <a:ext cx="81" cy="144"/>
              </a:xfrm>
              <a:custGeom>
                <a:avLst/>
                <a:gdLst>
                  <a:gd name="T0" fmla="*/ 7 w 34"/>
                  <a:gd name="T1" fmla="*/ 25 h 61"/>
                  <a:gd name="T2" fmla="*/ 25 w 34"/>
                  <a:gd name="T3" fmla="*/ 51 h 61"/>
                  <a:gd name="T4" fmla="*/ 3 w 34"/>
                  <a:gd name="T5" fmla="*/ 56 h 61"/>
                  <a:gd name="T6" fmla="*/ 7 w 34"/>
                  <a:gd name="T7" fmla="*/ 25 h 61"/>
                </a:gdLst>
                <a:ahLst/>
                <a:cxnLst>
                  <a:cxn ang="0">
                    <a:pos x="T0" y="T1"/>
                  </a:cxn>
                  <a:cxn ang="0">
                    <a:pos x="T2" y="T3"/>
                  </a:cxn>
                  <a:cxn ang="0">
                    <a:pos x="T4" y="T5"/>
                  </a:cxn>
                  <a:cxn ang="0">
                    <a:pos x="T6" y="T7"/>
                  </a:cxn>
                </a:cxnLst>
                <a:rect l="0" t="0" r="r" b="b"/>
                <a:pathLst>
                  <a:path w="34" h="61">
                    <a:moveTo>
                      <a:pt x="7" y="25"/>
                    </a:moveTo>
                    <a:cubicBezTo>
                      <a:pt x="24" y="0"/>
                      <a:pt x="34" y="36"/>
                      <a:pt x="25" y="51"/>
                    </a:cubicBezTo>
                    <a:cubicBezTo>
                      <a:pt x="19" y="58"/>
                      <a:pt x="8" y="61"/>
                      <a:pt x="3" y="56"/>
                    </a:cubicBezTo>
                    <a:cubicBezTo>
                      <a:pt x="0" y="50"/>
                      <a:pt x="2" y="34"/>
                      <a:pt x="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3" name="Freeform 271"/>
              <p:cNvSpPr>
                <a:spLocks/>
              </p:cNvSpPr>
              <p:nvPr userDrawn="1"/>
            </p:nvSpPr>
            <p:spPr bwMode="auto">
              <a:xfrm>
                <a:off x="674" y="2948"/>
                <a:ext cx="85" cy="104"/>
              </a:xfrm>
              <a:custGeom>
                <a:avLst/>
                <a:gdLst>
                  <a:gd name="T0" fmla="*/ 3 w 36"/>
                  <a:gd name="T1" fmla="*/ 29 h 44"/>
                  <a:gd name="T2" fmla="*/ 14 w 36"/>
                  <a:gd name="T3" fmla="*/ 3 h 44"/>
                  <a:gd name="T4" fmla="*/ 20 w 36"/>
                  <a:gd name="T5" fmla="*/ 40 h 44"/>
                  <a:gd name="T6" fmla="*/ 3 w 36"/>
                  <a:gd name="T7" fmla="*/ 29 h 44"/>
                </a:gdLst>
                <a:ahLst/>
                <a:cxnLst>
                  <a:cxn ang="0">
                    <a:pos x="T0" y="T1"/>
                  </a:cxn>
                  <a:cxn ang="0">
                    <a:pos x="T2" y="T3"/>
                  </a:cxn>
                  <a:cxn ang="0">
                    <a:pos x="T4" y="T5"/>
                  </a:cxn>
                  <a:cxn ang="0">
                    <a:pos x="T6" y="T7"/>
                  </a:cxn>
                </a:cxnLst>
                <a:rect l="0" t="0" r="r" b="b"/>
                <a:pathLst>
                  <a:path w="36" h="44">
                    <a:moveTo>
                      <a:pt x="3" y="29"/>
                    </a:moveTo>
                    <a:cubicBezTo>
                      <a:pt x="0" y="13"/>
                      <a:pt x="8" y="4"/>
                      <a:pt x="14" y="3"/>
                    </a:cubicBezTo>
                    <a:cubicBezTo>
                      <a:pt x="32" y="0"/>
                      <a:pt x="36" y="33"/>
                      <a:pt x="20" y="40"/>
                    </a:cubicBezTo>
                    <a:cubicBezTo>
                      <a:pt x="10" y="44"/>
                      <a:pt x="5" y="39"/>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4" name="Freeform 272"/>
              <p:cNvSpPr>
                <a:spLocks/>
              </p:cNvSpPr>
              <p:nvPr userDrawn="1"/>
            </p:nvSpPr>
            <p:spPr bwMode="auto">
              <a:xfrm>
                <a:off x="693" y="3287"/>
                <a:ext cx="99" cy="89"/>
              </a:xfrm>
              <a:custGeom>
                <a:avLst/>
                <a:gdLst>
                  <a:gd name="T0" fmla="*/ 6 w 42"/>
                  <a:gd name="T1" fmla="*/ 30 h 38"/>
                  <a:gd name="T2" fmla="*/ 9 w 42"/>
                  <a:gd name="T3" fmla="*/ 8 h 38"/>
                  <a:gd name="T4" fmla="*/ 17 w 42"/>
                  <a:gd name="T5" fmla="*/ 38 h 38"/>
                  <a:gd name="T6" fmla="*/ 6 w 42"/>
                  <a:gd name="T7" fmla="*/ 30 h 38"/>
                </a:gdLst>
                <a:ahLst/>
                <a:cxnLst>
                  <a:cxn ang="0">
                    <a:pos x="T0" y="T1"/>
                  </a:cxn>
                  <a:cxn ang="0">
                    <a:pos x="T2" y="T3"/>
                  </a:cxn>
                  <a:cxn ang="0">
                    <a:pos x="T4" y="T5"/>
                  </a:cxn>
                  <a:cxn ang="0">
                    <a:pos x="T6" y="T7"/>
                  </a:cxn>
                </a:cxnLst>
                <a:rect l="0" t="0" r="r" b="b"/>
                <a:pathLst>
                  <a:path w="42" h="38">
                    <a:moveTo>
                      <a:pt x="6" y="30"/>
                    </a:moveTo>
                    <a:cubicBezTo>
                      <a:pt x="0" y="21"/>
                      <a:pt x="2" y="10"/>
                      <a:pt x="9" y="8"/>
                    </a:cubicBezTo>
                    <a:cubicBezTo>
                      <a:pt x="30" y="0"/>
                      <a:pt x="42" y="38"/>
                      <a:pt x="17" y="38"/>
                    </a:cubicBezTo>
                    <a:cubicBezTo>
                      <a:pt x="15" y="38"/>
                      <a:pt x="10" y="37"/>
                      <a:pt x="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5" name="Freeform 273"/>
              <p:cNvSpPr>
                <a:spLocks/>
              </p:cNvSpPr>
              <p:nvPr userDrawn="1"/>
            </p:nvSpPr>
            <p:spPr bwMode="auto">
              <a:xfrm>
                <a:off x="759" y="3601"/>
                <a:ext cx="100" cy="100"/>
              </a:xfrm>
              <a:custGeom>
                <a:avLst/>
                <a:gdLst>
                  <a:gd name="T0" fmla="*/ 3 w 42"/>
                  <a:gd name="T1" fmla="*/ 29 h 42"/>
                  <a:gd name="T2" fmla="*/ 5 w 42"/>
                  <a:gd name="T3" fmla="*/ 15 h 42"/>
                  <a:gd name="T4" fmla="*/ 17 w 42"/>
                  <a:gd name="T5" fmla="*/ 42 h 42"/>
                  <a:gd name="T6" fmla="*/ 3 w 42"/>
                  <a:gd name="T7" fmla="*/ 29 h 42"/>
                </a:gdLst>
                <a:ahLst/>
                <a:cxnLst>
                  <a:cxn ang="0">
                    <a:pos x="T0" y="T1"/>
                  </a:cxn>
                  <a:cxn ang="0">
                    <a:pos x="T2" y="T3"/>
                  </a:cxn>
                  <a:cxn ang="0">
                    <a:pos x="T4" y="T5"/>
                  </a:cxn>
                  <a:cxn ang="0">
                    <a:pos x="T6" y="T7"/>
                  </a:cxn>
                </a:cxnLst>
                <a:rect l="0" t="0" r="r" b="b"/>
                <a:pathLst>
                  <a:path w="42" h="42">
                    <a:moveTo>
                      <a:pt x="3" y="29"/>
                    </a:moveTo>
                    <a:cubicBezTo>
                      <a:pt x="0" y="22"/>
                      <a:pt x="3" y="16"/>
                      <a:pt x="5" y="15"/>
                    </a:cubicBezTo>
                    <a:cubicBezTo>
                      <a:pt x="21" y="0"/>
                      <a:pt x="42" y="41"/>
                      <a:pt x="17" y="42"/>
                    </a:cubicBezTo>
                    <a:cubicBezTo>
                      <a:pt x="12" y="42"/>
                      <a:pt x="6" y="39"/>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6" name="Freeform 274"/>
              <p:cNvSpPr>
                <a:spLocks/>
              </p:cNvSpPr>
              <p:nvPr userDrawn="1"/>
            </p:nvSpPr>
            <p:spPr bwMode="auto">
              <a:xfrm>
                <a:off x="109" y="407"/>
                <a:ext cx="146" cy="157"/>
              </a:xfrm>
              <a:custGeom>
                <a:avLst/>
                <a:gdLst>
                  <a:gd name="T0" fmla="*/ 14 w 62"/>
                  <a:gd name="T1" fmla="*/ 49 h 66"/>
                  <a:gd name="T2" fmla="*/ 10 w 62"/>
                  <a:gd name="T3" fmla="*/ 13 h 66"/>
                  <a:gd name="T4" fmla="*/ 35 w 62"/>
                  <a:gd name="T5" fmla="*/ 66 h 66"/>
                  <a:gd name="T6" fmla="*/ 14 w 62"/>
                  <a:gd name="T7" fmla="*/ 49 h 66"/>
                </a:gdLst>
                <a:ahLst/>
                <a:cxnLst>
                  <a:cxn ang="0">
                    <a:pos x="T0" y="T1"/>
                  </a:cxn>
                  <a:cxn ang="0">
                    <a:pos x="T2" y="T3"/>
                  </a:cxn>
                  <a:cxn ang="0">
                    <a:pos x="T4" y="T5"/>
                  </a:cxn>
                  <a:cxn ang="0">
                    <a:pos x="T6" y="T7"/>
                  </a:cxn>
                </a:cxnLst>
                <a:rect l="0" t="0" r="r" b="b"/>
                <a:pathLst>
                  <a:path w="62" h="66">
                    <a:moveTo>
                      <a:pt x="14" y="49"/>
                    </a:moveTo>
                    <a:cubicBezTo>
                      <a:pt x="0" y="30"/>
                      <a:pt x="4" y="18"/>
                      <a:pt x="10" y="13"/>
                    </a:cubicBezTo>
                    <a:cubicBezTo>
                      <a:pt x="31" y="0"/>
                      <a:pt x="62" y="62"/>
                      <a:pt x="35" y="66"/>
                    </a:cubicBezTo>
                    <a:cubicBezTo>
                      <a:pt x="31" y="66"/>
                      <a:pt x="23" y="62"/>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7" name="Freeform 275"/>
              <p:cNvSpPr>
                <a:spLocks/>
              </p:cNvSpPr>
              <p:nvPr userDrawn="1"/>
            </p:nvSpPr>
            <p:spPr bwMode="auto">
              <a:xfrm>
                <a:off x="-2" y="83"/>
                <a:ext cx="4" cy="48"/>
              </a:xfrm>
              <a:custGeom>
                <a:avLst/>
                <a:gdLst>
                  <a:gd name="T0" fmla="*/ 0 w 2"/>
                  <a:gd name="T1" fmla="*/ 0 h 20"/>
                  <a:gd name="T2" fmla="*/ 0 w 2"/>
                  <a:gd name="T3" fmla="*/ 20 h 20"/>
                  <a:gd name="T4" fmla="*/ 0 w 2"/>
                  <a:gd name="T5" fmla="*/ 0 h 20"/>
                </a:gdLst>
                <a:ahLst/>
                <a:cxnLst>
                  <a:cxn ang="0">
                    <a:pos x="T0" y="T1"/>
                  </a:cxn>
                  <a:cxn ang="0">
                    <a:pos x="T2" y="T3"/>
                  </a:cxn>
                  <a:cxn ang="0">
                    <a:pos x="T4" y="T5"/>
                  </a:cxn>
                </a:cxnLst>
                <a:rect l="0" t="0" r="r" b="b"/>
                <a:pathLst>
                  <a:path w="2" h="20">
                    <a:moveTo>
                      <a:pt x="0" y="0"/>
                    </a:moveTo>
                    <a:cubicBezTo>
                      <a:pt x="0" y="6"/>
                      <a:pt x="0" y="13"/>
                      <a:pt x="0" y="20"/>
                    </a:cubicBezTo>
                    <a:cubicBezTo>
                      <a:pt x="2" y="14"/>
                      <a:pt x="2"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8" name="Freeform 276"/>
              <p:cNvSpPr>
                <a:spLocks/>
              </p:cNvSpPr>
              <p:nvPr userDrawn="1"/>
            </p:nvSpPr>
            <p:spPr bwMode="auto">
              <a:xfrm>
                <a:off x="826" y="3932"/>
                <a:ext cx="85" cy="90"/>
              </a:xfrm>
              <a:custGeom>
                <a:avLst/>
                <a:gdLst>
                  <a:gd name="T0" fmla="*/ 3 w 36"/>
                  <a:gd name="T1" fmla="*/ 32 h 38"/>
                  <a:gd name="T2" fmla="*/ 0 w 36"/>
                  <a:gd name="T3" fmla="*/ 20 h 38"/>
                  <a:gd name="T4" fmla="*/ 20 w 36"/>
                  <a:gd name="T5" fmla="*/ 37 h 38"/>
                  <a:gd name="T6" fmla="*/ 3 w 36"/>
                  <a:gd name="T7" fmla="*/ 32 h 38"/>
                </a:gdLst>
                <a:ahLst/>
                <a:cxnLst>
                  <a:cxn ang="0">
                    <a:pos x="T0" y="T1"/>
                  </a:cxn>
                  <a:cxn ang="0">
                    <a:pos x="T2" y="T3"/>
                  </a:cxn>
                  <a:cxn ang="0">
                    <a:pos x="T4" y="T5"/>
                  </a:cxn>
                  <a:cxn ang="0">
                    <a:pos x="T6" y="T7"/>
                  </a:cxn>
                </a:cxnLst>
                <a:rect l="0" t="0" r="r" b="b"/>
                <a:pathLst>
                  <a:path w="36" h="38">
                    <a:moveTo>
                      <a:pt x="3" y="32"/>
                    </a:moveTo>
                    <a:cubicBezTo>
                      <a:pt x="0" y="31"/>
                      <a:pt x="1" y="24"/>
                      <a:pt x="0" y="20"/>
                    </a:cubicBezTo>
                    <a:cubicBezTo>
                      <a:pt x="7" y="0"/>
                      <a:pt x="36" y="23"/>
                      <a:pt x="20" y="37"/>
                    </a:cubicBezTo>
                    <a:cubicBezTo>
                      <a:pt x="13" y="38"/>
                      <a:pt x="6"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9" name="Freeform 277"/>
              <p:cNvSpPr>
                <a:spLocks/>
              </p:cNvSpPr>
              <p:nvPr userDrawn="1"/>
            </p:nvSpPr>
            <p:spPr bwMode="auto">
              <a:xfrm>
                <a:off x="383" y="814"/>
                <a:ext cx="149" cy="164"/>
              </a:xfrm>
              <a:custGeom>
                <a:avLst/>
                <a:gdLst>
                  <a:gd name="T0" fmla="*/ 20 w 63"/>
                  <a:gd name="T1" fmla="*/ 60 h 69"/>
                  <a:gd name="T2" fmla="*/ 4 w 63"/>
                  <a:gd name="T3" fmla="*/ 22 h 69"/>
                  <a:gd name="T4" fmla="*/ 35 w 63"/>
                  <a:gd name="T5" fmla="*/ 69 h 69"/>
                  <a:gd name="T6" fmla="*/ 20 w 63"/>
                  <a:gd name="T7" fmla="*/ 60 h 69"/>
                </a:gdLst>
                <a:ahLst/>
                <a:cxnLst>
                  <a:cxn ang="0">
                    <a:pos x="T0" y="T1"/>
                  </a:cxn>
                  <a:cxn ang="0">
                    <a:pos x="T2" y="T3"/>
                  </a:cxn>
                  <a:cxn ang="0">
                    <a:pos x="T4" y="T5"/>
                  </a:cxn>
                  <a:cxn ang="0">
                    <a:pos x="T6" y="T7"/>
                  </a:cxn>
                </a:cxnLst>
                <a:rect l="0" t="0" r="r" b="b"/>
                <a:pathLst>
                  <a:path w="63" h="69">
                    <a:moveTo>
                      <a:pt x="20" y="60"/>
                    </a:moveTo>
                    <a:cubicBezTo>
                      <a:pt x="8" y="47"/>
                      <a:pt x="0" y="29"/>
                      <a:pt x="4" y="22"/>
                    </a:cubicBezTo>
                    <a:cubicBezTo>
                      <a:pt x="17" y="0"/>
                      <a:pt x="63" y="62"/>
                      <a:pt x="35" y="69"/>
                    </a:cubicBezTo>
                    <a:cubicBezTo>
                      <a:pt x="32" y="69"/>
                      <a:pt x="26" y="66"/>
                      <a:pt x="2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0" name="Freeform 278"/>
              <p:cNvSpPr>
                <a:spLocks/>
              </p:cNvSpPr>
              <p:nvPr userDrawn="1"/>
            </p:nvSpPr>
            <p:spPr bwMode="auto">
              <a:xfrm>
                <a:off x="788" y="1588"/>
                <a:ext cx="68" cy="170"/>
              </a:xfrm>
              <a:custGeom>
                <a:avLst/>
                <a:gdLst>
                  <a:gd name="T0" fmla="*/ 3 w 29"/>
                  <a:gd name="T1" fmla="*/ 59 h 72"/>
                  <a:gd name="T2" fmla="*/ 1 w 29"/>
                  <a:gd name="T3" fmla="*/ 34 h 72"/>
                  <a:gd name="T4" fmla="*/ 11 w 29"/>
                  <a:gd name="T5" fmla="*/ 68 h 72"/>
                  <a:gd name="T6" fmla="*/ 3 w 29"/>
                  <a:gd name="T7" fmla="*/ 59 h 72"/>
                </a:gdLst>
                <a:ahLst/>
                <a:cxnLst>
                  <a:cxn ang="0">
                    <a:pos x="T0" y="T1"/>
                  </a:cxn>
                  <a:cxn ang="0">
                    <a:pos x="T2" y="T3"/>
                  </a:cxn>
                  <a:cxn ang="0">
                    <a:pos x="T4" y="T5"/>
                  </a:cxn>
                  <a:cxn ang="0">
                    <a:pos x="T6" y="T7"/>
                  </a:cxn>
                </a:cxnLst>
                <a:rect l="0" t="0" r="r" b="b"/>
                <a:pathLst>
                  <a:path w="29" h="72">
                    <a:moveTo>
                      <a:pt x="3" y="59"/>
                    </a:moveTo>
                    <a:cubicBezTo>
                      <a:pt x="0" y="49"/>
                      <a:pt x="0" y="39"/>
                      <a:pt x="1" y="34"/>
                    </a:cubicBezTo>
                    <a:cubicBezTo>
                      <a:pt x="5" y="0"/>
                      <a:pt x="29" y="56"/>
                      <a:pt x="11" y="68"/>
                    </a:cubicBezTo>
                    <a:cubicBezTo>
                      <a:pt x="10" y="69"/>
                      <a:pt x="7" y="72"/>
                      <a:pt x="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1" name="Freeform 279"/>
              <p:cNvSpPr>
                <a:spLocks/>
              </p:cNvSpPr>
              <p:nvPr userDrawn="1"/>
            </p:nvSpPr>
            <p:spPr bwMode="auto">
              <a:xfrm>
                <a:off x="641" y="1224"/>
                <a:ext cx="114" cy="151"/>
              </a:xfrm>
              <a:custGeom>
                <a:avLst/>
                <a:gdLst>
                  <a:gd name="T0" fmla="*/ 16 w 48"/>
                  <a:gd name="T1" fmla="*/ 55 h 64"/>
                  <a:gd name="T2" fmla="*/ 3 w 48"/>
                  <a:gd name="T3" fmla="*/ 19 h 64"/>
                  <a:gd name="T4" fmla="*/ 27 w 48"/>
                  <a:gd name="T5" fmla="*/ 63 h 64"/>
                  <a:gd name="T6" fmla="*/ 16 w 48"/>
                  <a:gd name="T7" fmla="*/ 55 h 64"/>
                </a:gdLst>
                <a:ahLst/>
                <a:cxnLst>
                  <a:cxn ang="0">
                    <a:pos x="T0" y="T1"/>
                  </a:cxn>
                  <a:cxn ang="0">
                    <a:pos x="T2" y="T3"/>
                  </a:cxn>
                  <a:cxn ang="0">
                    <a:pos x="T4" y="T5"/>
                  </a:cxn>
                  <a:cxn ang="0">
                    <a:pos x="T6" y="T7"/>
                  </a:cxn>
                </a:cxnLst>
                <a:rect l="0" t="0" r="r" b="b"/>
                <a:pathLst>
                  <a:path w="48" h="64">
                    <a:moveTo>
                      <a:pt x="16" y="55"/>
                    </a:moveTo>
                    <a:cubicBezTo>
                      <a:pt x="6" y="43"/>
                      <a:pt x="0" y="25"/>
                      <a:pt x="3" y="19"/>
                    </a:cubicBezTo>
                    <a:cubicBezTo>
                      <a:pt x="13" y="0"/>
                      <a:pt x="48" y="55"/>
                      <a:pt x="27" y="63"/>
                    </a:cubicBezTo>
                    <a:cubicBezTo>
                      <a:pt x="25" y="64"/>
                      <a:pt x="20" y="60"/>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2" name="Freeform 280"/>
              <p:cNvSpPr>
                <a:spLocks/>
              </p:cNvSpPr>
              <p:nvPr userDrawn="1"/>
            </p:nvSpPr>
            <p:spPr bwMode="auto">
              <a:xfrm>
                <a:off x="811" y="2037"/>
                <a:ext cx="57" cy="119"/>
              </a:xfrm>
              <a:custGeom>
                <a:avLst/>
                <a:gdLst>
                  <a:gd name="T0" fmla="*/ 2 w 24"/>
                  <a:gd name="T1" fmla="*/ 34 h 50"/>
                  <a:gd name="T2" fmla="*/ 12 w 24"/>
                  <a:gd name="T3" fmla="*/ 1 h 50"/>
                  <a:gd name="T4" fmla="*/ 12 w 24"/>
                  <a:gd name="T5" fmla="*/ 47 h 50"/>
                  <a:gd name="T6" fmla="*/ 2 w 24"/>
                  <a:gd name="T7" fmla="*/ 34 h 50"/>
                </a:gdLst>
                <a:ahLst/>
                <a:cxnLst>
                  <a:cxn ang="0">
                    <a:pos x="T0" y="T1"/>
                  </a:cxn>
                  <a:cxn ang="0">
                    <a:pos x="T2" y="T3"/>
                  </a:cxn>
                  <a:cxn ang="0">
                    <a:pos x="T4" y="T5"/>
                  </a:cxn>
                  <a:cxn ang="0">
                    <a:pos x="T6" y="T7"/>
                  </a:cxn>
                </a:cxnLst>
                <a:rect l="0" t="0" r="r" b="b"/>
                <a:pathLst>
                  <a:path w="24" h="50">
                    <a:moveTo>
                      <a:pt x="2" y="34"/>
                    </a:moveTo>
                    <a:cubicBezTo>
                      <a:pt x="0" y="16"/>
                      <a:pt x="8" y="2"/>
                      <a:pt x="12" y="1"/>
                    </a:cubicBezTo>
                    <a:cubicBezTo>
                      <a:pt x="24" y="0"/>
                      <a:pt x="24" y="39"/>
                      <a:pt x="12" y="47"/>
                    </a:cubicBezTo>
                    <a:cubicBezTo>
                      <a:pt x="7" y="50"/>
                      <a:pt x="3" y="46"/>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3" name="Freeform 281"/>
              <p:cNvSpPr>
                <a:spLocks/>
              </p:cNvSpPr>
              <p:nvPr userDrawn="1"/>
            </p:nvSpPr>
            <p:spPr bwMode="auto">
              <a:xfrm>
                <a:off x="889" y="4294"/>
                <a:ext cx="48" cy="43"/>
              </a:xfrm>
              <a:custGeom>
                <a:avLst/>
                <a:gdLst>
                  <a:gd name="T0" fmla="*/ 8 w 20"/>
                  <a:gd name="T1" fmla="*/ 0 h 18"/>
                  <a:gd name="T2" fmla="*/ 20 w 20"/>
                  <a:gd name="T3" fmla="*/ 9 h 18"/>
                  <a:gd name="T4" fmla="*/ 15 w 20"/>
                  <a:gd name="T5" fmla="*/ 18 h 18"/>
                  <a:gd name="T6" fmla="*/ 8 w 20"/>
                  <a:gd name="T7" fmla="*/ 0 h 18"/>
                </a:gdLst>
                <a:ahLst/>
                <a:cxnLst>
                  <a:cxn ang="0">
                    <a:pos x="T0" y="T1"/>
                  </a:cxn>
                  <a:cxn ang="0">
                    <a:pos x="T2" y="T3"/>
                  </a:cxn>
                  <a:cxn ang="0">
                    <a:pos x="T4" y="T5"/>
                  </a:cxn>
                  <a:cxn ang="0">
                    <a:pos x="T6" y="T7"/>
                  </a:cxn>
                </a:cxnLst>
                <a:rect l="0" t="0" r="r" b="b"/>
                <a:pathLst>
                  <a:path w="20" h="18">
                    <a:moveTo>
                      <a:pt x="8" y="0"/>
                    </a:moveTo>
                    <a:cubicBezTo>
                      <a:pt x="14" y="0"/>
                      <a:pt x="18" y="3"/>
                      <a:pt x="20" y="9"/>
                    </a:cubicBezTo>
                    <a:cubicBezTo>
                      <a:pt x="19" y="13"/>
                      <a:pt x="17" y="15"/>
                      <a:pt x="15" y="18"/>
                    </a:cubicBezTo>
                    <a:cubicBezTo>
                      <a:pt x="3" y="18"/>
                      <a:pt x="0"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4" name="Freeform 282"/>
              <p:cNvSpPr>
                <a:spLocks/>
              </p:cNvSpPr>
              <p:nvPr userDrawn="1"/>
            </p:nvSpPr>
            <p:spPr bwMode="auto">
              <a:xfrm>
                <a:off x="771" y="2425"/>
                <a:ext cx="83" cy="154"/>
              </a:xfrm>
              <a:custGeom>
                <a:avLst/>
                <a:gdLst>
                  <a:gd name="T0" fmla="*/ 3 w 35"/>
                  <a:gd name="T1" fmla="*/ 35 h 65"/>
                  <a:gd name="T2" fmla="*/ 29 w 35"/>
                  <a:gd name="T3" fmla="*/ 27 h 65"/>
                  <a:gd name="T4" fmla="*/ 3 w 35"/>
                  <a:gd name="T5" fmla="*/ 35 h 65"/>
                </a:gdLst>
                <a:ahLst/>
                <a:cxnLst>
                  <a:cxn ang="0">
                    <a:pos x="T0" y="T1"/>
                  </a:cxn>
                  <a:cxn ang="0">
                    <a:pos x="T2" y="T3"/>
                  </a:cxn>
                  <a:cxn ang="0">
                    <a:pos x="T4" y="T5"/>
                  </a:cxn>
                </a:cxnLst>
                <a:rect l="0" t="0" r="r" b="b"/>
                <a:pathLst>
                  <a:path w="35" h="65">
                    <a:moveTo>
                      <a:pt x="3" y="35"/>
                    </a:moveTo>
                    <a:cubicBezTo>
                      <a:pt x="4" y="11"/>
                      <a:pt x="35" y="0"/>
                      <a:pt x="29" y="27"/>
                    </a:cubicBezTo>
                    <a:cubicBezTo>
                      <a:pt x="26" y="43"/>
                      <a:pt x="0" y="6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5" name="Freeform 283"/>
              <p:cNvSpPr>
                <a:spLocks/>
              </p:cNvSpPr>
              <p:nvPr userDrawn="1"/>
            </p:nvSpPr>
            <p:spPr bwMode="auto">
              <a:xfrm>
                <a:off x="710" y="2830"/>
                <a:ext cx="87" cy="114"/>
              </a:xfrm>
              <a:custGeom>
                <a:avLst/>
                <a:gdLst>
                  <a:gd name="T0" fmla="*/ 2 w 37"/>
                  <a:gd name="T1" fmla="*/ 32 h 48"/>
                  <a:gd name="T2" fmla="*/ 15 w 37"/>
                  <a:gd name="T3" fmla="*/ 5 h 48"/>
                  <a:gd name="T4" fmla="*/ 18 w 37"/>
                  <a:gd name="T5" fmla="*/ 43 h 48"/>
                  <a:gd name="T6" fmla="*/ 2 w 37"/>
                  <a:gd name="T7" fmla="*/ 32 h 48"/>
                </a:gdLst>
                <a:ahLst/>
                <a:cxnLst>
                  <a:cxn ang="0">
                    <a:pos x="T0" y="T1"/>
                  </a:cxn>
                  <a:cxn ang="0">
                    <a:pos x="T2" y="T3"/>
                  </a:cxn>
                  <a:cxn ang="0">
                    <a:pos x="T4" y="T5"/>
                  </a:cxn>
                  <a:cxn ang="0">
                    <a:pos x="T6" y="T7"/>
                  </a:cxn>
                </a:cxnLst>
                <a:rect l="0" t="0" r="r" b="b"/>
                <a:pathLst>
                  <a:path w="37" h="48">
                    <a:moveTo>
                      <a:pt x="2" y="32"/>
                    </a:moveTo>
                    <a:cubicBezTo>
                      <a:pt x="0" y="16"/>
                      <a:pt x="8" y="7"/>
                      <a:pt x="15" y="5"/>
                    </a:cubicBezTo>
                    <a:cubicBezTo>
                      <a:pt x="37" y="0"/>
                      <a:pt x="34" y="37"/>
                      <a:pt x="18" y="43"/>
                    </a:cubicBezTo>
                    <a:cubicBezTo>
                      <a:pt x="7" y="48"/>
                      <a:pt x="4" y="42"/>
                      <a:pt x="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6" name="Freeform 284"/>
              <p:cNvSpPr>
                <a:spLocks/>
              </p:cNvSpPr>
              <p:nvPr userDrawn="1"/>
            </p:nvSpPr>
            <p:spPr bwMode="auto">
              <a:xfrm>
                <a:off x="707" y="3194"/>
                <a:ext cx="102" cy="85"/>
              </a:xfrm>
              <a:custGeom>
                <a:avLst/>
                <a:gdLst>
                  <a:gd name="T0" fmla="*/ 4 w 43"/>
                  <a:gd name="T1" fmla="*/ 23 h 36"/>
                  <a:gd name="T2" fmla="*/ 14 w 43"/>
                  <a:gd name="T3" fmla="*/ 1 h 36"/>
                  <a:gd name="T4" fmla="*/ 20 w 43"/>
                  <a:gd name="T5" fmla="*/ 35 h 36"/>
                  <a:gd name="T6" fmla="*/ 4 w 43"/>
                  <a:gd name="T7" fmla="*/ 23 h 36"/>
                </a:gdLst>
                <a:ahLst/>
                <a:cxnLst>
                  <a:cxn ang="0">
                    <a:pos x="T0" y="T1"/>
                  </a:cxn>
                  <a:cxn ang="0">
                    <a:pos x="T2" y="T3"/>
                  </a:cxn>
                  <a:cxn ang="0">
                    <a:pos x="T4" y="T5"/>
                  </a:cxn>
                  <a:cxn ang="0">
                    <a:pos x="T6" y="T7"/>
                  </a:cxn>
                </a:cxnLst>
                <a:rect l="0" t="0" r="r" b="b"/>
                <a:pathLst>
                  <a:path w="43" h="36">
                    <a:moveTo>
                      <a:pt x="4" y="23"/>
                    </a:moveTo>
                    <a:cubicBezTo>
                      <a:pt x="0" y="10"/>
                      <a:pt x="7" y="1"/>
                      <a:pt x="14" y="1"/>
                    </a:cubicBezTo>
                    <a:cubicBezTo>
                      <a:pt x="31" y="0"/>
                      <a:pt x="43" y="32"/>
                      <a:pt x="20" y="35"/>
                    </a:cubicBezTo>
                    <a:cubicBezTo>
                      <a:pt x="13" y="36"/>
                      <a:pt x="7" y="32"/>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7" name="Freeform 285"/>
              <p:cNvSpPr>
                <a:spLocks/>
              </p:cNvSpPr>
              <p:nvPr userDrawn="1"/>
            </p:nvSpPr>
            <p:spPr bwMode="auto">
              <a:xfrm>
                <a:off x="771" y="3518"/>
                <a:ext cx="90" cy="86"/>
              </a:xfrm>
              <a:custGeom>
                <a:avLst/>
                <a:gdLst>
                  <a:gd name="T0" fmla="*/ 4 w 38"/>
                  <a:gd name="T1" fmla="*/ 24 h 36"/>
                  <a:gd name="T2" fmla="*/ 12 w 38"/>
                  <a:gd name="T3" fmla="*/ 5 h 36"/>
                  <a:gd name="T4" fmla="*/ 19 w 38"/>
                  <a:gd name="T5" fmla="*/ 35 h 36"/>
                  <a:gd name="T6" fmla="*/ 4 w 38"/>
                  <a:gd name="T7" fmla="*/ 24 h 36"/>
                </a:gdLst>
                <a:ahLst/>
                <a:cxnLst>
                  <a:cxn ang="0">
                    <a:pos x="T0" y="T1"/>
                  </a:cxn>
                  <a:cxn ang="0">
                    <a:pos x="T2" y="T3"/>
                  </a:cxn>
                  <a:cxn ang="0">
                    <a:pos x="T4" y="T5"/>
                  </a:cxn>
                  <a:cxn ang="0">
                    <a:pos x="T6" y="T7"/>
                  </a:cxn>
                </a:cxnLst>
                <a:rect l="0" t="0" r="r" b="b"/>
                <a:pathLst>
                  <a:path w="38" h="36">
                    <a:moveTo>
                      <a:pt x="4" y="24"/>
                    </a:moveTo>
                    <a:cubicBezTo>
                      <a:pt x="0" y="15"/>
                      <a:pt x="2" y="7"/>
                      <a:pt x="12" y="5"/>
                    </a:cubicBezTo>
                    <a:cubicBezTo>
                      <a:pt x="33" y="0"/>
                      <a:pt x="38" y="33"/>
                      <a:pt x="19" y="35"/>
                    </a:cubicBezTo>
                    <a:cubicBezTo>
                      <a:pt x="15" y="36"/>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8" name="Freeform 286"/>
              <p:cNvSpPr>
                <a:spLocks/>
              </p:cNvSpPr>
              <p:nvPr userDrawn="1"/>
            </p:nvSpPr>
            <p:spPr bwMode="auto">
              <a:xfrm>
                <a:off x="61" y="265"/>
                <a:ext cx="138" cy="164"/>
              </a:xfrm>
              <a:custGeom>
                <a:avLst/>
                <a:gdLst>
                  <a:gd name="T0" fmla="*/ 15 w 58"/>
                  <a:gd name="T1" fmla="*/ 53 h 69"/>
                  <a:gd name="T2" fmla="*/ 11 w 58"/>
                  <a:gd name="T3" fmla="*/ 13 h 69"/>
                  <a:gd name="T4" fmla="*/ 40 w 58"/>
                  <a:gd name="T5" fmla="*/ 63 h 69"/>
                  <a:gd name="T6" fmla="*/ 15 w 58"/>
                  <a:gd name="T7" fmla="*/ 53 h 69"/>
                </a:gdLst>
                <a:ahLst/>
                <a:cxnLst>
                  <a:cxn ang="0">
                    <a:pos x="T0" y="T1"/>
                  </a:cxn>
                  <a:cxn ang="0">
                    <a:pos x="T2" y="T3"/>
                  </a:cxn>
                  <a:cxn ang="0">
                    <a:pos x="T4" y="T5"/>
                  </a:cxn>
                  <a:cxn ang="0">
                    <a:pos x="T6" y="T7"/>
                  </a:cxn>
                </a:cxnLst>
                <a:rect l="0" t="0" r="r" b="b"/>
                <a:pathLst>
                  <a:path w="58" h="69">
                    <a:moveTo>
                      <a:pt x="15" y="53"/>
                    </a:moveTo>
                    <a:cubicBezTo>
                      <a:pt x="0" y="34"/>
                      <a:pt x="3" y="19"/>
                      <a:pt x="11" y="13"/>
                    </a:cubicBezTo>
                    <a:cubicBezTo>
                      <a:pt x="31" y="0"/>
                      <a:pt x="58" y="48"/>
                      <a:pt x="40" y="63"/>
                    </a:cubicBezTo>
                    <a:cubicBezTo>
                      <a:pt x="34" y="69"/>
                      <a:pt x="25" y="66"/>
                      <a:pt x="15"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9" name="Freeform 287"/>
              <p:cNvSpPr>
                <a:spLocks/>
              </p:cNvSpPr>
              <p:nvPr userDrawn="1"/>
            </p:nvSpPr>
            <p:spPr bwMode="auto">
              <a:xfrm>
                <a:off x="835" y="3826"/>
                <a:ext cx="85" cy="99"/>
              </a:xfrm>
              <a:custGeom>
                <a:avLst/>
                <a:gdLst>
                  <a:gd name="T0" fmla="*/ 3 w 36"/>
                  <a:gd name="T1" fmla="*/ 31 h 42"/>
                  <a:gd name="T2" fmla="*/ 5 w 36"/>
                  <a:gd name="T3" fmla="*/ 15 h 42"/>
                  <a:gd name="T4" fmla="*/ 18 w 36"/>
                  <a:gd name="T5" fmla="*/ 41 h 42"/>
                  <a:gd name="T6" fmla="*/ 3 w 36"/>
                  <a:gd name="T7" fmla="*/ 31 h 42"/>
                </a:gdLst>
                <a:ahLst/>
                <a:cxnLst>
                  <a:cxn ang="0">
                    <a:pos x="T0" y="T1"/>
                  </a:cxn>
                  <a:cxn ang="0">
                    <a:pos x="T2" y="T3"/>
                  </a:cxn>
                  <a:cxn ang="0">
                    <a:pos x="T4" y="T5"/>
                  </a:cxn>
                  <a:cxn ang="0">
                    <a:pos x="T6" y="T7"/>
                  </a:cxn>
                </a:cxnLst>
                <a:rect l="0" t="0" r="r" b="b"/>
                <a:pathLst>
                  <a:path w="36" h="42">
                    <a:moveTo>
                      <a:pt x="3" y="31"/>
                    </a:moveTo>
                    <a:cubicBezTo>
                      <a:pt x="0" y="24"/>
                      <a:pt x="2" y="18"/>
                      <a:pt x="5" y="15"/>
                    </a:cubicBezTo>
                    <a:cubicBezTo>
                      <a:pt x="23" y="0"/>
                      <a:pt x="36" y="37"/>
                      <a:pt x="18" y="41"/>
                    </a:cubicBezTo>
                    <a:cubicBezTo>
                      <a:pt x="13" y="42"/>
                      <a:pt x="8" y="42"/>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0" name="Freeform 288"/>
              <p:cNvSpPr>
                <a:spLocks/>
              </p:cNvSpPr>
              <p:nvPr userDrawn="1"/>
            </p:nvSpPr>
            <p:spPr bwMode="auto">
              <a:xfrm>
                <a:off x="584" y="1096"/>
                <a:ext cx="109" cy="147"/>
              </a:xfrm>
              <a:custGeom>
                <a:avLst/>
                <a:gdLst>
                  <a:gd name="T0" fmla="*/ 13 w 46"/>
                  <a:gd name="T1" fmla="*/ 46 h 62"/>
                  <a:gd name="T2" fmla="*/ 6 w 46"/>
                  <a:gd name="T3" fmla="*/ 11 h 62"/>
                  <a:gd name="T4" fmla="*/ 30 w 46"/>
                  <a:gd name="T5" fmla="*/ 61 h 62"/>
                  <a:gd name="T6" fmla="*/ 13 w 46"/>
                  <a:gd name="T7" fmla="*/ 46 h 62"/>
                </a:gdLst>
                <a:ahLst/>
                <a:cxnLst>
                  <a:cxn ang="0">
                    <a:pos x="T0" y="T1"/>
                  </a:cxn>
                  <a:cxn ang="0">
                    <a:pos x="T2" y="T3"/>
                  </a:cxn>
                  <a:cxn ang="0">
                    <a:pos x="T4" y="T5"/>
                  </a:cxn>
                  <a:cxn ang="0">
                    <a:pos x="T6" y="T7"/>
                  </a:cxn>
                </a:cxnLst>
                <a:rect l="0" t="0" r="r" b="b"/>
                <a:pathLst>
                  <a:path w="46" h="62">
                    <a:moveTo>
                      <a:pt x="13" y="46"/>
                    </a:moveTo>
                    <a:cubicBezTo>
                      <a:pt x="0" y="27"/>
                      <a:pt x="2" y="14"/>
                      <a:pt x="6" y="11"/>
                    </a:cubicBezTo>
                    <a:cubicBezTo>
                      <a:pt x="19" y="0"/>
                      <a:pt x="46" y="56"/>
                      <a:pt x="30" y="61"/>
                    </a:cubicBezTo>
                    <a:cubicBezTo>
                      <a:pt x="28" y="62"/>
                      <a:pt x="21" y="58"/>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1" name="Freeform 289"/>
              <p:cNvSpPr>
                <a:spLocks/>
              </p:cNvSpPr>
              <p:nvPr userDrawn="1"/>
            </p:nvSpPr>
            <p:spPr bwMode="auto">
              <a:xfrm>
                <a:off x="324" y="682"/>
                <a:ext cx="121" cy="161"/>
              </a:xfrm>
              <a:custGeom>
                <a:avLst/>
                <a:gdLst>
                  <a:gd name="T0" fmla="*/ 15 w 51"/>
                  <a:gd name="T1" fmla="*/ 51 h 68"/>
                  <a:gd name="T2" fmla="*/ 6 w 51"/>
                  <a:gd name="T3" fmla="*/ 13 h 68"/>
                  <a:gd name="T4" fmla="*/ 40 w 51"/>
                  <a:gd name="T5" fmla="*/ 63 h 68"/>
                  <a:gd name="T6" fmla="*/ 15 w 51"/>
                  <a:gd name="T7" fmla="*/ 51 h 68"/>
                </a:gdLst>
                <a:ahLst/>
                <a:cxnLst>
                  <a:cxn ang="0">
                    <a:pos x="T0" y="T1"/>
                  </a:cxn>
                  <a:cxn ang="0">
                    <a:pos x="T2" y="T3"/>
                  </a:cxn>
                  <a:cxn ang="0">
                    <a:pos x="T4" y="T5"/>
                  </a:cxn>
                  <a:cxn ang="0">
                    <a:pos x="T6" y="T7"/>
                  </a:cxn>
                </a:cxnLst>
                <a:rect l="0" t="0" r="r" b="b"/>
                <a:pathLst>
                  <a:path w="51" h="68">
                    <a:moveTo>
                      <a:pt x="15" y="51"/>
                    </a:moveTo>
                    <a:cubicBezTo>
                      <a:pt x="1" y="34"/>
                      <a:pt x="0" y="17"/>
                      <a:pt x="6" y="13"/>
                    </a:cubicBezTo>
                    <a:cubicBezTo>
                      <a:pt x="24" y="0"/>
                      <a:pt x="51" y="49"/>
                      <a:pt x="40" y="63"/>
                    </a:cubicBezTo>
                    <a:cubicBezTo>
                      <a:pt x="36" y="68"/>
                      <a:pt x="25" y="64"/>
                      <a:pt x="1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2" name="Freeform 290"/>
              <p:cNvSpPr>
                <a:spLocks/>
              </p:cNvSpPr>
              <p:nvPr userDrawn="1"/>
            </p:nvSpPr>
            <p:spPr bwMode="auto">
              <a:xfrm>
                <a:off x="774" y="1505"/>
                <a:ext cx="56" cy="118"/>
              </a:xfrm>
              <a:custGeom>
                <a:avLst/>
                <a:gdLst>
                  <a:gd name="T0" fmla="*/ 7 w 24"/>
                  <a:gd name="T1" fmla="*/ 41 h 50"/>
                  <a:gd name="T2" fmla="*/ 4 w 24"/>
                  <a:gd name="T3" fmla="*/ 6 h 50"/>
                  <a:gd name="T4" fmla="*/ 8 w 24"/>
                  <a:gd name="T5" fmla="*/ 0 h 50"/>
                  <a:gd name="T6" fmla="*/ 13 w 24"/>
                  <a:gd name="T7" fmla="*/ 50 h 50"/>
                  <a:gd name="T8" fmla="*/ 7 w 24"/>
                  <a:gd name="T9" fmla="*/ 41 h 50"/>
                </a:gdLst>
                <a:ahLst/>
                <a:cxnLst>
                  <a:cxn ang="0">
                    <a:pos x="T0" y="T1"/>
                  </a:cxn>
                  <a:cxn ang="0">
                    <a:pos x="T2" y="T3"/>
                  </a:cxn>
                  <a:cxn ang="0">
                    <a:pos x="T4" y="T5"/>
                  </a:cxn>
                  <a:cxn ang="0">
                    <a:pos x="T6" y="T7"/>
                  </a:cxn>
                  <a:cxn ang="0">
                    <a:pos x="T8" y="T9"/>
                  </a:cxn>
                </a:cxnLst>
                <a:rect l="0" t="0" r="r" b="b"/>
                <a:pathLst>
                  <a:path w="24" h="50">
                    <a:moveTo>
                      <a:pt x="7" y="41"/>
                    </a:moveTo>
                    <a:cubicBezTo>
                      <a:pt x="2" y="29"/>
                      <a:pt x="0" y="12"/>
                      <a:pt x="4" y="6"/>
                    </a:cubicBezTo>
                    <a:cubicBezTo>
                      <a:pt x="5" y="4"/>
                      <a:pt x="6" y="2"/>
                      <a:pt x="8" y="0"/>
                    </a:cubicBezTo>
                    <a:cubicBezTo>
                      <a:pt x="22" y="9"/>
                      <a:pt x="24" y="44"/>
                      <a:pt x="13" y="50"/>
                    </a:cubicBezTo>
                    <a:cubicBezTo>
                      <a:pt x="12" y="50"/>
                      <a:pt x="9" y="47"/>
                      <a:pt x="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3" name="Freeform 291"/>
              <p:cNvSpPr>
                <a:spLocks/>
              </p:cNvSpPr>
              <p:nvPr userDrawn="1"/>
            </p:nvSpPr>
            <p:spPr bwMode="auto">
              <a:xfrm>
                <a:off x="814" y="2276"/>
                <a:ext cx="66" cy="187"/>
              </a:xfrm>
              <a:custGeom>
                <a:avLst/>
                <a:gdLst>
                  <a:gd name="T0" fmla="*/ 1 w 28"/>
                  <a:gd name="T1" fmla="*/ 46 h 79"/>
                  <a:gd name="T2" fmla="*/ 26 w 28"/>
                  <a:gd name="T3" fmla="*/ 31 h 79"/>
                  <a:gd name="T4" fmla="*/ 1 w 28"/>
                  <a:gd name="T5" fmla="*/ 46 h 79"/>
                </a:gdLst>
                <a:ahLst/>
                <a:cxnLst>
                  <a:cxn ang="0">
                    <a:pos x="T0" y="T1"/>
                  </a:cxn>
                  <a:cxn ang="0">
                    <a:pos x="T2" y="T3"/>
                  </a:cxn>
                  <a:cxn ang="0">
                    <a:pos x="T4" y="T5"/>
                  </a:cxn>
                </a:cxnLst>
                <a:rect l="0" t="0" r="r" b="b"/>
                <a:pathLst>
                  <a:path w="28" h="79">
                    <a:moveTo>
                      <a:pt x="1" y="46"/>
                    </a:moveTo>
                    <a:cubicBezTo>
                      <a:pt x="1" y="28"/>
                      <a:pt x="28" y="0"/>
                      <a:pt x="26" y="31"/>
                    </a:cubicBezTo>
                    <a:cubicBezTo>
                      <a:pt x="25" y="45"/>
                      <a:pt x="0" y="79"/>
                      <a:pt x="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4" name="Freeform 292"/>
              <p:cNvSpPr>
                <a:spLocks/>
              </p:cNvSpPr>
              <p:nvPr userDrawn="1"/>
            </p:nvSpPr>
            <p:spPr bwMode="auto">
              <a:xfrm>
                <a:off x="830" y="1862"/>
                <a:ext cx="83" cy="164"/>
              </a:xfrm>
              <a:custGeom>
                <a:avLst/>
                <a:gdLst>
                  <a:gd name="T0" fmla="*/ 2 w 35"/>
                  <a:gd name="T1" fmla="*/ 55 h 69"/>
                  <a:gd name="T2" fmla="*/ 3 w 35"/>
                  <a:gd name="T3" fmla="*/ 29 h 69"/>
                  <a:gd name="T4" fmla="*/ 10 w 35"/>
                  <a:gd name="T5" fmla="*/ 66 h 69"/>
                  <a:gd name="T6" fmla="*/ 2 w 35"/>
                  <a:gd name="T7" fmla="*/ 55 h 69"/>
                </a:gdLst>
                <a:ahLst/>
                <a:cxnLst>
                  <a:cxn ang="0">
                    <a:pos x="T0" y="T1"/>
                  </a:cxn>
                  <a:cxn ang="0">
                    <a:pos x="T2" y="T3"/>
                  </a:cxn>
                  <a:cxn ang="0">
                    <a:pos x="T4" y="T5"/>
                  </a:cxn>
                  <a:cxn ang="0">
                    <a:pos x="T6" y="T7"/>
                  </a:cxn>
                </a:cxnLst>
                <a:rect l="0" t="0" r="r" b="b"/>
                <a:pathLst>
                  <a:path w="35" h="69">
                    <a:moveTo>
                      <a:pt x="2" y="55"/>
                    </a:moveTo>
                    <a:cubicBezTo>
                      <a:pt x="0" y="44"/>
                      <a:pt x="2" y="34"/>
                      <a:pt x="3" y="29"/>
                    </a:cubicBezTo>
                    <a:cubicBezTo>
                      <a:pt x="8" y="0"/>
                      <a:pt x="35" y="53"/>
                      <a:pt x="10" y="66"/>
                    </a:cubicBezTo>
                    <a:cubicBezTo>
                      <a:pt x="9" y="66"/>
                      <a:pt x="5" y="69"/>
                      <a:pt x="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5" name="Freeform 293"/>
              <p:cNvSpPr>
                <a:spLocks/>
              </p:cNvSpPr>
              <p:nvPr userDrawn="1"/>
            </p:nvSpPr>
            <p:spPr bwMode="auto">
              <a:xfrm>
                <a:off x="899" y="4190"/>
                <a:ext cx="54" cy="57"/>
              </a:xfrm>
              <a:custGeom>
                <a:avLst/>
                <a:gdLst>
                  <a:gd name="T0" fmla="*/ 4 w 23"/>
                  <a:gd name="T1" fmla="*/ 3 h 24"/>
                  <a:gd name="T2" fmla="*/ 19 w 23"/>
                  <a:gd name="T3" fmla="*/ 1 h 24"/>
                  <a:gd name="T4" fmla="*/ 22 w 23"/>
                  <a:gd name="T5" fmla="*/ 17 h 24"/>
                  <a:gd name="T6" fmla="*/ 4 w 23"/>
                  <a:gd name="T7" fmla="*/ 3 h 24"/>
                </a:gdLst>
                <a:ahLst/>
                <a:cxnLst>
                  <a:cxn ang="0">
                    <a:pos x="T0" y="T1"/>
                  </a:cxn>
                  <a:cxn ang="0">
                    <a:pos x="T2" y="T3"/>
                  </a:cxn>
                  <a:cxn ang="0">
                    <a:pos x="T4" y="T5"/>
                  </a:cxn>
                  <a:cxn ang="0">
                    <a:pos x="T6" y="T7"/>
                  </a:cxn>
                </a:cxnLst>
                <a:rect l="0" t="0" r="r" b="b"/>
                <a:pathLst>
                  <a:path w="23" h="24">
                    <a:moveTo>
                      <a:pt x="4" y="3"/>
                    </a:moveTo>
                    <a:cubicBezTo>
                      <a:pt x="8" y="0"/>
                      <a:pt x="14" y="0"/>
                      <a:pt x="19" y="1"/>
                    </a:cubicBezTo>
                    <a:cubicBezTo>
                      <a:pt x="22" y="6"/>
                      <a:pt x="23" y="12"/>
                      <a:pt x="22" y="17"/>
                    </a:cubicBezTo>
                    <a:cubicBezTo>
                      <a:pt x="12" y="24"/>
                      <a:pt x="0" y="15"/>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6" name="Freeform 294"/>
              <p:cNvSpPr>
                <a:spLocks/>
              </p:cNvSpPr>
              <p:nvPr userDrawn="1"/>
            </p:nvSpPr>
            <p:spPr bwMode="auto">
              <a:xfrm>
                <a:off x="755" y="2681"/>
                <a:ext cx="87" cy="140"/>
              </a:xfrm>
              <a:custGeom>
                <a:avLst/>
                <a:gdLst>
                  <a:gd name="T0" fmla="*/ 7 w 37"/>
                  <a:gd name="T1" fmla="*/ 24 h 59"/>
                  <a:gd name="T2" fmla="*/ 26 w 37"/>
                  <a:gd name="T3" fmla="*/ 49 h 59"/>
                  <a:gd name="T4" fmla="*/ 3 w 37"/>
                  <a:gd name="T5" fmla="*/ 55 h 59"/>
                  <a:gd name="T6" fmla="*/ 7 w 37"/>
                  <a:gd name="T7" fmla="*/ 24 h 59"/>
                </a:gdLst>
                <a:ahLst/>
                <a:cxnLst>
                  <a:cxn ang="0">
                    <a:pos x="T0" y="T1"/>
                  </a:cxn>
                  <a:cxn ang="0">
                    <a:pos x="T2" y="T3"/>
                  </a:cxn>
                  <a:cxn ang="0">
                    <a:pos x="T4" y="T5"/>
                  </a:cxn>
                  <a:cxn ang="0">
                    <a:pos x="T6" y="T7"/>
                  </a:cxn>
                </a:cxnLst>
                <a:rect l="0" t="0" r="r" b="b"/>
                <a:pathLst>
                  <a:path w="37" h="59">
                    <a:moveTo>
                      <a:pt x="7" y="24"/>
                    </a:moveTo>
                    <a:cubicBezTo>
                      <a:pt x="24" y="0"/>
                      <a:pt x="37" y="32"/>
                      <a:pt x="26" y="49"/>
                    </a:cubicBezTo>
                    <a:cubicBezTo>
                      <a:pt x="20" y="56"/>
                      <a:pt x="9" y="59"/>
                      <a:pt x="3" y="55"/>
                    </a:cubicBezTo>
                    <a:cubicBezTo>
                      <a:pt x="0" y="49"/>
                      <a:pt x="1" y="34"/>
                      <a:pt x="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7" name="Freeform 295"/>
              <p:cNvSpPr>
                <a:spLocks/>
              </p:cNvSpPr>
              <p:nvPr userDrawn="1"/>
            </p:nvSpPr>
            <p:spPr bwMode="auto">
              <a:xfrm>
                <a:off x="731" y="3074"/>
                <a:ext cx="130" cy="168"/>
              </a:xfrm>
              <a:custGeom>
                <a:avLst/>
                <a:gdLst>
                  <a:gd name="T0" fmla="*/ 3 w 55"/>
                  <a:gd name="T1" fmla="*/ 31 h 71"/>
                  <a:gd name="T2" fmla="*/ 14 w 55"/>
                  <a:gd name="T3" fmla="*/ 7 h 71"/>
                  <a:gd name="T4" fmla="*/ 3 w 55"/>
                  <a:gd name="T5" fmla="*/ 31 h 71"/>
                </a:gdLst>
                <a:ahLst/>
                <a:cxnLst>
                  <a:cxn ang="0">
                    <a:pos x="T0" y="T1"/>
                  </a:cxn>
                  <a:cxn ang="0">
                    <a:pos x="T2" y="T3"/>
                  </a:cxn>
                  <a:cxn ang="0">
                    <a:pos x="T4" y="T5"/>
                  </a:cxn>
                </a:cxnLst>
                <a:rect l="0" t="0" r="r" b="b"/>
                <a:pathLst>
                  <a:path w="55" h="71">
                    <a:moveTo>
                      <a:pt x="3" y="31"/>
                    </a:moveTo>
                    <a:cubicBezTo>
                      <a:pt x="0" y="19"/>
                      <a:pt x="4" y="9"/>
                      <a:pt x="14" y="7"/>
                    </a:cubicBezTo>
                    <a:cubicBezTo>
                      <a:pt x="55" y="0"/>
                      <a:pt x="13" y="71"/>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8" name="Freeform 296"/>
              <p:cNvSpPr>
                <a:spLocks/>
              </p:cNvSpPr>
              <p:nvPr userDrawn="1"/>
            </p:nvSpPr>
            <p:spPr bwMode="auto">
              <a:xfrm>
                <a:off x="778" y="3400"/>
                <a:ext cx="119" cy="161"/>
              </a:xfrm>
              <a:custGeom>
                <a:avLst/>
                <a:gdLst>
                  <a:gd name="T0" fmla="*/ 5 w 50"/>
                  <a:gd name="T1" fmla="*/ 33 h 68"/>
                  <a:gd name="T2" fmla="*/ 12 w 50"/>
                  <a:gd name="T3" fmla="*/ 12 h 68"/>
                  <a:gd name="T4" fmla="*/ 5 w 50"/>
                  <a:gd name="T5" fmla="*/ 33 h 68"/>
                </a:gdLst>
                <a:ahLst/>
                <a:cxnLst>
                  <a:cxn ang="0">
                    <a:pos x="T0" y="T1"/>
                  </a:cxn>
                  <a:cxn ang="0">
                    <a:pos x="T2" y="T3"/>
                  </a:cxn>
                  <a:cxn ang="0">
                    <a:pos x="T4" y="T5"/>
                  </a:cxn>
                </a:cxnLst>
                <a:rect l="0" t="0" r="r" b="b"/>
                <a:pathLst>
                  <a:path w="50" h="68">
                    <a:moveTo>
                      <a:pt x="5" y="33"/>
                    </a:moveTo>
                    <a:cubicBezTo>
                      <a:pt x="0" y="20"/>
                      <a:pt x="5" y="14"/>
                      <a:pt x="12" y="12"/>
                    </a:cubicBezTo>
                    <a:cubicBezTo>
                      <a:pt x="50" y="0"/>
                      <a:pt x="21" y="68"/>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9" name="Freeform 297"/>
              <p:cNvSpPr>
                <a:spLocks/>
              </p:cNvSpPr>
              <p:nvPr userDrawn="1"/>
            </p:nvSpPr>
            <p:spPr bwMode="auto">
              <a:xfrm>
                <a:off x="260" y="540"/>
                <a:ext cx="130" cy="163"/>
              </a:xfrm>
              <a:custGeom>
                <a:avLst/>
                <a:gdLst>
                  <a:gd name="T0" fmla="*/ 17 w 55"/>
                  <a:gd name="T1" fmla="*/ 54 h 69"/>
                  <a:gd name="T2" fmla="*/ 8 w 55"/>
                  <a:gd name="T3" fmla="*/ 13 h 69"/>
                  <a:gd name="T4" fmla="*/ 41 w 55"/>
                  <a:gd name="T5" fmla="*/ 63 h 69"/>
                  <a:gd name="T6" fmla="*/ 17 w 55"/>
                  <a:gd name="T7" fmla="*/ 54 h 69"/>
                </a:gdLst>
                <a:ahLst/>
                <a:cxnLst>
                  <a:cxn ang="0">
                    <a:pos x="T0" y="T1"/>
                  </a:cxn>
                  <a:cxn ang="0">
                    <a:pos x="T2" y="T3"/>
                  </a:cxn>
                  <a:cxn ang="0">
                    <a:pos x="T4" y="T5"/>
                  </a:cxn>
                  <a:cxn ang="0">
                    <a:pos x="T6" y="T7"/>
                  </a:cxn>
                </a:cxnLst>
                <a:rect l="0" t="0" r="r" b="b"/>
                <a:pathLst>
                  <a:path w="55" h="69">
                    <a:moveTo>
                      <a:pt x="17" y="54"/>
                    </a:moveTo>
                    <a:cubicBezTo>
                      <a:pt x="0" y="34"/>
                      <a:pt x="1" y="18"/>
                      <a:pt x="8" y="13"/>
                    </a:cubicBezTo>
                    <a:cubicBezTo>
                      <a:pt x="25" y="0"/>
                      <a:pt x="55" y="48"/>
                      <a:pt x="41" y="63"/>
                    </a:cubicBezTo>
                    <a:cubicBezTo>
                      <a:pt x="35" y="69"/>
                      <a:pt x="27" y="66"/>
                      <a:pt x="17"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0" name="Freeform 298"/>
              <p:cNvSpPr>
                <a:spLocks/>
              </p:cNvSpPr>
              <p:nvPr userDrawn="1"/>
            </p:nvSpPr>
            <p:spPr bwMode="auto">
              <a:xfrm>
                <a:off x="21" y="105"/>
                <a:ext cx="154" cy="177"/>
              </a:xfrm>
              <a:custGeom>
                <a:avLst/>
                <a:gdLst>
                  <a:gd name="T0" fmla="*/ 15 w 65"/>
                  <a:gd name="T1" fmla="*/ 63 h 75"/>
                  <a:gd name="T2" fmla="*/ 8 w 65"/>
                  <a:gd name="T3" fmla="*/ 24 h 75"/>
                  <a:gd name="T4" fmla="*/ 34 w 65"/>
                  <a:gd name="T5" fmla="*/ 74 h 75"/>
                  <a:gd name="T6" fmla="*/ 15 w 65"/>
                  <a:gd name="T7" fmla="*/ 63 h 75"/>
                </a:gdLst>
                <a:ahLst/>
                <a:cxnLst>
                  <a:cxn ang="0">
                    <a:pos x="T0" y="T1"/>
                  </a:cxn>
                  <a:cxn ang="0">
                    <a:pos x="T2" y="T3"/>
                  </a:cxn>
                  <a:cxn ang="0">
                    <a:pos x="T4" y="T5"/>
                  </a:cxn>
                  <a:cxn ang="0">
                    <a:pos x="T6" y="T7"/>
                  </a:cxn>
                </a:cxnLst>
                <a:rect l="0" t="0" r="r" b="b"/>
                <a:pathLst>
                  <a:path w="65" h="75">
                    <a:moveTo>
                      <a:pt x="15" y="63"/>
                    </a:moveTo>
                    <a:cubicBezTo>
                      <a:pt x="4" y="49"/>
                      <a:pt x="0" y="33"/>
                      <a:pt x="8" y="24"/>
                    </a:cubicBezTo>
                    <a:cubicBezTo>
                      <a:pt x="28" y="0"/>
                      <a:pt x="65" y="63"/>
                      <a:pt x="34" y="74"/>
                    </a:cubicBezTo>
                    <a:cubicBezTo>
                      <a:pt x="31" y="75"/>
                      <a:pt x="23" y="73"/>
                      <a:pt x="1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1" name="Freeform 299"/>
              <p:cNvSpPr>
                <a:spLocks/>
              </p:cNvSpPr>
              <p:nvPr userDrawn="1"/>
            </p:nvSpPr>
            <p:spPr bwMode="auto">
              <a:xfrm>
                <a:off x="840" y="3738"/>
                <a:ext cx="111" cy="133"/>
              </a:xfrm>
              <a:custGeom>
                <a:avLst/>
                <a:gdLst>
                  <a:gd name="T0" fmla="*/ 7 w 47"/>
                  <a:gd name="T1" fmla="*/ 27 h 56"/>
                  <a:gd name="T2" fmla="*/ 14 w 47"/>
                  <a:gd name="T3" fmla="*/ 7 h 56"/>
                  <a:gd name="T4" fmla="*/ 7 w 47"/>
                  <a:gd name="T5" fmla="*/ 27 h 56"/>
                </a:gdLst>
                <a:ahLst/>
                <a:cxnLst>
                  <a:cxn ang="0">
                    <a:pos x="T0" y="T1"/>
                  </a:cxn>
                  <a:cxn ang="0">
                    <a:pos x="T2" y="T3"/>
                  </a:cxn>
                  <a:cxn ang="0">
                    <a:pos x="T4" y="T5"/>
                  </a:cxn>
                </a:cxnLst>
                <a:rect l="0" t="0" r="r" b="b"/>
                <a:pathLst>
                  <a:path w="47" h="56">
                    <a:moveTo>
                      <a:pt x="7" y="27"/>
                    </a:moveTo>
                    <a:cubicBezTo>
                      <a:pt x="0" y="14"/>
                      <a:pt x="6" y="9"/>
                      <a:pt x="14" y="7"/>
                    </a:cubicBezTo>
                    <a:cubicBezTo>
                      <a:pt x="47" y="0"/>
                      <a:pt x="21" y="56"/>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2" name="Freeform 300"/>
              <p:cNvSpPr>
                <a:spLocks/>
              </p:cNvSpPr>
              <p:nvPr userDrawn="1"/>
            </p:nvSpPr>
            <p:spPr bwMode="auto">
              <a:xfrm>
                <a:off x="528" y="952"/>
                <a:ext cx="104" cy="158"/>
              </a:xfrm>
              <a:custGeom>
                <a:avLst/>
                <a:gdLst>
                  <a:gd name="T0" fmla="*/ 14 w 44"/>
                  <a:gd name="T1" fmla="*/ 50 h 67"/>
                  <a:gd name="T2" fmla="*/ 5 w 44"/>
                  <a:gd name="T3" fmla="*/ 12 h 67"/>
                  <a:gd name="T4" fmla="*/ 36 w 44"/>
                  <a:gd name="T5" fmla="*/ 62 h 67"/>
                  <a:gd name="T6" fmla="*/ 14 w 44"/>
                  <a:gd name="T7" fmla="*/ 50 h 67"/>
                </a:gdLst>
                <a:ahLst/>
                <a:cxnLst>
                  <a:cxn ang="0">
                    <a:pos x="T0" y="T1"/>
                  </a:cxn>
                  <a:cxn ang="0">
                    <a:pos x="T2" y="T3"/>
                  </a:cxn>
                  <a:cxn ang="0">
                    <a:pos x="T4" y="T5"/>
                  </a:cxn>
                  <a:cxn ang="0">
                    <a:pos x="T6" y="T7"/>
                  </a:cxn>
                </a:cxnLst>
                <a:rect l="0" t="0" r="r" b="b"/>
                <a:pathLst>
                  <a:path w="44" h="67">
                    <a:moveTo>
                      <a:pt x="14" y="50"/>
                    </a:moveTo>
                    <a:cubicBezTo>
                      <a:pt x="2" y="33"/>
                      <a:pt x="0" y="17"/>
                      <a:pt x="5" y="12"/>
                    </a:cubicBezTo>
                    <a:cubicBezTo>
                      <a:pt x="20" y="0"/>
                      <a:pt x="44" y="49"/>
                      <a:pt x="36" y="62"/>
                    </a:cubicBezTo>
                    <a:cubicBezTo>
                      <a:pt x="33" y="67"/>
                      <a:pt x="24" y="63"/>
                      <a:pt x="1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3" name="Freeform 301"/>
              <p:cNvSpPr>
                <a:spLocks/>
              </p:cNvSpPr>
              <p:nvPr userDrawn="1"/>
            </p:nvSpPr>
            <p:spPr bwMode="auto">
              <a:xfrm>
                <a:off x="752" y="1356"/>
                <a:ext cx="59" cy="147"/>
              </a:xfrm>
              <a:custGeom>
                <a:avLst/>
                <a:gdLst>
                  <a:gd name="T0" fmla="*/ 9 w 25"/>
                  <a:gd name="T1" fmla="*/ 46 h 62"/>
                  <a:gd name="T2" fmla="*/ 4 w 25"/>
                  <a:gd name="T3" fmla="*/ 10 h 62"/>
                  <a:gd name="T4" fmla="*/ 20 w 25"/>
                  <a:gd name="T5" fmla="*/ 57 h 62"/>
                  <a:gd name="T6" fmla="*/ 9 w 25"/>
                  <a:gd name="T7" fmla="*/ 46 h 62"/>
                </a:gdLst>
                <a:ahLst/>
                <a:cxnLst>
                  <a:cxn ang="0">
                    <a:pos x="T0" y="T1"/>
                  </a:cxn>
                  <a:cxn ang="0">
                    <a:pos x="T2" y="T3"/>
                  </a:cxn>
                  <a:cxn ang="0">
                    <a:pos x="T4" y="T5"/>
                  </a:cxn>
                  <a:cxn ang="0">
                    <a:pos x="T6" y="T7"/>
                  </a:cxn>
                </a:cxnLst>
                <a:rect l="0" t="0" r="r" b="b"/>
                <a:pathLst>
                  <a:path w="25" h="62">
                    <a:moveTo>
                      <a:pt x="9" y="46"/>
                    </a:moveTo>
                    <a:cubicBezTo>
                      <a:pt x="3" y="30"/>
                      <a:pt x="0" y="14"/>
                      <a:pt x="4" y="10"/>
                    </a:cubicBezTo>
                    <a:cubicBezTo>
                      <a:pt x="16" y="0"/>
                      <a:pt x="25" y="47"/>
                      <a:pt x="20" y="57"/>
                    </a:cubicBezTo>
                    <a:cubicBezTo>
                      <a:pt x="17" y="62"/>
                      <a:pt x="12" y="58"/>
                      <a:pt x="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4" name="Freeform 302"/>
              <p:cNvSpPr>
                <a:spLocks/>
              </p:cNvSpPr>
              <p:nvPr userDrawn="1"/>
            </p:nvSpPr>
            <p:spPr bwMode="auto">
              <a:xfrm>
                <a:off x="835" y="1746"/>
                <a:ext cx="57" cy="142"/>
              </a:xfrm>
              <a:custGeom>
                <a:avLst/>
                <a:gdLst>
                  <a:gd name="T0" fmla="*/ 4 w 24"/>
                  <a:gd name="T1" fmla="*/ 50 h 60"/>
                  <a:gd name="T2" fmla="*/ 4 w 24"/>
                  <a:gd name="T3" fmla="*/ 14 h 60"/>
                  <a:gd name="T4" fmla="*/ 9 w 24"/>
                  <a:gd name="T5" fmla="*/ 60 h 60"/>
                  <a:gd name="T6" fmla="*/ 4 w 24"/>
                  <a:gd name="T7" fmla="*/ 50 h 60"/>
                </a:gdLst>
                <a:ahLst/>
                <a:cxnLst>
                  <a:cxn ang="0">
                    <a:pos x="T0" y="T1"/>
                  </a:cxn>
                  <a:cxn ang="0">
                    <a:pos x="T2" y="T3"/>
                  </a:cxn>
                  <a:cxn ang="0">
                    <a:pos x="T4" y="T5"/>
                  </a:cxn>
                  <a:cxn ang="0">
                    <a:pos x="T6" y="T7"/>
                  </a:cxn>
                </a:cxnLst>
                <a:rect l="0" t="0" r="r" b="b"/>
                <a:pathLst>
                  <a:path w="24" h="60">
                    <a:moveTo>
                      <a:pt x="4" y="50"/>
                    </a:moveTo>
                    <a:cubicBezTo>
                      <a:pt x="0" y="38"/>
                      <a:pt x="0" y="21"/>
                      <a:pt x="4" y="14"/>
                    </a:cubicBezTo>
                    <a:cubicBezTo>
                      <a:pt x="14" y="0"/>
                      <a:pt x="24" y="55"/>
                      <a:pt x="9" y="60"/>
                    </a:cubicBezTo>
                    <a:cubicBezTo>
                      <a:pt x="8" y="60"/>
                      <a:pt x="5" y="56"/>
                      <a:pt x="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5" name="Freeform 303"/>
              <p:cNvSpPr>
                <a:spLocks/>
              </p:cNvSpPr>
              <p:nvPr userDrawn="1"/>
            </p:nvSpPr>
            <p:spPr bwMode="auto">
              <a:xfrm>
                <a:off x="906" y="4074"/>
                <a:ext cx="73" cy="83"/>
              </a:xfrm>
              <a:custGeom>
                <a:avLst/>
                <a:gdLst>
                  <a:gd name="T0" fmla="*/ 7 w 31"/>
                  <a:gd name="T1" fmla="*/ 9 h 35"/>
                  <a:gd name="T2" fmla="*/ 25 w 31"/>
                  <a:gd name="T3" fmla="*/ 26 h 35"/>
                  <a:gd name="T4" fmla="*/ 7 w 31"/>
                  <a:gd name="T5" fmla="*/ 9 h 35"/>
                </a:gdLst>
                <a:ahLst/>
                <a:cxnLst>
                  <a:cxn ang="0">
                    <a:pos x="T0" y="T1"/>
                  </a:cxn>
                  <a:cxn ang="0">
                    <a:pos x="T2" y="T3"/>
                  </a:cxn>
                  <a:cxn ang="0">
                    <a:pos x="T4" y="T5"/>
                  </a:cxn>
                </a:cxnLst>
                <a:rect l="0" t="0" r="r" b="b"/>
                <a:pathLst>
                  <a:path w="31" h="35">
                    <a:moveTo>
                      <a:pt x="7" y="9"/>
                    </a:moveTo>
                    <a:cubicBezTo>
                      <a:pt x="18" y="0"/>
                      <a:pt x="31" y="15"/>
                      <a:pt x="25" y="26"/>
                    </a:cubicBezTo>
                    <a:cubicBezTo>
                      <a:pt x="13" y="35"/>
                      <a:pt x="0" y="20"/>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6" name="Freeform 304"/>
              <p:cNvSpPr>
                <a:spLocks/>
              </p:cNvSpPr>
              <p:nvPr userDrawn="1"/>
            </p:nvSpPr>
            <p:spPr bwMode="auto">
              <a:xfrm>
                <a:off x="845" y="2170"/>
                <a:ext cx="68" cy="125"/>
              </a:xfrm>
              <a:custGeom>
                <a:avLst/>
                <a:gdLst>
                  <a:gd name="T0" fmla="*/ 2 w 29"/>
                  <a:gd name="T1" fmla="*/ 38 h 53"/>
                  <a:gd name="T2" fmla="*/ 14 w 29"/>
                  <a:gd name="T3" fmla="*/ 3 h 53"/>
                  <a:gd name="T4" fmla="*/ 12 w 29"/>
                  <a:gd name="T5" fmla="*/ 50 h 53"/>
                  <a:gd name="T6" fmla="*/ 2 w 29"/>
                  <a:gd name="T7" fmla="*/ 38 h 53"/>
                </a:gdLst>
                <a:ahLst/>
                <a:cxnLst>
                  <a:cxn ang="0">
                    <a:pos x="T0" y="T1"/>
                  </a:cxn>
                  <a:cxn ang="0">
                    <a:pos x="T2" y="T3"/>
                  </a:cxn>
                  <a:cxn ang="0">
                    <a:pos x="T4" y="T5"/>
                  </a:cxn>
                  <a:cxn ang="0">
                    <a:pos x="T6" y="T7"/>
                  </a:cxn>
                </a:cxnLst>
                <a:rect l="0" t="0" r="r" b="b"/>
                <a:pathLst>
                  <a:path w="29" h="53">
                    <a:moveTo>
                      <a:pt x="2" y="38"/>
                    </a:moveTo>
                    <a:cubicBezTo>
                      <a:pt x="0" y="19"/>
                      <a:pt x="8" y="5"/>
                      <a:pt x="14" y="3"/>
                    </a:cubicBezTo>
                    <a:cubicBezTo>
                      <a:pt x="29" y="0"/>
                      <a:pt x="23" y="43"/>
                      <a:pt x="12" y="50"/>
                    </a:cubicBezTo>
                    <a:cubicBezTo>
                      <a:pt x="6" y="53"/>
                      <a:pt x="2" y="50"/>
                      <a:pt x="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7" name="Freeform 305"/>
              <p:cNvSpPr>
                <a:spLocks/>
              </p:cNvSpPr>
              <p:nvPr userDrawn="1"/>
            </p:nvSpPr>
            <p:spPr bwMode="auto">
              <a:xfrm>
                <a:off x="800" y="2567"/>
                <a:ext cx="85" cy="161"/>
              </a:xfrm>
              <a:custGeom>
                <a:avLst/>
                <a:gdLst>
                  <a:gd name="T0" fmla="*/ 2 w 36"/>
                  <a:gd name="T1" fmla="*/ 37 h 68"/>
                  <a:gd name="T2" fmla="*/ 31 w 36"/>
                  <a:gd name="T3" fmla="*/ 29 h 68"/>
                  <a:gd name="T4" fmla="*/ 2 w 36"/>
                  <a:gd name="T5" fmla="*/ 37 h 68"/>
                </a:gdLst>
                <a:ahLst/>
                <a:cxnLst>
                  <a:cxn ang="0">
                    <a:pos x="T0" y="T1"/>
                  </a:cxn>
                  <a:cxn ang="0">
                    <a:pos x="T2" y="T3"/>
                  </a:cxn>
                  <a:cxn ang="0">
                    <a:pos x="T4" y="T5"/>
                  </a:cxn>
                </a:cxnLst>
                <a:rect l="0" t="0" r="r" b="b"/>
                <a:pathLst>
                  <a:path w="36" h="68">
                    <a:moveTo>
                      <a:pt x="2" y="37"/>
                    </a:moveTo>
                    <a:cubicBezTo>
                      <a:pt x="3" y="14"/>
                      <a:pt x="36" y="0"/>
                      <a:pt x="31" y="29"/>
                    </a:cubicBezTo>
                    <a:cubicBezTo>
                      <a:pt x="28" y="45"/>
                      <a:pt x="0" y="68"/>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8" name="Freeform 306"/>
              <p:cNvSpPr>
                <a:spLocks/>
              </p:cNvSpPr>
              <p:nvPr userDrawn="1"/>
            </p:nvSpPr>
            <p:spPr bwMode="auto">
              <a:xfrm>
                <a:off x="755" y="2970"/>
                <a:ext cx="87" cy="104"/>
              </a:xfrm>
              <a:custGeom>
                <a:avLst/>
                <a:gdLst>
                  <a:gd name="T0" fmla="*/ 3 w 37"/>
                  <a:gd name="T1" fmla="*/ 30 h 44"/>
                  <a:gd name="T2" fmla="*/ 15 w 37"/>
                  <a:gd name="T3" fmla="*/ 4 h 44"/>
                  <a:gd name="T4" fmla="*/ 18 w 37"/>
                  <a:gd name="T5" fmla="*/ 41 h 44"/>
                  <a:gd name="T6" fmla="*/ 3 w 37"/>
                  <a:gd name="T7" fmla="*/ 30 h 44"/>
                </a:gdLst>
                <a:ahLst/>
                <a:cxnLst>
                  <a:cxn ang="0">
                    <a:pos x="T0" y="T1"/>
                  </a:cxn>
                  <a:cxn ang="0">
                    <a:pos x="T2" y="T3"/>
                  </a:cxn>
                  <a:cxn ang="0">
                    <a:pos x="T4" y="T5"/>
                  </a:cxn>
                  <a:cxn ang="0">
                    <a:pos x="T6" y="T7"/>
                  </a:cxn>
                </a:cxnLst>
                <a:rect l="0" t="0" r="r" b="b"/>
                <a:pathLst>
                  <a:path w="37" h="44">
                    <a:moveTo>
                      <a:pt x="3" y="30"/>
                    </a:moveTo>
                    <a:cubicBezTo>
                      <a:pt x="0" y="14"/>
                      <a:pt x="8" y="6"/>
                      <a:pt x="15" y="4"/>
                    </a:cubicBezTo>
                    <a:cubicBezTo>
                      <a:pt x="36" y="0"/>
                      <a:pt x="37" y="36"/>
                      <a:pt x="18" y="41"/>
                    </a:cubicBezTo>
                    <a:cubicBezTo>
                      <a:pt x="8" y="44"/>
                      <a:pt x="5" y="40"/>
                      <a:pt x="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9" name="Freeform 307"/>
              <p:cNvSpPr>
                <a:spLocks/>
              </p:cNvSpPr>
              <p:nvPr userDrawn="1"/>
            </p:nvSpPr>
            <p:spPr bwMode="auto">
              <a:xfrm>
                <a:off x="792" y="3308"/>
                <a:ext cx="100" cy="92"/>
              </a:xfrm>
              <a:custGeom>
                <a:avLst/>
                <a:gdLst>
                  <a:gd name="T0" fmla="*/ 5 w 42"/>
                  <a:gd name="T1" fmla="*/ 30 h 39"/>
                  <a:gd name="T2" fmla="*/ 8 w 42"/>
                  <a:gd name="T3" fmla="*/ 8 h 39"/>
                  <a:gd name="T4" fmla="*/ 17 w 42"/>
                  <a:gd name="T5" fmla="*/ 39 h 39"/>
                  <a:gd name="T6" fmla="*/ 5 w 42"/>
                  <a:gd name="T7" fmla="*/ 30 h 39"/>
                </a:gdLst>
                <a:ahLst/>
                <a:cxnLst>
                  <a:cxn ang="0">
                    <a:pos x="T0" y="T1"/>
                  </a:cxn>
                  <a:cxn ang="0">
                    <a:pos x="T2" y="T3"/>
                  </a:cxn>
                  <a:cxn ang="0">
                    <a:pos x="T4" y="T5"/>
                  </a:cxn>
                  <a:cxn ang="0">
                    <a:pos x="T6" y="T7"/>
                  </a:cxn>
                </a:cxnLst>
                <a:rect l="0" t="0" r="r" b="b"/>
                <a:pathLst>
                  <a:path w="42" h="39">
                    <a:moveTo>
                      <a:pt x="5" y="30"/>
                    </a:moveTo>
                    <a:cubicBezTo>
                      <a:pt x="0" y="21"/>
                      <a:pt x="1" y="11"/>
                      <a:pt x="8" y="8"/>
                    </a:cubicBezTo>
                    <a:cubicBezTo>
                      <a:pt x="29" y="0"/>
                      <a:pt x="42" y="38"/>
                      <a:pt x="17" y="39"/>
                    </a:cubicBezTo>
                    <a:cubicBezTo>
                      <a:pt x="14" y="39"/>
                      <a:pt x="9" y="38"/>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0" name="Freeform 308"/>
              <p:cNvSpPr>
                <a:spLocks/>
              </p:cNvSpPr>
              <p:nvPr userDrawn="1"/>
            </p:nvSpPr>
            <p:spPr bwMode="auto">
              <a:xfrm>
                <a:off x="213" y="372"/>
                <a:ext cx="137" cy="192"/>
              </a:xfrm>
              <a:custGeom>
                <a:avLst/>
                <a:gdLst>
                  <a:gd name="T0" fmla="*/ 13 w 58"/>
                  <a:gd name="T1" fmla="*/ 64 h 81"/>
                  <a:gd name="T2" fmla="*/ 1 w 58"/>
                  <a:gd name="T3" fmla="*/ 33 h 81"/>
                  <a:gd name="T4" fmla="*/ 37 w 58"/>
                  <a:gd name="T5" fmla="*/ 74 h 81"/>
                  <a:gd name="T6" fmla="*/ 13 w 58"/>
                  <a:gd name="T7" fmla="*/ 64 h 81"/>
                </a:gdLst>
                <a:ahLst/>
                <a:cxnLst>
                  <a:cxn ang="0">
                    <a:pos x="T0" y="T1"/>
                  </a:cxn>
                  <a:cxn ang="0">
                    <a:pos x="T2" y="T3"/>
                  </a:cxn>
                  <a:cxn ang="0">
                    <a:pos x="T4" y="T5"/>
                  </a:cxn>
                  <a:cxn ang="0">
                    <a:pos x="T6" y="T7"/>
                  </a:cxn>
                </a:cxnLst>
                <a:rect l="0" t="0" r="r" b="b"/>
                <a:pathLst>
                  <a:path w="58" h="81">
                    <a:moveTo>
                      <a:pt x="13" y="64"/>
                    </a:moveTo>
                    <a:cubicBezTo>
                      <a:pt x="3" y="52"/>
                      <a:pt x="0" y="40"/>
                      <a:pt x="1" y="33"/>
                    </a:cubicBezTo>
                    <a:cubicBezTo>
                      <a:pt x="4" y="0"/>
                      <a:pt x="58" y="50"/>
                      <a:pt x="37" y="74"/>
                    </a:cubicBezTo>
                    <a:cubicBezTo>
                      <a:pt x="33" y="78"/>
                      <a:pt x="26" y="81"/>
                      <a:pt x="1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1" name="Freeform 309"/>
              <p:cNvSpPr>
                <a:spLocks/>
              </p:cNvSpPr>
              <p:nvPr userDrawn="1"/>
            </p:nvSpPr>
            <p:spPr bwMode="auto">
              <a:xfrm>
                <a:off x="854" y="3618"/>
                <a:ext cx="95" cy="158"/>
              </a:xfrm>
              <a:custGeom>
                <a:avLst/>
                <a:gdLst>
                  <a:gd name="T0" fmla="*/ 7 w 40"/>
                  <a:gd name="T1" fmla="*/ 36 h 67"/>
                  <a:gd name="T2" fmla="*/ 9 w 40"/>
                  <a:gd name="T3" fmla="*/ 16 h 67"/>
                  <a:gd name="T4" fmla="*/ 7 w 40"/>
                  <a:gd name="T5" fmla="*/ 36 h 67"/>
                </a:gdLst>
                <a:ahLst/>
                <a:cxnLst>
                  <a:cxn ang="0">
                    <a:pos x="T0" y="T1"/>
                  </a:cxn>
                  <a:cxn ang="0">
                    <a:pos x="T2" y="T3"/>
                  </a:cxn>
                  <a:cxn ang="0">
                    <a:pos x="T4" y="T5"/>
                  </a:cxn>
                </a:cxnLst>
                <a:rect l="0" t="0" r="r" b="b"/>
                <a:pathLst>
                  <a:path w="40" h="67">
                    <a:moveTo>
                      <a:pt x="7" y="36"/>
                    </a:moveTo>
                    <a:cubicBezTo>
                      <a:pt x="0" y="26"/>
                      <a:pt x="5" y="17"/>
                      <a:pt x="9" y="16"/>
                    </a:cubicBezTo>
                    <a:cubicBezTo>
                      <a:pt x="40" y="0"/>
                      <a:pt x="29" y="67"/>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2" name="Freeform 310"/>
              <p:cNvSpPr>
                <a:spLocks/>
              </p:cNvSpPr>
              <p:nvPr userDrawn="1"/>
            </p:nvSpPr>
            <p:spPr bwMode="auto">
              <a:xfrm>
                <a:off x="466" y="807"/>
                <a:ext cx="109" cy="161"/>
              </a:xfrm>
              <a:custGeom>
                <a:avLst/>
                <a:gdLst>
                  <a:gd name="T0" fmla="*/ 16 w 46"/>
                  <a:gd name="T1" fmla="*/ 54 h 68"/>
                  <a:gd name="T2" fmla="*/ 6 w 46"/>
                  <a:gd name="T3" fmla="*/ 13 h 68"/>
                  <a:gd name="T4" fmla="*/ 37 w 46"/>
                  <a:gd name="T5" fmla="*/ 63 h 68"/>
                  <a:gd name="T6" fmla="*/ 16 w 46"/>
                  <a:gd name="T7" fmla="*/ 54 h 68"/>
                </a:gdLst>
                <a:ahLst/>
                <a:cxnLst>
                  <a:cxn ang="0">
                    <a:pos x="T0" y="T1"/>
                  </a:cxn>
                  <a:cxn ang="0">
                    <a:pos x="T2" y="T3"/>
                  </a:cxn>
                  <a:cxn ang="0">
                    <a:pos x="T4" y="T5"/>
                  </a:cxn>
                  <a:cxn ang="0">
                    <a:pos x="T6" y="T7"/>
                  </a:cxn>
                </a:cxnLst>
                <a:rect l="0" t="0" r="r" b="b"/>
                <a:pathLst>
                  <a:path w="46" h="68">
                    <a:moveTo>
                      <a:pt x="16" y="54"/>
                    </a:moveTo>
                    <a:cubicBezTo>
                      <a:pt x="1" y="35"/>
                      <a:pt x="0" y="18"/>
                      <a:pt x="6" y="13"/>
                    </a:cubicBezTo>
                    <a:cubicBezTo>
                      <a:pt x="21" y="0"/>
                      <a:pt x="46" y="50"/>
                      <a:pt x="37" y="63"/>
                    </a:cubicBezTo>
                    <a:cubicBezTo>
                      <a:pt x="34" y="68"/>
                      <a:pt x="26" y="66"/>
                      <a:pt x="1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3" name="Freeform 311"/>
              <p:cNvSpPr>
                <a:spLocks/>
              </p:cNvSpPr>
              <p:nvPr userDrawn="1"/>
            </p:nvSpPr>
            <p:spPr bwMode="auto">
              <a:xfrm>
                <a:off x="920" y="3973"/>
                <a:ext cx="90" cy="113"/>
              </a:xfrm>
              <a:custGeom>
                <a:avLst/>
                <a:gdLst>
                  <a:gd name="T0" fmla="*/ 4 w 38"/>
                  <a:gd name="T1" fmla="*/ 22 h 48"/>
                  <a:gd name="T2" fmla="*/ 10 w 38"/>
                  <a:gd name="T3" fmla="*/ 5 h 48"/>
                  <a:gd name="T4" fmla="*/ 4 w 38"/>
                  <a:gd name="T5" fmla="*/ 22 h 48"/>
                </a:gdLst>
                <a:ahLst/>
                <a:cxnLst>
                  <a:cxn ang="0">
                    <a:pos x="T0" y="T1"/>
                  </a:cxn>
                  <a:cxn ang="0">
                    <a:pos x="T2" y="T3"/>
                  </a:cxn>
                  <a:cxn ang="0">
                    <a:pos x="T4" y="T5"/>
                  </a:cxn>
                </a:cxnLst>
                <a:rect l="0" t="0" r="r" b="b"/>
                <a:pathLst>
                  <a:path w="38" h="48">
                    <a:moveTo>
                      <a:pt x="4" y="22"/>
                    </a:moveTo>
                    <a:cubicBezTo>
                      <a:pt x="0" y="12"/>
                      <a:pt x="4" y="6"/>
                      <a:pt x="10" y="5"/>
                    </a:cubicBezTo>
                    <a:cubicBezTo>
                      <a:pt x="38" y="0"/>
                      <a:pt x="17" y="48"/>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4" name="Freeform 312"/>
              <p:cNvSpPr>
                <a:spLocks/>
              </p:cNvSpPr>
              <p:nvPr userDrawn="1"/>
            </p:nvSpPr>
            <p:spPr bwMode="auto">
              <a:xfrm>
                <a:off x="830" y="1616"/>
                <a:ext cx="52" cy="145"/>
              </a:xfrm>
              <a:custGeom>
                <a:avLst/>
                <a:gdLst>
                  <a:gd name="T0" fmla="*/ 4 w 22"/>
                  <a:gd name="T1" fmla="*/ 44 h 61"/>
                  <a:gd name="T2" fmla="*/ 6 w 22"/>
                  <a:gd name="T3" fmla="*/ 8 h 61"/>
                  <a:gd name="T4" fmla="*/ 15 w 22"/>
                  <a:gd name="T5" fmla="*/ 56 h 61"/>
                  <a:gd name="T6" fmla="*/ 4 w 22"/>
                  <a:gd name="T7" fmla="*/ 44 h 61"/>
                </a:gdLst>
                <a:ahLst/>
                <a:cxnLst>
                  <a:cxn ang="0">
                    <a:pos x="T0" y="T1"/>
                  </a:cxn>
                  <a:cxn ang="0">
                    <a:pos x="T2" y="T3"/>
                  </a:cxn>
                  <a:cxn ang="0">
                    <a:pos x="T4" y="T5"/>
                  </a:cxn>
                  <a:cxn ang="0">
                    <a:pos x="T6" y="T7"/>
                  </a:cxn>
                </a:cxnLst>
                <a:rect l="0" t="0" r="r" b="b"/>
                <a:pathLst>
                  <a:path w="22" h="61">
                    <a:moveTo>
                      <a:pt x="4" y="44"/>
                    </a:moveTo>
                    <a:cubicBezTo>
                      <a:pt x="0" y="27"/>
                      <a:pt x="2" y="10"/>
                      <a:pt x="6" y="8"/>
                    </a:cubicBezTo>
                    <a:cubicBezTo>
                      <a:pt x="16" y="0"/>
                      <a:pt x="22" y="47"/>
                      <a:pt x="15" y="56"/>
                    </a:cubicBezTo>
                    <a:cubicBezTo>
                      <a:pt x="12" y="61"/>
                      <a:pt x="7" y="56"/>
                      <a:pt x="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5" name="Freeform 313"/>
              <p:cNvSpPr>
                <a:spLocks/>
              </p:cNvSpPr>
              <p:nvPr userDrawn="1"/>
            </p:nvSpPr>
            <p:spPr bwMode="auto">
              <a:xfrm>
                <a:off x="710" y="1221"/>
                <a:ext cx="78" cy="149"/>
              </a:xfrm>
              <a:custGeom>
                <a:avLst/>
                <a:gdLst>
                  <a:gd name="T0" fmla="*/ 11 w 33"/>
                  <a:gd name="T1" fmla="*/ 47 h 63"/>
                  <a:gd name="T2" fmla="*/ 4 w 33"/>
                  <a:gd name="T3" fmla="*/ 10 h 63"/>
                  <a:gd name="T4" fmla="*/ 27 w 33"/>
                  <a:gd name="T5" fmla="*/ 57 h 63"/>
                  <a:gd name="T6" fmla="*/ 11 w 33"/>
                  <a:gd name="T7" fmla="*/ 47 h 63"/>
                </a:gdLst>
                <a:ahLst/>
                <a:cxnLst>
                  <a:cxn ang="0">
                    <a:pos x="T0" y="T1"/>
                  </a:cxn>
                  <a:cxn ang="0">
                    <a:pos x="T2" y="T3"/>
                  </a:cxn>
                  <a:cxn ang="0">
                    <a:pos x="T4" y="T5"/>
                  </a:cxn>
                  <a:cxn ang="0">
                    <a:pos x="T6" y="T7"/>
                  </a:cxn>
                </a:cxnLst>
                <a:rect l="0" t="0" r="r" b="b"/>
                <a:pathLst>
                  <a:path w="33" h="63">
                    <a:moveTo>
                      <a:pt x="11" y="47"/>
                    </a:moveTo>
                    <a:cubicBezTo>
                      <a:pt x="1" y="31"/>
                      <a:pt x="0" y="14"/>
                      <a:pt x="4" y="10"/>
                    </a:cubicBezTo>
                    <a:cubicBezTo>
                      <a:pt x="15" y="0"/>
                      <a:pt x="33" y="46"/>
                      <a:pt x="27" y="57"/>
                    </a:cubicBezTo>
                    <a:cubicBezTo>
                      <a:pt x="24" y="63"/>
                      <a:pt x="18" y="59"/>
                      <a:pt x="1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6" name="Freeform 314"/>
              <p:cNvSpPr>
                <a:spLocks/>
              </p:cNvSpPr>
              <p:nvPr userDrawn="1"/>
            </p:nvSpPr>
            <p:spPr bwMode="auto">
              <a:xfrm>
                <a:off x="871" y="2000"/>
                <a:ext cx="87" cy="168"/>
              </a:xfrm>
              <a:custGeom>
                <a:avLst/>
                <a:gdLst>
                  <a:gd name="T0" fmla="*/ 1 w 37"/>
                  <a:gd name="T1" fmla="*/ 57 h 71"/>
                  <a:gd name="T2" fmla="*/ 3 w 37"/>
                  <a:gd name="T3" fmla="*/ 31 h 71"/>
                  <a:gd name="T4" fmla="*/ 9 w 37"/>
                  <a:gd name="T5" fmla="*/ 68 h 71"/>
                  <a:gd name="T6" fmla="*/ 1 w 37"/>
                  <a:gd name="T7" fmla="*/ 57 h 71"/>
                </a:gdLst>
                <a:ahLst/>
                <a:cxnLst>
                  <a:cxn ang="0">
                    <a:pos x="T0" y="T1"/>
                  </a:cxn>
                  <a:cxn ang="0">
                    <a:pos x="T2" y="T3"/>
                  </a:cxn>
                  <a:cxn ang="0">
                    <a:pos x="T4" y="T5"/>
                  </a:cxn>
                  <a:cxn ang="0">
                    <a:pos x="T6" y="T7"/>
                  </a:cxn>
                </a:cxnLst>
                <a:rect l="0" t="0" r="r" b="b"/>
                <a:pathLst>
                  <a:path w="37" h="71">
                    <a:moveTo>
                      <a:pt x="1" y="57"/>
                    </a:moveTo>
                    <a:cubicBezTo>
                      <a:pt x="0" y="46"/>
                      <a:pt x="2" y="35"/>
                      <a:pt x="3" y="31"/>
                    </a:cubicBezTo>
                    <a:cubicBezTo>
                      <a:pt x="10" y="0"/>
                      <a:pt x="37" y="54"/>
                      <a:pt x="9" y="68"/>
                    </a:cubicBezTo>
                    <a:cubicBezTo>
                      <a:pt x="8" y="68"/>
                      <a:pt x="3" y="71"/>
                      <a:pt x="1"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7" name="Freeform 315"/>
              <p:cNvSpPr>
                <a:spLocks/>
              </p:cNvSpPr>
              <p:nvPr userDrawn="1"/>
            </p:nvSpPr>
            <p:spPr bwMode="auto">
              <a:xfrm>
                <a:off x="842" y="2418"/>
                <a:ext cx="76" cy="190"/>
              </a:xfrm>
              <a:custGeom>
                <a:avLst/>
                <a:gdLst>
                  <a:gd name="T0" fmla="*/ 2 w 32"/>
                  <a:gd name="T1" fmla="*/ 48 h 80"/>
                  <a:gd name="T2" fmla="*/ 30 w 32"/>
                  <a:gd name="T3" fmla="*/ 31 h 80"/>
                  <a:gd name="T4" fmla="*/ 2 w 32"/>
                  <a:gd name="T5" fmla="*/ 48 h 80"/>
                </a:gdLst>
                <a:ahLst/>
                <a:cxnLst>
                  <a:cxn ang="0">
                    <a:pos x="T0" y="T1"/>
                  </a:cxn>
                  <a:cxn ang="0">
                    <a:pos x="T2" y="T3"/>
                  </a:cxn>
                  <a:cxn ang="0">
                    <a:pos x="T4" y="T5"/>
                  </a:cxn>
                </a:cxnLst>
                <a:rect l="0" t="0" r="r" b="b"/>
                <a:pathLst>
                  <a:path w="32" h="80">
                    <a:moveTo>
                      <a:pt x="2" y="48"/>
                    </a:moveTo>
                    <a:cubicBezTo>
                      <a:pt x="2" y="30"/>
                      <a:pt x="32" y="0"/>
                      <a:pt x="30" y="31"/>
                    </a:cubicBezTo>
                    <a:cubicBezTo>
                      <a:pt x="28" y="47"/>
                      <a:pt x="0" y="80"/>
                      <a:pt x="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8" name="Freeform 316"/>
              <p:cNvSpPr>
                <a:spLocks/>
              </p:cNvSpPr>
              <p:nvPr userDrawn="1"/>
            </p:nvSpPr>
            <p:spPr bwMode="auto">
              <a:xfrm>
                <a:off x="790" y="2837"/>
                <a:ext cx="95" cy="128"/>
              </a:xfrm>
              <a:custGeom>
                <a:avLst/>
                <a:gdLst>
                  <a:gd name="T0" fmla="*/ 3 w 40"/>
                  <a:gd name="T1" fmla="*/ 39 h 54"/>
                  <a:gd name="T2" fmla="*/ 16 w 40"/>
                  <a:gd name="T3" fmla="*/ 10 h 54"/>
                  <a:gd name="T4" fmla="*/ 21 w 40"/>
                  <a:gd name="T5" fmla="*/ 48 h 54"/>
                  <a:gd name="T6" fmla="*/ 3 w 40"/>
                  <a:gd name="T7" fmla="*/ 39 h 54"/>
                </a:gdLst>
                <a:ahLst/>
                <a:cxnLst>
                  <a:cxn ang="0">
                    <a:pos x="T0" y="T1"/>
                  </a:cxn>
                  <a:cxn ang="0">
                    <a:pos x="T2" y="T3"/>
                  </a:cxn>
                  <a:cxn ang="0">
                    <a:pos x="T4" y="T5"/>
                  </a:cxn>
                  <a:cxn ang="0">
                    <a:pos x="T6" y="T7"/>
                  </a:cxn>
                </a:cxnLst>
                <a:rect l="0" t="0" r="r" b="b"/>
                <a:pathLst>
                  <a:path w="40" h="54">
                    <a:moveTo>
                      <a:pt x="3" y="39"/>
                    </a:moveTo>
                    <a:cubicBezTo>
                      <a:pt x="0" y="22"/>
                      <a:pt x="9" y="13"/>
                      <a:pt x="16" y="10"/>
                    </a:cubicBezTo>
                    <a:cubicBezTo>
                      <a:pt x="40" y="0"/>
                      <a:pt x="34" y="40"/>
                      <a:pt x="21" y="48"/>
                    </a:cubicBezTo>
                    <a:cubicBezTo>
                      <a:pt x="10" y="54"/>
                      <a:pt x="5" y="4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9" name="Freeform 317"/>
              <p:cNvSpPr>
                <a:spLocks/>
              </p:cNvSpPr>
              <p:nvPr userDrawn="1"/>
            </p:nvSpPr>
            <p:spPr bwMode="auto">
              <a:xfrm>
                <a:off x="807" y="3206"/>
                <a:ext cx="97" cy="92"/>
              </a:xfrm>
              <a:custGeom>
                <a:avLst/>
                <a:gdLst>
                  <a:gd name="T0" fmla="*/ 5 w 41"/>
                  <a:gd name="T1" fmla="*/ 30 h 39"/>
                  <a:gd name="T2" fmla="*/ 8 w 41"/>
                  <a:gd name="T3" fmla="*/ 8 h 39"/>
                  <a:gd name="T4" fmla="*/ 16 w 41"/>
                  <a:gd name="T5" fmla="*/ 39 h 39"/>
                  <a:gd name="T6" fmla="*/ 5 w 41"/>
                  <a:gd name="T7" fmla="*/ 30 h 39"/>
                </a:gdLst>
                <a:ahLst/>
                <a:cxnLst>
                  <a:cxn ang="0">
                    <a:pos x="T0" y="T1"/>
                  </a:cxn>
                  <a:cxn ang="0">
                    <a:pos x="T2" y="T3"/>
                  </a:cxn>
                  <a:cxn ang="0">
                    <a:pos x="T4" y="T5"/>
                  </a:cxn>
                  <a:cxn ang="0">
                    <a:pos x="T6" y="T7"/>
                  </a:cxn>
                </a:cxnLst>
                <a:rect l="0" t="0" r="r" b="b"/>
                <a:pathLst>
                  <a:path w="41" h="39">
                    <a:moveTo>
                      <a:pt x="5" y="30"/>
                    </a:moveTo>
                    <a:cubicBezTo>
                      <a:pt x="0" y="21"/>
                      <a:pt x="1" y="11"/>
                      <a:pt x="8" y="8"/>
                    </a:cubicBezTo>
                    <a:cubicBezTo>
                      <a:pt x="29" y="0"/>
                      <a:pt x="41" y="38"/>
                      <a:pt x="16" y="39"/>
                    </a:cubicBezTo>
                    <a:cubicBezTo>
                      <a:pt x="14" y="39"/>
                      <a:pt x="9" y="38"/>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0" name="Freeform 318"/>
              <p:cNvSpPr>
                <a:spLocks/>
              </p:cNvSpPr>
              <p:nvPr userDrawn="1"/>
            </p:nvSpPr>
            <p:spPr bwMode="auto">
              <a:xfrm>
                <a:off x="856" y="3549"/>
                <a:ext cx="83" cy="90"/>
              </a:xfrm>
              <a:custGeom>
                <a:avLst/>
                <a:gdLst>
                  <a:gd name="T0" fmla="*/ 9 w 35"/>
                  <a:gd name="T1" fmla="*/ 4 h 38"/>
                  <a:gd name="T2" fmla="*/ 28 w 35"/>
                  <a:gd name="T3" fmla="*/ 3 h 38"/>
                  <a:gd name="T4" fmla="*/ 31 w 35"/>
                  <a:gd name="T5" fmla="*/ 26 h 38"/>
                  <a:gd name="T6" fmla="*/ 9 w 35"/>
                  <a:gd name="T7" fmla="*/ 4 h 38"/>
                </a:gdLst>
                <a:ahLst/>
                <a:cxnLst>
                  <a:cxn ang="0">
                    <a:pos x="T0" y="T1"/>
                  </a:cxn>
                  <a:cxn ang="0">
                    <a:pos x="T2" y="T3"/>
                  </a:cxn>
                  <a:cxn ang="0">
                    <a:pos x="T4" y="T5"/>
                  </a:cxn>
                  <a:cxn ang="0">
                    <a:pos x="T6" y="T7"/>
                  </a:cxn>
                </a:cxnLst>
                <a:rect l="0" t="0" r="r" b="b"/>
                <a:pathLst>
                  <a:path w="35" h="38">
                    <a:moveTo>
                      <a:pt x="9" y="4"/>
                    </a:moveTo>
                    <a:cubicBezTo>
                      <a:pt x="14" y="0"/>
                      <a:pt x="24" y="0"/>
                      <a:pt x="28" y="3"/>
                    </a:cubicBezTo>
                    <a:cubicBezTo>
                      <a:pt x="34" y="8"/>
                      <a:pt x="35" y="22"/>
                      <a:pt x="31" y="26"/>
                    </a:cubicBezTo>
                    <a:cubicBezTo>
                      <a:pt x="16" y="38"/>
                      <a:pt x="0" y="16"/>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1" name="Freeform 319"/>
              <p:cNvSpPr>
                <a:spLocks/>
              </p:cNvSpPr>
              <p:nvPr userDrawn="1"/>
            </p:nvSpPr>
            <p:spPr bwMode="auto">
              <a:xfrm>
                <a:off x="158" y="239"/>
                <a:ext cx="128" cy="176"/>
              </a:xfrm>
              <a:custGeom>
                <a:avLst/>
                <a:gdLst>
                  <a:gd name="T0" fmla="*/ 16 w 54"/>
                  <a:gd name="T1" fmla="*/ 62 h 74"/>
                  <a:gd name="T2" fmla="*/ 7 w 54"/>
                  <a:gd name="T3" fmla="*/ 20 h 74"/>
                  <a:gd name="T4" fmla="*/ 37 w 54"/>
                  <a:gd name="T5" fmla="*/ 70 h 74"/>
                  <a:gd name="T6" fmla="*/ 16 w 54"/>
                  <a:gd name="T7" fmla="*/ 62 h 74"/>
                </a:gdLst>
                <a:ahLst/>
                <a:cxnLst>
                  <a:cxn ang="0">
                    <a:pos x="T0" y="T1"/>
                  </a:cxn>
                  <a:cxn ang="0">
                    <a:pos x="T2" y="T3"/>
                  </a:cxn>
                  <a:cxn ang="0">
                    <a:pos x="T4" y="T5"/>
                  </a:cxn>
                  <a:cxn ang="0">
                    <a:pos x="T6" y="T7"/>
                  </a:cxn>
                </a:cxnLst>
                <a:rect l="0" t="0" r="r" b="b"/>
                <a:pathLst>
                  <a:path w="54" h="74">
                    <a:moveTo>
                      <a:pt x="16" y="62"/>
                    </a:moveTo>
                    <a:cubicBezTo>
                      <a:pt x="0" y="42"/>
                      <a:pt x="1" y="27"/>
                      <a:pt x="7" y="20"/>
                    </a:cubicBezTo>
                    <a:cubicBezTo>
                      <a:pt x="25" y="0"/>
                      <a:pt x="54" y="55"/>
                      <a:pt x="37" y="70"/>
                    </a:cubicBezTo>
                    <a:cubicBezTo>
                      <a:pt x="33" y="73"/>
                      <a:pt x="25" y="74"/>
                      <a:pt x="16"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2" name="Freeform 320"/>
              <p:cNvSpPr>
                <a:spLocks/>
              </p:cNvSpPr>
              <p:nvPr userDrawn="1"/>
            </p:nvSpPr>
            <p:spPr bwMode="auto">
              <a:xfrm>
                <a:off x="655" y="1082"/>
                <a:ext cx="90" cy="153"/>
              </a:xfrm>
              <a:custGeom>
                <a:avLst/>
                <a:gdLst>
                  <a:gd name="T0" fmla="*/ 14 w 38"/>
                  <a:gd name="T1" fmla="*/ 51 h 65"/>
                  <a:gd name="T2" fmla="*/ 4 w 38"/>
                  <a:gd name="T3" fmla="*/ 11 h 65"/>
                  <a:gd name="T4" fmla="*/ 31 w 38"/>
                  <a:gd name="T5" fmla="*/ 60 h 65"/>
                  <a:gd name="T6" fmla="*/ 14 w 38"/>
                  <a:gd name="T7" fmla="*/ 51 h 65"/>
                </a:gdLst>
                <a:ahLst/>
                <a:cxnLst>
                  <a:cxn ang="0">
                    <a:pos x="T0" y="T1"/>
                  </a:cxn>
                  <a:cxn ang="0">
                    <a:pos x="T2" y="T3"/>
                  </a:cxn>
                  <a:cxn ang="0">
                    <a:pos x="T4" y="T5"/>
                  </a:cxn>
                  <a:cxn ang="0">
                    <a:pos x="T6" y="T7"/>
                  </a:cxn>
                </a:cxnLst>
                <a:rect l="0" t="0" r="r" b="b"/>
                <a:pathLst>
                  <a:path w="38" h="65">
                    <a:moveTo>
                      <a:pt x="14" y="51"/>
                    </a:moveTo>
                    <a:cubicBezTo>
                      <a:pt x="2" y="33"/>
                      <a:pt x="0" y="16"/>
                      <a:pt x="4" y="11"/>
                    </a:cubicBezTo>
                    <a:cubicBezTo>
                      <a:pt x="16" y="0"/>
                      <a:pt x="38" y="47"/>
                      <a:pt x="31" y="60"/>
                    </a:cubicBezTo>
                    <a:cubicBezTo>
                      <a:pt x="28" y="65"/>
                      <a:pt x="22" y="63"/>
                      <a:pt x="1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3" name="Freeform 321"/>
              <p:cNvSpPr>
                <a:spLocks/>
              </p:cNvSpPr>
              <p:nvPr userDrawn="1"/>
            </p:nvSpPr>
            <p:spPr bwMode="auto">
              <a:xfrm>
                <a:off x="407" y="663"/>
                <a:ext cx="113" cy="163"/>
              </a:xfrm>
              <a:custGeom>
                <a:avLst/>
                <a:gdLst>
                  <a:gd name="T0" fmla="*/ 16 w 48"/>
                  <a:gd name="T1" fmla="*/ 55 h 69"/>
                  <a:gd name="T2" fmla="*/ 5 w 48"/>
                  <a:gd name="T3" fmla="*/ 14 h 69"/>
                  <a:gd name="T4" fmla="*/ 37 w 48"/>
                  <a:gd name="T5" fmla="*/ 64 h 69"/>
                  <a:gd name="T6" fmla="*/ 16 w 48"/>
                  <a:gd name="T7" fmla="*/ 55 h 69"/>
                </a:gdLst>
                <a:ahLst/>
                <a:cxnLst>
                  <a:cxn ang="0">
                    <a:pos x="T0" y="T1"/>
                  </a:cxn>
                  <a:cxn ang="0">
                    <a:pos x="T2" y="T3"/>
                  </a:cxn>
                  <a:cxn ang="0">
                    <a:pos x="T4" y="T5"/>
                  </a:cxn>
                  <a:cxn ang="0">
                    <a:pos x="T6" y="T7"/>
                  </a:cxn>
                </a:cxnLst>
                <a:rect l="0" t="0" r="r" b="b"/>
                <a:pathLst>
                  <a:path w="48" h="69">
                    <a:moveTo>
                      <a:pt x="16" y="55"/>
                    </a:moveTo>
                    <a:cubicBezTo>
                      <a:pt x="0" y="35"/>
                      <a:pt x="0" y="19"/>
                      <a:pt x="5" y="14"/>
                    </a:cubicBezTo>
                    <a:cubicBezTo>
                      <a:pt x="21" y="0"/>
                      <a:pt x="48" y="49"/>
                      <a:pt x="37" y="64"/>
                    </a:cubicBezTo>
                    <a:cubicBezTo>
                      <a:pt x="33" y="69"/>
                      <a:pt x="26" y="67"/>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4" name="Freeform 322"/>
              <p:cNvSpPr>
                <a:spLocks/>
              </p:cNvSpPr>
              <p:nvPr userDrawn="1"/>
            </p:nvSpPr>
            <p:spPr bwMode="auto">
              <a:xfrm>
                <a:off x="937" y="3850"/>
                <a:ext cx="99" cy="101"/>
              </a:xfrm>
              <a:custGeom>
                <a:avLst/>
                <a:gdLst>
                  <a:gd name="T0" fmla="*/ 3 w 42"/>
                  <a:gd name="T1" fmla="*/ 32 h 43"/>
                  <a:gd name="T2" fmla="*/ 0 w 42"/>
                  <a:gd name="T3" fmla="*/ 23 h 43"/>
                  <a:gd name="T4" fmla="*/ 19 w 42"/>
                  <a:gd name="T5" fmla="*/ 38 h 43"/>
                  <a:gd name="T6" fmla="*/ 3 w 42"/>
                  <a:gd name="T7" fmla="*/ 32 h 43"/>
                </a:gdLst>
                <a:ahLst/>
                <a:cxnLst>
                  <a:cxn ang="0">
                    <a:pos x="T0" y="T1"/>
                  </a:cxn>
                  <a:cxn ang="0">
                    <a:pos x="T2" y="T3"/>
                  </a:cxn>
                  <a:cxn ang="0">
                    <a:pos x="T4" y="T5"/>
                  </a:cxn>
                  <a:cxn ang="0">
                    <a:pos x="T6" y="T7"/>
                  </a:cxn>
                </a:cxnLst>
                <a:rect l="0" t="0" r="r" b="b"/>
                <a:pathLst>
                  <a:path w="42" h="43">
                    <a:moveTo>
                      <a:pt x="3" y="32"/>
                    </a:moveTo>
                    <a:cubicBezTo>
                      <a:pt x="1" y="28"/>
                      <a:pt x="0" y="25"/>
                      <a:pt x="0" y="23"/>
                    </a:cubicBezTo>
                    <a:cubicBezTo>
                      <a:pt x="2" y="0"/>
                      <a:pt x="42" y="27"/>
                      <a:pt x="19" y="38"/>
                    </a:cubicBezTo>
                    <a:cubicBezTo>
                      <a:pt x="9" y="43"/>
                      <a:pt x="7"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5" name="Freeform 323"/>
              <p:cNvSpPr>
                <a:spLocks/>
              </p:cNvSpPr>
              <p:nvPr userDrawn="1"/>
            </p:nvSpPr>
            <p:spPr bwMode="auto">
              <a:xfrm>
                <a:off x="819" y="1479"/>
                <a:ext cx="49" cy="144"/>
              </a:xfrm>
              <a:custGeom>
                <a:avLst/>
                <a:gdLst>
                  <a:gd name="T0" fmla="*/ 5 w 21"/>
                  <a:gd name="T1" fmla="*/ 45 h 61"/>
                  <a:gd name="T2" fmla="*/ 4 w 21"/>
                  <a:gd name="T3" fmla="*/ 8 h 61"/>
                  <a:gd name="T4" fmla="*/ 16 w 21"/>
                  <a:gd name="T5" fmla="*/ 56 h 61"/>
                  <a:gd name="T6" fmla="*/ 5 w 21"/>
                  <a:gd name="T7" fmla="*/ 45 h 61"/>
                </a:gdLst>
                <a:ahLst/>
                <a:cxnLst>
                  <a:cxn ang="0">
                    <a:pos x="T0" y="T1"/>
                  </a:cxn>
                  <a:cxn ang="0">
                    <a:pos x="T2" y="T3"/>
                  </a:cxn>
                  <a:cxn ang="0">
                    <a:pos x="T4" y="T5"/>
                  </a:cxn>
                  <a:cxn ang="0">
                    <a:pos x="T6" y="T7"/>
                  </a:cxn>
                </a:cxnLst>
                <a:rect l="0" t="0" r="r" b="b"/>
                <a:pathLst>
                  <a:path w="21" h="61">
                    <a:moveTo>
                      <a:pt x="5" y="45"/>
                    </a:moveTo>
                    <a:cubicBezTo>
                      <a:pt x="0" y="28"/>
                      <a:pt x="1" y="11"/>
                      <a:pt x="4" y="8"/>
                    </a:cubicBezTo>
                    <a:cubicBezTo>
                      <a:pt x="13" y="0"/>
                      <a:pt x="21" y="47"/>
                      <a:pt x="16" y="56"/>
                    </a:cubicBezTo>
                    <a:cubicBezTo>
                      <a:pt x="13" y="61"/>
                      <a:pt x="9" y="57"/>
                      <a:pt x="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6" name="Freeform 324"/>
              <p:cNvSpPr>
                <a:spLocks/>
              </p:cNvSpPr>
              <p:nvPr userDrawn="1"/>
            </p:nvSpPr>
            <p:spPr bwMode="auto">
              <a:xfrm>
                <a:off x="873" y="2288"/>
                <a:ext cx="76" cy="187"/>
              </a:xfrm>
              <a:custGeom>
                <a:avLst/>
                <a:gdLst>
                  <a:gd name="T0" fmla="*/ 3 w 32"/>
                  <a:gd name="T1" fmla="*/ 49 h 79"/>
                  <a:gd name="T2" fmla="*/ 29 w 32"/>
                  <a:gd name="T3" fmla="*/ 30 h 79"/>
                  <a:gd name="T4" fmla="*/ 3 w 32"/>
                  <a:gd name="T5" fmla="*/ 49 h 79"/>
                </a:gdLst>
                <a:ahLst/>
                <a:cxnLst>
                  <a:cxn ang="0">
                    <a:pos x="T0" y="T1"/>
                  </a:cxn>
                  <a:cxn ang="0">
                    <a:pos x="T2" y="T3"/>
                  </a:cxn>
                  <a:cxn ang="0">
                    <a:pos x="T4" y="T5"/>
                  </a:cxn>
                </a:cxnLst>
                <a:rect l="0" t="0" r="r" b="b"/>
                <a:pathLst>
                  <a:path w="32" h="79">
                    <a:moveTo>
                      <a:pt x="3" y="49"/>
                    </a:moveTo>
                    <a:cubicBezTo>
                      <a:pt x="0" y="27"/>
                      <a:pt x="32" y="0"/>
                      <a:pt x="29" y="30"/>
                    </a:cubicBezTo>
                    <a:cubicBezTo>
                      <a:pt x="28" y="43"/>
                      <a:pt x="7" y="79"/>
                      <a:pt x="3"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7" name="Freeform 325"/>
              <p:cNvSpPr>
                <a:spLocks/>
              </p:cNvSpPr>
              <p:nvPr userDrawn="1"/>
            </p:nvSpPr>
            <p:spPr bwMode="auto">
              <a:xfrm>
                <a:off x="882" y="1879"/>
                <a:ext cx="62" cy="147"/>
              </a:xfrm>
              <a:custGeom>
                <a:avLst/>
                <a:gdLst>
                  <a:gd name="T0" fmla="*/ 3 w 26"/>
                  <a:gd name="T1" fmla="*/ 52 h 62"/>
                  <a:gd name="T2" fmla="*/ 5 w 26"/>
                  <a:gd name="T3" fmla="*/ 15 h 62"/>
                  <a:gd name="T4" fmla="*/ 9 w 26"/>
                  <a:gd name="T5" fmla="*/ 62 h 62"/>
                  <a:gd name="T6" fmla="*/ 3 w 26"/>
                  <a:gd name="T7" fmla="*/ 52 h 62"/>
                </a:gdLst>
                <a:ahLst/>
                <a:cxnLst>
                  <a:cxn ang="0">
                    <a:pos x="T0" y="T1"/>
                  </a:cxn>
                  <a:cxn ang="0">
                    <a:pos x="T2" y="T3"/>
                  </a:cxn>
                  <a:cxn ang="0">
                    <a:pos x="T4" y="T5"/>
                  </a:cxn>
                  <a:cxn ang="0">
                    <a:pos x="T6" y="T7"/>
                  </a:cxn>
                </a:cxnLst>
                <a:rect l="0" t="0" r="r" b="b"/>
                <a:pathLst>
                  <a:path w="26" h="62">
                    <a:moveTo>
                      <a:pt x="3" y="52"/>
                    </a:moveTo>
                    <a:cubicBezTo>
                      <a:pt x="0" y="39"/>
                      <a:pt x="1" y="22"/>
                      <a:pt x="5" y="15"/>
                    </a:cubicBezTo>
                    <a:cubicBezTo>
                      <a:pt x="17" y="0"/>
                      <a:pt x="26" y="57"/>
                      <a:pt x="9" y="62"/>
                    </a:cubicBezTo>
                    <a:cubicBezTo>
                      <a:pt x="7" y="62"/>
                      <a:pt x="5" y="58"/>
                      <a:pt x="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8" name="Freeform 326"/>
              <p:cNvSpPr>
                <a:spLocks/>
              </p:cNvSpPr>
              <p:nvPr userDrawn="1"/>
            </p:nvSpPr>
            <p:spPr bwMode="auto">
              <a:xfrm>
                <a:off x="1001" y="4214"/>
                <a:ext cx="49" cy="45"/>
              </a:xfrm>
              <a:custGeom>
                <a:avLst/>
                <a:gdLst>
                  <a:gd name="T0" fmla="*/ 8 w 21"/>
                  <a:gd name="T1" fmla="*/ 0 h 19"/>
                  <a:gd name="T2" fmla="*/ 21 w 21"/>
                  <a:gd name="T3" fmla="*/ 10 h 19"/>
                  <a:gd name="T4" fmla="*/ 15 w 21"/>
                  <a:gd name="T5" fmla="*/ 18 h 19"/>
                  <a:gd name="T6" fmla="*/ 8 w 21"/>
                  <a:gd name="T7" fmla="*/ 0 h 19"/>
                </a:gdLst>
                <a:ahLst/>
                <a:cxnLst>
                  <a:cxn ang="0">
                    <a:pos x="T0" y="T1"/>
                  </a:cxn>
                  <a:cxn ang="0">
                    <a:pos x="T2" y="T3"/>
                  </a:cxn>
                  <a:cxn ang="0">
                    <a:pos x="T4" y="T5"/>
                  </a:cxn>
                  <a:cxn ang="0">
                    <a:pos x="T6" y="T7"/>
                  </a:cxn>
                </a:cxnLst>
                <a:rect l="0" t="0" r="r" b="b"/>
                <a:pathLst>
                  <a:path w="21" h="19">
                    <a:moveTo>
                      <a:pt x="8" y="0"/>
                    </a:moveTo>
                    <a:cubicBezTo>
                      <a:pt x="15" y="0"/>
                      <a:pt x="19" y="4"/>
                      <a:pt x="21" y="10"/>
                    </a:cubicBezTo>
                    <a:cubicBezTo>
                      <a:pt x="19" y="13"/>
                      <a:pt x="17" y="16"/>
                      <a:pt x="15" y="18"/>
                    </a:cubicBezTo>
                    <a:cubicBezTo>
                      <a:pt x="3" y="19"/>
                      <a:pt x="0"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9" name="Freeform 327"/>
              <p:cNvSpPr>
                <a:spLocks/>
              </p:cNvSpPr>
              <p:nvPr userDrawn="1"/>
            </p:nvSpPr>
            <p:spPr bwMode="auto">
              <a:xfrm>
                <a:off x="833" y="2709"/>
                <a:ext cx="92" cy="138"/>
              </a:xfrm>
              <a:custGeom>
                <a:avLst/>
                <a:gdLst>
                  <a:gd name="T0" fmla="*/ 3 w 39"/>
                  <a:gd name="T1" fmla="*/ 43 h 58"/>
                  <a:gd name="T2" fmla="*/ 15 w 39"/>
                  <a:gd name="T3" fmla="*/ 13 h 58"/>
                  <a:gd name="T4" fmla="*/ 19 w 39"/>
                  <a:gd name="T5" fmla="*/ 51 h 58"/>
                  <a:gd name="T6" fmla="*/ 3 w 39"/>
                  <a:gd name="T7" fmla="*/ 43 h 58"/>
                </a:gdLst>
                <a:ahLst/>
                <a:cxnLst>
                  <a:cxn ang="0">
                    <a:pos x="T0" y="T1"/>
                  </a:cxn>
                  <a:cxn ang="0">
                    <a:pos x="T2" y="T3"/>
                  </a:cxn>
                  <a:cxn ang="0">
                    <a:pos x="T4" y="T5"/>
                  </a:cxn>
                  <a:cxn ang="0">
                    <a:pos x="T6" y="T7"/>
                  </a:cxn>
                </a:cxnLst>
                <a:rect l="0" t="0" r="r" b="b"/>
                <a:pathLst>
                  <a:path w="39" h="58">
                    <a:moveTo>
                      <a:pt x="3" y="43"/>
                    </a:moveTo>
                    <a:cubicBezTo>
                      <a:pt x="0" y="26"/>
                      <a:pt x="9" y="16"/>
                      <a:pt x="15" y="13"/>
                    </a:cubicBezTo>
                    <a:cubicBezTo>
                      <a:pt x="39" y="0"/>
                      <a:pt x="32" y="43"/>
                      <a:pt x="19" y="51"/>
                    </a:cubicBezTo>
                    <a:cubicBezTo>
                      <a:pt x="8" y="58"/>
                      <a:pt x="4" y="53"/>
                      <a:pt x="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0" name="Freeform 328"/>
              <p:cNvSpPr>
                <a:spLocks/>
              </p:cNvSpPr>
              <p:nvPr userDrawn="1"/>
            </p:nvSpPr>
            <p:spPr bwMode="auto">
              <a:xfrm>
                <a:off x="819" y="3095"/>
                <a:ext cx="97" cy="132"/>
              </a:xfrm>
              <a:custGeom>
                <a:avLst/>
                <a:gdLst>
                  <a:gd name="T0" fmla="*/ 4 w 41"/>
                  <a:gd name="T1" fmla="*/ 29 h 56"/>
                  <a:gd name="T2" fmla="*/ 33 w 41"/>
                  <a:gd name="T3" fmla="*/ 14 h 56"/>
                  <a:gd name="T4" fmla="*/ 4 w 41"/>
                  <a:gd name="T5" fmla="*/ 29 h 56"/>
                </a:gdLst>
                <a:ahLst/>
                <a:cxnLst>
                  <a:cxn ang="0">
                    <a:pos x="T0" y="T1"/>
                  </a:cxn>
                  <a:cxn ang="0">
                    <a:pos x="T2" y="T3"/>
                  </a:cxn>
                  <a:cxn ang="0">
                    <a:pos x="T4" y="T5"/>
                  </a:cxn>
                </a:cxnLst>
                <a:rect l="0" t="0" r="r" b="b"/>
                <a:pathLst>
                  <a:path w="41" h="56">
                    <a:moveTo>
                      <a:pt x="4" y="29"/>
                    </a:moveTo>
                    <a:cubicBezTo>
                      <a:pt x="0" y="12"/>
                      <a:pt x="26" y="0"/>
                      <a:pt x="33" y="14"/>
                    </a:cubicBezTo>
                    <a:cubicBezTo>
                      <a:pt x="41" y="34"/>
                      <a:pt x="10" y="56"/>
                      <a:pt x="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1" name="Freeform 329"/>
              <p:cNvSpPr>
                <a:spLocks/>
              </p:cNvSpPr>
              <p:nvPr userDrawn="1"/>
            </p:nvSpPr>
            <p:spPr bwMode="auto">
              <a:xfrm>
                <a:off x="882" y="3421"/>
                <a:ext cx="100" cy="100"/>
              </a:xfrm>
              <a:custGeom>
                <a:avLst/>
                <a:gdLst>
                  <a:gd name="T0" fmla="*/ 2 w 42"/>
                  <a:gd name="T1" fmla="*/ 29 h 42"/>
                  <a:gd name="T2" fmla="*/ 4 w 42"/>
                  <a:gd name="T3" fmla="*/ 14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2" y="16"/>
                      <a:pt x="4" y="14"/>
                    </a:cubicBezTo>
                    <a:cubicBezTo>
                      <a:pt x="20" y="0"/>
                      <a:pt x="42" y="40"/>
                      <a:pt x="16" y="41"/>
                    </a:cubicBezTo>
                    <a:cubicBezTo>
                      <a:pt x="11" y="42"/>
                      <a:pt x="5"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2" name="Freeform 330"/>
              <p:cNvSpPr>
                <a:spLocks/>
              </p:cNvSpPr>
              <p:nvPr userDrawn="1"/>
            </p:nvSpPr>
            <p:spPr bwMode="auto">
              <a:xfrm>
                <a:off x="348" y="521"/>
                <a:ext cx="113" cy="166"/>
              </a:xfrm>
              <a:custGeom>
                <a:avLst/>
                <a:gdLst>
                  <a:gd name="T0" fmla="*/ 15 w 48"/>
                  <a:gd name="T1" fmla="*/ 55 h 70"/>
                  <a:gd name="T2" fmla="*/ 6 w 48"/>
                  <a:gd name="T3" fmla="*/ 14 h 70"/>
                  <a:gd name="T4" fmla="*/ 37 w 48"/>
                  <a:gd name="T5" fmla="*/ 64 h 70"/>
                  <a:gd name="T6" fmla="*/ 15 w 48"/>
                  <a:gd name="T7" fmla="*/ 55 h 70"/>
                </a:gdLst>
                <a:ahLst/>
                <a:cxnLst>
                  <a:cxn ang="0">
                    <a:pos x="T0" y="T1"/>
                  </a:cxn>
                  <a:cxn ang="0">
                    <a:pos x="T2" y="T3"/>
                  </a:cxn>
                  <a:cxn ang="0">
                    <a:pos x="T4" y="T5"/>
                  </a:cxn>
                  <a:cxn ang="0">
                    <a:pos x="T6" y="T7"/>
                  </a:cxn>
                </a:cxnLst>
                <a:rect l="0" t="0" r="r" b="b"/>
                <a:pathLst>
                  <a:path w="48" h="70">
                    <a:moveTo>
                      <a:pt x="15" y="55"/>
                    </a:moveTo>
                    <a:cubicBezTo>
                      <a:pt x="0" y="35"/>
                      <a:pt x="0" y="19"/>
                      <a:pt x="6" y="14"/>
                    </a:cubicBezTo>
                    <a:cubicBezTo>
                      <a:pt x="22" y="0"/>
                      <a:pt x="48" y="49"/>
                      <a:pt x="37" y="64"/>
                    </a:cubicBezTo>
                    <a:cubicBezTo>
                      <a:pt x="32" y="70"/>
                      <a:pt x="25" y="67"/>
                      <a:pt x="1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3" name="Freeform 331"/>
              <p:cNvSpPr>
                <a:spLocks/>
              </p:cNvSpPr>
              <p:nvPr userDrawn="1"/>
            </p:nvSpPr>
            <p:spPr bwMode="auto">
              <a:xfrm>
                <a:off x="113" y="119"/>
                <a:ext cx="123" cy="156"/>
              </a:xfrm>
              <a:custGeom>
                <a:avLst/>
                <a:gdLst>
                  <a:gd name="T0" fmla="*/ 17 w 52"/>
                  <a:gd name="T1" fmla="*/ 54 h 66"/>
                  <a:gd name="T2" fmla="*/ 18 w 52"/>
                  <a:gd name="T3" fmla="*/ 4 h 66"/>
                  <a:gd name="T4" fmla="*/ 35 w 52"/>
                  <a:gd name="T5" fmla="*/ 62 h 66"/>
                  <a:gd name="T6" fmla="*/ 17 w 52"/>
                  <a:gd name="T7" fmla="*/ 54 h 66"/>
                </a:gdLst>
                <a:ahLst/>
                <a:cxnLst>
                  <a:cxn ang="0">
                    <a:pos x="T0" y="T1"/>
                  </a:cxn>
                  <a:cxn ang="0">
                    <a:pos x="T2" y="T3"/>
                  </a:cxn>
                  <a:cxn ang="0">
                    <a:pos x="T4" y="T5"/>
                  </a:cxn>
                  <a:cxn ang="0">
                    <a:pos x="T6" y="T7"/>
                  </a:cxn>
                </a:cxnLst>
                <a:rect l="0" t="0" r="r" b="b"/>
                <a:pathLst>
                  <a:path w="52" h="66">
                    <a:moveTo>
                      <a:pt x="17" y="54"/>
                    </a:moveTo>
                    <a:cubicBezTo>
                      <a:pt x="6" y="41"/>
                      <a:pt x="0" y="8"/>
                      <a:pt x="18" y="4"/>
                    </a:cubicBezTo>
                    <a:cubicBezTo>
                      <a:pt x="37" y="0"/>
                      <a:pt x="52" y="52"/>
                      <a:pt x="35" y="62"/>
                    </a:cubicBezTo>
                    <a:cubicBezTo>
                      <a:pt x="32" y="63"/>
                      <a:pt x="27" y="66"/>
                      <a:pt x="17"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4" name="Freeform 332"/>
              <p:cNvSpPr>
                <a:spLocks/>
              </p:cNvSpPr>
              <p:nvPr userDrawn="1"/>
            </p:nvSpPr>
            <p:spPr bwMode="auto">
              <a:xfrm>
                <a:off x="598" y="940"/>
                <a:ext cx="95" cy="156"/>
              </a:xfrm>
              <a:custGeom>
                <a:avLst/>
                <a:gdLst>
                  <a:gd name="T0" fmla="*/ 15 w 40"/>
                  <a:gd name="T1" fmla="*/ 52 h 66"/>
                  <a:gd name="T2" fmla="*/ 5 w 40"/>
                  <a:gd name="T3" fmla="*/ 12 h 66"/>
                  <a:gd name="T4" fmla="*/ 33 w 40"/>
                  <a:gd name="T5" fmla="*/ 61 h 66"/>
                  <a:gd name="T6" fmla="*/ 15 w 40"/>
                  <a:gd name="T7" fmla="*/ 52 h 66"/>
                </a:gdLst>
                <a:ahLst/>
                <a:cxnLst>
                  <a:cxn ang="0">
                    <a:pos x="T0" y="T1"/>
                  </a:cxn>
                  <a:cxn ang="0">
                    <a:pos x="T2" y="T3"/>
                  </a:cxn>
                  <a:cxn ang="0">
                    <a:pos x="T4" y="T5"/>
                  </a:cxn>
                  <a:cxn ang="0">
                    <a:pos x="T6" y="T7"/>
                  </a:cxn>
                </a:cxnLst>
                <a:rect l="0" t="0" r="r" b="b"/>
                <a:pathLst>
                  <a:path w="40" h="66">
                    <a:moveTo>
                      <a:pt x="15" y="52"/>
                    </a:moveTo>
                    <a:cubicBezTo>
                      <a:pt x="2" y="33"/>
                      <a:pt x="0" y="16"/>
                      <a:pt x="5" y="12"/>
                    </a:cubicBezTo>
                    <a:cubicBezTo>
                      <a:pt x="17" y="0"/>
                      <a:pt x="40" y="47"/>
                      <a:pt x="33" y="61"/>
                    </a:cubicBezTo>
                    <a:cubicBezTo>
                      <a:pt x="30" y="66"/>
                      <a:pt x="24" y="65"/>
                      <a:pt x="1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5" name="Freeform 333"/>
              <p:cNvSpPr>
                <a:spLocks/>
              </p:cNvSpPr>
              <p:nvPr userDrawn="1"/>
            </p:nvSpPr>
            <p:spPr bwMode="auto">
              <a:xfrm>
                <a:off x="949" y="3753"/>
                <a:ext cx="85" cy="90"/>
              </a:xfrm>
              <a:custGeom>
                <a:avLst/>
                <a:gdLst>
                  <a:gd name="T0" fmla="*/ 4 w 36"/>
                  <a:gd name="T1" fmla="*/ 32 h 38"/>
                  <a:gd name="T2" fmla="*/ 0 w 36"/>
                  <a:gd name="T3" fmla="*/ 19 h 38"/>
                  <a:gd name="T4" fmla="*/ 21 w 36"/>
                  <a:gd name="T5" fmla="*/ 36 h 38"/>
                  <a:gd name="T6" fmla="*/ 4 w 36"/>
                  <a:gd name="T7" fmla="*/ 32 h 38"/>
                </a:gdLst>
                <a:ahLst/>
                <a:cxnLst>
                  <a:cxn ang="0">
                    <a:pos x="T0" y="T1"/>
                  </a:cxn>
                  <a:cxn ang="0">
                    <a:pos x="T2" y="T3"/>
                  </a:cxn>
                  <a:cxn ang="0">
                    <a:pos x="T4" y="T5"/>
                  </a:cxn>
                  <a:cxn ang="0">
                    <a:pos x="T6" y="T7"/>
                  </a:cxn>
                </a:cxnLst>
                <a:rect l="0" t="0" r="r" b="b"/>
                <a:pathLst>
                  <a:path w="36" h="38">
                    <a:moveTo>
                      <a:pt x="4" y="32"/>
                    </a:moveTo>
                    <a:cubicBezTo>
                      <a:pt x="1" y="31"/>
                      <a:pt x="2" y="23"/>
                      <a:pt x="0" y="19"/>
                    </a:cubicBezTo>
                    <a:cubicBezTo>
                      <a:pt x="8" y="0"/>
                      <a:pt x="36" y="22"/>
                      <a:pt x="21" y="36"/>
                    </a:cubicBezTo>
                    <a:cubicBezTo>
                      <a:pt x="13" y="38"/>
                      <a:pt x="7" y="37"/>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6" name="Freeform 334"/>
              <p:cNvSpPr>
                <a:spLocks/>
              </p:cNvSpPr>
              <p:nvPr userDrawn="1"/>
            </p:nvSpPr>
            <p:spPr bwMode="auto">
              <a:xfrm>
                <a:off x="882" y="1751"/>
                <a:ext cx="57" cy="137"/>
              </a:xfrm>
              <a:custGeom>
                <a:avLst/>
                <a:gdLst>
                  <a:gd name="T0" fmla="*/ 3 w 24"/>
                  <a:gd name="T1" fmla="*/ 41 h 58"/>
                  <a:gd name="T2" fmla="*/ 7 w 24"/>
                  <a:gd name="T3" fmla="*/ 6 h 58"/>
                  <a:gd name="T4" fmla="*/ 11 w 24"/>
                  <a:gd name="T5" fmla="*/ 58 h 58"/>
                  <a:gd name="T6" fmla="*/ 3 w 24"/>
                  <a:gd name="T7" fmla="*/ 41 h 58"/>
                </a:gdLst>
                <a:ahLst/>
                <a:cxnLst>
                  <a:cxn ang="0">
                    <a:pos x="T0" y="T1"/>
                  </a:cxn>
                  <a:cxn ang="0">
                    <a:pos x="T2" y="T3"/>
                  </a:cxn>
                  <a:cxn ang="0">
                    <a:pos x="T4" y="T5"/>
                  </a:cxn>
                  <a:cxn ang="0">
                    <a:pos x="T6" y="T7"/>
                  </a:cxn>
                </a:cxnLst>
                <a:rect l="0" t="0" r="r" b="b"/>
                <a:pathLst>
                  <a:path w="24" h="58">
                    <a:moveTo>
                      <a:pt x="3" y="41"/>
                    </a:moveTo>
                    <a:cubicBezTo>
                      <a:pt x="0" y="22"/>
                      <a:pt x="4" y="8"/>
                      <a:pt x="7" y="6"/>
                    </a:cubicBezTo>
                    <a:cubicBezTo>
                      <a:pt x="17" y="0"/>
                      <a:pt x="24" y="55"/>
                      <a:pt x="11" y="58"/>
                    </a:cubicBezTo>
                    <a:cubicBezTo>
                      <a:pt x="9" y="58"/>
                      <a:pt x="5" y="54"/>
                      <a:pt x="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7" name="Freeform 335"/>
              <p:cNvSpPr>
                <a:spLocks/>
              </p:cNvSpPr>
              <p:nvPr userDrawn="1"/>
            </p:nvSpPr>
            <p:spPr bwMode="auto">
              <a:xfrm>
                <a:off x="797" y="1340"/>
                <a:ext cx="52" cy="146"/>
              </a:xfrm>
              <a:custGeom>
                <a:avLst/>
                <a:gdLst>
                  <a:gd name="T0" fmla="*/ 7 w 22"/>
                  <a:gd name="T1" fmla="*/ 48 h 62"/>
                  <a:gd name="T2" fmla="*/ 4 w 22"/>
                  <a:gd name="T3" fmla="*/ 9 h 62"/>
                  <a:gd name="T4" fmla="*/ 17 w 22"/>
                  <a:gd name="T5" fmla="*/ 57 h 62"/>
                  <a:gd name="T6" fmla="*/ 7 w 22"/>
                  <a:gd name="T7" fmla="*/ 48 h 62"/>
                </a:gdLst>
                <a:ahLst/>
                <a:cxnLst>
                  <a:cxn ang="0">
                    <a:pos x="T0" y="T1"/>
                  </a:cxn>
                  <a:cxn ang="0">
                    <a:pos x="T2" y="T3"/>
                  </a:cxn>
                  <a:cxn ang="0">
                    <a:pos x="T4" y="T5"/>
                  </a:cxn>
                  <a:cxn ang="0">
                    <a:pos x="T6" y="T7"/>
                  </a:cxn>
                </a:cxnLst>
                <a:rect l="0" t="0" r="r" b="b"/>
                <a:pathLst>
                  <a:path w="22" h="62">
                    <a:moveTo>
                      <a:pt x="7" y="48"/>
                    </a:moveTo>
                    <a:cubicBezTo>
                      <a:pt x="1" y="30"/>
                      <a:pt x="0" y="14"/>
                      <a:pt x="4" y="9"/>
                    </a:cubicBezTo>
                    <a:cubicBezTo>
                      <a:pt x="11" y="0"/>
                      <a:pt x="22" y="48"/>
                      <a:pt x="17" y="57"/>
                    </a:cubicBezTo>
                    <a:cubicBezTo>
                      <a:pt x="15" y="62"/>
                      <a:pt x="11" y="60"/>
                      <a:pt x="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8" name="Freeform 336"/>
              <p:cNvSpPr>
                <a:spLocks/>
              </p:cNvSpPr>
              <p:nvPr userDrawn="1"/>
            </p:nvSpPr>
            <p:spPr bwMode="auto">
              <a:xfrm>
                <a:off x="906" y="2168"/>
                <a:ext cx="69" cy="137"/>
              </a:xfrm>
              <a:custGeom>
                <a:avLst/>
                <a:gdLst>
                  <a:gd name="T0" fmla="*/ 2 w 29"/>
                  <a:gd name="T1" fmla="*/ 42 h 58"/>
                  <a:gd name="T2" fmla="*/ 13 w 29"/>
                  <a:gd name="T3" fmla="*/ 6 h 58"/>
                  <a:gd name="T4" fmla="*/ 13 w 29"/>
                  <a:gd name="T5" fmla="*/ 54 h 58"/>
                  <a:gd name="T6" fmla="*/ 2 w 29"/>
                  <a:gd name="T7" fmla="*/ 42 h 58"/>
                </a:gdLst>
                <a:ahLst/>
                <a:cxnLst>
                  <a:cxn ang="0">
                    <a:pos x="T0" y="T1"/>
                  </a:cxn>
                  <a:cxn ang="0">
                    <a:pos x="T2" y="T3"/>
                  </a:cxn>
                  <a:cxn ang="0">
                    <a:pos x="T4" y="T5"/>
                  </a:cxn>
                  <a:cxn ang="0">
                    <a:pos x="T6" y="T7"/>
                  </a:cxn>
                </a:cxnLst>
                <a:rect l="0" t="0" r="r" b="b"/>
                <a:pathLst>
                  <a:path w="29" h="58">
                    <a:moveTo>
                      <a:pt x="2" y="42"/>
                    </a:moveTo>
                    <a:cubicBezTo>
                      <a:pt x="0" y="23"/>
                      <a:pt x="7" y="8"/>
                      <a:pt x="13" y="6"/>
                    </a:cubicBezTo>
                    <a:cubicBezTo>
                      <a:pt x="29" y="0"/>
                      <a:pt x="24" y="46"/>
                      <a:pt x="13" y="54"/>
                    </a:cubicBezTo>
                    <a:cubicBezTo>
                      <a:pt x="7" y="58"/>
                      <a:pt x="3" y="55"/>
                      <a:pt x="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9" name="Freeform 337"/>
              <p:cNvSpPr>
                <a:spLocks/>
              </p:cNvSpPr>
              <p:nvPr userDrawn="1"/>
            </p:nvSpPr>
            <p:spPr bwMode="auto">
              <a:xfrm>
                <a:off x="1013" y="4096"/>
                <a:ext cx="61" cy="90"/>
              </a:xfrm>
              <a:custGeom>
                <a:avLst/>
                <a:gdLst>
                  <a:gd name="T0" fmla="*/ 6 w 26"/>
                  <a:gd name="T1" fmla="*/ 22 h 38"/>
                  <a:gd name="T2" fmla="*/ 8 w 26"/>
                  <a:gd name="T3" fmla="*/ 7 h 38"/>
                  <a:gd name="T4" fmla="*/ 6 w 26"/>
                  <a:gd name="T5" fmla="*/ 22 h 38"/>
                </a:gdLst>
                <a:ahLst/>
                <a:cxnLst>
                  <a:cxn ang="0">
                    <a:pos x="T0" y="T1"/>
                  </a:cxn>
                  <a:cxn ang="0">
                    <a:pos x="T2" y="T3"/>
                  </a:cxn>
                  <a:cxn ang="0">
                    <a:pos x="T4" y="T5"/>
                  </a:cxn>
                </a:cxnLst>
                <a:rect l="0" t="0" r="r" b="b"/>
                <a:pathLst>
                  <a:path w="26" h="38">
                    <a:moveTo>
                      <a:pt x="6" y="22"/>
                    </a:moveTo>
                    <a:cubicBezTo>
                      <a:pt x="0" y="15"/>
                      <a:pt x="4" y="9"/>
                      <a:pt x="8" y="7"/>
                    </a:cubicBezTo>
                    <a:cubicBezTo>
                      <a:pt x="26" y="0"/>
                      <a:pt x="24" y="38"/>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0" name="Freeform 338"/>
              <p:cNvSpPr>
                <a:spLocks/>
              </p:cNvSpPr>
              <p:nvPr userDrawn="1"/>
            </p:nvSpPr>
            <p:spPr bwMode="auto">
              <a:xfrm>
                <a:off x="835" y="2972"/>
                <a:ext cx="130" cy="123"/>
              </a:xfrm>
              <a:custGeom>
                <a:avLst/>
                <a:gdLst>
                  <a:gd name="T0" fmla="*/ 7 w 55"/>
                  <a:gd name="T1" fmla="*/ 36 h 52"/>
                  <a:gd name="T2" fmla="*/ 34 w 55"/>
                  <a:gd name="T3" fmla="*/ 40 h 52"/>
                  <a:gd name="T4" fmla="*/ 7 w 55"/>
                  <a:gd name="T5" fmla="*/ 36 h 52"/>
                </a:gdLst>
                <a:ahLst/>
                <a:cxnLst>
                  <a:cxn ang="0">
                    <a:pos x="T0" y="T1"/>
                  </a:cxn>
                  <a:cxn ang="0">
                    <a:pos x="T2" y="T3"/>
                  </a:cxn>
                  <a:cxn ang="0">
                    <a:pos x="T4" y="T5"/>
                  </a:cxn>
                </a:cxnLst>
                <a:rect l="0" t="0" r="r" b="b"/>
                <a:pathLst>
                  <a:path w="55" h="52">
                    <a:moveTo>
                      <a:pt x="7" y="36"/>
                    </a:moveTo>
                    <a:cubicBezTo>
                      <a:pt x="0" y="0"/>
                      <a:pt x="55" y="11"/>
                      <a:pt x="34" y="40"/>
                    </a:cubicBezTo>
                    <a:cubicBezTo>
                      <a:pt x="24" y="52"/>
                      <a:pt x="10" y="50"/>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1" name="Freeform 339"/>
              <p:cNvSpPr>
                <a:spLocks/>
              </p:cNvSpPr>
              <p:nvPr userDrawn="1"/>
            </p:nvSpPr>
            <p:spPr bwMode="auto">
              <a:xfrm>
                <a:off x="875" y="2563"/>
                <a:ext cx="90" cy="149"/>
              </a:xfrm>
              <a:custGeom>
                <a:avLst/>
                <a:gdLst>
                  <a:gd name="T0" fmla="*/ 6 w 38"/>
                  <a:gd name="T1" fmla="*/ 28 h 63"/>
                  <a:gd name="T2" fmla="*/ 27 w 38"/>
                  <a:gd name="T3" fmla="*/ 49 h 63"/>
                  <a:gd name="T4" fmla="*/ 4 w 38"/>
                  <a:gd name="T5" fmla="*/ 60 h 63"/>
                  <a:gd name="T6" fmla="*/ 6 w 38"/>
                  <a:gd name="T7" fmla="*/ 28 h 63"/>
                </a:gdLst>
                <a:ahLst/>
                <a:cxnLst>
                  <a:cxn ang="0">
                    <a:pos x="T0" y="T1"/>
                  </a:cxn>
                  <a:cxn ang="0">
                    <a:pos x="T2" y="T3"/>
                  </a:cxn>
                  <a:cxn ang="0">
                    <a:pos x="T4" y="T5"/>
                  </a:cxn>
                  <a:cxn ang="0">
                    <a:pos x="T6" y="T7"/>
                  </a:cxn>
                </a:cxnLst>
                <a:rect l="0" t="0" r="r" b="b"/>
                <a:pathLst>
                  <a:path w="38" h="63">
                    <a:moveTo>
                      <a:pt x="6" y="28"/>
                    </a:moveTo>
                    <a:cubicBezTo>
                      <a:pt x="20" y="0"/>
                      <a:pt x="38" y="29"/>
                      <a:pt x="27" y="49"/>
                    </a:cubicBezTo>
                    <a:cubicBezTo>
                      <a:pt x="21" y="58"/>
                      <a:pt x="10" y="63"/>
                      <a:pt x="4" y="60"/>
                    </a:cubicBezTo>
                    <a:cubicBezTo>
                      <a:pt x="0" y="54"/>
                      <a:pt x="2" y="3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2" name="Freeform 340"/>
              <p:cNvSpPr>
                <a:spLocks/>
              </p:cNvSpPr>
              <p:nvPr userDrawn="1"/>
            </p:nvSpPr>
            <p:spPr bwMode="auto">
              <a:xfrm>
                <a:off x="892" y="3334"/>
                <a:ext cx="90" cy="87"/>
              </a:xfrm>
              <a:custGeom>
                <a:avLst/>
                <a:gdLst>
                  <a:gd name="T0" fmla="*/ 4 w 38"/>
                  <a:gd name="T1" fmla="*/ 26 h 37"/>
                  <a:gd name="T2" fmla="*/ 12 w 38"/>
                  <a:gd name="T3" fmla="*/ 6 h 37"/>
                  <a:gd name="T4" fmla="*/ 19 w 38"/>
                  <a:gd name="T5" fmla="*/ 37 h 37"/>
                  <a:gd name="T6" fmla="*/ 4 w 38"/>
                  <a:gd name="T7" fmla="*/ 26 h 37"/>
                </a:gdLst>
                <a:ahLst/>
                <a:cxnLst>
                  <a:cxn ang="0">
                    <a:pos x="T0" y="T1"/>
                  </a:cxn>
                  <a:cxn ang="0">
                    <a:pos x="T2" y="T3"/>
                  </a:cxn>
                  <a:cxn ang="0">
                    <a:pos x="T4" y="T5"/>
                  </a:cxn>
                  <a:cxn ang="0">
                    <a:pos x="T6" y="T7"/>
                  </a:cxn>
                </a:cxnLst>
                <a:rect l="0" t="0" r="r" b="b"/>
                <a:pathLst>
                  <a:path w="38" h="37">
                    <a:moveTo>
                      <a:pt x="4" y="26"/>
                    </a:moveTo>
                    <a:cubicBezTo>
                      <a:pt x="0" y="17"/>
                      <a:pt x="2" y="8"/>
                      <a:pt x="12" y="6"/>
                    </a:cubicBezTo>
                    <a:cubicBezTo>
                      <a:pt x="34" y="0"/>
                      <a:pt x="38" y="35"/>
                      <a:pt x="19" y="37"/>
                    </a:cubicBezTo>
                    <a:cubicBezTo>
                      <a:pt x="15" y="37"/>
                      <a:pt x="8" y="3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3" name="Freeform 341"/>
              <p:cNvSpPr>
                <a:spLocks/>
              </p:cNvSpPr>
              <p:nvPr userDrawn="1"/>
            </p:nvSpPr>
            <p:spPr bwMode="auto">
              <a:xfrm>
                <a:off x="300" y="362"/>
                <a:ext cx="126" cy="187"/>
              </a:xfrm>
              <a:custGeom>
                <a:avLst/>
                <a:gdLst>
                  <a:gd name="T0" fmla="*/ 13 w 53"/>
                  <a:gd name="T1" fmla="*/ 63 h 79"/>
                  <a:gd name="T2" fmla="*/ 1 w 53"/>
                  <a:gd name="T3" fmla="*/ 32 h 79"/>
                  <a:gd name="T4" fmla="*/ 34 w 53"/>
                  <a:gd name="T5" fmla="*/ 72 h 79"/>
                  <a:gd name="T6" fmla="*/ 13 w 53"/>
                  <a:gd name="T7" fmla="*/ 63 h 79"/>
                </a:gdLst>
                <a:ahLst/>
                <a:cxnLst>
                  <a:cxn ang="0">
                    <a:pos x="T0" y="T1"/>
                  </a:cxn>
                  <a:cxn ang="0">
                    <a:pos x="T2" y="T3"/>
                  </a:cxn>
                  <a:cxn ang="0">
                    <a:pos x="T4" y="T5"/>
                  </a:cxn>
                  <a:cxn ang="0">
                    <a:pos x="T6" y="T7"/>
                  </a:cxn>
                </a:cxnLst>
                <a:rect l="0" t="0" r="r" b="b"/>
                <a:pathLst>
                  <a:path w="53" h="79">
                    <a:moveTo>
                      <a:pt x="13" y="63"/>
                    </a:moveTo>
                    <a:cubicBezTo>
                      <a:pt x="3" y="51"/>
                      <a:pt x="0" y="38"/>
                      <a:pt x="1" y="32"/>
                    </a:cubicBezTo>
                    <a:cubicBezTo>
                      <a:pt x="2" y="0"/>
                      <a:pt x="53" y="47"/>
                      <a:pt x="34" y="72"/>
                    </a:cubicBezTo>
                    <a:cubicBezTo>
                      <a:pt x="31" y="76"/>
                      <a:pt x="25" y="79"/>
                      <a:pt x="1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4" name="Freeform 342"/>
              <p:cNvSpPr>
                <a:spLocks/>
              </p:cNvSpPr>
              <p:nvPr userDrawn="1"/>
            </p:nvSpPr>
            <p:spPr bwMode="auto">
              <a:xfrm>
                <a:off x="956" y="3663"/>
                <a:ext cx="90" cy="116"/>
              </a:xfrm>
              <a:custGeom>
                <a:avLst/>
                <a:gdLst>
                  <a:gd name="T0" fmla="*/ 4 w 38"/>
                  <a:gd name="T1" fmla="*/ 22 h 49"/>
                  <a:gd name="T2" fmla="*/ 24 w 38"/>
                  <a:gd name="T3" fmla="*/ 9 h 49"/>
                  <a:gd name="T4" fmla="*/ 4 w 38"/>
                  <a:gd name="T5" fmla="*/ 22 h 49"/>
                </a:gdLst>
                <a:ahLst/>
                <a:cxnLst>
                  <a:cxn ang="0">
                    <a:pos x="T0" y="T1"/>
                  </a:cxn>
                  <a:cxn ang="0">
                    <a:pos x="T2" y="T3"/>
                  </a:cxn>
                  <a:cxn ang="0">
                    <a:pos x="T4" y="T5"/>
                  </a:cxn>
                </a:cxnLst>
                <a:rect l="0" t="0" r="r" b="b"/>
                <a:pathLst>
                  <a:path w="38" h="49">
                    <a:moveTo>
                      <a:pt x="4" y="22"/>
                    </a:moveTo>
                    <a:cubicBezTo>
                      <a:pt x="0" y="10"/>
                      <a:pt x="15" y="0"/>
                      <a:pt x="24" y="9"/>
                    </a:cubicBezTo>
                    <a:cubicBezTo>
                      <a:pt x="38" y="22"/>
                      <a:pt x="14" y="49"/>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5" name="Freeform 343"/>
              <p:cNvSpPr>
                <a:spLocks/>
              </p:cNvSpPr>
              <p:nvPr userDrawn="1"/>
            </p:nvSpPr>
            <p:spPr bwMode="auto">
              <a:xfrm>
                <a:off x="759" y="1200"/>
                <a:ext cx="62" cy="151"/>
              </a:xfrm>
              <a:custGeom>
                <a:avLst/>
                <a:gdLst>
                  <a:gd name="T0" fmla="*/ 12 w 26"/>
                  <a:gd name="T1" fmla="*/ 51 h 64"/>
                  <a:gd name="T2" fmla="*/ 4 w 26"/>
                  <a:gd name="T3" fmla="*/ 12 h 64"/>
                  <a:gd name="T4" fmla="*/ 23 w 26"/>
                  <a:gd name="T5" fmla="*/ 59 h 64"/>
                  <a:gd name="T6" fmla="*/ 12 w 26"/>
                  <a:gd name="T7" fmla="*/ 51 h 64"/>
                </a:gdLst>
                <a:ahLst/>
                <a:cxnLst>
                  <a:cxn ang="0">
                    <a:pos x="T0" y="T1"/>
                  </a:cxn>
                  <a:cxn ang="0">
                    <a:pos x="T2" y="T3"/>
                  </a:cxn>
                  <a:cxn ang="0">
                    <a:pos x="T4" y="T5"/>
                  </a:cxn>
                  <a:cxn ang="0">
                    <a:pos x="T6" y="T7"/>
                  </a:cxn>
                </a:cxnLst>
                <a:rect l="0" t="0" r="r" b="b"/>
                <a:pathLst>
                  <a:path w="26" h="64">
                    <a:moveTo>
                      <a:pt x="12" y="51"/>
                    </a:moveTo>
                    <a:cubicBezTo>
                      <a:pt x="2" y="33"/>
                      <a:pt x="0" y="16"/>
                      <a:pt x="4" y="12"/>
                    </a:cubicBezTo>
                    <a:cubicBezTo>
                      <a:pt x="13" y="0"/>
                      <a:pt x="26" y="49"/>
                      <a:pt x="23" y="59"/>
                    </a:cubicBezTo>
                    <a:cubicBezTo>
                      <a:pt x="21" y="64"/>
                      <a:pt x="18" y="63"/>
                      <a:pt x="1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6" name="Freeform 344"/>
              <p:cNvSpPr>
                <a:spLocks/>
              </p:cNvSpPr>
              <p:nvPr userDrawn="1"/>
            </p:nvSpPr>
            <p:spPr bwMode="auto">
              <a:xfrm>
                <a:off x="539" y="791"/>
                <a:ext cx="100" cy="165"/>
              </a:xfrm>
              <a:custGeom>
                <a:avLst/>
                <a:gdLst>
                  <a:gd name="T0" fmla="*/ 16 w 42"/>
                  <a:gd name="T1" fmla="*/ 55 h 70"/>
                  <a:gd name="T2" fmla="*/ 5 w 42"/>
                  <a:gd name="T3" fmla="*/ 14 h 70"/>
                  <a:gd name="T4" fmla="*/ 35 w 42"/>
                  <a:gd name="T5" fmla="*/ 64 h 70"/>
                  <a:gd name="T6" fmla="*/ 16 w 42"/>
                  <a:gd name="T7" fmla="*/ 55 h 70"/>
                </a:gdLst>
                <a:ahLst/>
                <a:cxnLst>
                  <a:cxn ang="0">
                    <a:pos x="T0" y="T1"/>
                  </a:cxn>
                  <a:cxn ang="0">
                    <a:pos x="T2" y="T3"/>
                  </a:cxn>
                  <a:cxn ang="0">
                    <a:pos x="T4" y="T5"/>
                  </a:cxn>
                  <a:cxn ang="0">
                    <a:pos x="T6" y="T7"/>
                  </a:cxn>
                </a:cxnLst>
                <a:rect l="0" t="0" r="r" b="b"/>
                <a:pathLst>
                  <a:path w="42" h="70">
                    <a:moveTo>
                      <a:pt x="16" y="55"/>
                    </a:moveTo>
                    <a:cubicBezTo>
                      <a:pt x="2" y="36"/>
                      <a:pt x="0" y="19"/>
                      <a:pt x="5" y="14"/>
                    </a:cubicBezTo>
                    <a:cubicBezTo>
                      <a:pt x="18" y="0"/>
                      <a:pt x="42" y="51"/>
                      <a:pt x="35" y="64"/>
                    </a:cubicBezTo>
                    <a:cubicBezTo>
                      <a:pt x="32" y="70"/>
                      <a:pt x="25" y="68"/>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7" name="Freeform 345"/>
              <p:cNvSpPr>
                <a:spLocks/>
              </p:cNvSpPr>
              <p:nvPr userDrawn="1"/>
            </p:nvSpPr>
            <p:spPr bwMode="auto">
              <a:xfrm>
                <a:off x="875" y="1605"/>
                <a:ext cx="52" cy="151"/>
              </a:xfrm>
              <a:custGeom>
                <a:avLst/>
                <a:gdLst>
                  <a:gd name="T0" fmla="*/ 5 w 22"/>
                  <a:gd name="T1" fmla="*/ 47 h 64"/>
                  <a:gd name="T2" fmla="*/ 5 w 22"/>
                  <a:gd name="T3" fmla="*/ 9 h 64"/>
                  <a:gd name="T4" fmla="*/ 16 w 22"/>
                  <a:gd name="T5" fmla="*/ 59 h 64"/>
                  <a:gd name="T6" fmla="*/ 5 w 22"/>
                  <a:gd name="T7" fmla="*/ 47 h 64"/>
                </a:gdLst>
                <a:ahLst/>
                <a:cxnLst>
                  <a:cxn ang="0">
                    <a:pos x="T0" y="T1"/>
                  </a:cxn>
                  <a:cxn ang="0">
                    <a:pos x="T2" y="T3"/>
                  </a:cxn>
                  <a:cxn ang="0">
                    <a:pos x="T4" y="T5"/>
                  </a:cxn>
                  <a:cxn ang="0">
                    <a:pos x="T6" y="T7"/>
                  </a:cxn>
                </a:cxnLst>
                <a:rect l="0" t="0" r="r" b="b"/>
                <a:pathLst>
                  <a:path w="22" h="64">
                    <a:moveTo>
                      <a:pt x="5" y="47"/>
                    </a:moveTo>
                    <a:cubicBezTo>
                      <a:pt x="0" y="30"/>
                      <a:pt x="2" y="12"/>
                      <a:pt x="5" y="9"/>
                    </a:cubicBezTo>
                    <a:cubicBezTo>
                      <a:pt x="15" y="0"/>
                      <a:pt x="22" y="49"/>
                      <a:pt x="16" y="59"/>
                    </a:cubicBezTo>
                    <a:cubicBezTo>
                      <a:pt x="13" y="64"/>
                      <a:pt x="8" y="59"/>
                      <a:pt x="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8" name="Freeform 346"/>
              <p:cNvSpPr>
                <a:spLocks/>
              </p:cNvSpPr>
              <p:nvPr userDrawn="1"/>
            </p:nvSpPr>
            <p:spPr bwMode="auto">
              <a:xfrm>
                <a:off x="1024" y="3994"/>
                <a:ext cx="78" cy="106"/>
              </a:xfrm>
              <a:custGeom>
                <a:avLst/>
                <a:gdLst>
                  <a:gd name="T0" fmla="*/ 3 w 33"/>
                  <a:gd name="T1" fmla="*/ 20 h 45"/>
                  <a:gd name="T2" fmla="*/ 8 w 33"/>
                  <a:gd name="T3" fmla="*/ 6 h 45"/>
                  <a:gd name="T4" fmla="*/ 3 w 33"/>
                  <a:gd name="T5" fmla="*/ 20 h 45"/>
                </a:gdLst>
                <a:ahLst/>
                <a:cxnLst>
                  <a:cxn ang="0">
                    <a:pos x="T0" y="T1"/>
                  </a:cxn>
                  <a:cxn ang="0">
                    <a:pos x="T2" y="T3"/>
                  </a:cxn>
                  <a:cxn ang="0">
                    <a:pos x="T4" y="T5"/>
                  </a:cxn>
                </a:cxnLst>
                <a:rect l="0" t="0" r="r" b="b"/>
                <a:pathLst>
                  <a:path w="33" h="45">
                    <a:moveTo>
                      <a:pt x="3" y="20"/>
                    </a:moveTo>
                    <a:cubicBezTo>
                      <a:pt x="0" y="14"/>
                      <a:pt x="1" y="7"/>
                      <a:pt x="8" y="6"/>
                    </a:cubicBezTo>
                    <a:cubicBezTo>
                      <a:pt x="33" y="0"/>
                      <a:pt x="16" y="45"/>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9" name="Freeform 347"/>
              <p:cNvSpPr>
                <a:spLocks/>
              </p:cNvSpPr>
              <p:nvPr userDrawn="1"/>
            </p:nvSpPr>
            <p:spPr bwMode="auto">
              <a:xfrm>
                <a:off x="927" y="2023"/>
                <a:ext cx="67" cy="145"/>
              </a:xfrm>
              <a:custGeom>
                <a:avLst/>
                <a:gdLst>
                  <a:gd name="T0" fmla="*/ 2 w 28"/>
                  <a:gd name="T1" fmla="*/ 47 h 61"/>
                  <a:gd name="T2" fmla="*/ 3 w 28"/>
                  <a:gd name="T3" fmla="*/ 19 h 61"/>
                  <a:gd name="T4" fmla="*/ 21 w 28"/>
                  <a:gd name="T5" fmla="*/ 15 h 61"/>
                  <a:gd name="T6" fmla="*/ 11 w 28"/>
                  <a:gd name="T7" fmla="*/ 56 h 61"/>
                  <a:gd name="T8" fmla="*/ 2 w 28"/>
                  <a:gd name="T9" fmla="*/ 47 h 61"/>
                </a:gdLst>
                <a:ahLst/>
                <a:cxnLst>
                  <a:cxn ang="0">
                    <a:pos x="T0" y="T1"/>
                  </a:cxn>
                  <a:cxn ang="0">
                    <a:pos x="T2" y="T3"/>
                  </a:cxn>
                  <a:cxn ang="0">
                    <a:pos x="T4" y="T5"/>
                  </a:cxn>
                  <a:cxn ang="0">
                    <a:pos x="T6" y="T7"/>
                  </a:cxn>
                  <a:cxn ang="0">
                    <a:pos x="T8" y="T9"/>
                  </a:cxn>
                </a:cxnLst>
                <a:rect l="0" t="0" r="r" b="b"/>
                <a:pathLst>
                  <a:path w="28" h="61">
                    <a:moveTo>
                      <a:pt x="2" y="47"/>
                    </a:moveTo>
                    <a:cubicBezTo>
                      <a:pt x="0" y="36"/>
                      <a:pt x="2" y="24"/>
                      <a:pt x="3" y="19"/>
                    </a:cubicBezTo>
                    <a:cubicBezTo>
                      <a:pt x="7" y="0"/>
                      <a:pt x="15" y="3"/>
                      <a:pt x="21" y="15"/>
                    </a:cubicBezTo>
                    <a:cubicBezTo>
                      <a:pt x="28" y="27"/>
                      <a:pt x="22" y="50"/>
                      <a:pt x="11" y="56"/>
                    </a:cubicBezTo>
                    <a:cubicBezTo>
                      <a:pt x="9" y="58"/>
                      <a:pt x="5" y="61"/>
                      <a:pt x="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0" name="Freeform 348"/>
              <p:cNvSpPr>
                <a:spLocks/>
              </p:cNvSpPr>
              <p:nvPr userDrawn="1"/>
            </p:nvSpPr>
            <p:spPr bwMode="auto">
              <a:xfrm>
                <a:off x="908" y="2456"/>
                <a:ext cx="105" cy="163"/>
              </a:xfrm>
              <a:custGeom>
                <a:avLst/>
                <a:gdLst>
                  <a:gd name="T0" fmla="*/ 4 w 44"/>
                  <a:gd name="T1" fmla="*/ 42 h 69"/>
                  <a:gd name="T2" fmla="*/ 24 w 44"/>
                  <a:gd name="T3" fmla="*/ 2 h 69"/>
                  <a:gd name="T4" fmla="*/ 4 w 44"/>
                  <a:gd name="T5" fmla="*/ 42 h 69"/>
                </a:gdLst>
                <a:ahLst/>
                <a:cxnLst>
                  <a:cxn ang="0">
                    <a:pos x="T0" y="T1"/>
                  </a:cxn>
                  <a:cxn ang="0">
                    <a:pos x="T2" y="T3"/>
                  </a:cxn>
                  <a:cxn ang="0">
                    <a:pos x="T4" y="T5"/>
                  </a:cxn>
                </a:cxnLst>
                <a:rect l="0" t="0" r="r" b="b"/>
                <a:pathLst>
                  <a:path w="44" h="69">
                    <a:moveTo>
                      <a:pt x="4" y="42"/>
                    </a:moveTo>
                    <a:cubicBezTo>
                      <a:pt x="0" y="26"/>
                      <a:pt x="15" y="0"/>
                      <a:pt x="24" y="2"/>
                    </a:cubicBezTo>
                    <a:cubicBezTo>
                      <a:pt x="44" y="7"/>
                      <a:pt x="10" y="69"/>
                      <a:pt x="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1" name="Freeform 349"/>
              <p:cNvSpPr>
                <a:spLocks/>
              </p:cNvSpPr>
              <p:nvPr userDrawn="1"/>
            </p:nvSpPr>
            <p:spPr bwMode="auto">
              <a:xfrm>
                <a:off x="882" y="2825"/>
                <a:ext cx="138" cy="225"/>
              </a:xfrm>
              <a:custGeom>
                <a:avLst/>
                <a:gdLst>
                  <a:gd name="T0" fmla="*/ 2 w 58"/>
                  <a:gd name="T1" fmla="*/ 49 h 95"/>
                  <a:gd name="T2" fmla="*/ 16 w 58"/>
                  <a:gd name="T3" fmla="*/ 20 h 95"/>
                  <a:gd name="T4" fmla="*/ 2 w 58"/>
                  <a:gd name="T5" fmla="*/ 49 h 95"/>
                </a:gdLst>
                <a:ahLst/>
                <a:cxnLst>
                  <a:cxn ang="0">
                    <a:pos x="T0" y="T1"/>
                  </a:cxn>
                  <a:cxn ang="0">
                    <a:pos x="T2" y="T3"/>
                  </a:cxn>
                  <a:cxn ang="0">
                    <a:pos x="T4" y="T5"/>
                  </a:cxn>
                </a:cxnLst>
                <a:rect l="0" t="0" r="r" b="b"/>
                <a:pathLst>
                  <a:path w="58" h="95">
                    <a:moveTo>
                      <a:pt x="2" y="49"/>
                    </a:moveTo>
                    <a:cubicBezTo>
                      <a:pt x="0" y="37"/>
                      <a:pt x="6" y="25"/>
                      <a:pt x="16" y="20"/>
                    </a:cubicBezTo>
                    <a:cubicBezTo>
                      <a:pt x="58" y="0"/>
                      <a:pt x="8" y="95"/>
                      <a:pt x="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2" name="Freeform 350"/>
              <p:cNvSpPr>
                <a:spLocks/>
              </p:cNvSpPr>
              <p:nvPr userDrawn="1"/>
            </p:nvSpPr>
            <p:spPr bwMode="auto">
              <a:xfrm>
                <a:off x="901" y="3225"/>
                <a:ext cx="102" cy="95"/>
              </a:xfrm>
              <a:custGeom>
                <a:avLst/>
                <a:gdLst>
                  <a:gd name="T0" fmla="*/ 6 w 43"/>
                  <a:gd name="T1" fmla="*/ 29 h 40"/>
                  <a:gd name="T2" fmla="*/ 15 w 43"/>
                  <a:gd name="T3" fmla="*/ 6 h 40"/>
                  <a:gd name="T4" fmla="*/ 23 w 43"/>
                  <a:gd name="T5" fmla="*/ 37 h 40"/>
                  <a:gd name="T6" fmla="*/ 6 w 43"/>
                  <a:gd name="T7" fmla="*/ 29 h 40"/>
                </a:gdLst>
                <a:ahLst/>
                <a:cxnLst>
                  <a:cxn ang="0">
                    <a:pos x="T0" y="T1"/>
                  </a:cxn>
                  <a:cxn ang="0">
                    <a:pos x="T2" y="T3"/>
                  </a:cxn>
                  <a:cxn ang="0">
                    <a:pos x="T4" y="T5"/>
                  </a:cxn>
                  <a:cxn ang="0">
                    <a:pos x="T6" y="T7"/>
                  </a:cxn>
                </a:cxnLst>
                <a:rect l="0" t="0" r="r" b="b"/>
                <a:pathLst>
                  <a:path w="43" h="40">
                    <a:moveTo>
                      <a:pt x="6" y="29"/>
                    </a:moveTo>
                    <a:cubicBezTo>
                      <a:pt x="0" y="16"/>
                      <a:pt x="6" y="9"/>
                      <a:pt x="15" y="6"/>
                    </a:cubicBezTo>
                    <a:cubicBezTo>
                      <a:pt x="34" y="0"/>
                      <a:pt x="43" y="31"/>
                      <a:pt x="23" y="37"/>
                    </a:cubicBezTo>
                    <a:cubicBezTo>
                      <a:pt x="15" y="40"/>
                      <a:pt x="10" y="37"/>
                      <a:pt x="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3" name="Freeform 351"/>
              <p:cNvSpPr>
                <a:spLocks/>
              </p:cNvSpPr>
              <p:nvPr userDrawn="1"/>
            </p:nvSpPr>
            <p:spPr bwMode="auto">
              <a:xfrm>
                <a:off x="968" y="3544"/>
                <a:ext cx="87" cy="100"/>
              </a:xfrm>
              <a:custGeom>
                <a:avLst/>
                <a:gdLst>
                  <a:gd name="T0" fmla="*/ 4 w 37"/>
                  <a:gd name="T1" fmla="*/ 31 h 42"/>
                  <a:gd name="T2" fmla="*/ 5 w 37"/>
                  <a:gd name="T3" fmla="*/ 15 h 42"/>
                  <a:gd name="T4" fmla="*/ 19 w 37"/>
                  <a:gd name="T5" fmla="*/ 40 h 42"/>
                  <a:gd name="T6" fmla="*/ 4 w 37"/>
                  <a:gd name="T7" fmla="*/ 31 h 42"/>
                </a:gdLst>
                <a:ahLst/>
                <a:cxnLst>
                  <a:cxn ang="0">
                    <a:pos x="T0" y="T1"/>
                  </a:cxn>
                  <a:cxn ang="0">
                    <a:pos x="T2" y="T3"/>
                  </a:cxn>
                  <a:cxn ang="0">
                    <a:pos x="T4" y="T5"/>
                  </a:cxn>
                  <a:cxn ang="0">
                    <a:pos x="T6" y="T7"/>
                  </a:cxn>
                </a:cxnLst>
                <a:rect l="0" t="0" r="r" b="b"/>
                <a:pathLst>
                  <a:path w="37" h="42">
                    <a:moveTo>
                      <a:pt x="4" y="31"/>
                    </a:moveTo>
                    <a:cubicBezTo>
                      <a:pt x="0" y="23"/>
                      <a:pt x="2" y="17"/>
                      <a:pt x="5" y="15"/>
                    </a:cubicBezTo>
                    <a:cubicBezTo>
                      <a:pt x="24" y="0"/>
                      <a:pt x="37" y="36"/>
                      <a:pt x="19" y="40"/>
                    </a:cubicBezTo>
                    <a:cubicBezTo>
                      <a:pt x="14" y="41"/>
                      <a:pt x="8" y="42"/>
                      <a:pt x="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4" name="Freeform 352"/>
              <p:cNvSpPr>
                <a:spLocks/>
              </p:cNvSpPr>
              <p:nvPr userDrawn="1"/>
            </p:nvSpPr>
            <p:spPr bwMode="auto">
              <a:xfrm>
                <a:off x="248" y="223"/>
                <a:ext cx="114" cy="177"/>
              </a:xfrm>
              <a:custGeom>
                <a:avLst/>
                <a:gdLst>
                  <a:gd name="T0" fmla="*/ 14 w 48"/>
                  <a:gd name="T1" fmla="*/ 63 h 75"/>
                  <a:gd name="T2" fmla="*/ 6 w 48"/>
                  <a:gd name="T3" fmla="*/ 21 h 75"/>
                  <a:gd name="T4" fmla="*/ 34 w 48"/>
                  <a:gd name="T5" fmla="*/ 70 h 75"/>
                  <a:gd name="T6" fmla="*/ 14 w 48"/>
                  <a:gd name="T7" fmla="*/ 63 h 75"/>
                </a:gdLst>
                <a:ahLst/>
                <a:cxnLst>
                  <a:cxn ang="0">
                    <a:pos x="T0" y="T1"/>
                  </a:cxn>
                  <a:cxn ang="0">
                    <a:pos x="T2" y="T3"/>
                  </a:cxn>
                  <a:cxn ang="0">
                    <a:pos x="T4" y="T5"/>
                  </a:cxn>
                  <a:cxn ang="0">
                    <a:pos x="T6" y="T7"/>
                  </a:cxn>
                </a:cxnLst>
                <a:rect l="0" t="0" r="r" b="b"/>
                <a:pathLst>
                  <a:path w="48" h="75">
                    <a:moveTo>
                      <a:pt x="14" y="63"/>
                    </a:moveTo>
                    <a:cubicBezTo>
                      <a:pt x="0" y="44"/>
                      <a:pt x="0" y="28"/>
                      <a:pt x="6" y="21"/>
                    </a:cubicBezTo>
                    <a:cubicBezTo>
                      <a:pt x="22" y="0"/>
                      <a:pt x="48" y="56"/>
                      <a:pt x="34" y="70"/>
                    </a:cubicBezTo>
                    <a:cubicBezTo>
                      <a:pt x="30" y="74"/>
                      <a:pt x="24" y="75"/>
                      <a:pt x="14"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5" name="Freeform 353"/>
              <p:cNvSpPr>
                <a:spLocks/>
              </p:cNvSpPr>
              <p:nvPr userDrawn="1"/>
            </p:nvSpPr>
            <p:spPr bwMode="auto">
              <a:xfrm>
                <a:off x="714" y="1065"/>
                <a:ext cx="74" cy="154"/>
              </a:xfrm>
              <a:custGeom>
                <a:avLst/>
                <a:gdLst>
                  <a:gd name="T0" fmla="*/ 12 w 31"/>
                  <a:gd name="T1" fmla="*/ 50 h 65"/>
                  <a:gd name="T2" fmla="*/ 3 w 31"/>
                  <a:gd name="T3" fmla="*/ 11 h 65"/>
                  <a:gd name="T4" fmla="*/ 27 w 31"/>
                  <a:gd name="T5" fmla="*/ 59 h 65"/>
                  <a:gd name="T6" fmla="*/ 12 w 31"/>
                  <a:gd name="T7" fmla="*/ 50 h 65"/>
                </a:gdLst>
                <a:ahLst/>
                <a:cxnLst>
                  <a:cxn ang="0">
                    <a:pos x="T0" y="T1"/>
                  </a:cxn>
                  <a:cxn ang="0">
                    <a:pos x="T2" y="T3"/>
                  </a:cxn>
                  <a:cxn ang="0">
                    <a:pos x="T4" y="T5"/>
                  </a:cxn>
                  <a:cxn ang="0">
                    <a:pos x="T6" y="T7"/>
                  </a:cxn>
                </a:cxnLst>
                <a:rect l="0" t="0" r="r" b="b"/>
                <a:pathLst>
                  <a:path w="31" h="65">
                    <a:moveTo>
                      <a:pt x="12" y="50"/>
                    </a:moveTo>
                    <a:cubicBezTo>
                      <a:pt x="2" y="34"/>
                      <a:pt x="0" y="15"/>
                      <a:pt x="3" y="11"/>
                    </a:cubicBezTo>
                    <a:cubicBezTo>
                      <a:pt x="13" y="0"/>
                      <a:pt x="31" y="48"/>
                      <a:pt x="27" y="59"/>
                    </a:cubicBezTo>
                    <a:cubicBezTo>
                      <a:pt x="25" y="65"/>
                      <a:pt x="19" y="62"/>
                      <a:pt x="1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6" name="Freeform 354"/>
              <p:cNvSpPr>
                <a:spLocks/>
              </p:cNvSpPr>
              <p:nvPr userDrawn="1"/>
            </p:nvSpPr>
            <p:spPr bwMode="auto">
              <a:xfrm>
                <a:off x="483" y="646"/>
                <a:ext cx="99" cy="166"/>
              </a:xfrm>
              <a:custGeom>
                <a:avLst/>
                <a:gdLst>
                  <a:gd name="T0" fmla="*/ 15 w 42"/>
                  <a:gd name="T1" fmla="*/ 56 h 70"/>
                  <a:gd name="T2" fmla="*/ 5 w 42"/>
                  <a:gd name="T3" fmla="*/ 14 h 70"/>
                  <a:gd name="T4" fmla="*/ 34 w 42"/>
                  <a:gd name="T5" fmla="*/ 64 h 70"/>
                  <a:gd name="T6" fmla="*/ 15 w 42"/>
                  <a:gd name="T7" fmla="*/ 56 h 70"/>
                </a:gdLst>
                <a:ahLst/>
                <a:cxnLst>
                  <a:cxn ang="0">
                    <a:pos x="T0" y="T1"/>
                  </a:cxn>
                  <a:cxn ang="0">
                    <a:pos x="T2" y="T3"/>
                  </a:cxn>
                  <a:cxn ang="0">
                    <a:pos x="T4" y="T5"/>
                  </a:cxn>
                  <a:cxn ang="0">
                    <a:pos x="T6" y="T7"/>
                  </a:cxn>
                </a:cxnLst>
                <a:rect l="0" t="0" r="r" b="b"/>
                <a:pathLst>
                  <a:path w="42" h="70">
                    <a:moveTo>
                      <a:pt x="15" y="56"/>
                    </a:moveTo>
                    <a:cubicBezTo>
                      <a:pt x="1" y="37"/>
                      <a:pt x="0" y="20"/>
                      <a:pt x="5" y="14"/>
                    </a:cubicBezTo>
                    <a:cubicBezTo>
                      <a:pt x="18" y="0"/>
                      <a:pt x="42" y="51"/>
                      <a:pt x="34" y="64"/>
                    </a:cubicBezTo>
                    <a:cubicBezTo>
                      <a:pt x="31" y="70"/>
                      <a:pt x="24" y="68"/>
                      <a:pt x="15"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7" name="Freeform 355"/>
              <p:cNvSpPr>
                <a:spLocks/>
              </p:cNvSpPr>
              <p:nvPr userDrawn="1"/>
            </p:nvSpPr>
            <p:spPr bwMode="auto">
              <a:xfrm>
                <a:off x="861" y="1463"/>
                <a:ext cx="50" cy="151"/>
              </a:xfrm>
              <a:custGeom>
                <a:avLst/>
                <a:gdLst>
                  <a:gd name="T0" fmla="*/ 5 w 21"/>
                  <a:gd name="T1" fmla="*/ 48 h 64"/>
                  <a:gd name="T2" fmla="*/ 3 w 21"/>
                  <a:gd name="T3" fmla="*/ 10 h 64"/>
                  <a:gd name="T4" fmla="*/ 16 w 21"/>
                  <a:gd name="T5" fmla="*/ 59 h 64"/>
                  <a:gd name="T6" fmla="*/ 5 w 21"/>
                  <a:gd name="T7" fmla="*/ 48 h 64"/>
                </a:gdLst>
                <a:ahLst/>
                <a:cxnLst>
                  <a:cxn ang="0">
                    <a:pos x="T0" y="T1"/>
                  </a:cxn>
                  <a:cxn ang="0">
                    <a:pos x="T2" y="T3"/>
                  </a:cxn>
                  <a:cxn ang="0">
                    <a:pos x="T4" y="T5"/>
                  </a:cxn>
                  <a:cxn ang="0">
                    <a:pos x="T6" y="T7"/>
                  </a:cxn>
                </a:cxnLst>
                <a:rect l="0" t="0" r="r" b="b"/>
                <a:pathLst>
                  <a:path w="21" h="64">
                    <a:moveTo>
                      <a:pt x="5" y="48"/>
                    </a:moveTo>
                    <a:cubicBezTo>
                      <a:pt x="0" y="31"/>
                      <a:pt x="0" y="13"/>
                      <a:pt x="3" y="10"/>
                    </a:cubicBezTo>
                    <a:cubicBezTo>
                      <a:pt x="12" y="0"/>
                      <a:pt x="21" y="50"/>
                      <a:pt x="16" y="59"/>
                    </a:cubicBezTo>
                    <a:cubicBezTo>
                      <a:pt x="13" y="64"/>
                      <a:pt x="9" y="60"/>
                      <a:pt x="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8" name="Freeform 356"/>
              <p:cNvSpPr>
                <a:spLocks/>
              </p:cNvSpPr>
              <p:nvPr userDrawn="1"/>
            </p:nvSpPr>
            <p:spPr bwMode="auto">
              <a:xfrm>
                <a:off x="1029" y="3892"/>
                <a:ext cx="73" cy="83"/>
              </a:xfrm>
              <a:custGeom>
                <a:avLst/>
                <a:gdLst>
                  <a:gd name="T0" fmla="*/ 6 w 31"/>
                  <a:gd name="T1" fmla="*/ 9 h 35"/>
                  <a:gd name="T2" fmla="*/ 24 w 31"/>
                  <a:gd name="T3" fmla="*/ 26 h 35"/>
                  <a:gd name="T4" fmla="*/ 6 w 31"/>
                  <a:gd name="T5" fmla="*/ 9 h 35"/>
                </a:gdLst>
                <a:ahLst/>
                <a:cxnLst>
                  <a:cxn ang="0">
                    <a:pos x="T0" y="T1"/>
                  </a:cxn>
                  <a:cxn ang="0">
                    <a:pos x="T2" y="T3"/>
                  </a:cxn>
                  <a:cxn ang="0">
                    <a:pos x="T4" y="T5"/>
                  </a:cxn>
                </a:cxnLst>
                <a:rect l="0" t="0" r="r" b="b"/>
                <a:pathLst>
                  <a:path w="31" h="35">
                    <a:moveTo>
                      <a:pt x="6" y="9"/>
                    </a:moveTo>
                    <a:cubicBezTo>
                      <a:pt x="17" y="0"/>
                      <a:pt x="31" y="15"/>
                      <a:pt x="24" y="26"/>
                    </a:cubicBezTo>
                    <a:cubicBezTo>
                      <a:pt x="13" y="35"/>
                      <a:pt x="0" y="21"/>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9" name="Freeform 357"/>
              <p:cNvSpPr>
                <a:spLocks/>
              </p:cNvSpPr>
              <p:nvPr userDrawn="1"/>
            </p:nvSpPr>
            <p:spPr bwMode="auto">
              <a:xfrm>
                <a:off x="937" y="1853"/>
                <a:ext cx="92" cy="175"/>
              </a:xfrm>
              <a:custGeom>
                <a:avLst/>
                <a:gdLst>
                  <a:gd name="T0" fmla="*/ 2 w 39"/>
                  <a:gd name="T1" fmla="*/ 60 h 74"/>
                  <a:gd name="T2" fmla="*/ 1 w 39"/>
                  <a:gd name="T3" fmla="*/ 32 h 74"/>
                  <a:gd name="T4" fmla="*/ 11 w 39"/>
                  <a:gd name="T5" fmla="*/ 69 h 74"/>
                  <a:gd name="T6" fmla="*/ 2 w 39"/>
                  <a:gd name="T7" fmla="*/ 60 h 74"/>
                </a:gdLst>
                <a:ahLst/>
                <a:cxnLst>
                  <a:cxn ang="0">
                    <a:pos x="T0" y="T1"/>
                  </a:cxn>
                  <a:cxn ang="0">
                    <a:pos x="T2" y="T3"/>
                  </a:cxn>
                  <a:cxn ang="0">
                    <a:pos x="T4" y="T5"/>
                  </a:cxn>
                  <a:cxn ang="0">
                    <a:pos x="T6" y="T7"/>
                  </a:cxn>
                </a:cxnLst>
                <a:rect l="0" t="0" r="r" b="b"/>
                <a:pathLst>
                  <a:path w="39" h="74">
                    <a:moveTo>
                      <a:pt x="2" y="60"/>
                    </a:moveTo>
                    <a:cubicBezTo>
                      <a:pt x="0" y="49"/>
                      <a:pt x="1" y="37"/>
                      <a:pt x="1" y="32"/>
                    </a:cubicBezTo>
                    <a:cubicBezTo>
                      <a:pt x="5" y="0"/>
                      <a:pt x="39" y="50"/>
                      <a:pt x="11" y="69"/>
                    </a:cubicBezTo>
                    <a:cubicBezTo>
                      <a:pt x="10" y="70"/>
                      <a:pt x="6" y="74"/>
                      <a:pt x="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0" name="Freeform 358"/>
              <p:cNvSpPr>
                <a:spLocks/>
              </p:cNvSpPr>
              <p:nvPr userDrawn="1"/>
            </p:nvSpPr>
            <p:spPr bwMode="auto">
              <a:xfrm>
                <a:off x="949" y="2291"/>
                <a:ext cx="71" cy="189"/>
              </a:xfrm>
              <a:custGeom>
                <a:avLst/>
                <a:gdLst>
                  <a:gd name="T0" fmla="*/ 1 w 30"/>
                  <a:gd name="T1" fmla="*/ 47 h 80"/>
                  <a:gd name="T2" fmla="*/ 27 w 30"/>
                  <a:gd name="T3" fmla="*/ 31 h 80"/>
                  <a:gd name="T4" fmla="*/ 1 w 30"/>
                  <a:gd name="T5" fmla="*/ 47 h 80"/>
                </a:gdLst>
                <a:ahLst/>
                <a:cxnLst>
                  <a:cxn ang="0">
                    <a:pos x="T0" y="T1"/>
                  </a:cxn>
                  <a:cxn ang="0">
                    <a:pos x="T2" y="T3"/>
                  </a:cxn>
                  <a:cxn ang="0">
                    <a:pos x="T4" y="T5"/>
                  </a:cxn>
                </a:cxnLst>
                <a:rect l="0" t="0" r="r" b="b"/>
                <a:pathLst>
                  <a:path w="30" h="80">
                    <a:moveTo>
                      <a:pt x="1" y="47"/>
                    </a:moveTo>
                    <a:cubicBezTo>
                      <a:pt x="0" y="24"/>
                      <a:pt x="30" y="0"/>
                      <a:pt x="27" y="31"/>
                    </a:cubicBezTo>
                    <a:cubicBezTo>
                      <a:pt x="26" y="46"/>
                      <a:pt x="2" y="80"/>
                      <a:pt x="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1" name="Freeform 359"/>
              <p:cNvSpPr>
                <a:spLocks/>
              </p:cNvSpPr>
              <p:nvPr userDrawn="1"/>
            </p:nvSpPr>
            <p:spPr bwMode="auto">
              <a:xfrm>
                <a:off x="1102" y="4240"/>
                <a:ext cx="45" cy="40"/>
              </a:xfrm>
              <a:custGeom>
                <a:avLst/>
                <a:gdLst>
                  <a:gd name="T0" fmla="*/ 10 w 19"/>
                  <a:gd name="T1" fmla="*/ 0 h 17"/>
                  <a:gd name="T2" fmla="*/ 13 w 19"/>
                  <a:gd name="T3" fmla="*/ 15 h 17"/>
                  <a:gd name="T4" fmla="*/ 10 w 19"/>
                  <a:gd name="T5" fmla="*/ 0 h 17"/>
                </a:gdLst>
                <a:ahLst/>
                <a:cxnLst>
                  <a:cxn ang="0">
                    <a:pos x="T0" y="T1"/>
                  </a:cxn>
                  <a:cxn ang="0">
                    <a:pos x="T2" y="T3"/>
                  </a:cxn>
                  <a:cxn ang="0">
                    <a:pos x="T4" y="T5"/>
                  </a:cxn>
                </a:cxnLst>
                <a:rect l="0" t="0" r="r" b="b"/>
                <a:pathLst>
                  <a:path w="19" h="17">
                    <a:moveTo>
                      <a:pt x="10" y="0"/>
                    </a:moveTo>
                    <a:cubicBezTo>
                      <a:pt x="17" y="2"/>
                      <a:pt x="19" y="12"/>
                      <a:pt x="13" y="15"/>
                    </a:cubicBezTo>
                    <a:cubicBezTo>
                      <a:pt x="2" y="17"/>
                      <a:pt x="0"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2" name="Freeform 360"/>
              <p:cNvSpPr>
                <a:spLocks/>
              </p:cNvSpPr>
              <p:nvPr userDrawn="1"/>
            </p:nvSpPr>
            <p:spPr bwMode="auto">
              <a:xfrm>
                <a:off x="920" y="2698"/>
                <a:ext cx="130" cy="220"/>
              </a:xfrm>
              <a:custGeom>
                <a:avLst/>
                <a:gdLst>
                  <a:gd name="T0" fmla="*/ 2 w 55"/>
                  <a:gd name="T1" fmla="*/ 50 h 93"/>
                  <a:gd name="T2" fmla="*/ 17 w 55"/>
                  <a:gd name="T3" fmla="*/ 18 h 93"/>
                  <a:gd name="T4" fmla="*/ 2 w 55"/>
                  <a:gd name="T5" fmla="*/ 50 h 93"/>
                </a:gdLst>
                <a:ahLst/>
                <a:cxnLst>
                  <a:cxn ang="0">
                    <a:pos x="T0" y="T1"/>
                  </a:cxn>
                  <a:cxn ang="0">
                    <a:pos x="T2" y="T3"/>
                  </a:cxn>
                  <a:cxn ang="0">
                    <a:pos x="T4" y="T5"/>
                  </a:cxn>
                </a:cxnLst>
                <a:rect l="0" t="0" r="r" b="b"/>
                <a:pathLst>
                  <a:path w="55" h="93">
                    <a:moveTo>
                      <a:pt x="2" y="50"/>
                    </a:moveTo>
                    <a:cubicBezTo>
                      <a:pt x="0" y="37"/>
                      <a:pt x="6" y="23"/>
                      <a:pt x="17" y="18"/>
                    </a:cubicBezTo>
                    <a:cubicBezTo>
                      <a:pt x="55" y="0"/>
                      <a:pt x="9" y="93"/>
                      <a:pt x="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3" name="Freeform 361"/>
              <p:cNvSpPr>
                <a:spLocks/>
              </p:cNvSpPr>
              <p:nvPr userDrawn="1"/>
            </p:nvSpPr>
            <p:spPr bwMode="auto">
              <a:xfrm>
                <a:off x="913" y="3083"/>
                <a:ext cx="123" cy="194"/>
              </a:xfrm>
              <a:custGeom>
                <a:avLst/>
                <a:gdLst>
                  <a:gd name="T0" fmla="*/ 6 w 52"/>
                  <a:gd name="T1" fmla="*/ 44 h 82"/>
                  <a:gd name="T2" fmla="*/ 14 w 52"/>
                  <a:gd name="T3" fmla="*/ 20 h 82"/>
                  <a:gd name="T4" fmla="*/ 6 w 52"/>
                  <a:gd name="T5" fmla="*/ 44 h 82"/>
                </a:gdLst>
                <a:ahLst/>
                <a:cxnLst>
                  <a:cxn ang="0">
                    <a:pos x="T0" y="T1"/>
                  </a:cxn>
                  <a:cxn ang="0">
                    <a:pos x="T2" y="T3"/>
                  </a:cxn>
                  <a:cxn ang="0">
                    <a:pos x="T4" y="T5"/>
                  </a:cxn>
                </a:cxnLst>
                <a:rect l="0" t="0" r="r" b="b"/>
                <a:pathLst>
                  <a:path w="52" h="82">
                    <a:moveTo>
                      <a:pt x="6" y="44"/>
                    </a:moveTo>
                    <a:cubicBezTo>
                      <a:pt x="0" y="31"/>
                      <a:pt x="7" y="24"/>
                      <a:pt x="14" y="20"/>
                    </a:cubicBezTo>
                    <a:cubicBezTo>
                      <a:pt x="52" y="0"/>
                      <a:pt x="23" y="82"/>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4" name="Freeform 362"/>
              <p:cNvSpPr>
                <a:spLocks/>
              </p:cNvSpPr>
              <p:nvPr userDrawn="1"/>
            </p:nvSpPr>
            <p:spPr bwMode="auto">
              <a:xfrm>
                <a:off x="975" y="3447"/>
                <a:ext cx="111" cy="142"/>
              </a:xfrm>
              <a:custGeom>
                <a:avLst/>
                <a:gdLst>
                  <a:gd name="T0" fmla="*/ 7 w 47"/>
                  <a:gd name="T1" fmla="*/ 30 h 60"/>
                  <a:gd name="T2" fmla="*/ 14 w 47"/>
                  <a:gd name="T3" fmla="*/ 10 h 60"/>
                  <a:gd name="T4" fmla="*/ 7 w 47"/>
                  <a:gd name="T5" fmla="*/ 30 h 60"/>
                </a:gdLst>
                <a:ahLst/>
                <a:cxnLst>
                  <a:cxn ang="0">
                    <a:pos x="T0" y="T1"/>
                  </a:cxn>
                  <a:cxn ang="0">
                    <a:pos x="T2" y="T3"/>
                  </a:cxn>
                  <a:cxn ang="0">
                    <a:pos x="T4" y="T5"/>
                  </a:cxn>
                </a:cxnLst>
                <a:rect l="0" t="0" r="r" b="b"/>
                <a:pathLst>
                  <a:path w="47" h="60">
                    <a:moveTo>
                      <a:pt x="7" y="30"/>
                    </a:moveTo>
                    <a:cubicBezTo>
                      <a:pt x="0" y="18"/>
                      <a:pt x="6" y="12"/>
                      <a:pt x="14" y="10"/>
                    </a:cubicBezTo>
                    <a:cubicBezTo>
                      <a:pt x="47" y="0"/>
                      <a:pt x="22" y="60"/>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5" name="Freeform 363"/>
              <p:cNvSpPr>
                <a:spLocks/>
              </p:cNvSpPr>
              <p:nvPr userDrawn="1"/>
            </p:nvSpPr>
            <p:spPr bwMode="auto">
              <a:xfrm>
                <a:off x="426" y="502"/>
                <a:ext cx="94" cy="168"/>
              </a:xfrm>
              <a:custGeom>
                <a:avLst/>
                <a:gdLst>
                  <a:gd name="T0" fmla="*/ 13 w 40"/>
                  <a:gd name="T1" fmla="*/ 54 h 71"/>
                  <a:gd name="T2" fmla="*/ 5 w 40"/>
                  <a:gd name="T3" fmla="*/ 15 h 71"/>
                  <a:gd name="T4" fmla="*/ 34 w 40"/>
                  <a:gd name="T5" fmla="*/ 65 h 71"/>
                  <a:gd name="T6" fmla="*/ 13 w 40"/>
                  <a:gd name="T7" fmla="*/ 54 h 71"/>
                </a:gdLst>
                <a:ahLst/>
                <a:cxnLst>
                  <a:cxn ang="0">
                    <a:pos x="T0" y="T1"/>
                  </a:cxn>
                  <a:cxn ang="0">
                    <a:pos x="T2" y="T3"/>
                  </a:cxn>
                  <a:cxn ang="0">
                    <a:pos x="T4" y="T5"/>
                  </a:cxn>
                  <a:cxn ang="0">
                    <a:pos x="T6" y="T7"/>
                  </a:cxn>
                </a:cxnLst>
                <a:rect l="0" t="0" r="r" b="b"/>
                <a:pathLst>
                  <a:path w="40" h="71">
                    <a:moveTo>
                      <a:pt x="13" y="54"/>
                    </a:moveTo>
                    <a:cubicBezTo>
                      <a:pt x="1" y="37"/>
                      <a:pt x="0" y="20"/>
                      <a:pt x="5" y="15"/>
                    </a:cubicBezTo>
                    <a:cubicBezTo>
                      <a:pt x="20" y="0"/>
                      <a:pt x="40" y="53"/>
                      <a:pt x="34" y="65"/>
                    </a:cubicBezTo>
                    <a:cubicBezTo>
                      <a:pt x="31" y="71"/>
                      <a:pt x="22" y="67"/>
                      <a:pt x="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6" name="Freeform 364"/>
              <p:cNvSpPr>
                <a:spLocks/>
              </p:cNvSpPr>
              <p:nvPr userDrawn="1"/>
            </p:nvSpPr>
            <p:spPr bwMode="auto">
              <a:xfrm>
                <a:off x="206" y="79"/>
                <a:ext cx="116" cy="177"/>
              </a:xfrm>
              <a:custGeom>
                <a:avLst/>
                <a:gdLst>
                  <a:gd name="T0" fmla="*/ 14 w 49"/>
                  <a:gd name="T1" fmla="*/ 63 h 75"/>
                  <a:gd name="T2" fmla="*/ 7 w 49"/>
                  <a:gd name="T3" fmla="*/ 22 h 75"/>
                  <a:gd name="T4" fmla="*/ 33 w 49"/>
                  <a:gd name="T5" fmla="*/ 70 h 75"/>
                  <a:gd name="T6" fmla="*/ 14 w 49"/>
                  <a:gd name="T7" fmla="*/ 63 h 75"/>
                </a:gdLst>
                <a:ahLst/>
                <a:cxnLst>
                  <a:cxn ang="0">
                    <a:pos x="T0" y="T1"/>
                  </a:cxn>
                  <a:cxn ang="0">
                    <a:pos x="T2" y="T3"/>
                  </a:cxn>
                  <a:cxn ang="0">
                    <a:pos x="T4" y="T5"/>
                  </a:cxn>
                  <a:cxn ang="0">
                    <a:pos x="T6" y="T7"/>
                  </a:cxn>
                </a:cxnLst>
                <a:rect l="0" t="0" r="r" b="b"/>
                <a:pathLst>
                  <a:path w="49" h="75">
                    <a:moveTo>
                      <a:pt x="14" y="63"/>
                    </a:moveTo>
                    <a:cubicBezTo>
                      <a:pt x="0" y="44"/>
                      <a:pt x="2" y="28"/>
                      <a:pt x="7" y="22"/>
                    </a:cubicBezTo>
                    <a:cubicBezTo>
                      <a:pt x="25" y="0"/>
                      <a:pt x="49" y="56"/>
                      <a:pt x="33" y="70"/>
                    </a:cubicBezTo>
                    <a:cubicBezTo>
                      <a:pt x="29" y="74"/>
                      <a:pt x="23" y="75"/>
                      <a:pt x="14"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7" name="Freeform 365"/>
              <p:cNvSpPr>
                <a:spLocks/>
              </p:cNvSpPr>
              <p:nvPr userDrawn="1"/>
            </p:nvSpPr>
            <p:spPr bwMode="auto">
              <a:xfrm>
                <a:off x="660" y="923"/>
                <a:ext cx="80" cy="156"/>
              </a:xfrm>
              <a:custGeom>
                <a:avLst/>
                <a:gdLst>
                  <a:gd name="T0" fmla="*/ 13 w 34"/>
                  <a:gd name="T1" fmla="*/ 50 h 66"/>
                  <a:gd name="T2" fmla="*/ 4 w 34"/>
                  <a:gd name="T3" fmla="*/ 11 h 66"/>
                  <a:gd name="T4" fmla="*/ 30 w 34"/>
                  <a:gd name="T5" fmla="*/ 60 h 66"/>
                  <a:gd name="T6" fmla="*/ 13 w 34"/>
                  <a:gd name="T7" fmla="*/ 50 h 66"/>
                </a:gdLst>
                <a:ahLst/>
                <a:cxnLst>
                  <a:cxn ang="0">
                    <a:pos x="T0" y="T1"/>
                  </a:cxn>
                  <a:cxn ang="0">
                    <a:pos x="T2" y="T3"/>
                  </a:cxn>
                  <a:cxn ang="0">
                    <a:pos x="T4" y="T5"/>
                  </a:cxn>
                  <a:cxn ang="0">
                    <a:pos x="T6" y="T7"/>
                  </a:cxn>
                </a:cxnLst>
                <a:rect l="0" t="0" r="r" b="b"/>
                <a:pathLst>
                  <a:path w="34" h="66">
                    <a:moveTo>
                      <a:pt x="13" y="50"/>
                    </a:moveTo>
                    <a:cubicBezTo>
                      <a:pt x="3" y="34"/>
                      <a:pt x="0" y="16"/>
                      <a:pt x="4" y="11"/>
                    </a:cubicBezTo>
                    <a:cubicBezTo>
                      <a:pt x="14" y="0"/>
                      <a:pt x="34" y="48"/>
                      <a:pt x="30" y="60"/>
                    </a:cubicBezTo>
                    <a:cubicBezTo>
                      <a:pt x="28" y="66"/>
                      <a:pt x="21" y="63"/>
                      <a:pt x="1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8" name="Freeform 366"/>
              <p:cNvSpPr>
                <a:spLocks/>
              </p:cNvSpPr>
              <p:nvPr userDrawn="1"/>
            </p:nvSpPr>
            <p:spPr bwMode="auto">
              <a:xfrm>
                <a:off x="1048" y="3791"/>
                <a:ext cx="88" cy="118"/>
              </a:xfrm>
              <a:custGeom>
                <a:avLst/>
                <a:gdLst>
                  <a:gd name="T0" fmla="*/ 3 w 37"/>
                  <a:gd name="T1" fmla="*/ 20 h 50"/>
                  <a:gd name="T2" fmla="*/ 9 w 37"/>
                  <a:gd name="T3" fmla="*/ 6 h 50"/>
                  <a:gd name="T4" fmla="*/ 3 w 37"/>
                  <a:gd name="T5" fmla="*/ 20 h 50"/>
                </a:gdLst>
                <a:ahLst/>
                <a:cxnLst>
                  <a:cxn ang="0">
                    <a:pos x="T0" y="T1"/>
                  </a:cxn>
                  <a:cxn ang="0">
                    <a:pos x="T2" y="T3"/>
                  </a:cxn>
                  <a:cxn ang="0">
                    <a:pos x="T4" y="T5"/>
                  </a:cxn>
                </a:cxnLst>
                <a:rect l="0" t="0" r="r" b="b"/>
                <a:pathLst>
                  <a:path w="37" h="50">
                    <a:moveTo>
                      <a:pt x="3" y="20"/>
                    </a:moveTo>
                    <a:cubicBezTo>
                      <a:pt x="0" y="11"/>
                      <a:pt x="4" y="7"/>
                      <a:pt x="9" y="6"/>
                    </a:cubicBezTo>
                    <a:cubicBezTo>
                      <a:pt x="37" y="0"/>
                      <a:pt x="13" y="5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9" name="Freeform 367"/>
              <p:cNvSpPr>
                <a:spLocks/>
              </p:cNvSpPr>
              <p:nvPr userDrawn="1"/>
            </p:nvSpPr>
            <p:spPr bwMode="auto">
              <a:xfrm>
                <a:off x="835" y="1337"/>
                <a:ext cx="57" cy="130"/>
              </a:xfrm>
              <a:custGeom>
                <a:avLst/>
                <a:gdLst>
                  <a:gd name="T0" fmla="*/ 6 w 24"/>
                  <a:gd name="T1" fmla="*/ 40 h 55"/>
                  <a:gd name="T2" fmla="*/ 3 w 24"/>
                  <a:gd name="T3" fmla="*/ 3 h 55"/>
                  <a:gd name="T4" fmla="*/ 7 w 24"/>
                  <a:gd name="T5" fmla="*/ 0 h 55"/>
                  <a:gd name="T6" fmla="*/ 15 w 24"/>
                  <a:gd name="T7" fmla="*/ 55 h 55"/>
                  <a:gd name="T8" fmla="*/ 6 w 24"/>
                  <a:gd name="T9" fmla="*/ 40 h 55"/>
                </a:gdLst>
                <a:ahLst/>
                <a:cxnLst>
                  <a:cxn ang="0">
                    <a:pos x="T0" y="T1"/>
                  </a:cxn>
                  <a:cxn ang="0">
                    <a:pos x="T2" y="T3"/>
                  </a:cxn>
                  <a:cxn ang="0">
                    <a:pos x="T4" y="T5"/>
                  </a:cxn>
                  <a:cxn ang="0">
                    <a:pos x="T6" y="T7"/>
                  </a:cxn>
                  <a:cxn ang="0">
                    <a:pos x="T8" y="T9"/>
                  </a:cxn>
                </a:cxnLst>
                <a:rect l="0" t="0" r="r" b="b"/>
                <a:pathLst>
                  <a:path w="24" h="55">
                    <a:moveTo>
                      <a:pt x="6" y="40"/>
                    </a:moveTo>
                    <a:cubicBezTo>
                      <a:pt x="0" y="21"/>
                      <a:pt x="0" y="7"/>
                      <a:pt x="3" y="3"/>
                    </a:cubicBezTo>
                    <a:cubicBezTo>
                      <a:pt x="4" y="2"/>
                      <a:pt x="6" y="1"/>
                      <a:pt x="7" y="0"/>
                    </a:cubicBezTo>
                    <a:cubicBezTo>
                      <a:pt x="19" y="13"/>
                      <a:pt x="24" y="48"/>
                      <a:pt x="15" y="55"/>
                    </a:cubicBezTo>
                    <a:cubicBezTo>
                      <a:pt x="14" y="55"/>
                      <a:pt x="10" y="51"/>
                      <a:pt x="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0" name="Freeform 368"/>
              <p:cNvSpPr>
                <a:spLocks/>
              </p:cNvSpPr>
              <p:nvPr userDrawn="1"/>
            </p:nvSpPr>
            <p:spPr bwMode="auto">
              <a:xfrm>
                <a:off x="937" y="1744"/>
                <a:ext cx="59" cy="144"/>
              </a:xfrm>
              <a:custGeom>
                <a:avLst/>
                <a:gdLst>
                  <a:gd name="T0" fmla="*/ 3 w 25"/>
                  <a:gd name="T1" fmla="*/ 47 h 61"/>
                  <a:gd name="T2" fmla="*/ 1 w 25"/>
                  <a:gd name="T3" fmla="*/ 20 h 61"/>
                  <a:gd name="T4" fmla="*/ 16 w 25"/>
                  <a:gd name="T5" fmla="*/ 13 h 61"/>
                  <a:gd name="T6" fmla="*/ 13 w 25"/>
                  <a:gd name="T7" fmla="*/ 56 h 61"/>
                  <a:gd name="T8" fmla="*/ 3 w 25"/>
                  <a:gd name="T9" fmla="*/ 47 h 61"/>
                </a:gdLst>
                <a:ahLst/>
                <a:cxnLst>
                  <a:cxn ang="0">
                    <a:pos x="T0" y="T1"/>
                  </a:cxn>
                  <a:cxn ang="0">
                    <a:pos x="T2" y="T3"/>
                  </a:cxn>
                  <a:cxn ang="0">
                    <a:pos x="T4" y="T5"/>
                  </a:cxn>
                  <a:cxn ang="0">
                    <a:pos x="T6" y="T7"/>
                  </a:cxn>
                  <a:cxn ang="0">
                    <a:pos x="T8" y="T9"/>
                  </a:cxn>
                </a:cxnLst>
                <a:rect l="0" t="0" r="r" b="b"/>
                <a:pathLst>
                  <a:path w="25" h="61">
                    <a:moveTo>
                      <a:pt x="3" y="47"/>
                    </a:moveTo>
                    <a:cubicBezTo>
                      <a:pt x="0" y="37"/>
                      <a:pt x="1" y="25"/>
                      <a:pt x="1" y="20"/>
                    </a:cubicBezTo>
                    <a:cubicBezTo>
                      <a:pt x="1" y="0"/>
                      <a:pt x="9" y="2"/>
                      <a:pt x="16" y="13"/>
                    </a:cubicBezTo>
                    <a:cubicBezTo>
                      <a:pt x="25" y="24"/>
                      <a:pt x="22" y="48"/>
                      <a:pt x="13" y="56"/>
                    </a:cubicBezTo>
                    <a:cubicBezTo>
                      <a:pt x="11" y="57"/>
                      <a:pt x="8" y="61"/>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1" name="Freeform 369"/>
              <p:cNvSpPr>
                <a:spLocks/>
              </p:cNvSpPr>
              <p:nvPr userDrawn="1"/>
            </p:nvSpPr>
            <p:spPr bwMode="auto">
              <a:xfrm>
                <a:off x="975" y="2132"/>
                <a:ext cx="61" cy="211"/>
              </a:xfrm>
              <a:custGeom>
                <a:avLst/>
                <a:gdLst>
                  <a:gd name="T0" fmla="*/ 1 w 26"/>
                  <a:gd name="T1" fmla="*/ 56 h 89"/>
                  <a:gd name="T2" fmla="*/ 25 w 26"/>
                  <a:gd name="T3" fmla="*/ 33 h 89"/>
                  <a:gd name="T4" fmla="*/ 1 w 26"/>
                  <a:gd name="T5" fmla="*/ 56 h 89"/>
                </a:gdLst>
                <a:ahLst/>
                <a:cxnLst>
                  <a:cxn ang="0">
                    <a:pos x="T0" y="T1"/>
                  </a:cxn>
                  <a:cxn ang="0">
                    <a:pos x="T2" y="T3"/>
                  </a:cxn>
                  <a:cxn ang="0">
                    <a:pos x="T4" y="T5"/>
                  </a:cxn>
                </a:cxnLst>
                <a:rect l="0" t="0" r="r" b="b"/>
                <a:pathLst>
                  <a:path w="26" h="89">
                    <a:moveTo>
                      <a:pt x="1" y="56"/>
                    </a:moveTo>
                    <a:cubicBezTo>
                      <a:pt x="0" y="40"/>
                      <a:pt x="23" y="0"/>
                      <a:pt x="25" y="33"/>
                    </a:cubicBezTo>
                    <a:cubicBezTo>
                      <a:pt x="26" y="48"/>
                      <a:pt x="3" y="89"/>
                      <a:pt x="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2" name="Freeform 370"/>
              <p:cNvSpPr>
                <a:spLocks/>
              </p:cNvSpPr>
              <p:nvPr userDrawn="1"/>
            </p:nvSpPr>
            <p:spPr bwMode="auto">
              <a:xfrm>
                <a:off x="1102" y="4134"/>
                <a:ext cx="52" cy="59"/>
              </a:xfrm>
              <a:custGeom>
                <a:avLst/>
                <a:gdLst>
                  <a:gd name="T0" fmla="*/ 8 w 22"/>
                  <a:gd name="T1" fmla="*/ 3 h 25"/>
                  <a:gd name="T2" fmla="*/ 22 w 22"/>
                  <a:gd name="T3" fmla="*/ 14 h 25"/>
                  <a:gd name="T4" fmla="*/ 8 w 22"/>
                  <a:gd name="T5" fmla="*/ 3 h 25"/>
                </a:gdLst>
                <a:ahLst/>
                <a:cxnLst>
                  <a:cxn ang="0">
                    <a:pos x="T0" y="T1"/>
                  </a:cxn>
                  <a:cxn ang="0">
                    <a:pos x="T2" y="T3"/>
                  </a:cxn>
                  <a:cxn ang="0">
                    <a:pos x="T4" y="T5"/>
                  </a:cxn>
                </a:cxnLst>
                <a:rect l="0" t="0" r="r" b="b"/>
                <a:pathLst>
                  <a:path w="22" h="25">
                    <a:moveTo>
                      <a:pt x="8" y="3"/>
                    </a:moveTo>
                    <a:cubicBezTo>
                      <a:pt x="17" y="0"/>
                      <a:pt x="22" y="4"/>
                      <a:pt x="22" y="14"/>
                    </a:cubicBezTo>
                    <a:cubicBezTo>
                      <a:pt x="16" y="25"/>
                      <a:pt x="0" y="12"/>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3" name="Freeform 371"/>
              <p:cNvSpPr>
                <a:spLocks/>
              </p:cNvSpPr>
              <p:nvPr userDrawn="1"/>
            </p:nvSpPr>
            <p:spPr bwMode="auto">
              <a:xfrm>
                <a:off x="958" y="2558"/>
                <a:ext cx="125" cy="227"/>
              </a:xfrm>
              <a:custGeom>
                <a:avLst/>
                <a:gdLst>
                  <a:gd name="T0" fmla="*/ 2 w 53"/>
                  <a:gd name="T1" fmla="*/ 52 h 96"/>
                  <a:gd name="T2" fmla="*/ 16 w 53"/>
                  <a:gd name="T3" fmla="*/ 19 h 96"/>
                  <a:gd name="T4" fmla="*/ 2 w 53"/>
                  <a:gd name="T5" fmla="*/ 52 h 96"/>
                </a:gdLst>
                <a:ahLst/>
                <a:cxnLst>
                  <a:cxn ang="0">
                    <a:pos x="T0" y="T1"/>
                  </a:cxn>
                  <a:cxn ang="0">
                    <a:pos x="T2" y="T3"/>
                  </a:cxn>
                  <a:cxn ang="0">
                    <a:pos x="T4" y="T5"/>
                  </a:cxn>
                </a:cxnLst>
                <a:rect l="0" t="0" r="r" b="b"/>
                <a:pathLst>
                  <a:path w="53" h="96">
                    <a:moveTo>
                      <a:pt x="2" y="52"/>
                    </a:moveTo>
                    <a:cubicBezTo>
                      <a:pt x="0" y="39"/>
                      <a:pt x="6" y="25"/>
                      <a:pt x="16" y="19"/>
                    </a:cubicBezTo>
                    <a:cubicBezTo>
                      <a:pt x="53" y="0"/>
                      <a:pt x="9" y="96"/>
                      <a:pt x="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4" name="Freeform 372"/>
              <p:cNvSpPr>
                <a:spLocks/>
              </p:cNvSpPr>
              <p:nvPr userDrawn="1"/>
            </p:nvSpPr>
            <p:spPr bwMode="auto">
              <a:xfrm>
                <a:off x="939" y="2955"/>
                <a:ext cx="126" cy="216"/>
              </a:xfrm>
              <a:custGeom>
                <a:avLst/>
                <a:gdLst>
                  <a:gd name="T0" fmla="*/ 5 w 53"/>
                  <a:gd name="T1" fmla="*/ 49 h 91"/>
                  <a:gd name="T2" fmla="*/ 15 w 53"/>
                  <a:gd name="T3" fmla="*/ 23 h 91"/>
                  <a:gd name="T4" fmla="*/ 5 w 53"/>
                  <a:gd name="T5" fmla="*/ 49 h 91"/>
                </a:gdLst>
                <a:ahLst/>
                <a:cxnLst>
                  <a:cxn ang="0">
                    <a:pos x="T0" y="T1"/>
                  </a:cxn>
                  <a:cxn ang="0">
                    <a:pos x="T2" y="T3"/>
                  </a:cxn>
                  <a:cxn ang="0">
                    <a:pos x="T4" y="T5"/>
                  </a:cxn>
                </a:cxnLst>
                <a:rect l="0" t="0" r="r" b="b"/>
                <a:pathLst>
                  <a:path w="53" h="91">
                    <a:moveTo>
                      <a:pt x="5" y="49"/>
                    </a:moveTo>
                    <a:cubicBezTo>
                      <a:pt x="0" y="35"/>
                      <a:pt x="8" y="27"/>
                      <a:pt x="15" y="23"/>
                    </a:cubicBezTo>
                    <a:cubicBezTo>
                      <a:pt x="53" y="0"/>
                      <a:pt x="17" y="91"/>
                      <a:pt x="5"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5" name="Freeform 373"/>
              <p:cNvSpPr>
                <a:spLocks/>
              </p:cNvSpPr>
              <p:nvPr userDrawn="1"/>
            </p:nvSpPr>
            <p:spPr bwMode="auto">
              <a:xfrm>
                <a:off x="175" y="19"/>
                <a:ext cx="95" cy="97"/>
              </a:xfrm>
              <a:custGeom>
                <a:avLst/>
                <a:gdLst>
                  <a:gd name="T0" fmla="*/ 1 w 40"/>
                  <a:gd name="T1" fmla="*/ 0 h 41"/>
                  <a:gd name="T2" fmla="*/ 11 w 40"/>
                  <a:gd name="T3" fmla="*/ 30 h 41"/>
                  <a:gd name="T4" fmla="*/ 25 w 40"/>
                  <a:gd name="T5" fmla="*/ 39 h 41"/>
                  <a:gd name="T6" fmla="*/ 32 w 40"/>
                  <a:gd name="T7" fmla="*/ 0 h 41"/>
                  <a:gd name="T8" fmla="*/ 1 w 40"/>
                  <a:gd name="T9" fmla="*/ 0 h 41"/>
                </a:gdLst>
                <a:ahLst/>
                <a:cxnLst>
                  <a:cxn ang="0">
                    <a:pos x="T0" y="T1"/>
                  </a:cxn>
                  <a:cxn ang="0">
                    <a:pos x="T2" y="T3"/>
                  </a:cxn>
                  <a:cxn ang="0">
                    <a:pos x="T4" y="T5"/>
                  </a:cxn>
                  <a:cxn ang="0">
                    <a:pos x="T6" y="T7"/>
                  </a:cxn>
                  <a:cxn ang="0">
                    <a:pos x="T8" y="T9"/>
                  </a:cxn>
                </a:cxnLst>
                <a:rect l="0" t="0" r="r" b="b"/>
                <a:pathLst>
                  <a:path w="40" h="41">
                    <a:moveTo>
                      <a:pt x="1" y="0"/>
                    </a:moveTo>
                    <a:cubicBezTo>
                      <a:pt x="0" y="8"/>
                      <a:pt x="3" y="18"/>
                      <a:pt x="11" y="30"/>
                    </a:cubicBezTo>
                    <a:cubicBezTo>
                      <a:pt x="16" y="37"/>
                      <a:pt x="22" y="41"/>
                      <a:pt x="25" y="39"/>
                    </a:cubicBezTo>
                    <a:cubicBezTo>
                      <a:pt x="40" y="34"/>
                      <a:pt x="39" y="14"/>
                      <a:pt x="32" y="0"/>
                    </a:cubicBezTo>
                    <a:cubicBezTo>
                      <a:pt x="22" y="0"/>
                      <a:pt x="1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6" name="Freeform 374"/>
              <p:cNvSpPr>
                <a:spLocks/>
              </p:cNvSpPr>
              <p:nvPr userDrawn="1"/>
            </p:nvSpPr>
            <p:spPr bwMode="auto">
              <a:xfrm>
                <a:off x="989" y="3332"/>
                <a:ext cx="113" cy="151"/>
              </a:xfrm>
              <a:custGeom>
                <a:avLst/>
                <a:gdLst>
                  <a:gd name="T0" fmla="*/ 7 w 48"/>
                  <a:gd name="T1" fmla="*/ 34 h 64"/>
                  <a:gd name="T2" fmla="*/ 14 w 48"/>
                  <a:gd name="T3" fmla="*/ 12 h 64"/>
                  <a:gd name="T4" fmla="*/ 7 w 48"/>
                  <a:gd name="T5" fmla="*/ 34 h 64"/>
                </a:gdLst>
                <a:ahLst/>
                <a:cxnLst>
                  <a:cxn ang="0">
                    <a:pos x="T0" y="T1"/>
                  </a:cxn>
                  <a:cxn ang="0">
                    <a:pos x="T2" y="T3"/>
                  </a:cxn>
                  <a:cxn ang="0">
                    <a:pos x="T4" y="T5"/>
                  </a:cxn>
                </a:cxnLst>
                <a:rect l="0" t="0" r="r" b="b"/>
                <a:pathLst>
                  <a:path w="48" h="64">
                    <a:moveTo>
                      <a:pt x="7" y="34"/>
                    </a:moveTo>
                    <a:cubicBezTo>
                      <a:pt x="0" y="22"/>
                      <a:pt x="6" y="15"/>
                      <a:pt x="14" y="12"/>
                    </a:cubicBezTo>
                    <a:cubicBezTo>
                      <a:pt x="48" y="0"/>
                      <a:pt x="23" y="64"/>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7" name="Freeform 375"/>
              <p:cNvSpPr>
                <a:spLocks/>
              </p:cNvSpPr>
              <p:nvPr userDrawn="1"/>
            </p:nvSpPr>
            <p:spPr bwMode="auto">
              <a:xfrm>
                <a:off x="374" y="358"/>
                <a:ext cx="99" cy="168"/>
              </a:xfrm>
              <a:custGeom>
                <a:avLst/>
                <a:gdLst>
                  <a:gd name="T0" fmla="*/ 12 w 42"/>
                  <a:gd name="T1" fmla="*/ 54 h 71"/>
                  <a:gd name="T2" fmla="*/ 5 w 42"/>
                  <a:gd name="T3" fmla="*/ 15 h 71"/>
                  <a:gd name="T4" fmla="*/ 33 w 42"/>
                  <a:gd name="T5" fmla="*/ 65 h 71"/>
                  <a:gd name="T6" fmla="*/ 12 w 42"/>
                  <a:gd name="T7" fmla="*/ 54 h 71"/>
                </a:gdLst>
                <a:ahLst/>
                <a:cxnLst>
                  <a:cxn ang="0">
                    <a:pos x="T0" y="T1"/>
                  </a:cxn>
                  <a:cxn ang="0">
                    <a:pos x="T2" y="T3"/>
                  </a:cxn>
                  <a:cxn ang="0">
                    <a:pos x="T4" y="T5"/>
                  </a:cxn>
                  <a:cxn ang="0">
                    <a:pos x="T6" y="T7"/>
                  </a:cxn>
                </a:cxnLst>
                <a:rect l="0" t="0" r="r" b="b"/>
                <a:pathLst>
                  <a:path w="42" h="71">
                    <a:moveTo>
                      <a:pt x="12" y="54"/>
                    </a:moveTo>
                    <a:cubicBezTo>
                      <a:pt x="1" y="37"/>
                      <a:pt x="0" y="20"/>
                      <a:pt x="5" y="15"/>
                    </a:cubicBezTo>
                    <a:cubicBezTo>
                      <a:pt x="21" y="0"/>
                      <a:pt x="42" y="52"/>
                      <a:pt x="33" y="65"/>
                    </a:cubicBezTo>
                    <a:cubicBezTo>
                      <a:pt x="29" y="71"/>
                      <a:pt x="21" y="67"/>
                      <a:pt x="1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8" name="Freeform 376"/>
              <p:cNvSpPr>
                <a:spLocks/>
              </p:cNvSpPr>
              <p:nvPr userDrawn="1"/>
            </p:nvSpPr>
            <p:spPr bwMode="auto">
              <a:xfrm>
                <a:off x="606" y="776"/>
                <a:ext cx="87" cy="157"/>
              </a:xfrm>
              <a:custGeom>
                <a:avLst/>
                <a:gdLst>
                  <a:gd name="T0" fmla="*/ 12 w 37"/>
                  <a:gd name="T1" fmla="*/ 50 h 66"/>
                  <a:gd name="T2" fmla="*/ 3 w 37"/>
                  <a:gd name="T3" fmla="*/ 13 h 66"/>
                  <a:gd name="T4" fmla="*/ 27 w 37"/>
                  <a:gd name="T5" fmla="*/ 65 h 66"/>
                  <a:gd name="T6" fmla="*/ 12 w 37"/>
                  <a:gd name="T7" fmla="*/ 50 h 66"/>
                </a:gdLst>
                <a:ahLst/>
                <a:cxnLst>
                  <a:cxn ang="0">
                    <a:pos x="T0" y="T1"/>
                  </a:cxn>
                  <a:cxn ang="0">
                    <a:pos x="T2" y="T3"/>
                  </a:cxn>
                  <a:cxn ang="0">
                    <a:pos x="T4" y="T5"/>
                  </a:cxn>
                  <a:cxn ang="0">
                    <a:pos x="T6" y="T7"/>
                  </a:cxn>
                </a:cxnLst>
                <a:rect l="0" t="0" r="r" b="b"/>
                <a:pathLst>
                  <a:path w="37" h="66">
                    <a:moveTo>
                      <a:pt x="12" y="50"/>
                    </a:moveTo>
                    <a:cubicBezTo>
                      <a:pt x="0" y="31"/>
                      <a:pt x="0" y="17"/>
                      <a:pt x="3" y="13"/>
                    </a:cubicBezTo>
                    <a:cubicBezTo>
                      <a:pt x="14" y="0"/>
                      <a:pt x="37" y="58"/>
                      <a:pt x="27" y="65"/>
                    </a:cubicBezTo>
                    <a:cubicBezTo>
                      <a:pt x="26" y="66"/>
                      <a:pt x="19" y="62"/>
                      <a:pt x="1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9" name="Freeform 377"/>
              <p:cNvSpPr>
                <a:spLocks/>
              </p:cNvSpPr>
              <p:nvPr userDrawn="1"/>
            </p:nvSpPr>
            <p:spPr bwMode="auto">
              <a:xfrm>
                <a:off x="1057" y="3689"/>
                <a:ext cx="90" cy="113"/>
              </a:xfrm>
              <a:custGeom>
                <a:avLst/>
                <a:gdLst>
                  <a:gd name="T0" fmla="*/ 5 w 38"/>
                  <a:gd name="T1" fmla="*/ 22 h 48"/>
                  <a:gd name="T2" fmla="*/ 10 w 38"/>
                  <a:gd name="T3" fmla="*/ 6 h 48"/>
                  <a:gd name="T4" fmla="*/ 5 w 38"/>
                  <a:gd name="T5" fmla="*/ 22 h 48"/>
                </a:gdLst>
                <a:ahLst/>
                <a:cxnLst>
                  <a:cxn ang="0">
                    <a:pos x="T0" y="T1"/>
                  </a:cxn>
                  <a:cxn ang="0">
                    <a:pos x="T2" y="T3"/>
                  </a:cxn>
                  <a:cxn ang="0">
                    <a:pos x="T4" y="T5"/>
                  </a:cxn>
                </a:cxnLst>
                <a:rect l="0" t="0" r="r" b="b"/>
                <a:pathLst>
                  <a:path w="38" h="48">
                    <a:moveTo>
                      <a:pt x="5" y="22"/>
                    </a:moveTo>
                    <a:cubicBezTo>
                      <a:pt x="0" y="12"/>
                      <a:pt x="5" y="7"/>
                      <a:pt x="10" y="6"/>
                    </a:cubicBezTo>
                    <a:cubicBezTo>
                      <a:pt x="38" y="0"/>
                      <a:pt x="17" y="48"/>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0" name="Freeform 378"/>
              <p:cNvSpPr>
                <a:spLocks/>
              </p:cNvSpPr>
              <p:nvPr userDrawn="1"/>
            </p:nvSpPr>
            <p:spPr bwMode="auto">
              <a:xfrm>
                <a:off x="804" y="1202"/>
                <a:ext cx="59" cy="128"/>
              </a:xfrm>
              <a:custGeom>
                <a:avLst/>
                <a:gdLst>
                  <a:gd name="T0" fmla="*/ 10 w 25"/>
                  <a:gd name="T1" fmla="*/ 45 h 54"/>
                  <a:gd name="T2" fmla="*/ 2 w 25"/>
                  <a:gd name="T3" fmla="*/ 8 h 54"/>
                  <a:gd name="T4" fmla="*/ 4 w 25"/>
                  <a:gd name="T5" fmla="*/ 0 h 54"/>
                  <a:gd name="T6" fmla="*/ 16 w 25"/>
                  <a:gd name="T7" fmla="*/ 53 h 54"/>
                  <a:gd name="T8" fmla="*/ 10 w 25"/>
                  <a:gd name="T9" fmla="*/ 45 h 54"/>
                </a:gdLst>
                <a:ahLst/>
                <a:cxnLst>
                  <a:cxn ang="0">
                    <a:pos x="T0" y="T1"/>
                  </a:cxn>
                  <a:cxn ang="0">
                    <a:pos x="T2" y="T3"/>
                  </a:cxn>
                  <a:cxn ang="0">
                    <a:pos x="T4" y="T5"/>
                  </a:cxn>
                  <a:cxn ang="0">
                    <a:pos x="T6" y="T7"/>
                  </a:cxn>
                  <a:cxn ang="0">
                    <a:pos x="T8" y="T9"/>
                  </a:cxn>
                </a:cxnLst>
                <a:rect l="0" t="0" r="r" b="b"/>
                <a:pathLst>
                  <a:path w="25" h="54">
                    <a:moveTo>
                      <a:pt x="10" y="45"/>
                    </a:moveTo>
                    <a:cubicBezTo>
                      <a:pt x="5" y="34"/>
                      <a:pt x="0" y="16"/>
                      <a:pt x="2" y="8"/>
                    </a:cubicBezTo>
                    <a:cubicBezTo>
                      <a:pt x="2" y="6"/>
                      <a:pt x="3" y="3"/>
                      <a:pt x="4" y="0"/>
                    </a:cubicBezTo>
                    <a:cubicBezTo>
                      <a:pt x="19" y="9"/>
                      <a:pt x="25" y="43"/>
                      <a:pt x="16" y="53"/>
                    </a:cubicBezTo>
                    <a:cubicBezTo>
                      <a:pt x="15" y="54"/>
                      <a:pt x="13" y="51"/>
                      <a:pt x="1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1" name="Freeform 379"/>
              <p:cNvSpPr>
                <a:spLocks/>
              </p:cNvSpPr>
              <p:nvPr userDrawn="1"/>
            </p:nvSpPr>
            <p:spPr bwMode="auto">
              <a:xfrm>
                <a:off x="923" y="1593"/>
                <a:ext cx="54" cy="153"/>
              </a:xfrm>
              <a:custGeom>
                <a:avLst/>
                <a:gdLst>
                  <a:gd name="T0" fmla="*/ 6 w 23"/>
                  <a:gd name="T1" fmla="*/ 51 h 65"/>
                  <a:gd name="T2" fmla="*/ 2 w 23"/>
                  <a:gd name="T3" fmla="*/ 24 h 65"/>
                  <a:gd name="T4" fmla="*/ 18 w 23"/>
                  <a:gd name="T5" fmla="*/ 20 h 65"/>
                  <a:gd name="T6" fmla="*/ 15 w 23"/>
                  <a:gd name="T7" fmla="*/ 59 h 65"/>
                  <a:gd name="T8" fmla="*/ 6 w 23"/>
                  <a:gd name="T9" fmla="*/ 51 h 65"/>
                </a:gdLst>
                <a:ahLst/>
                <a:cxnLst>
                  <a:cxn ang="0">
                    <a:pos x="T0" y="T1"/>
                  </a:cxn>
                  <a:cxn ang="0">
                    <a:pos x="T2" y="T3"/>
                  </a:cxn>
                  <a:cxn ang="0">
                    <a:pos x="T4" y="T5"/>
                  </a:cxn>
                  <a:cxn ang="0">
                    <a:pos x="T6" y="T7"/>
                  </a:cxn>
                  <a:cxn ang="0">
                    <a:pos x="T8" y="T9"/>
                  </a:cxn>
                </a:cxnLst>
                <a:rect l="0" t="0" r="r" b="b"/>
                <a:pathLst>
                  <a:path w="23" h="65">
                    <a:moveTo>
                      <a:pt x="6" y="51"/>
                    </a:moveTo>
                    <a:cubicBezTo>
                      <a:pt x="2" y="40"/>
                      <a:pt x="2" y="29"/>
                      <a:pt x="2" y="24"/>
                    </a:cubicBezTo>
                    <a:cubicBezTo>
                      <a:pt x="0" y="0"/>
                      <a:pt x="11" y="7"/>
                      <a:pt x="18" y="20"/>
                    </a:cubicBezTo>
                    <a:cubicBezTo>
                      <a:pt x="23" y="32"/>
                      <a:pt x="23" y="50"/>
                      <a:pt x="15" y="59"/>
                    </a:cubicBezTo>
                    <a:cubicBezTo>
                      <a:pt x="14" y="60"/>
                      <a:pt x="11" y="65"/>
                      <a:pt x="6"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2" name="Freeform 380"/>
              <p:cNvSpPr>
                <a:spLocks/>
              </p:cNvSpPr>
              <p:nvPr userDrawn="1"/>
            </p:nvSpPr>
            <p:spPr bwMode="auto">
              <a:xfrm>
                <a:off x="1121" y="4020"/>
                <a:ext cx="67" cy="92"/>
              </a:xfrm>
              <a:custGeom>
                <a:avLst/>
                <a:gdLst>
                  <a:gd name="T0" fmla="*/ 5 w 28"/>
                  <a:gd name="T1" fmla="*/ 19 h 39"/>
                  <a:gd name="T2" fmla="*/ 9 w 28"/>
                  <a:gd name="T3" fmla="*/ 6 h 39"/>
                  <a:gd name="T4" fmla="*/ 5 w 28"/>
                  <a:gd name="T5" fmla="*/ 19 h 39"/>
                </a:gdLst>
                <a:ahLst/>
                <a:cxnLst>
                  <a:cxn ang="0">
                    <a:pos x="T0" y="T1"/>
                  </a:cxn>
                  <a:cxn ang="0">
                    <a:pos x="T2" y="T3"/>
                  </a:cxn>
                  <a:cxn ang="0">
                    <a:pos x="T4" y="T5"/>
                  </a:cxn>
                </a:cxnLst>
                <a:rect l="0" t="0" r="r" b="b"/>
                <a:pathLst>
                  <a:path w="28" h="39">
                    <a:moveTo>
                      <a:pt x="5" y="19"/>
                    </a:moveTo>
                    <a:cubicBezTo>
                      <a:pt x="3" y="16"/>
                      <a:pt x="0" y="8"/>
                      <a:pt x="9" y="6"/>
                    </a:cubicBezTo>
                    <a:cubicBezTo>
                      <a:pt x="28" y="0"/>
                      <a:pt x="17" y="39"/>
                      <a:pt x="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3" name="Freeform 381"/>
              <p:cNvSpPr>
                <a:spLocks/>
              </p:cNvSpPr>
              <p:nvPr userDrawn="1"/>
            </p:nvSpPr>
            <p:spPr bwMode="auto">
              <a:xfrm>
                <a:off x="989" y="1985"/>
                <a:ext cx="61" cy="213"/>
              </a:xfrm>
              <a:custGeom>
                <a:avLst/>
                <a:gdLst>
                  <a:gd name="T0" fmla="*/ 2 w 26"/>
                  <a:gd name="T1" fmla="*/ 57 h 90"/>
                  <a:gd name="T2" fmla="*/ 24 w 26"/>
                  <a:gd name="T3" fmla="*/ 33 h 90"/>
                  <a:gd name="T4" fmla="*/ 2 w 26"/>
                  <a:gd name="T5" fmla="*/ 57 h 90"/>
                </a:gdLst>
                <a:ahLst/>
                <a:cxnLst>
                  <a:cxn ang="0">
                    <a:pos x="T0" y="T1"/>
                  </a:cxn>
                  <a:cxn ang="0">
                    <a:pos x="T2" y="T3"/>
                  </a:cxn>
                  <a:cxn ang="0">
                    <a:pos x="T4" y="T5"/>
                  </a:cxn>
                </a:cxnLst>
                <a:rect l="0" t="0" r="r" b="b"/>
                <a:pathLst>
                  <a:path w="26" h="90">
                    <a:moveTo>
                      <a:pt x="2" y="57"/>
                    </a:moveTo>
                    <a:cubicBezTo>
                      <a:pt x="0" y="42"/>
                      <a:pt x="21" y="0"/>
                      <a:pt x="24" y="33"/>
                    </a:cubicBezTo>
                    <a:cubicBezTo>
                      <a:pt x="26" y="48"/>
                      <a:pt x="6" y="90"/>
                      <a:pt x="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4" name="Freeform 382"/>
              <p:cNvSpPr>
                <a:spLocks/>
              </p:cNvSpPr>
              <p:nvPr userDrawn="1"/>
            </p:nvSpPr>
            <p:spPr bwMode="auto">
              <a:xfrm>
                <a:off x="991" y="2418"/>
                <a:ext cx="119" cy="235"/>
              </a:xfrm>
              <a:custGeom>
                <a:avLst/>
                <a:gdLst>
                  <a:gd name="T0" fmla="*/ 2 w 50"/>
                  <a:gd name="T1" fmla="*/ 56 h 99"/>
                  <a:gd name="T2" fmla="*/ 15 w 50"/>
                  <a:gd name="T3" fmla="*/ 22 h 99"/>
                  <a:gd name="T4" fmla="*/ 2 w 50"/>
                  <a:gd name="T5" fmla="*/ 56 h 99"/>
                </a:gdLst>
                <a:ahLst/>
                <a:cxnLst>
                  <a:cxn ang="0">
                    <a:pos x="T0" y="T1"/>
                  </a:cxn>
                  <a:cxn ang="0">
                    <a:pos x="T2" y="T3"/>
                  </a:cxn>
                  <a:cxn ang="0">
                    <a:pos x="T4" y="T5"/>
                  </a:cxn>
                </a:cxnLst>
                <a:rect l="0" t="0" r="r" b="b"/>
                <a:pathLst>
                  <a:path w="50" h="99">
                    <a:moveTo>
                      <a:pt x="2" y="56"/>
                    </a:moveTo>
                    <a:cubicBezTo>
                      <a:pt x="0" y="42"/>
                      <a:pt x="5" y="27"/>
                      <a:pt x="15" y="22"/>
                    </a:cubicBezTo>
                    <a:cubicBezTo>
                      <a:pt x="50" y="0"/>
                      <a:pt x="10" y="99"/>
                      <a:pt x="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5" name="Freeform 383"/>
              <p:cNvSpPr>
                <a:spLocks/>
              </p:cNvSpPr>
              <p:nvPr userDrawn="1"/>
            </p:nvSpPr>
            <p:spPr bwMode="auto">
              <a:xfrm>
                <a:off x="975" y="2842"/>
                <a:ext cx="94" cy="128"/>
              </a:xfrm>
              <a:custGeom>
                <a:avLst/>
                <a:gdLst>
                  <a:gd name="T0" fmla="*/ 3 w 40"/>
                  <a:gd name="T1" fmla="*/ 47 h 54"/>
                  <a:gd name="T2" fmla="*/ 11 w 40"/>
                  <a:gd name="T3" fmla="*/ 18 h 54"/>
                  <a:gd name="T4" fmla="*/ 13 w 40"/>
                  <a:gd name="T5" fmla="*/ 53 h 54"/>
                  <a:gd name="T6" fmla="*/ 3 w 40"/>
                  <a:gd name="T7" fmla="*/ 47 h 54"/>
                </a:gdLst>
                <a:ahLst/>
                <a:cxnLst>
                  <a:cxn ang="0">
                    <a:pos x="T0" y="T1"/>
                  </a:cxn>
                  <a:cxn ang="0">
                    <a:pos x="T2" y="T3"/>
                  </a:cxn>
                  <a:cxn ang="0">
                    <a:pos x="T4" y="T5"/>
                  </a:cxn>
                  <a:cxn ang="0">
                    <a:pos x="T6" y="T7"/>
                  </a:cxn>
                </a:cxnLst>
                <a:rect l="0" t="0" r="r" b="b"/>
                <a:pathLst>
                  <a:path w="40" h="54">
                    <a:moveTo>
                      <a:pt x="3" y="47"/>
                    </a:moveTo>
                    <a:cubicBezTo>
                      <a:pt x="0" y="37"/>
                      <a:pt x="3" y="24"/>
                      <a:pt x="11" y="18"/>
                    </a:cubicBezTo>
                    <a:cubicBezTo>
                      <a:pt x="34" y="0"/>
                      <a:pt x="40" y="47"/>
                      <a:pt x="13" y="53"/>
                    </a:cubicBezTo>
                    <a:cubicBezTo>
                      <a:pt x="10" y="54"/>
                      <a:pt x="6" y="54"/>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6" name="Freeform 384"/>
              <p:cNvSpPr>
                <a:spLocks/>
              </p:cNvSpPr>
              <p:nvPr userDrawn="1"/>
            </p:nvSpPr>
            <p:spPr bwMode="auto">
              <a:xfrm>
                <a:off x="1005" y="3211"/>
                <a:ext cx="114" cy="161"/>
              </a:xfrm>
              <a:custGeom>
                <a:avLst/>
                <a:gdLst>
                  <a:gd name="T0" fmla="*/ 6 w 48"/>
                  <a:gd name="T1" fmla="*/ 38 h 68"/>
                  <a:gd name="T2" fmla="*/ 14 w 48"/>
                  <a:gd name="T3" fmla="*/ 15 h 68"/>
                  <a:gd name="T4" fmla="*/ 6 w 48"/>
                  <a:gd name="T5" fmla="*/ 38 h 68"/>
                </a:gdLst>
                <a:ahLst/>
                <a:cxnLst>
                  <a:cxn ang="0">
                    <a:pos x="T0" y="T1"/>
                  </a:cxn>
                  <a:cxn ang="0">
                    <a:pos x="T2" y="T3"/>
                  </a:cxn>
                  <a:cxn ang="0">
                    <a:pos x="T4" y="T5"/>
                  </a:cxn>
                </a:cxnLst>
                <a:rect l="0" t="0" r="r" b="b"/>
                <a:pathLst>
                  <a:path w="48" h="68">
                    <a:moveTo>
                      <a:pt x="6" y="38"/>
                    </a:moveTo>
                    <a:cubicBezTo>
                      <a:pt x="0" y="26"/>
                      <a:pt x="6" y="18"/>
                      <a:pt x="14" y="15"/>
                    </a:cubicBezTo>
                    <a:cubicBezTo>
                      <a:pt x="48" y="0"/>
                      <a:pt x="23" y="68"/>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7" name="Freeform 385"/>
              <p:cNvSpPr>
                <a:spLocks/>
              </p:cNvSpPr>
              <p:nvPr userDrawn="1"/>
            </p:nvSpPr>
            <p:spPr bwMode="auto">
              <a:xfrm>
                <a:off x="329" y="213"/>
                <a:ext cx="97" cy="166"/>
              </a:xfrm>
              <a:custGeom>
                <a:avLst/>
                <a:gdLst>
                  <a:gd name="T0" fmla="*/ 11 w 41"/>
                  <a:gd name="T1" fmla="*/ 54 h 70"/>
                  <a:gd name="T2" fmla="*/ 6 w 41"/>
                  <a:gd name="T3" fmla="*/ 15 h 70"/>
                  <a:gd name="T4" fmla="*/ 31 w 41"/>
                  <a:gd name="T5" fmla="*/ 64 h 70"/>
                  <a:gd name="T6" fmla="*/ 11 w 41"/>
                  <a:gd name="T7" fmla="*/ 54 h 70"/>
                </a:gdLst>
                <a:ahLst/>
                <a:cxnLst>
                  <a:cxn ang="0">
                    <a:pos x="T0" y="T1"/>
                  </a:cxn>
                  <a:cxn ang="0">
                    <a:pos x="T2" y="T3"/>
                  </a:cxn>
                  <a:cxn ang="0">
                    <a:pos x="T4" y="T5"/>
                  </a:cxn>
                  <a:cxn ang="0">
                    <a:pos x="T6" y="T7"/>
                  </a:cxn>
                </a:cxnLst>
                <a:rect l="0" t="0" r="r" b="b"/>
                <a:pathLst>
                  <a:path w="41" h="70">
                    <a:moveTo>
                      <a:pt x="11" y="54"/>
                    </a:moveTo>
                    <a:cubicBezTo>
                      <a:pt x="0" y="37"/>
                      <a:pt x="0" y="20"/>
                      <a:pt x="6" y="15"/>
                    </a:cubicBezTo>
                    <a:cubicBezTo>
                      <a:pt x="22" y="0"/>
                      <a:pt x="41" y="52"/>
                      <a:pt x="31" y="64"/>
                    </a:cubicBezTo>
                    <a:cubicBezTo>
                      <a:pt x="27" y="70"/>
                      <a:pt x="19" y="66"/>
                      <a:pt x="1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8" name="Freeform 386"/>
              <p:cNvSpPr>
                <a:spLocks/>
              </p:cNvSpPr>
              <p:nvPr userDrawn="1"/>
            </p:nvSpPr>
            <p:spPr bwMode="auto">
              <a:xfrm>
                <a:off x="1050" y="3580"/>
                <a:ext cx="107" cy="83"/>
              </a:xfrm>
              <a:custGeom>
                <a:avLst/>
                <a:gdLst>
                  <a:gd name="T0" fmla="*/ 12 w 45"/>
                  <a:gd name="T1" fmla="*/ 25 h 35"/>
                  <a:gd name="T2" fmla="*/ 32 w 45"/>
                  <a:gd name="T3" fmla="*/ 28 h 35"/>
                  <a:gd name="T4" fmla="*/ 12 w 45"/>
                  <a:gd name="T5" fmla="*/ 25 h 35"/>
                </a:gdLst>
                <a:ahLst/>
                <a:cxnLst>
                  <a:cxn ang="0">
                    <a:pos x="T0" y="T1"/>
                  </a:cxn>
                  <a:cxn ang="0">
                    <a:pos x="T2" y="T3"/>
                  </a:cxn>
                  <a:cxn ang="0">
                    <a:pos x="T4" y="T5"/>
                  </a:cxn>
                </a:cxnLst>
                <a:rect l="0" t="0" r="r" b="b"/>
                <a:pathLst>
                  <a:path w="45" h="35">
                    <a:moveTo>
                      <a:pt x="12" y="25"/>
                    </a:moveTo>
                    <a:cubicBezTo>
                      <a:pt x="0" y="0"/>
                      <a:pt x="45" y="6"/>
                      <a:pt x="32" y="28"/>
                    </a:cubicBezTo>
                    <a:cubicBezTo>
                      <a:pt x="28" y="35"/>
                      <a:pt x="16" y="34"/>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9" name="Freeform 387"/>
              <p:cNvSpPr>
                <a:spLocks/>
              </p:cNvSpPr>
              <p:nvPr userDrawn="1"/>
            </p:nvSpPr>
            <p:spPr bwMode="auto">
              <a:xfrm>
                <a:off x="549" y="630"/>
                <a:ext cx="102" cy="161"/>
              </a:xfrm>
              <a:custGeom>
                <a:avLst/>
                <a:gdLst>
                  <a:gd name="T0" fmla="*/ 16 w 43"/>
                  <a:gd name="T1" fmla="*/ 59 h 68"/>
                  <a:gd name="T2" fmla="*/ 2 w 43"/>
                  <a:gd name="T3" fmla="*/ 20 h 68"/>
                  <a:gd name="T4" fmla="*/ 27 w 43"/>
                  <a:gd name="T5" fmla="*/ 67 h 68"/>
                  <a:gd name="T6" fmla="*/ 16 w 43"/>
                  <a:gd name="T7" fmla="*/ 59 h 68"/>
                </a:gdLst>
                <a:ahLst/>
                <a:cxnLst>
                  <a:cxn ang="0">
                    <a:pos x="T0" y="T1"/>
                  </a:cxn>
                  <a:cxn ang="0">
                    <a:pos x="T2" y="T3"/>
                  </a:cxn>
                  <a:cxn ang="0">
                    <a:pos x="T4" y="T5"/>
                  </a:cxn>
                  <a:cxn ang="0">
                    <a:pos x="T6" y="T7"/>
                  </a:cxn>
                </a:cxnLst>
                <a:rect l="0" t="0" r="r" b="b"/>
                <a:pathLst>
                  <a:path w="43" h="68">
                    <a:moveTo>
                      <a:pt x="16" y="59"/>
                    </a:moveTo>
                    <a:cubicBezTo>
                      <a:pt x="7" y="47"/>
                      <a:pt x="0" y="29"/>
                      <a:pt x="2" y="20"/>
                    </a:cubicBezTo>
                    <a:cubicBezTo>
                      <a:pt x="7" y="0"/>
                      <a:pt x="43" y="55"/>
                      <a:pt x="27" y="67"/>
                    </a:cubicBezTo>
                    <a:cubicBezTo>
                      <a:pt x="26" y="68"/>
                      <a:pt x="21" y="65"/>
                      <a:pt x="1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0" name="Freeform 388"/>
              <p:cNvSpPr>
                <a:spLocks/>
              </p:cNvSpPr>
              <p:nvPr userDrawn="1"/>
            </p:nvSpPr>
            <p:spPr bwMode="auto">
              <a:xfrm>
                <a:off x="762" y="1063"/>
                <a:ext cx="66" cy="127"/>
              </a:xfrm>
              <a:custGeom>
                <a:avLst/>
                <a:gdLst>
                  <a:gd name="T0" fmla="*/ 13 w 28"/>
                  <a:gd name="T1" fmla="*/ 45 h 54"/>
                  <a:gd name="T2" fmla="*/ 1 w 28"/>
                  <a:gd name="T3" fmla="*/ 8 h 54"/>
                  <a:gd name="T4" fmla="*/ 4 w 28"/>
                  <a:gd name="T5" fmla="*/ 0 h 54"/>
                  <a:gd name="T6" fmla="*/ 21 w 28"/>
                  <a:gd name="T7" fmla="*/ 53 h 54"/>
                  <a:gd name="T8" fmla="*/ 13 w 28"/>
                  <a:gd name="T9" fmla="*/ 45 h 54"/>
                </a:gdLst>
                <a:ahLst/>
                <a:cxnLst>
                  <a:cxn ang="0">
                    <a:pos x="T0" y="T1"/>
                  </a:cxn>
                  <a:cxn ang="0">
                    <a:pos x="T2" y="T3"/>
                  </a:cxn>
                  <a:cxn ang="0">
                    <a:pos x="T4" y="T5"/>
                  </a:cxn>
                  <a:cxn ang="0">
                    <a:pos x="T6" y="T7"/>
                  </a:cxn>
                  <a:cxn ang="0">
                    <a:pos x="T8" y="T9"/>
                  </a:cxn>
                </a:cxnLst>
                <a:rect l="0" t="0" r="r" b="b"/>
                <a:pathLst>
                  <a:path w="28" h="54">
                    <a:moveTo>
                      <a:pt x="13" y="45"/>
                    </a:moveTo>
                    <a:cubicBezTo>
                      <a:pt x="6" y="34"/>
                      <a:pt x="0" y="16"/>
                      <a:pt x="1" y="8"/>
                    </a:cubicBezTo>
                    <a:cubicBezTo>
                      <a:pt x="2" y="5"/>
                      <a:pt x="3" y="3"/>
                      <a:pt x="4" y="0"/>
                    </a:cubicBezTo>
                    <a:cubicBezTo>
                      <a:pt x="21" y="7"/>
                      <a:pt x="28" y="42"/>
                      <a:pt x="21" y="53"/>
                    </a:cubicBezTo>
                    <a:cubicBezTo>
                      <a:pt x="20" y="54"/>
                      <a:pt x="17" y="51"/>
                      <a:pt x="1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1" name="Freeform 389"/>
              <p:cNvSpPr>
                <a:spLocks/>
              </p:cNvSpPr>
              <p:nvPr userDrawn="1"/>
            </p:nvSpPr>
            <p:spPr bwMode="auto">
              <a:xfrm>
                <a:off x="986" y="1846"/>
                <a:ext cx="64" cy="206"/>
              </a:xfrm>
              <a:custGeom>
                <a:avLst/>
                <a:gdLst>
                  <a:gd name="T0" fmla="*/ 6 w 27"/>
                  <a:gd name="T1" fmla="*/ 58 h 87"/>
                  <a:gd name="T2" fmla="*/ 25 w 27"/>
                  <a:gd name="T3" fmla="*/ 32 h 87"/>
                  <a:gd name="T4" fmla="*/ 6 w 27"/>
                  <a:gd name="T5" fmla="*/ 58 h 87"/>
                </a:gdLst>
                <a:ahLst/>
                <a:cxnLst>
                  <a:cxn ang="0">
                    <a:pos x="T0" y="T1"/>
                  </a:cxn>
                  <a:cxn ang="0">
                    <a:pos x="T2" y="T3"/>
                  </a:cxn>
                  <a:cxn ang="0">
                    <a:pos x="T4" y="T5"/>
                  </a:cxn>
                </a:cxnLst>
                <a:rect l="0" t="0" r="r" b="b"/>
                <a:pathLst>
                  <a:path w="27" h="87">
                    <a:moveTo>
                      <a:pt x="6" y="58"/>
                    </a:moveTo>
                    <a:cubicBezTo>
                      <a:pt x="0" y="38"/>
                      <a:pt x="21" y="0"/>
                      <a:pt x="25" y="32"/>
                    </a:cubicBezTo>
                    <a:cubicBezTo>
                      <a:pt x="27" y="43"/>
                      <a:pt x="15" y="87"/>
                      <a:pt x="6"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2" name="Freeform 390"/>
              <p:cNvSpPr>
                <a:spLocks/>
              </p:cNvSpPr>
              <p:nvPr userDrawn="1"/>
            </p:nvSpPr>
            <p:spPr bwMode="auto">
              <a:xfrm>
                <a:off x="904" y="1460"/>
                <a:ext cx="61" cy="142"/>
              </a:xfrm>
              <a:custGeom>
                <a:avLst/>
                <a:gdLst>
                  <a:gd name="T0" fmla="*/ 7 w 26"/>
                  <a:gd name="T1" fmla="*/ 46 h 60"/>
                  <a:gd name="T2" fmla="*/ 1 w 26"/>
                  <a:gd name="T3" fmla="*/ 19 h 60"/>
                  <a:gd name="T4" fmla="*/ 4 w 26"/>
                  <a:gd name="T5" fmla="*/ 0 h 60"/>
                  <a:gd name="T6" fmla="*/ 16 w 26"/>
                  <a:gd name="T7" fmla="*/ 54 h 60"/>
                  <a:gd name="T8" fmla="*/ 7 w 26"/>
                  <a:gd name="T9" fmla="*/ 46 h 60"/>
                </a:gdLst>
                <a:ahLst/>
                <a:cxnLst>
                  <a:cxn ang="0">
                    <a:pos x="T0" y="T1"/>
                  </a:cxn>
                  <a:cxn ang="0">
                    <a:pos x="T2" y="T3"/>
                  </a:cxn>
                  <a:cxn ang="0">
                    <a:pos x="T4" y="T5"/>
                  </a:cxn>
                  <a:cxn ang="0">
                    <a:pos x="T6" y="T7"/>
                  </a:cxn>
                  <a:cxn ang="0">
                    <a:pos x="T8" y="T9"/>
                  </a:cxn>
                </a:cxnLst>
                <a:rect l="0" t="0" r="r" b="b"/>
                <a:pathLst>
                  <a:path w="26" h="60">
                    <a:moveTo>
                      <a:pt x="7" y="46"/>
                    </a:moveTo>
                    <a:cubicBezTo>
                      <a:pt x="3" y="36"/>
                      <a:pt x="1" y="24"/>
                      <a:pt x="1" y="19"/>
                    </a:cubicBezTo>
                    <a:cubicBezTo>
                      <a:pt x="0" y="13"/>
                      <a:pt x="1" y="6"/>
                      <a:pt x="4" y="0"/>
                    </a:cubicBezTo>
                    <a:cubicBezTo>
                      <a:pt x="20" y="9"/>
                      <a:pt x="26" y="41"/>
                      <a:pt x="16" y="54"/>
                    </a:cubicBezTo>
                    <a:cubicBezTo>
                      <a:pt x="15" y="55"/>
                      <a:pt x="12" y="60"/>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3" name="Freeform 391"/>
              <p:cNvSpPr>
                <a:spLocks/>
              </p:cNvSpPr>
              <p:nvPr userDrawn="1"/>
            </p:nvSpPr>
            <p:spPr bwMode="auto">
              <a:xfrm>
                <a:off x="1133" y="3914"/>
                <a:ext cx="62" cy="92"/>
              </a:xfrm>
              <a:custGeom>
                <a:avLst/>
                <a:gdLst>
                  <a:gd name="T0" fmla="*/ 6 w 26"/>
                  <a:gd name="T1" fmla="*/ 22 h 39"/>
                  <a:gd name="T2" fmla="*/ 8 w 26"/>
                  <a:gd name="T3" fmla="*/ 8 h 39"/>
                  <a:gd name="T4" fmla="*/ 6 w 26"/>
                  <a:gd name="T5" fmla="*/ 22 h 39"/>
                </a:gdLst>
                <a:ahLst/>
                <a:cxnLst>
                  <a:cxn ang="0">
                    <a:pos x="T0" y="T1"/>
                  </a:cxn>
                  <a:cxn ang="0">
                    <a:pos x="T2" y="T3"/>
                  </a:cxn>
                  <a:cxn ang="0">
                    <a:pos x="T4" y="T5"/>
                  </a:cxn>
                </a:cxnLst>
                <a:rect l="0" t="0" r="r" b="b"/>
                <a:pathLst>
                  <a:path w="26" h="39">
                    <a:moveTo>
                      <a:pt x="6" y="22"/>
                    </a:moveTo>
                    <a:cubicBezTo>
                      <a:pt x="0" y="16"/>
                      <a:pt x="4" y="9"/>
                      <a:pt x="8" y="8"/>
                    </a:cubicBezTo>
                    <a:cubicBezTo>
                      <a:pt x="26" y="0"/>
                      <a:pt x="24" y="39"/>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4" name="Freeform 392"/>
              <p:cNvSpPr>
                <a:spLocks/>
              </p:cNvSpPr>
              <p:nvPr userDrawn="1"/>
            </p:nvSpPr>
            <p:spPr bwMode="auto">
              <a:xfrm>
                <a:off x="1022" y="2272"/>
                <a:ext cx="109" cy="239"/>
              </a:xfrm>
              <a:custGeom>
                <a:avLst/>
                <a:gdLst>
                  <a:gd name="T0" fmla="*/ 2 w 46"/>
                  <a:gd name="T1" fmla="*/ 58 h 101"/>
                  <a:gd name="T2" fmla="*/ 13 w 46"/>
                  <a:gd name="T3" fmla="*/ 22 h 101"/>
                  <a:gd name="T4" fmla="*/ 2 w 46"/>
                  <a:gd name="T5" fmla="*/ 58 h 101"/>
                </a:gdLst>
                <a:ahLst/>
                <a:cxnLst>
                  <a:cxn ang="0">
                    <a:pos x="T0" y="T1"/>
                  </a:cxn>
                  <a:cxn ang="0">
                    <a:pos x="T2" y="T3"/>
                  </a:cxn>
                  <a:cxn ang="0">
                    <a:pos x="T4" y="T5"/>
                  </a:cxn>
                </a:cxnLst>
                <a:rect l="0" t="0" r="r" b="b"/>
                <a:pathLst>
                  <a:path w="46" h="101">
                    <a:moveTo>
                      <a:pt x="2" y="58"/>
                    </a:moveTo>
                    <a:cubicBezTo>
                      <a:pt x="0" y="44"/>
                      <a:pt x="4" y="29"/>
                      <a:pt x="13" y="22"/>
                    </a:cubicBezTo>
                    <a:cubicBezTo>
                      <a:pt x="46" y="0"/>
                      <a:pt x="11" y="101"/>
                      <a:pt x="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5" name="Freeform 393"/>
              <p:cNvSpPr>
                <a:spLocks/>
              </p:cNvSpPr>
              <p:nvPr userDrawn="1"/>
            </p:nvSpPr>
            <p:spPr bwMode="auto">
              <a:xfrm>
                <a:off x="1178" y="4252"/>
                <a:ext cx="81" cy="42"/>
              </a:xfrm>
              <a:custGeom>
                <a:avLst/>
                <a:gdLst>
                  <a:gd name="T0" fmla="*/ 22 w 34"/>
                  <a:gd name="T1" fmla="*/ 18 h 18"/>
                  <a:gd name="T2" fmla="*/ 22 w 34"/>
                  <a:gd name="T3" fmla="*/ 18 h 18"/>
                </a:gdLst>
                <a:ahLst/>
                <a:cxnLst>
                  <a:cxn ang="0">
                    <a:pos x="T0" y="T1"/>
                  </a:cxn>
                  <a:cxn ang="0">
                    <a:pos x="T2" y="T3"/>
                  </a:cxn>
                </a:cxnLst>
                <a:rect l="0" t="0" r="r" b="b"/>
                <a:pathLst>
                  <a:path w="34" h="18">
                    <a:moveTo>
                      <a:pt x="22" y="18"/>
                    </a:moveTo>
                    <a:cubicBezTo>
                      <a:pt x="0" y="11"/>
                      <a:pt x="34" y="0"/>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6" name="Freeform 394"/>
              <p:cNvSpPr>
                <a:spLocks/>
              </p:cNvSpPr>
              <p:nvPr userDrawn="1"/>
            </p:nvSpPr>
            <p:spPr bwMode="auto">
              <a:xfrm>
                <a:off x="1010" y="2679"/>
                <a:ext cx="123" cy="241"/>
              </a:xfrm>
              <a:custGeom>
                <a:avLst/>
                <a:gdLst>
                  <a:gd name="T0" fmla="*/ 3 w 52"/>
                  <a:gd name="T1" fmla="*/ 58 h 102"/>
                  <a:gd name="T2" fmla="*/ 14 w 52"/>
                  <a:gd name="T3" fmla="*/ 29 h 102"/>
                  <a:gd name="T4" fmla="*/ 3 w 52"/>
                  <a:gd name="T5" fmla="*/ 58 h 102"/>
                </a:gdLst>
                <a:ahLst/>
                <a:cxnLst>
                  <a:cxn ang="0">
                    <a:pos x="T0" y="T1"/>
                  </a:cxn>
                  <a:cxn ang="0">
                    <a:pos x="T2" y="T3"/>
                  </a:cxn>
                  <a:cxn ang="0">
                    <a:pos x="T4" y="T5"/>
                  </a:cxn>
                </a:cxnLst>
                <a:rect l="0" t="0" r="r" b="b"/>
                <a:pathLst>
                  <a:path w="52" h="102">
                    <a:moveTo>
                      <a:pt x="3" y="58"/>
                    </a:moveTo>
                    <a:cubicBezTo>
                      <a:pt x="0" y="43"/>
                      <a:pt x="8" y="34"/>
                      <a:pt x="14" y="29"/>
                    </a:cubicBezTo>
                    <a:cubicBezTo>
                      <a:pt x="52" y="0"/>
                      <a:pt x="12" y="102"/>
                      <a:pt x="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7" name="Freeform 395"/>
              <p:cNvSpPr>
                <a:spLocks/>
              </p:cNvSpPr>
              <p:nvPr userDrawn="1"/>
            </p:nvSpPr>
            <p:spPr bwMode="auto">
              <a:xfrm>
                <a:off x="1017" y="3093"/>
                <a:ext cx="116" cy="165"/>
              </a:xfrm>
              <a:custGeom>
                <a:avLst/>
                <a:gdLst>
                  <a:gd name="T0" fmla="*/ 7 w 49"/>
                  <a:gd name="T1" fmla="*/ 41 h 70"/>
                  <a:gd name="T2" fmla="*/ 16 w 49"/>
                  <a:gd name="T3" fmla="*/ 17 h 70"/>
                  <a:gd name="T4" fmla="*/ 7 w 49"/>
                  <a:gd name="T5" fmla="*/ 41 h 70"/>
                </a:gdLst>
                <a:ahLst/>
                <a:cxnLst>
                  <a:cxn ang="0">
                    <a:pos x="T0" y="T1"/>
                  </a:cxn>
                  <a:cxn ang="0">
                    <a:pos x="T2" y="T3"/>
                  </a:cxn>
                  <a:cxn ang="0">
                    <a:pos x="T4" y="T5"/>
                  </a:cxn>
                </a:cxnLst>
                <a:rect l="0" t="0" r="r" b="b"/>
                <a:pathLst>
                  <a:path w="49" h="70">
                    <a:moveTo>
                      <a:pt x="7" y="41"/>
                    </a:moveTo>
                    <a:cubicBezTo>
                      <a:pt x="0" y="29"/>
                      <a:pt x="7" y="21"/>
                      <a:pt x="16" y="17"/>
                    </a:cubicBezTo>
                    <a:cubicBezTo>
                      <a:pt x="49" y="0"/>
                      <a:pt x="25" y="70"/>
                      <a:pt x="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8" name="Freeform 396"/>
              <p:cNvSpPr>
                <a:spLocks/>
              </p:cNvSpPr>
              <p:nvPr userDrawn="1"/>
            </p:nvSpPr>
            <p:spPr bwMode="auto">
              <a:xfrm>
                <a:off x="291" y="79"/>
                <a:ext cx="95" cy="160"/>
              </a:xfrm>
              <a:custGeom>
                <a:avLst/>
                <a:gdLst>
                  <a:gd name="T0" fmla="*/ 10 w 40"/>
                  <a:gd name="T1" fmla="*/ 52 h 68"/>
                  <a:gd name="T2" fmla="*/ 7 w 40"/>
                  <a:gd name="T3" fmla="*/ 13 h 68"/>
                  <a:gd name="T4" fmla="*/ 30 w 40"/>
                  <a:gd name="T5" fmla="*/ 62 h 68"/>
                  <a:gd name="T6" fmla="*/ 10 w 40"/>
                  <a:gd name="T7" fmla="*/ 52 h 68"/>
                </a:gdLst>
                <a:ahLst/>
                <a:cxnLst>
                  <a:cxn ang="0">
                    <a:pos x="T0" y="T1"/>
                  </a:cxn>
                  <a:cxn ang="0">
                    <a:pos x="T2" y="T3"/>
                  </a:cxn>
                  <a:cxn ang="0">
                    <a:pos x="T4" y="T5"/>
                  </a:cxn>
                  <a:cxn ang="0">
                    <a:pos x="T6" y="T7"/>
                  </a:cxn>
                </a:cxnLst>
                <a:rect l="0" t="0" r="r" b="b"/>
                <a:pathLst>
                  <a:path w="40" h="68">
                    <a:moveTo>
                      <a:pt x="10" y="52"/>
                    </a:moveTo>
                    <a:cubicBezTo>
                      <a:pt x="0" y="35"/>
                      <a:pt x="1" y="17"/>
                      <a:pt x="7" y="13"/>
                    </a:cubicBezTo>
                    <a:cubicBezTo>
                      <a:pt x="23" y="0"/>
                      <a:pt x="40" y="49"/>
                      <a:pt x="30" y="62"/>
                    </a:cubicBezTo>
                    <a:cubicBezTo>
                      <a:pt x="26" y="68"/>
                      <a:pt x="17" y="64"/>
                      <a:pt x="1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9" name="Freeform 397"/>
              <p:cNvSpPr>
                <a:spLocks/>
              </p:cNvSpPr>
              <p:nvPr userDrawn="1"/>
            </p:nvSpPr>
            <p:spPr bwMode="auto">
              <a:xfrm>
                <a:off x="1086" y="3457"/>
                <a:ext cx="99" cy="104"/>
              </a:xfrm>
              <a:custGeom>
                <a:avLst/>
                <a:gdLst>
                  <a:gd name="T0" fmla="*/ 3 w 42"/>
                  <a:gd name="T1" fmla="*/ 33 h 44"/>
                  <a:gd name="T2" fmla="*/ 0 w 42"/>
                  <a:gd name="T3" fmla="*/ 23 h 44"/>
                  <a:gd name="T4" fmla="*/ 20 w 42"/>
                  <a:gd name="T5" fmla="*/ 37 h 44"/>
                  <a:gd name="T6" fmla="*/ 3 w 42"/>
                  <a:gd name="T7" fmla="*/ 33 h 44"/>
                </a:gdLst>
                <a:ahLst/>
                <a:cxnLst>
                  <a:cxn ang="0">
                    <a:pos x="T0" y="T1"/>
                  </a:cxn>
                  <a:cxn ang="0">
                    <a:pos x="T2" y="T3"/>
                  </a:cxn>
                  <a:cxn ang="0">
                    <a:pos x="T4" y="T5"/>
                  </a:cxn>
                  <a:cxn ang="0">
                    <a:pos x="T6" y="T7"/>
                  </a:cxn>
                </a:cxnLst>
                <a:rect l="0" t="0" r="r" b="b"/>
                <a:pathLst>
                  <a:path w="42" h="44">
                    <a:moveTo>
                      <a:pt x="3" y="33"/>
                    </a:moveTo>
                    <a:cubicBezTo>
                      <a:pt x="1" y="29"/>
                      <a:pt x="0" y="26"/>
                      <a:pt x="0" y="23"/>
                    </a:cubicBezTo>
                    <a:cubicBezTo>
                      <a:pt x="3" y="0"/>
                      <a:pt x="42" y="23"/>
                      <a:pt x="20" y="37"/>
                    </a:cubicBezTo>
                    <a:cubicBezTo>
                      <a:pt x="9" y="44"/>
                      <a:pt x="7" y="39"/>
                      <a:pt x="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0" name="Freeform 398"/>
              <p:cNvSpPr>
                <a:spLocks/>
              </p:cNvSpPr>
              <p:nvPr userDrawn="1"/>
            </p:nvSpPr>
            <p:spPr bwMode="auto">
              <a:xfrm>
                <a:off x="490" y="502"/>
                <a:ext cx="90" cy="149"/>
              </a:xfrm>
              <a:custGeom>
                <a:avLst/>
                <a:gdLst>
                  <a:gd name="T0" fmla="*/ 17 w 38"/>
                  <a:gd name="T1" fmla="*/ 50 h 63"/>
                  <a:gd name="T2" fmla="*/ 5 w 38"/>
                  <a:gd name="T3" fmla="*/ 23 h 63"/>
                  <a:gd name="T4" fmla="*/ 22 w 38"/>
                  <a:gd name="T5" fmla="*/ 13 h 63"/>
                  <a:gd name="T6" fmla="*/ 31 w 38"/>
                  <a:gd name="T7" fmla="*/ 57 h 63"/>
                  <a:gd name="T8" fmla="*/ 17 w 38"/>
                  <a:gd name="T9" fmla="*/ 50 h 63"/>
                </a:gdLst>
                <a:ahLst/>
                <a:cxnLst>
                  <a:cxn ang="0">
                    <a:pos x="T0" y="T1"/>
                  </a:cxn>
                  <a:cxn ang="0">
                    <a:pos x="T2" y="T3"/>
                  </a:cxn>
                  <a:cxn ang="0">
                    <a:pos x="T4" y="T5"/>
                  </a:cxn>
                  <a:cxn ang="0">
                    <a:pos x="T6" y="T7"/>
                  </a:cxn>
                  <a:cxn ang="0">
                    <a:pos x="T8" y="T9"/>
                  </a:cxn>
                </a:cxnLst>
                <a:rect l="0" t="0" r="r" b="b"/>
                <a:pathLst>
                  <a:path w="38" h="63">
                    <a:moveTo>
                      <a:pt x="17" y="50"/>
                    </a:moveTo>
                    <a:cubicBezTo>
                      <a:pt x="9" y="40"/>
                      <a:pt x="6" y="28"/>
                      <a:pt x="5" y="23"/>
                    </a:cubicBezTo>
                    <a:cubicBezTo>
                      <a:pt x="0" y="0"/>
                      <a:pt x="12" y="4"/>
                      <a:pt x="22" y="13"/>
                    </a:cubicBezTo>
                    <a:cubicBezTo>
                      <a:pt x="33" y="22"/>
                      <a:pt x="38" y="47"/>
                      <a:pt x="31" y="57"/>
                    </a:cubicBezTo>
                    <a:cubicBezTo>
                      <a:pt x="30" y="58"/>
                      <a:pt x="27" y="63"/>
                      <a:pt x="1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1" name="Freeform 399"/>
              <p:cNvSpPr>
                <a:spLocks/>
              </p:cNvSpPr>
              <p:nvPr userDrawn="1"/>
            </p:nvSpPr>
            <p:spPr bwMode="auto">
              <a:xfrm>
                <a:off x="873" y="1321"/>
                <a:ext cx="61" cy="139"/>
              </a:xfrm>
              <a:custGeom>
                <a:avLst/>
                <a:gdLst>
                  <a:gd name="T0" fmla="*/ 9 w 26"/>
                  <a:gd name="T1" fmla="*/ 45 h 59"/>
                  <a:gd name="T2" fmla="*/ 1 w 26"/>
                  <a:gd name="T3" fmla="*/ 19 h 59"/>
                  <a:gd name="T4" fmla="*/ 3 w 26"/>
                  <a:gd name="T5" fmla="*/ 0 h 59"/>
                  <a:gd name="T6" fmla="*/ 18 w 26"/>
                  <a:gd name="T7" fmla="*/ 53 h 59"/>
                  <a:gd name="T8" fmla="*/ 9 w 26"/>
                  <a:gd name="T9" fmla="*/ 45 h 59"/>
                </a:gdLst>
                <a:ahLst/>
                <a:cxnLst>
                  <a:cxn ang="0">
                    <a:pos x="T0" y="T1"/>
                  </a:cxn>
                  <a:cxn ang="0">
                    <a:pos x="T2" y="T3"/>
                  </a:cxn>
                  <a:cxn ang="0">
                    <a:pos x="T4" y="T5"/>
                  </a:cxn>
                  <a:cxn ang="0">
                    <a:pos x="T6" y="T7"/>
                  </a:cxn>
                  <a:cxn ang="0">
                    <a:pos x="T8" y="T9"/>
                  </a:cxn>
                </a:cxnLst>
                <a:rect l="0" t="0" r="r" b="b"/>
                <a:pathLst>
                  <a:path w="26" h="59">
                    <a:moveTo>
                      <a:pt x="9" y="45"/>
                    </a:moveTo>
                    <a:cubicBezTo>
                      <a:pt x="4" y="35"/>
                      <a:pt x="2" y="24"/>
                      <a:pt x="1" y="19"/>
                    </a:cubicBezTo>
                    <a:cubicBezTo>
                      <a:pt x="1" y="12"/>
                      <a:pt x="0" y="6"/>
                      <a:pt x="3" y="0"/>
                    </a:cubicBezTo>
                    <a:cubicBezTo>
                      <a:pt x="19" y="8"/>
                      <a:pt x="26" y="39"/>
                      <a:pt x="18" y="53"/>
                    </a:cubicBezTo>
                    <a:cubicBezTo>
                      <a:pt x="17" y="54"/>
                      <a:pt x="15" y="59"/>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2" name="Freeform 400"/>
              <p:cNvSpPr>
                <a:spLocks/>
              </p:cNvSpPr>
              <p:nvPr userDrawn="1"/>
            </p:nvSpPr>
            <p:spPr bwMode="auto">
              <a:xfrm>
                <a:off x="703" y="914"/>
                <a:ext cx="75" cy="142"/>
              </a:xfrm>
              <a:custGeom>
                <a:avLst/>
                <a:gdLst>
                  <a:gd name="T0" fmla="*/ 18 w 32"/>
                  <a:gd name="T1" fmla="*/ 47 h 60"/>
                  <a:gd name="T2" fmla="*/ 6 w 32"/>
                  <a:gd name="T3" fmla="*/ 20 h 60"/>
                  <a:gd name="T4" fmla="*/ 18 w 32"/>
                  <a:gd name="T5" fmla="*/ 10 h 60"/>
                  <a:gd name="T6" fmla="*/ 28 w 32"/>
                  <a:gd name="T7" fmla="*/ 53 h 60"/>
                  <a:gd name="T8" fmla="*/ 18 w 32"/>
                  <a:gd name="T9" fmla="*/ 47 h 60"/>
                </a:gdLst>
                <a:ahLst/>
                <a:cxnLst>
                  <a:cxn ang="0">
                    <a:pos x="T0" y="T1"/>
                  </a:cxn>
                  <a:cxn ang="0">
                    <a:pos x="T2" y="T3"/>
                  </a:cxn>
                  <a:cxn ang="0">
                    <a:pos x="T4" y="T5"/>
                  </a:cxn>
                  <a:cxn ang="0">
                    <a:pos x="T6" y="T7"/>
                  </a:cxn>
                  <a:cxn ang="0">
                    <a:pos x="T8" y="T9"/>
                  </a:cxn>
                </a:cxnLst>
                <a:rect l="0" t="0" r="r" b="b"/>
                <a:pathLst>
                  <a:path w="32" h="60">
                    <a:moveTo>
                      <a:pt x="18" y="47"/>
                    </a:moveTo>
                    <a:cubicBezTo>
                      <a:pt x="11" y="37"/>
                      <a:pt x="8" y="25"/>
                      <a:pt x="6" y="20"/>
                    </a:cubicBezTo>
                    <a:cubicBezTo>
                      <a:pt x="0" y="0"/>
                      <a:pt x="8" y="1"/>
                      <a:pt x="18" y="10"/>
                    </a:cubicBezTo>
                    <a:cubicBezTo>
                      <a:pt x="28" y="19"/>
                      <a:pt x="32" y="43"/>
                      <a:pt x="28" y="53"/>
                    </a:cubicBezTo>
                    <a:cubicBezTo>
                      <a:pt x="27" y="55"/>
                      <a:pt x="26" y="60"/>
                      <a:pt x="1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3" name="Freeform 401"/>
              <p:cNvSpPr>
                <a:spLocks/>
              </p:cNvSpPr>
              <p:nvPr userDrawn="1"/>
            </p:nvSpPr>
            <p:spPr bwMode="auto">
              <a:xfrm>
                <a:off x="989" y="1692"/>
                <a:ext cx="57" cy="213"/>
              </a:xfrm>
              <a:custGeom>
                <a:avLst/>
                <a:gdLst>
                  <a:gd name="T0" fmla="*/ 4 w 24"/>
                  <a:gd name="T1" fmla="*/ 59 h 90"/>
                  <a:gd name="T2" fmla="*/ 20 w 24"/>
                  <a:gd name="T3" fmla="*/ 32 h 90"/>
                  <a:gd name="T4" fmla="*/ 4 w 24"/>
                  <a:gd name="T5" fmla="*/ 59 h 90"/>
                </a:gdLst>
                <a:ahLst/>
                <a:cxnLst>
                  <a:cxn ang="0">
                    <a:pos x="T0" y="T1"/>
                  </a:cxn>
                  <a:cxn ang="0">
                    <a:pos x="T2" y="T3"/>
                  </a:cxn>
                  <a:cxn ang="0">
                    <a:pos x="T4" y="T5"/>
                  </a:cxn>
                </a:cxnLst>
                <a:rect l="0" t="0" r="r" b="b"/>
                <a:pathLst>
                  <a:path w="24" h="90">
                    <a:moveTo>
                      <a:pt x="4" y="59"/>
                    </a:moveTo>
                    <a:cubicBezTo>
                      <a:pt x="0" y="44"/>
                      <a:pt x="13" y="0"/>
                      <a:pt x="20" y="32"/>
                    </a:cubicBezTo>
                    <a:cubicBezTo>
                      <a:pt x="24" y="46"/>
                      <a:pt x="11" y="90"/>
                      <a:pt x="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4" name="Freeform 402"/>
              <p:cNvSpPr>
                <a:spLocks/>
              </p:cNvSpPr>
              <p:nvPr userDrawn="1"/>
            </p:nvSpPr>
            <p:spPr bwMode="auto">
              <a:xfrm>
                <a:off x="1145" y="3828"/>
                <a:ext cx="54" cy="57"/>
              </a:xfrm>
              <a:custGeom>
                <a:avLst/>
                <a:gdLst>
                  <a:gd name="T0" fmla="*/ 4 w 23"/>
                  <a:gd name="T1" fmla="*/ 3 h 24"/>
                  <a:gd name="T2" fmla="*/ 19 w 23"/>
                  <a:gd name="T3" fmla="*/ 1 h 24"/>
                  <a:gd name="T4" fmla="*/ 21 w 23"/>
                  <a:gd name="T5" fmla="*/ 17 h 24"/>
                  <a:gd name="T6" fmla="*/ 4 w 23"/>
                  <a:gd name="T7" fmla="*/ 3 h 24"/>
                </a:gdLst>
                <a:ahLst/>
                <a:cxnLst>
                  <a:cxn ang="0">
                    <a:pos x="T0" y="T1"/>
                  </a:cxn>
                  <a:cxn ang="0">
                    <a:pos x="T2" y="T3"/>
                  </a:cxn>
                  <a:cxn ang="0">
                    <a:pos x="T4" y="T5"/>
                  </a:cxn>
                  <a:cxn ang="0">
                    <a:pos x="T6" y="T7"/>
                  </a:cxn>
                </a:cxnLst>
                <a:rect l="0" t="0" r="r" b="b"/>
                <a:pathLst>
                  <a:path w="23" h="24">
                    <a:moveTo>
                      <a:pt x="4" y="3"/>
                    </a:moveTo>
                    <a:cubicBezTo>
                      <a:pt x="8" y="0"/>
                      <a:pt x="14" y="0"/>
                      <a:pt x="19" y="1"/>
                    </a:cubicBezTo>
                    <a:cubicBezTo>
                      <a:pt x="21" y="5"/>
                      <a:pt x="23" y="12"/>
                      <a:pt x="21" y="17"/>
                    </a:cubicBezTo>
                    <a:cubicBezTo>
                      <a:pt x="12" y="24"/>
                      <a:pt x="0" y="15"/>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5" name="Freeform 403"/>
              <p:cNvSpPr>
                <a:spLocks/>
              </p:cNvSpPr>
              <p:nvPr userDrawn="1"/>
            </p:nvSpPr>
            <p:spPr bwMode="auto">
              <a:xfrm>
                <a:off x="1043" y="2123"/>
                <a:ext cx="100" cy="243"/>
              </a:xfrm>
              <a:custGeom>
                <a:avLst/>
                <a:gdLst>
                  <a:gd name="T0" fmla="*/ 3 w 42"/>
                  <a:gd name="T1" fmla="*/ 59 h 103"/>
                  <a:gd name="T2" fmla="*/ 12 w 42"/>
                  <a:gd name="T3" fmla="*/ 23 h 103"/>
                  <a:gd name="T4" fmla="*/ 3 w 42"/>
                  <a:gd name="T5" fmla="*/ 59 h 103"/>
                </a:gdLst>
                <a:ahLst/>
                <a:cxnLst>
                  <a:cxn ang="0">
                    <a:pos x="T0" y="T1"/>
                  </a:cxn>
                  <a:cxn ang="0">
                    <a:pos x="T2" y="T3"/>
                  </a:cxn>
                  <a:cxn ang="0">
                    <a:pos x="T4" y="T5"/>
                  </a:cxn>
                </a:cxnLst>
                <a:rect l="0" t="0" r="r" b="b"/>
                <a:pathLst>
                  <a:path w="42" h="103">
                    <a:moveTo>
                      <a:pt x="3" y="59"/>
                    </a:moveTo>
                    <a:cubicBezTo>
                      <a:pt x="0" y="46"/>
                      <a:pt x="4" y="30"/>
                      <a:pt x="12" y="23"/>
                    </a:cubicBezTo>
                    <a:cubicBezTo>
                      <a:pt x="42" y="0"/>
                      <a:pt x="13" y="103"/>
                      <a:pt x="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6" name="Freeform 404"/>
              <p:cNvSpPr>
                <a:spLocks/>
              </p:cNvSpPr>
              <p:nvPr userDrawn="1"/>
            </p:nvSpPr>
            <p:spPr bwMode="auto">
              <a:xfrm>
                <a:off x="1211" y="4164"/>
                <a:ext cx="38" cy="43"/>
              </a:xfrm>
              <a:custGeom>
                <a:avLst/>
                <a:gdLst>
                  <a:gd name="T0" fmla="*/ 4 w 16"/>
                  <a:gd name="T1" fmla="*/ 1 h 18"/>
                  <a:gd name="T2" fmla="*/ 13 w 16"/>
                  <a:gd name="T3" fmla="*/ 0 h 18"/>
                  <a:gd name="T4" fmla="*/ 16 w 16"/>
                  <a:gd name="T5" fmla="*/ 10 h 18"/>
                  <a:gd name="T6" fmla="*/ 4 w 16"/>
                  <a:gd name="T7" fmla="*/ 1 h 18"/>
                </a:gdLst>
                <a:ahLst/>
                <a:cxnLst>
                  <a:cxn ang="0">
                    <a:pos x="T0" y="T1"/>
                  </a:cxn>
                  <a:cxn ang="0">
                    <a:pos x="T2" y="T3"/>
                  </a:cxn>
                  <a:cxn ang="0">
                    <a:pos x="T4" y="T5"/>
                  </a:cxn>
                  <a:cxn ang="0">
                    <a:pos x="T6" y="T7"/>
                  </a:cxn>
                </a:cxnLst>
                <a:rect l="0" t="0" r="r" b="b"/>
                <a:pathLst>
                  <a:path w="16" h="18">
                    <a:moveTo>
                      <a:pt x="4" y="1"/>
                    </a:moveTo>
                    <a:cubicBezTo>
                      <a:pt x="7" y="0"/>
                      <a:pt x="10" y="0"/>
                      <a:pt x="13" y="0"/>
                    </a:cubicBezTo>
                    <a:cubicBezTo>
                      <a:pt x="15" y="2"/>
                      <a:pt x="16" y="6"/>
                      <a:pt x="16" y="10"/>
                    </a:cubicBezTo>
                    <a:cubicBezTo>
                      <a:pt x="10" y="18"/>
                      <a:pt x="0" y="9"/>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7" name="Freeform 405"/>
              <p:cNvSpPr>
                <a:spLocks/>
              </p:cNvSpPr>
              <p:nvPr userDrawn="1"/>
            </p:nvSpPr>
            <p:spPr bwMode="auto">
              <a:xfrm>
                <a:off x="1043" y="2534"/>
                <a:ext cx="119" cy="251"/>
              </a:xfrm>
              <a:custGeom>
                <a:avLst/>
                <a:gdLst>
                  <a:gd name="T0" fmla="*/ 3 w 50"/>
                  <a:gd name="T1" fmla="*/ 62 h 106"/>
                  <a:gd name="T2" fmla="*/ 14 w 50"/>
                  <a:gd name="T3" fmla="*/ 31 h 106"/>
                  <a:gd name="T4" fmla="*/ 3 w 50"/>
                  <a:gd name="T5" fmla="*/ 62 h 106"/>
                </a:gdLst>
                <a:ahLst/>
                <a:cxnLst>
                  <a:cxn ang="0">
                    <a:pos x="T0" y="T1"/>
                  </a:cxn>
                  <a:cxn ang="0">
                    <a:pos x="T2" y="T3"/>
                  </a:cxn>
                  <a:cxn ang="0">
                    <a:pos x="T4" y="T5"/>
                  </a:cxn>
                </a:cxnLst>
                <a:rect l="0" t="0" r="r" b="b"/>
                <a:pathLst>
                  <a:path w="50" h="106">
                    <a:moveTo>
                      <a:pt x="3" y="62"/>
                    </a:moveTo>
                    <a:cubicBezTo>
                      <a:pt x="0" y="47"/>
                      <a:pt x="7" y="36"/>
                      <a:pt x="14" y="31"/>
                    </a:cubicBezTo>
                    <a:cubicBezTo>
                      <a:pt x="50" y="0"/>
                      <a:pt x="12" y="106"/>
                      <a:pt x="3"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6" name="Group 607"/>
            <p:cNvGrpSpPr>
              <a:grpSpLocks/>
            </p:cNvGrpSpPr>
            <p:nvPr userDrawn="1"/>
          </p:nvGrpSpPr>
          <p:grpSpPr bwMode="auto">
            <a:xfrm>
              <a:off x="263" y="17"/>
              <a:ext cx="1528" cy="4237"/>
              <a:chOff x="263" y="17"/>
              <a:chExt cx="1528" cy="4237"/>
            </a:xfrm>
            <a:grpFill/>
          </p:grpSpPr>
          <p:sp>
            <p:nvSpPr>
              <p:cNvPr id="1998" name="Freeform 407"/>
              <p:cNvSpPr>
                <a:spLocks/>
              </p:cNvSpPr>
              <p:nvPr userDrawn="1"/>
            </p:nvSpPr>
            <p:spPr bwMode="auto">
              <a:xfrm>
                <a:off x="1039" y="2953"/>
                <a:ext cx="92" cy="187"/>
              </a:xfrm>
              <a:custGeom>
                <a:avLst/>
                <a:gdLst>
                  <a:gd name="T0" fmla="*/ 6 w 39"/>
                  <a:gd name="T1" fmla="*/ 52 h 79"/>
                  <a:gd name="T2" fmla="*/ 11 w 39"/>
                  <a:gd name="T3" fmla="*/ 27 h 79"/>
                  <a:gd name="T4" fmla="*/ 6 w 39"/>
                  <a:gd name="T5" fmla="*/ 52 h 79"/>
                </a:gdLst>
                <a:ahLst/>
                <a:cxnLst>
                  <a:cxn ang="0">
                    <a:pos x="T0" y="T1"/>
                  </a:cxn>
                  <a:cxn ang="0">
                    <a:pos x="T2" y="T3"/>
                  </a:cxn>
                  <a:cxn ang="0">
                    <a:pos x="T4" y="T5"/>
                  </a:cxn>
                </a:cxnLst>
                <a:rect l="0" t="0" r="r" b="b"/>
                <a:pathLst>
                  <a:path w="39" h="79">
                    <a:moveTo>
                      <a:pt x="6" y="52"/>
                    </a:moveTo>
                    <a:cubicBezTo>
                      <a:pt x="0" y="42"/>
                      <a:pt x="7" y="30"/>
                      <a:pt x="11" y="27"/>
                    </a:cubicBezTo>
                    <a:cubicBezTo>
                      <a:pt x="39" y="0"/>
                      <a:pt x="36" y="79"/>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9" name="Freeform 408"/>
              <p:cNvSpPr>
                <a:spLocks/>
              </p:cNvSpPr>
              <p:nvPr userDrawn="1"/>
            </p:nvSpPr>
            <p:spPr bwMode="auto">
              <a:xfrm>
                <a:off x="263" y="19"/>
                <a:ext cx="78" cy="86"/>
              </a:xfrm>
              <a:custGeom>
                <a:avLst/>
                <a:gdLst>
                  <a:gd name="T0" fmla="*/ 0 w 33"/>
                  <a:gd name="T1" fmla="*/ 0 h 36"/>
                  <a:gd name="T2" fmla="*/ 7 w 33"/>
                  <a:gd name="T3" fmla="*/ 19 h 36"/>
                  <a:gd name="T4" fmla="*/ 26 w 33"/>
                  <a:gd name="T5" fmla="*/ 28 h 36"/>
                  <a:gd name="T6" fmla="*/ 29 w 33"/>
                  <a:gd name="T7" fmla="*/ 0 h 36"/>
                  <a:gd name="T8" fmla="*/ 0 w 33"/>
                  <a:gd name="T9" fmla="*/ 0 h 36"/>
                </a:gdLst>
                <a:ahLst/>
                <a:cxnLst>
                  <a:cxn ang="0">
                    <a:pos x="T0" y="T1"/>
                  </a:cxn>
                  <a:cxn ang="0">
                    <a:pos x="T2" y="T3"/>
                  </a:cxn>
                  <a:cxn ang="0">
                    <a:pos x="T4" y="T5"/>
                  </a:cxn>
                  <a:cxn ang="0">
                    <a:pos x="T6" y="T7"/>
                  </a:cxn>
                  <a:cxn ang="0">
                    <a:pos x="T8" y="T9"/>
                  </a:cxn>
                </a:cxnLst>
                <a:rect l="0" t="0" r="r" b="b"/>
                <a:pathLst>
                  <a:path w="33" h="36">
                    <a:moveTo>
                      <a:pt x="0" y="0"/>
                    </a:moveTo>
                    <a:cubicBezTo>
                      <a:pt x="1" y="6"/>
                      <a:pt x="3" y="13"/>
                      <a:pt x="7" y="19"/>
                    </a:cubicBezTo>
                    <a:cubicBezTo>
                      <a:pt x="17" y="36"/>
                      <a:pt x="22" y="32"/>
                      <a:pt x="26" y="28"/>
                    </a:cubicBezTo>
                    <a:cubicBezTo>
                      <a:pt x="33" y="20"/>
                      <a:pt x="33" y="9"/>
                      <a:pt x="29" y="0"/>
                    </a:cubicBezTo>
                    <a:cubicBezTo>
                      <a:pt x="20" y="0"/>
                      <a:pt x="1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0" name="Freeform 409"/>
              <p:cNvSpPr>
                <a:spLocks/>
              </p:cNvSpPr>
              <p:nvPr userDrawn="1"/>
            </p:nvSpPr>
            <p:spPr bwMode="auto">
              <a:xfrm>
                <a:off x="1102" y="3339"/>
                <a:ext cx="102" cy="108"/>
              </a:xfrm>
              <a:custGeom>
                <a:avLst/>
                <a:gdLst>
                  <a:gd name="T0" fmla="*/ 3 w 43"/>
                  <a:gd name="T1" fmla="*/ 35 h 46"/>
                  <a:gd name="T2" fmla="*/ 0 w 43"/>
                  <a:gd name="T3" fmla="*/ 25 h 46"/>
                  <a:gd name="T4" fmla="*/ 20 w 43"/>
                  <a:gd name="T5" fmla="*/ 38 h 46"/>
                  <a:gd name="T6" fmla="*/ 3 w 43"/>
                  <a:gd name="T7" fmla="*/ 35 h 46"/>
                </a:gdLst>
                <a:ahLst/>
                <a:cxnLst>
                  <a:cxn ang="0">
                    <a:pos x="T0" y="T1"/>
                  </a:cxn>
                  <a:cxn ang="0">
                    <a:pos x="T2" y="T3"/>
                  </a:cxn>
                  <a:cxn ang="0">
                    <a:pos x="T4" y="T5"/>
                  </a:cxn>
                  <a:cxn ang="0">
                    <a:pos x="T6" y="T7"/>
                  </a:cxn>
                </a:cxnLst>
                <a:rect l="0" t="0" r="r" b="b"/>
                <a:pathLst>
                  <a:path w="43" h="46">
                    <a:moveTo>
                      <a:pt x="3" y="35"/>
                    </a:moveTo>
                    <a:cubicBezTo>
                      <a:pt x="1" y="31"/>
                      <a:pt x="0" y="28"/>
                      <a:pt x="0" y="25"/>
                    </a:cubicBezTo>
                    <a:cubicBezTo>
                      <a:pt x="4" y="0"/>
                      <a:pt x="43" y="22"/>
                      <a:pt x="20" y="38"/>
                    </a:cubicBezTo>
                    <a:cubicBezTo>
                      <a:pt x="9" y="46"/>
                      <a:pt x="7" y="41"/>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1" name="Freeform 410"/>
              <p:cNvSpPr>
                <a:spLocks/>
              </p:cNvSpPr>
              <p:nvPr userDrawn="1"/>
            </p:nvSpPr>
            <p:spPr bwMode="auto">
              <a:xfrm>
                <a:off x="435" y="332"/>
                <a:ext cx="126" cy="175"/>
              </a:xfrm>
              <a:custGeom>
                <a:avLst/>
                <a:gdLst>
                  <a:gd name="T0" fmla="*/ 18 w 53"/>
                  <a:gd name="T1" fmla="*/ 61 h 74"/>
                  <a:gd name="T2" fmla="*/ 7 w 53"/>
                  <a:gd name="T3" fmla="*/ 33 h 74"/>
                  <a:gd name="T4" fmla="*/ 32 w 53"/>
                  <a:gd name="T5" fmla="*/ 68 h 74"/>
                  <a:gd name="T6" fmla="*/ 18 w 53"/>
                  <a:gd name="T7" fmla="*/ 61 h 74"/>
                </a:gdLst>
                <a:ahLst/>
                <a:cxnLst>
                  <a:cxn ang="0">
                    <a:pos x="T0" y="T1"/>
                  </a:cxn>
                  <a:cxn ang="0">
                    <a:pos x="T2" y="T3"/>
                  </a:cxn>
                  <a:cxn ang="0">
                    <a:pos x="T4" y="T5"/>
                  </a:cxn>
                  <a:cxn ang="0">
                    <a:pos x="T6" y="T7"/>
                  </a:cxn>
                </a:cxnLst>
                <a:rect l="0" t="0" r="r" b="b"/>
                <a:pathLst>
                  <a:path w="53" h="74">
                    <a:moveTo>
                      <a:pt x="18" y="61"/>
                    </a:moveTo>
                    <a:cubicBezTo>
                      <a:pt x="11" y="50"/>
                      <a:pt x="8" y="39"/>
                      <a:pt x="7" y="33"/>
                    </a:cubicBezTo>
                    <a:cubicBezTo>
                      <a:pt x="0" y="0"/>
                      <a:pt x="53" y="42"/>
                      <a:pt x="32" y="68"/>
                    </a:cubicBezTo>
                    <a:cubicBezTo>
                      <a:pt x="31" y="69"/>
                      <a:pt x="28" y="74"/>
                      <a:pt x="1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2" name="Freeform 411"/>
              <p:cNvSpPr>
                <a:spLocks/>
              </p:cNvSpPr>
              <p:nvPr userDrawn="1"/>
            </p:nvSpPr>
            <p:spPr bwMode="auto">
              <a:xfrm>
                <a:off x="1157" y="3703"/>
                <a:ext cx="83" cy="114"/>
              </a:xfrm>
              <a:custGeom>
                <a:avLst/>
                <a:gdLst>
                  <a:gd name="T0" fmla="*/ 4 w 35"/>
                  <a:gd name="T1" fmla="*/ 24 h 48"/>
                  <a:gd name="T2" fmla="*/ 9 w 35"/>
                  <a:gd name="T3" fmla="*/ 8 h 48"/>
                  <a:gd name="T4" fmla="*/ 4 w 35"/>
                  <a:gd name="T5" fmla="*/ 24 h 48"/>
                </a:gdLst>
                <a:ahLst/>
                <a:cxnLst>
                  <a:cxn ang="0">
                    <a:pos x="T0" y="T1"/>
                  </a:cxn>
                  <a:cxn ang="0">
                    <a:pos x="T2" y="T3"/>
                  </a:cxn>
                  <a:cxn ang="0">
                    <a:pos x="T4" y="T5"/>
                  </a:cxn>
                </a:cxnLst>
                <a:rect l="0" t="0" r="r" b="b"/>
                <a:pathLst>
                  <a:path w="35" h="48">
                    <a:moveTo>
                      <a:pt x="4" y="24"/>
                    </a:moveTo>
                    <a:cubicBezTo>
                      <a:pt x="0" y="17"/>
                      <a:pt x="1" y="10"/>
                      <a:pt x="9" y="8"/>
                    </a:cubicBezTo>
                    <a:cubicBezTo>
                      <a:pt x="35" y="0"/>
                      <a:pt x="17" y="48"/>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3" name="Freeform 412"/>
              <p:cNvSpPr>
                <a:spLocks/>
              </p:cNvSpPr>
              <p:nvPr userDrawn="1"/>
            </p:nvSpPr>
            <p:spPr bwMode="auto">
              <a:xfrm>
                <a:off x="837" y="1176"/>
                <a:ext cx="55" cy="133"/>
              </a:xfrm>
              <a:custGeom>
                <a:avLst/>
                <a:gdLst>
                  <a:gd name="T0" fmla="*/ 9 w 23"/>
                  <a:gd name="T1" fmla="*/ 44 h 56"/>
                  <a:gd name="T2" fmla="*/ 3 w 23"/>
                  <a:gd name="T3" fmla="*/ 5 h 56"/>
                  <a:gd name="T4" fmla="*/ 19 w 23"/>
                  <a:gd name="T5" fmla="*/ 51 h 56"/>
                  <a:gd name="T6" fmla="*/ 9 w 23"/>
                  <a:gd name="T7" fmla="*/ 44 h 56"/>
                </a:gdLst>
                <a:ahLst/>
                <a:cxnLst>
                  <a:cxn ang="0">
                    <a:pos x="T0" y="T1"/>
                  </a:cxn>
                  <a:cxn ang="0">
                    <a:pos x="T2" y="T3"/>
                  </a:cxn>
                  <a:cxn ang="0">
                    <a:pos x="T4" y="T5"/>
                  </a:cxn>
                  <a:cxn ang="0">
                    <a:pos x="T6" y="T7"/>
                  </a:cxn>
                </a:cxnLst>
                <a:rect l="0" t="0" r="r" b="b"/>
                <a:pathLst>
                  <a:path w="23" h="56">
                    <a:moveTo>
                      <a:pt x="9" y="44"/>
                    </a:moveTo>
                    <a:cubicBezTo>
                      <a:pt x="2" y="27"/>
                      <a:pt x="0" y="7"/>
                      <a:pt x="3" y="5"/>
                    </a:cubicBezTo>
                    <a:cubicBezTo>
                      <a:pt x="8" y="0"/>
                      <a:pt x="23" y="39"/>
                      <a:pt x="19" y="51"/>
                    </a:cubicBezTo>
                    <a:cubicBezTo>
                      <a:pt x="18" y="56"/>
                      <a:pt x="14" y="55"/>
                      <a:pt x="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4" name="Freeform 413"/>
              <p:cNvSpPr>
                <a:spLocks/>
              </p:cNvSpPr>
              <p:nvPr userDrawn="1"/>
            </p:nvSpPr>
            <p:spPr bwMode="auto">
              <a:xfrm>
                <a:off x="660" y="767"/>
                <a:ext cx="71" cy="144"/>
              </a:xfrm>
              <a:custGeom>
                <a:avLst/>
                <a:gdLst>
                  <a:gd name="T0" fmla="*/ 14 w 30"/>
                  <a:gd name="T1" fmla="*/ 49 h 61"/>
                  <a:gd name="T2" fmla="*/ 4 w 30"/>
                  <a:gd name="T3" fmla="*/ 9 h 61"/>
                  <a:gd name="T4" fmla="*/ 26 w 30"/>
                  <a:gd name="T5" fmla="*/ 55 h 61"/>
                  <a:gd name="T6" fmla="*/ 14 w 30"/>
                  <a:gd name="T7" fmla="*/ 49 h 61"/>
                </a:gdLst>
                <a:ahLst/>
                <a:cxnLst>
                  <a:cxn ang="0">
                    <a:pos x="T0" y="T1"/>
                  </a:cxn>
                  <a:cxn ang="0">
                    <a:pos x="T2" y="T3"/>
                  </a:cxn>
                  <a:cxn ang="0">
                    <a:pos x="T4" y="T5"/>
                  </a:cxn>
                  <a:cxn ang="0">
                    <a:pos x="T6" y="T7"/>
                  </a:cxn>
                </a:cxnLst>
                <a:rect l="0" t="0" r="r" b="b"/>
                <a:pathLst>
                  <a:path w="30" h="61">
                    <a:moveTo>
                      <a:pt x="14" y="49"/>
                    </a:moveTo>
                    <a:cubicBezTo>
                      <a:pt x="2" y="31"/>
                      <a:pt x="0" y="13"/>
                      <a:pt x="4" y="9"/>
                    </a:cubicBezTo>
                    <a:cubicBezTo>
                      <a:pt x="12" y="0"/>
                      <a:pt x="30" y="44"/>
                      <a:pt x="26" y="55"/>
                    </a:cubicBezTo>
                    <a:cubicBezTo>
                      <a:pt x="25" y="61"/>
                      <a:pt x="21" y="60"/>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5" name="Freeform 414"/>
              <p:cNvSpPr>
                <a:spLocks/>
              </p:cNvSpPr>
              <p:nvPr userDrawn="1"/>
            </p:nvSpPr>
            <p:spPr bwMode="auto">
              <a:xfrm>
                <a:off x="975" y="1543"/>
                <a:ext cx="52" cy="215"/>
              </a:xfrm>
              <a:custGeom>
                <a:avLst/>
                <a:gdLst>
                  <a:gd name="T0" fmla="*/ 4 w 22"/>
                  <a:gd name="T1" fmla="*/ 60 h 91"/>
                  <a:gd name="T2" fmla="*/ 18 w 22"/>
                  <a:gd name="T3" fmla="*/ 33 h 91"/>
                  <a:gd name="T4" fmla="*/ 4 w 22"/>
                  <a:gd name="T5" fmla="*/ 60 h 91"/>
                </a:gdLst>
                <a:ahLst/>
                <a:cxnLst>
                  <a:cxn ang="0">
                    <a:pos x="T0" y="T1"/>
                  </a:cxn>
                  <a:cxn ang="0">
                    <a:pos x="T2" y="T3"/>
                  </a:cxn>
                  <a:cxn ang="0">
                    <a:pos x="T4" y="T5"/>
                  </a:cxn>
                </a:cxnLst>
                <a:rect l="0" t="0" r="r" b="b"/>
                <a:pathLst>
                  <a:path w="22" h="91">
                    <a:moveTo>
                      <a:pt x="4" y="60"/>
                    </a:moveTo>
                    <a:cubicBezTo>
                      <a:pt x="0" y="46"/>
                      <a:pt x="9" y="0"/>
                      <a:pt x="18" y="33"/>
                    </a:cubicBezTo>
                    <a:cubicBezTo>
                      <a:pt x="22" y="46"/>
                      <a:pt x="13" y="91"/>
                      <a:pt x="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6" name="Freeform 415"/>
              <p:cNvSpPr>
                <a:spLocks/>
              </p:cNvSpPr>
              <p:nvPr userDrawn="1"/>
            </p:nvSpPr>
            <p:spPr bwMode="auto">
              <a:xfrm>
                <a:off x="1223" y="4058"/>
                <a:ext cx="45" cy="40"/>
              </a:xfrm>
              <a:custGeom>
                <a:avLst/>
                <a:gdLst>
                  <a:gd name="T0" fmla="*/ 10 w 19"/>
                  <a:gd name="T1" fmla="*/ 0 h 17"/>
                  <a:gd name="T2" fmla="*/ 13 w 19"/>
                  <a:gd name="T3" fmla="*/ 16 h 17"/>
                  <a:gd name="T4" fmla="*/ 10 w 19"/>
                  <a:gd name="T5" fmla="*/ 0 h 17"/>
                </a:gdLst>
                <a:ahLst/>
                <a:cxnLst>
                  <a:cxn ang="0">
                    <a:pos x="T0" y="T1"/>
                  </a:cxn>
                  <a:cxn ang="0">
                    <a:pos x="T2" y="T3"/>
                  </a:cxn>
                  <a:cxn ang="0">
                    <a:pos x="T4" y="T5"/>
                  </a:cxn>
                </a:cxnLst>
                <a:rect l="0" t="0" r="r" b="b"/>
                <a:pathLst>
                  <a:path w="19" h="17">
                    <a:moveTo>
                      <a:pt x="10" y="0"/>
                    </a:moveTo>
                    <a:cubicBezTo>
                      <a:pt x="18" y="3"/>
                      <a:pt x="19" y="12"/>
                      <a:pt x="13" y="16"/>
                    </a:cubicBezTo>
                    <a:cubicBezTo>
                      <a:pt x="2" y="17"/>
                      <a:pt x="0" y="2"/>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7" name="Freeform 416"/>
              <p:cNvSpPr>
                <a:spLocks/>
              </p:cNvSpPr>
              <p:nvPr userDrawn="1"/>
            </p:nvSpPr>
            <p:spPr bwMode="auto">
              <a:xfrm>
                <a:off x="1055" y="1971"/>
                <a:ext cx="90" cy="246"/>
              </a:xfrm>
              <a:custGeom>
                <a:avLst/>
                <a:gdLst>
                  <a:gd name="T0" fmla="*/ 4 w 38"/>
                  <a:gd name="T1" fmla="*/ 61 h 104"/>
                  <a:gd name="T2" fmla="*/ 10 w 38"/>
                  <a:gd name="T3" fmla="*/ 25 h 104"/>
                  <a:gd name="T4" fmla="*/ 4 w 38"/>
                  <a:gd name="T5" fmla="*/ 61 h 104"/>
                </a:gdLst>
                <a:ahLst/>
                <a:cxnLst>
                  <a:cxn ang="0">
                    <a:pos x="T0" y="T1"/>
                  </a:cxn>
                  <a:cxn ang="0">
                    <a:pos x="T2" y="T3"/>
                  </a:cxn>
                  <a:cxn ang="0">
                    <a:pos x="T4" y="T5"/>
                  </a:cxn>
                </a:cxnLst>
                <a:rect l="0" t="0" r="r" b="b"/>
                <a:pathLst>
                  <a:path w="38" h="104">
                    <a:moveTo>
                      <a:pt x="4" y="61"/>
                    </a:moveTo>
                    <a:cubicBezTo>
                      <a:pt x="0" y="48"/>
                      <a:pt x="3" y="31"/>
                      <a:pt x="10" y="25"/>
                    </a:cubicBezTo>
                    <a:cubicBezTo>
                      <a:pt x="38" y="0"/>
                      <a:pt x="17" y="104"/>
                      <a:pt x="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8" name="Freeform 417"/>
              <p:cNvSpPr>
                <a:spLocks/>
              </p:cNvSpPr>
              <p:nvPr userDrawn="1"/>
            </p:nvSpPr>
            <p:spPr bwMode="auto">
              <a:xfrm>
                <a:off x="1076" y="2385"/>
                <a:ext cx="114" cy="258"/>
              </a:xfrm>
              <a:custGeom>
                <a:avLst/>
                <a:gdLst>
                  <a:gd name="T0" fmla="*/ 3 w 48"/>
                  <a:gd name="T1" fmla="*/ 65 h 109"/>
                  <a:gd name="T2" fmla="*/ 13 w 48"/>
                  <a:gd name="T3" fmla="*/ 33 h 109"/>
                  <a:gd name="T4" fmla="*/ 3 w 48"/>
                  <a:gd name="T5" fmla="*/ 65 h 109"/>
                </a:gdLst>
                <a:ahLst/>
                <a:cxnLst>
                  <a:cxn ang="0">
                    <a:pos x="T0" y="T1"/>
                  </a:cxn>
                  <a:cxn ang="0">
                    <a:pos x="T2" y="T3"/>
                  </a:cxn>
                  <a:cxn ang="0">
                    <a:pos x="T4" y="T5"/>
                  </a:cxn>
                </a:cxnLst>
                <a:rect l="0" t="0" r="r" b="b"/>
                <a:pathLst>
                  <a:path w="48" h="109">
                    <a:moveTo>
                      <a:pt x="3" y="65"/>
                    </a:moveTo>
                    <a:cubicBezTo>
                      <a:pt x="0" y="49"/>
                      <a:pt x="7" y="39"/>
                      <a:pt x="13" y="33"/>
                    </a:cubicBezTo>
                    <a:cubicBezTo>
                      <a:pt x="48" y="0"/>
                      <a:pt x="13" y="109"/>
                      <a:pt x="3"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9" name="Freeform 418"/>
              <p:cNvSpPr>
                <a:spLocks/>
              </p:cNvSpPr>
              <p:nvPr userDrawn="1"/>
            </p:nvSpPr>
            <p:spPr bwMode="auto">
              <a:xfrm>
                <a:off x="1069" y="2830"/>
                <a:ext cx="116" cy="189"/>
              </a:xfrm>
              <a:custGeom>
                <a:avLst/>
                <a:gdLst>
                  <a:gd name="T0" fmla="*/ 6 w 49"/>
                  <a:gd name="T1" fmla="*/ 48 h 80"/>
                  <a:gd name="T2" fmla="*/ 16 w 49"/>
                  <a:gd name="T3" fmla="*/ 21 h 80"/>
                  <a:gd name="T4" fmla="*/ 6 w 49"/>
                  <a:gd name="T5" fmla="*/ 48 h 80"/>
                </a:gdLst>
                <a:ahLst/>
                <a:cxnLst>
                  <a:cxn ang="0">
                    <a:pos x="T0" y="T1"/>
                  </a:cxn>
                  <a:cxn ang="0">
                    <a:pos x="T2" y="T3"/>
                  </a:cxn>
                  <a:cxn ang="0">
                    <a:pos x="T4" y="T5"/>
                  </a:cxn>
                </a:cxnLst>
                <a:rect l="0" t="0" r="r" b="b"/>
                <a:pathLst>
                  <a:path w="49" h="80">
                    <a:moveTo>
                      <a:pt x="6" y="48"/>
                    </a:moveTo>
                    <a:cubicBezTo>
                      <a:pt x="0" y="35"/>
                      <a:pt x="8" y="26"/>
                      <a:pt x="16" y="21"/>
                    </a:cubicBezTo>
                    <a:cubicBezTo>
                      <a:pt x="49" y="0"/>
                      <a:pt x="18" y="80"/>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0" name="Freeform 419"/>
              <p:cNvSpPr>
                <a:spLocks/>
              </p:cNvSpPr>
              <p:nvPr userDrawn="1"/>
            </p:nvSpPr>
            <p:spPr bwMode="auto">
              <a:xfrm>
                <a:off x="1117" y="3218"/>
                <a:ext cx="104" cy="111"/>
              </a:xfrm>
              <a:custGeom>
                <a:avLst/>
                <a:gdLst>
                  <a:gd name="T0" fmla="*/ 3 w 44"/>
                  <a:gd name="T1" fmla="*/ 36 h 47"/>
                  <a:gd name="T2" fmla="*/ 1 w 44"/>
                  <a:gd name="T3" fmla="*/ 26 h 47"/>
                  <a:gd name="T4" fmla="*/ 20 w 44"/>
                  <a:gd name="T5" fmla="*/ 39 h 47"/>
                  <a:gd name="T6" fmla="*/ 3 w 44"/>
                  <a:gd name="T7" fmla="*/ 36 h 47"/>
                </a:gdLst>
                <a:ahLst/>
                <a:cxnLst>
                  <a:cxn ang="0">
                    <a:pos x="T0" y="T1"/>
                  </a:cxn>
                  <a:cxn ang="0">
                    <a:pos x="T2" y="T3"/>
                  </a:cxn>
                  <a:cxn ang="0">
                    <a:pos x="T4" y="T5"/>
                  </a:cxn>
                  <a:cxn ang="0">
                    <a:pos x="T6" y="T7"/>
                  </a:cxn>
                </a:cxnLst>
                <a:rect l="0" t="0" r="r" b="b"/>
                <a:pathLst>
                  <a:path w="44" h="47">
                    <a:moveTo>
                      <a:pt x="3" y="36"/>
                    </a:moveTo>
                    <a:cubicBezTo>
                      <a:pt x="1" y="32"/>
                      <a:pt x="0" y="29"/>
                      <a:pt x="1" y="26"/>
                    </a:cubicBezTo>
                    <a:cubicBezTo>
                      <a:pt x="4" y="0"/>
                      <a:pt x="44" y="22"/>
                      <a:pt x="20" y="39"/>
                    </a:cubicBezTo>
                    <a:cubicBezTo>
                      <a:pt x="9" y="47"/>
                      <a:pt x="7" y="42"/>
                      <a:pt x="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1" name="Freeform 420"/>
              <p:cNvSpPr>
                <a:spLocks/>
              </p:cNvSpPr>
              <p:nvPr userDrawn="1"/>
            </p:nvSpPr>
            <p:spPr bwMode="auto">
              <a:xfrm>
                <a:off x="601" y="611"/>
                <a:ext cx="80" cy="151"/>
              </a:xfrm>
              <a:custGeom>
                <a:avLst/>
                <a:gdLst>
                  <a:gd name="T0" fmla="*/ 16 w 34"/>
                  <a:gd name="T1" fmla="*/ 55 h 64"/>
                  <a:gd name="T2" fmla="*/ 23 w 34"/>
                  <a:gd name="T3" fmla="*/ 26 h 64"/>
                  <a:gd name="T4" fmla="*/ 24 w 34"/>
                  <a:gd name="T5" fmla="*/ 64 h 64"/>
                  <a:gd name="T6" fmla="*/ 16 w 34"/>
                  <a:gd name="T7" fmla="*/ 55 h 64"/>
                </a:gdLst>
                <a:ahLst/>
                <a:cxnLst>
                  <a:cxn ang="0">
                    <a:pos x="T0" y="T1"/>
                  </a:cxn>
                  <a:cxn ang="0">
                    <a:pos x="T2" y="T3"/>
                  </a:cxn>
                  <a:cxn ang="0">
                    <a:pos x="T4" y="T5"/>
                  </a:cxn>
                  <a:cxn ang="0">
                    <a:pos x="T6" y="T7"/>
                  </a:cxn>
                </a:cxnLst>
                <a:rect l="0" t="0" r="r" b="b"/>
                <a:pathLst>
                  <a:path w="34" h="64">
                    <a:moveTo>
                      <a:pt x="16" y="55"/>
                    </a:moveTo>
                    <a:cubicBezTo>
                      <a:pt x="0" y="35"/>
                      <a:pt x="13" y="0"/>
                      <a:pt x="23" y="26"/>
                    </a:cubicBezTo>
                    <a:cubicBezTo>
                      <a:pt x="27" y="37"/>
                      <a:pt x="34" y="55"/>
                      <a:pt x="24" y="64"/>
                    </a:cubicBezTo>
                    <a:cubicBezTo>
                      <a:pt x="21" y="61"/>
                      <a:pt x="18" y="58"/>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2" name="Freeform 421"/>
              <p:cNvSpPr>
                <a:spLocks/>
              </p:cNvSpPr>
              <p:nvPr userDrawn="1"/>
            </p:nvSpPr>
            <p:spPr bwMode="auto">
              <a:xfrm>
                <a:off x="402" y="192"/>
                <a:ext cx="78" cy="170"/>
              </a:xfrm>
              <a:custGeom>
                <a:avLst/>
                <a:gdLst>
                  <a:gd name="T0" fmla="*/ 12 w 33"/>
                  <a:gd name="T1" fmla="*/ 58 h 72"/>
                  <a:gd name="T2" fmla="*/ 4 w 33"/>
                  <a:gd name="T3" fmla="*/ 20 h 72"/>
                  <a:gd name="T4" fmla="*/ 30 w 33"/>
                  <a:gd name="T5" fmla="*/ 61 h 72"/>
                  <a:gd name="T6" fmla="*/ 12 w 33"/>
                  <a:gd name="T7" fmla="*/ 58 h 72"/>
                </a:gdLst>
                <a:ahLst/>
                <a:cxnLst>
                  <a:cxn ang="0">
                    <a:pos x="T0" y="T1"/>
                  </a:cxn>
                  <a:cxn ang="0">
                    <a:pos x="T2" y="T3"/>
                  </a:cxn>
                  <a:cxn ang="0">
                    <a:pos x="T4" y="T5"/>
                  </a:cxn>
                  <a:cxn ang="0">
                    <a:pos x="T6" y="T7"/>
                  </a:cxn>
                </a:cxnLst>
                <a:rect l="0" t="0" r="r" b="b"/>
                <a:pathLst>
                  <a:path w="33" h="72">
                    <a:moveTo>
                      <a:pt x="12" y="58"/>
                    </a:moveTo>
                    <a:cubicBezTo>
                      <a:pt x="0" y="41"/>
                      <a:pt x="0" y="26"/>
                      <a:pt x="4" y="20"/>
                    </a:cubicBezTo>
                    <a:cubicBezTo>
                      <a:pt x="17" y="0"/>
                      <a:pt x="33" y="49"/>
                      <a:pt x="30" y="61"/>
                    </a:cubicBezTo>
                    <a:cubicBezTo>
                      <a:pt x="26" y="72"/>
                      <a:pt x="19" y="68"/>
                      <a:pt x="1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3" name="Freeform 422"/>
              <p:cNvSpPr>
                <a:spLocks/>
              </p:cNvSpPr>
              <p:nvPr userDrawn="1"/>
            </p:nvSpPr>
            <p:spPr bwMode="auto">
              <a:xfrm>
                <a:off x="1173" y="3592"/>
                <a:ext cx="83" cy="120"/>
              </a:xfrm>
              <a:custGeom>
                <a:avLst/>
                <a:gdLst>
                  <a:gd name="T0" fmla="*/ 4 w 35"/>
                  <a:gd name="T1" fmla="*/ 26 h 51"/>
                  <a:gd name="T2" fmla="*/ 9 w 35"/>
                  <a:gd name="T3" fmla="*/ 10 h 51"/>
                  <a:gd name="T4" fmla="*/ 4 w 35"/>
                  <a:gd name="T5" fmla="*/ 26 h 51"/>
                </a:gdLst>
                <a:ahLst/>
                <a:cxnLst>
                  <a:cxn ang="0">
                    <a:pos x="T0" y="T1"/>
                  </a:cxn>
                  <a:cxn ang="0">
                    <a:pos x="T2" y="T3"/>
                  </a:cxn>
                  <a:cxn ang="0">
                    <a:pos x="T4" y="T5"/>
                  </a:cxn>
                </a:cxnLst>
                <a:rect l="0" t="0" r="r" b="b"/>
                <a:pathLst>
                  <a:path w="35" h="51">
                    <a:moveTo>
                      <a:pt x="4" y="26"/>
                    </a:moveTo>
                    <a:cubicBezTo>
                      <a:pt x="0" y="20"/>
                      <a:pt x="1" y="13"/>
                      <a:pt x="9" y="10"/>
                    </a:cubicBezTo>
                    <a:cubicBezTo>
                      <a:pt x="35" y="0"/>
                      <a:pt x="16" y="51"/>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4" name="Freeform 423"/>
              <p:cNvSpPr>
                <a:spLocks/>
              </p:cNvSpPr>
              <p:nvPr userDrawn="1"/>
            </p:nvSpPr>
            <p:spPr bwMode="auto">
              <a:xfrm>
                <a:off x="802" y="1039"/>
                <a:ext cx="54" cy="118"/>
              </a:xfrm>
              <a:custGeom>
                <a:avLst/>
                <a:gdLst>
                  <a:gd name="T0" fmla="*/ 8 w 23"/>
                  <a:gd name="T1" fmla="*/ 40 h 50"/>
                  <a:gd name="T2" fmla="*/ 4 w 23"/>
                  <a:gd name="T3" fmla="*/ 0 h 50"/>
                  <a:gd name="T4" fmla="*/ 12 w 23"/>
                  <a:gd name="T5" fmla="*/ 11 h 50"/>
                  <a:gd name="T6" fmla="*/ 14 w 23"/>
                  <a:gd name="T7" fmla="*/ 50 h 50"/>
                  <a:gd name="T8" fmla="*/ 8 w 23"/>
                  <a:gd name="T9" fmla="*/ 40 h 50"/>
                </a:gdLst>
                <a:ahLst/>
                <a:cxnLst>
                  <a:cxn ang="0">
                    <a:pos x="T0" y="T1"/>
                  </a:cxn>
                  <a:cxn ang="0">
                    <a:pos x="T2" y="T3"/>
                  </a:cxn>
                  <a:cxn ang="0">
                    <a:pos x="T4" y="T5"/>
                  </a:cxn>
                  <a:cxn ang="0">
                    <a:pos x="T6" y="T7"/>
                  </a:cxn>
                  <a:cxn ang="0">
                    <a:pos x="T8" y="T9"/>
                  </a:cxn>
                </a:cxnLst>
                <a:rect l="0" t="0" r="r" b="b"/>
                <a:pathLst>
                  <a:path w="23" h="50">
                    <a:moveTo>
                      <a:pt x="8" y="40"/>
                    </a:moveTo>
                    <a:cubicBezTo>
                      <a:pt x="3" y="29"/>
                      <a:pt x="0" y="13"/>
                      <a:pt x="4" y="0"/>
                    </a:cubicBezTo>
                    <a:cubicBezTo>
                      <a:pt x="9" y="1"/>
                      <a:pt x="11" y="6"/>
                      <a:pt x="12" y="11"/>
                    </a:cubicBezTo>
                    <a:cubicBezTo>
                      <a:pt x="15" y="22"/>
                      <a:pt x="23" y="42"/>
                      <a:pt x="14" y="50"/>
                    </a:cubicBezTo>
                    <a:cubicBezTo>
                      <a:pt x="12" y="47"/>
                      <a:pt x="10" y="44"/>
                      <a:pt x="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5" name="Freeform 424"/>
              <p:cNvSpPr>
                <a:spLocks/>
              </p:cNvSpPr>
              <p:nvPr userDrawn="1"/>
            </p:nvSpPr>
            <p:spPr bwMode="auto">
              <a:xfrm>
                <a:off x="944" y="1413"/>
                <a:ext cx="57" cy="196"/>
              </a:xfrm>
              <a:custGeom>
                <a:avLst/>
                <a:gdLst>
                  <a:gd name="T0" fmla="*/ 7 w 24"/>
                  <a:gd name="T1" fmla="*/ 51 h 83"/>
                  <a:gd name="T2" fmla="*/ 21 w 24"/>
                  <a:gd name="T3" fmla="*/ 29 h 83"/>
                  <a:gd name="T4" fmla="*/ 7 w 24"/>
                  <a:gd name="T5" fmla="*/ 51 h 83"/>
                </a:gdLst>
                <a:ahLst/>
                <a:cxnLst>
                  <a:cxn ang="0">
                    <a:pos x="T0" y="T1"/>
                  </a:cxn>
                  <a:cxn ang="0">
                    <a:pos x="T2" y="T3"/>
                  </a:cxn>
                  <a:cxn ang="0">
                    <a:pos x="T4" y="T5"/>
                  </a:cxn>
                </a:cxnLst>
                <a:rect l="0" t="0" r="r" b="b"/>
                <a:pathLst>
                  <a:path w="24" h="83">
                    <a:moveTo>
                      <a:pt x="7" y="51"/>
                    </a:moveTo>
                    <a:cubicBezTo>
                      <a:pt x="0" y="31"/>
                      <a:pt x="13" y="0"/>
                      <a:pt x="21" y="29"/>
                    </a:cubicBezTo>
                    <a:cubicBezTo>
                      <a:pt x="24" y="41"/>
                      <a:pt x="19" y="83"/>
                      <a:pt x="7"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6" name="Freeform 425"/>
              <p:cNvSpPr>
                <a:spLocks/>
              </p:cNvSpPr>
              <p:nvPr userDrawn="1"/>
            </p:nvSpPr>
            <p:spPr bwMode="auto">
              <a:xfrm>
                <a:off x="1060" y="1806"/>
                <a:ext cx="83" cy="272"/>
              </a:xfrm>
              <a:custGeom>
                <a:avLst/>
                <a:gdLst>
                  <a:gd name="T0" fmla="*/ 3 w 35"/>
                  <a:gd name="T1" fmla="*/ 69 h 115"/>
                  <a:gd name="T2" fmla="*/ 6 w 35"/>
                  <a:gd name="T3" fmla="*/ 32 h 115"/>
                  <a:gd name="T4" fmla="*/ 3 w 35"/>
                  <a:gd name="T5" fmla="*/ 69 h 115"/>
                </a:gdLst>
                <a:ahLst/>
                <a:cxnLst>
                  <a:cxn ang="0">
                    <a:pos x="T0" y="T1"/>
                  </a:cxn>
                  <a:cxn ang="0">
                    <a:pos x="T2" y="T3"/>
                  </a:cxn>
                  <a:cxn ang="0">
                    <a:pos x="T4" y="T5"/>
                  </a:cxn>
                </a:cxnLst>
                <a:rect l="0" t="0" r="r" b="b"/>
                <a:pathLst>
                  <a:path w="35" h="115">
                    <a:moveTo>
                      <a:pt x="3" y="69"/>
                    </a:moveTo>
                    <a:cubicBezTo>
                      <a:pt x="0" y="56"/>
                      <a:pt x="0" y="40"/>
                      <a:pt x="6" y="32"/>
                    </a:cubicBezTo>
                    <a:cubicBezTo>
                      <a:pt x="35" y="0"/>
                      <a:pt x="16" y="115"/>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7" name="Freeform 426"/>
              <p:cNvSpPr>
                <a:spLocks/>
              </p:cNvSpPr>
              <p:nvPr userDrawn="1"/>
            </p:nvSpPr>
            <p:spPr bwMode="auto">
              <a:xfrm>
                <a:off x="1237" y="3949"/>
                <a:ext cx="48" cy="54"/>
              </a:xfrm>
              <a:custGeom>
                <a:avLst/>
                <a:gdLst>
                  <a:gd name="T0" fmla="*/ 17 w 20"/>
                  <a:gd name="T1" fmla="*/ 17 h 23"/>
                  <a:gd name="T2" fmla="*/ 3 w 20"/>
                  <a:gd name="T3" fmla="*/ 6 h 23"/>
                  <a:gd name="T4" fmla="*/ 17 w 20"/>
                  <a:gd name="T5" fmla="*/ 17 h 23"/>
                </a:gdLst>
                <a:ahLst/>
                <a:cxnLst>
                  <a:cxn ang="0">
                    <a:pos x="T0" y="T1"/>
                  </a:cxn>
                  <a:cxn ang="0">
                    <a:pos x="T2" y="T3"/>
                  </a:cxn>
                  <a:cxn ang="0">
                    <a:pos x="T4" y="T5"/>
                  </a:cxn>
                </a:cxnLst>
                <a:rect l="0" t="0" r="r" b="b"/>
                <a:pathLst>
                  <a:path w="20" h="23">
                    <a:moveTo>
                      <a:pt x="17" y="17"/>
                    </a:moveTo>
                    <a:cubicBezTo>
                      <a:pt x="9" y="23"/>
                      <a:pt x="0" y="15"/>
                      <a:pt x="3" y="6"/>
                    </a:cubicBezTo>
                    <a:cubicBezTo>
                      <a:pt x="10" y="0"/>
                      <a:pt x="20" y="8"/>
                      <a:pt x="1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8" name="Freeform 427"/>
              <p:cNvSpPr>
                <a:spLocks/>
              </p:cNvSpPr>
              <p:nvPr userDrawn="1"/>
            </p:nvSpPr>
            <p:spPr bwMode="auto">
              <a:xfrm>
                <a:off x="1102" y="2234"/>
                <a:ext cx="107" cy="265"/>
              </a:xfrm>
              <a:custGeom>
                <a:avLst/>
                <a:gdLst>
                  <a:gd name="T0" fmla="*/ 4 w 45"/>
                  <a:gd name="T1" fmla="*/ 67 h 112"/>
                  <a:gd name="T2" fmla="*/ 12 w 45"/>
                  <a:gd name="T3" fmla="*/ 35 h 112"/>
                  <a:gd name="T4" fmla="*/ 4 w 45"/>
                  <a:gd name="T5" fmla="*/ 67 h 112"/>
                </a:gdLst>
                <a:ahLst/>
                <a:cxnLst>
                  <a:cxn ang="0">
                    <a:pos x="T0" y="T1"/>
                  </a:cxn>
                  <a:cxn ang="0">
                    <a:pos x="T2" y="T3"/>
                  </a:cxn>
                  <a:cxn ang="0">
                    <a:pos x="T4" y="T5"/>
                  </a:cxn>
                </a:cxnLst>
                <a:rect l="0" t="0" r="r" b="b"/>
                <a:pathLst>
                  <a:path w="45" h="112">
                    <a:moveTo>
                      <a:pt x="4" y="67"/>
                    </a:moveTo>
                    <a:cubicBezTo>
                      <a:pt x="0" y="52"/>
                      <a:pt x="6" y="41"/>
                      <a:pt x="12" y="35"/>
                    </a:cubicBezTo>
                    <a:cubicBezTo>
                      <a:pt x="45" y="0"/>
                      <a:pt x="15" y="112"/>
                      <a:pt x="4"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9" name="Freeform 428"/>
              <p:cNvSpPr>
                <a:spLocks/>
              </p:cNvSpPr>
              <p:nvPr userDrawn="1"/>
            </p:nvSpPr>
            <p:spPr bwMode="auto">
              <a:xfrm>
                <a:off x="1105" y="2688"/>
                <a:ext cx="113" cy="196"/>
              </a:xfrm>
              <a:custGeom>
                <a:avLst/>
                <a:gdLst>
                  <a:gd name="T0" fmla="*/ 5 w 48"/>
                  <a:gd name="T1" fmla="*/ 51 h 83"/>
                  <a:gd name="T2" fmla="*/ 16 w 48"/>
                  <a:gd name="T3" fmla="*/ 22 h 83"/>
                  <a:gd name="T4" fmla="*/ 5 w 48"/>
                  <a:gd name="T5" fmla="*/ 51 h 83"/>
                </a:gdLst>
                <a:ahLst/>
                <a:cxnLst>
                  <a:cxn ang="0">
                    <a:pos x="T0" y="T1"/>
                  </a:cxn>
                  <a:cxn ang="0">
                    <a:pos x="T2" y="T3"/>
                  </a:cxn>
                  <a:cxn ang="0">
                    <a:pos x="T4" y="T5"/>
                  </a:cxn>
                </a:cxnLst>
                <a:rect l="0" t="0" r="r" b="b"/>
                <a:pathLst>
                  <a:path w="48" h="83">
                    <a:moveTo>
                      <a:pt x="5" y="51"/>
                    </a:moveTo>
                    <a:cubicBezTo>
                      <a:pt x="0" y="38"/>
                      <a:pt x="8" y="27"/>
                      <a:pt x="16" y="22"/>
                    </a:cubicBezTo>
                    <a:cubicBezTo>
                      <a:pt x="48" y="0"/>
                      <a:pt x="17" y="83"/>
                      <a:pt x="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0" name="Freeform 429"/>
              <p:cNvSpPr>
                <a:spLocks/>
              </p:cNvSpPr>
              <p:nvPr userDrawn="1"/>
            </p:nvSpPr>
            <p:spPr bwMode="auto">
              <a:xfrm>
                <a:off x="1136" y="3093"/>
                <a:ext cx="106" cy="113"/>
              </a:xfrm>
              <a:custGeom>
                <a:avLst/>
                <a:gdLst>
                  <a:gd name="T0" fmla="*/ 4 w 45"/>
                  <a:gd name="T1" fmla="*/ 37 h 48"/>
                  <a:gd name="T2" fmla="*/ 1 w 45"/>
                  <a:gd name="T3" fmla="*/ 28 h 48"/>
                  <a:gd name="T4" fmla="*/ 21 w 45"/>
                  <a:gd name="T5" fmla="*/ 39 h 48"/>
                  <a:gd name="T6" fmla="*/ 4 w 45"/>
                  <a:gd name="T7" fmla="*/ 37 h 48"/>
                </a:gdLst>
                <a:ahLst/>
                <a:cxnLst>
                  <a:cxn ang="0">
                    <a:pos x="T0" y="T1"/>
                  </a:cxn>
                  <a:cxn ang="0">
                    <a:pos x="T2" y="T3"/>
                  </a:cxn>
                  <a:cxn ang="0">
                    <a:pos x="T4" y="T5"/>
                  </a:cxn>
                  <a:cxn ang="0">
                    <a:pos x="T6" y="T7"/>
                  </a:cxn>
                </a:cxnLst>
                <a:rect l="0" t="0" r="r" b="b"/>
                <a:pathLst>
                  <a:path w="45" h="48">
                    <a:moveTo>
                      <a:pt x="4" y="37"/>
                    </a:moveTo>
                    <a:cubicBezTo>
                      <a:pt x="1" y="34"/>
                      <a:pt x="0" y="30"/>
                      <a:pt x="1" y="28"/>
                    </a:cubicBezTo>
                    <a:cubicBezTo>
                      <a:pt x="4" y="0"/>
                      <a:pt x="45" y="20"/>
                      <a:pt x="21" y="39"/>
                    </a:cubicBezTo>
                    <a:cubicBezTo>
                      <a:pt x="10" y="48"/>
                      <a:pt x="7" y="43"/>
                      <a:pt x="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1" name="Freeform 430"/>
              <p:cNvSpPr>
                <a:spLocks/>
              </p:cNvSpPr>
              <p:nvPr userDrawn="1"/>
            </p:nvSpPr>
            <p:spPr bwMode="auto">
              <a:xfrm>
                <a:off x="362" y="50"/>
                <a:ext cx="80" cy="171"/>
              </a:xfrm>
              <a:custGeom>
                <a:avLst/>
                <a:gdLst>
                  <a:gd name="T0" fmla="*/ 12 w 34"/>
                  <a:gd name="T1" fmla="*/ 59 h 72"/>
                  <a:gd name="T2" fmla="*/ 5 w 34"/>
                  <a:gd name="T3" fmla="*/ 20 h 72"/>
                  <a:gd name="T4" fmla="*/ 29 w 34"/>
                  <a:gd name="T5" fmla="*/ 61 h 72"/>
                  <a:gd name="T6" fmla="*/ 12 w 34"/>
                  <a:gd name="T7" fmla="*/ 59 h 72"/>
                </a:gdLst>
                <a:ahLst/>
                <a:cxnLst>
                  <a:cxn ang="0">
                    <a:pos x="T0" y="T1"/>
                  </a:cxn>
                  <a:cxn ang="0">
                    <a:pos x="T2" y="T3"/>
                  </a:cxn>
                  <a:cxn ang="0">
                    <a:pos x="T4" y="T5"/>
                  </a:cxn>
                  <a:cxn ang="0">
                    <a:pos x="T6" y="T7"/>
                  </a:cxn>
                </a:cxnLst>
                <a:rect l="0" t="0" r="r" b="b"/>
                <a:pathLst>
                  <a:path w="34" h="72">
                    <a:moveTo>
                      <a:pt x="12" y="59"/>
                    </a:moveTo>
                    <a:cubicBezTo>
                      <a:pt x="0" y="41"/>
                      <a:pt x="1" y="26"/>
                      <a:pt x="5" y="20"/>
                    </a:cubicBezTo>
                    <a:cubicBezTo>
                      <a:pt x="19" y="0"/>
                      <a:pt x="34" y="49"/>
                      <a:pt x="29" y="61"/>
                    </a:cubicBezTo>
                    <a:cubicBezTo>
                      <a:pt x="25" y="72"/>
                      <a:pt x="18" y="68"/>
                      <a:pt x="1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2" name="Freeform 431"/>
              <p:cNvSpPr>
                <a:spLocks/>
              </p:cNvSpPr>
              <p:nvPr userDrawn="1"/>
            </p:nvSpPr>
            <p:spPr bwMode="auto">
              <a:xfrm>
                <a:off x="551" y="469"/>
                <a:ext cx="71" cy="189"/>
              </a:xfrm>
              <a:custGeom>
                <a:avLst/>
                <a:gdLst>
                  <a:gd name="T0" fmla="*/ 13 w 30"/>
                  <a:gd name="T1" fmla="*/ 50 h 80"/>
                  <a:gd name="T2" fmla="*/ 24 w 30"/>
                  <a:gd name="T3" fmla="*/ 27 h 80"/>
                  <a:gd name="T4" fmla="*/ 13 w 30"/>
                  <a:gd name="T5" fmla="*/ 50 h 80"/>
                </a:gdLst>
                <a:ahLst/>
                <a:cxnLst>
                  <a:cxn ang="0">
                    <a:pos x="T0" y="T1"/>
                  </a:cxn>
                  <a:cxn ang="0">
                    <a:pos x="T2" y="T3"/>
                  </a:cxn>
                  <a:cxn ang="0">
                    <a:pos x="T4" y="T5"/>
                  </a:cxn>
                </a:cxnLst>
                <a:rect l="0" t="0" r="r" b="b"/>
                <a:pathLst>
                  <a:path w="30" h="80">
                    <a:moveTo>
                      <a:pt x="13" y="50"/>
                    </a:moveTo>
                    <a:cubicBezTo>
                      <a:pt x="0" y="27"/>
                      <a:pt x="14" y="0"/>
                      <a:pt x="24" y="27"/>
                    </a:cubicBezTo>
                    <a:cubicBezTo>
                      <a:pt x="28" y="39"/>
                      <a:pt x="30" y="80"/>
                      <a:pt x="1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3" name="Freeform 432"/>
              <p:cNvSpPr>
                <a:spLocks/>
              </p:cNvSpPr>
              <p:nvPr userDrawn="1"/>
            </p:nvSpPr>
            <p:spPr bwMode="auto">
              <a:xfrm>
                <a:off x="1190" y="3476"/>
                <a:ext cx="80" cy="116"/>
              </a:xfrm>
              <a:custGeom>
                <a:avLst/>
                <a:gdLst>
                  <a:gd name="T0" fmla="*/ 4 w 34"/>
                  <a:gd name="T1" fmla="*/ 27 h 49"/>
                  <a:gd name="T2" fmla="*/ 9 w 34"/>
                  <a:gd name="T3" fmla="*/ 10 h 49"/>
                  <a:gd name="T4" fmla="*/ 4 w 34"/>
                  <a:gd name="T5" fmla="*/ 27 h 49"/>
                </a:gdLst>
                <a:ahLst/>
                <a:cxnLst>
                  <a:cxn ang="0">
                    <a:pos x="T0" y="T1"/>
                  </a:cxn>
                  <a:cxn ang="0">
                    <a:pos x="T2" y="T3"/>
                  </a:cxn>
                  <a:cxn ang="0">
                    <a:pos x="T4" y="T5"/>
                  </a:cxn>
                </a:cxnLst>
                <a:rect l="0" t="0" r="r" b="b"/>
                <a:pathLst>
                  <a:path w="34" h="49">
                    <a:moveTo>
                      <a:pt x="4" y="27"/>
                    </a:moveTo>
                    <a:cubicBezTo>
                      <a:pt x="0" y="21"/>
                      <a:pt x="2" y="13"/>
                      <a:pt x="9" y="10"/>
                    </a:cubicBezTo>
                    <a:cubicBezTo>
                      <a:pt x="34" y="0"/>
                      <a:pt x="16" y="49"/>
                      <a:pt x="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4" name="Freeform 433"/>
              <p:cNvSpPr>
                <a:spLocks/>
              </p:cNvSpPr>
              <p:nvPr userDrawn="1"/>
            </p:nvSpPr>
            <p:spPr bwMode="auto">
              <a:xfrm>
                <a:off x="918" y="1257"/>
                <a:ext cx="50" cy="170"/>
              </a:xfrm>
              <a:custGeom>
                <a:avLst/>
                <a:gdLst>
                  <a:gd name="T0" fmla="*/ 0 w 21"/>
                  <a:gd name="T1" fmla="*/ 39 h 72"/>
                  <a:gd name="T2" fmla="*/ 21 w 21"/>
                  <a:gd name="T3" fmla="*/ 52 h 72"/>
                  <a:gd name="T4" fmla="*/ 13 w 21"/>
                  <a:gd name="T5" fmla="*/ 71 h 72"/>
                  <a:gd name="T6" fmla="*/ 0 w 21"/>
                  <a:gd name="T7" fmla="*/ 39 h 72"/>
                </a:gdLst>
                <a:ahLst/>
                <a:cxnLst>
                  <a:cxn ang="0">
                    <a:pos x="T0" y="T1"/>
                  </a:cxn>
                  <a:cxn ang="0">
                    <a:pos x="T2" y="T3"/>
                  </a:cxn>
                  <a:cxn ang="0">
                    <a:pos x="T4" y="T5"/>
                  </a:cxn>
                  <a:cxn ang="0">
                    <a:pos x="T6" y="T7"/>
                  </a:cxn>
                </a:cxnLst>
                <a:rect l="0" t="0" r="r" b="b"/>
                <a:pathLst>
                  <a:path w="21" h="72">
                    <a:moveTo>
                      <a:pt x="0" y="39"/>
                    </a:moveTo>
                    <a:cubicBezTo>
                      <a:pt x="0" y="0"/>
                      <a:pt x="18" y="43"/>
                      <a:pt x="21" y="52"/>
                    </a:cubicBezTo>
                    <a:cubicBezTo>
                      <a:pt x="21" y="63"/>
                      <a:pt x="17" y="72"/>
                      <a:pt x="13" y="71"/>
                    </a:cubicBezTo>
                    <a:cubicBezTo>
                      <a:pt x="8" y="67"/>
                      <a:pt x="2" y="51"/>
                      <a:pt x="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5" name="Freeform 434"/>
              <p:cNvSpPr>
                <a:spLocks/>
              </p:cNvSpPr>
              <p:nvPr userDrawn="1"/>
            </p:nvSpPr>
            <p:spPr bwMode="auto">
              <a:xfrm>
                <a:off x="757" y="895"/>
                <a:ext cx="62" cy="125"/>
              </a:xfrm>
              <a:custGeom>
                <a:avLst/>
                <a:gdLst>
                  <a:gd name="T0" fmla="*/ 12 w 26"/>
                  <a:gd name="T1" fmla="*/ 46 h 53"/>
                  <a:gd name="T2" fmla="*/ 3 w 26"/>
                  <a:gd name="T3" fmla="*/ 1 h 53"/>
                  <a:gd name="T4" fmla="*/ 18 w 26"/>
                  <a:gd name="T5" fmla="*/ 53 h 53"/>
                  <a:gd name="T6" fmla="*/ 12 w 26"/>
                  <a:gd name="T7" fmla="*/ 46 h 53"/>
                </a:gdLst>
                <a:ahLst/>
                <a:cxnLst>
                  <a:cxn ang="0">
                    <a:pos x="T0" y="T1"/>
                  </a:cxn>
                  <a:cxn ang="0">
                    <a:pos x="T2" y="T3"/>
                  </a:cxn>
                  <a:cxn ang="0">
                    <a:pos x="T4" y="T5"/>
                  </a:cxn>
                  <a:cxn ang="0">
                    <a:pos x="T6" y="T7"/>
                  </a:cxn>
                </a:cxnLst>
                <a:rect l="0" t="0" r="r" b="b"/>
                <a:pathLst>
                  <a:path w="26" h="53">
                    <a:moveTo>
                      <a:pt x="12" y="46"/>
                    </a:moveTo>
                    <a:cubicBezTo>
                      <a:pt x="3" y="33"/>
                      <a:pt x="0" y="1"/>
                      <a:pt x="3" y="1"/>
                    </a:cubicBezTo>
                    <a:cubicBezTo>
                      <a:pt x="10" y="0"/>
                      <a:pt x="26" y="41"/>
                      <a:pt x="18" y="53"/>
                    </a:cubicBezTo>
                    <a:cubicBezTo>
                      <a:pt x="16" y="51"/>
                      <a:pt x="14" y="48"/>
                      <a:pt x="1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6" name="Freeform 435"/>
              <p:cNvSpPr>
                <a:spLocks/>
              </p:cNvSpPr>
              <p:nvPr userDrawn="1"/>
            </p:nvSpPr>
            <p:spPr bwMode="auto">
              <a:xfrm>
                <a:off x="1048" y="1673"/>
                <a:ext cx="73" cy="239"/>
              </a:xfrm>
              <a:custGeom>
                <a:avLst/>
                <a:gdLst>
                  <a:gd name="T0" fmla="*/ 6 w 31"/>
                  <a:gd name="T1" fmla="*/ 62 h 101"/>
                  <a:gd name="T2" fmla="*/ 6 w 31"/>
                  <a:gd name="T3" fmla="*/ 25 h 101"/>
                  <a:gd name="T4" fmla="*/ 6 w 31"/>
                  <a:gd name="T5" fmla="*/ 62 h 101"/>
                </a:gdLst>
                <a:ahLst/>
                <a:cxnLst>
                  <a:cxn ang="0">
                    <a:pos x="T0" y="T1"/>
                  </a:cxn>
                  <a:cxn ang="0">
                    <a:pos x="T2" y="T3"/>
                  </a:cxn>
                  <a:cxn ang="0">
                    <a:pos x="T4" y="T5"/>
                  </a:cxn>
                </a:cxnLst>
                <a:rect l="0" t="0" r="r" b="b"/>
                <a:pathLst>
                  <a:path w="31" h="101">
                    <a:moveTo>
                      <a:pt x="6" y="62"/>
                    </a:moveTo>
                    <a:cubicBezTo>
                      <a:pt x="1" y="49"/>
                      <a:pt x="0" y="31"/>
                      <a:pt x="6" y="25"/>
                    </a:cubicBezTo>
                    <a:cubicBezTo>
                      <a:pt x="31" y="0"/>
                      <a:pt x="19" y="101"/>
                      <a:pt x="6"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7" name="Freeform 436"/>
              <p:cNvSpPr>
                <a:spLocks/>
              </p:cNvSpPr>
              <p:nvPr userDrawn="1"/>
            </p:nvSpPr>
            <p:spPr bwMode="auto">
              <a:xfrm>
                <a:off x="1240" y="3847"/>
                <a:ext cx="54" cy="62"/>
              </a:xfrm>
              <a:custGeom>
                <a:avLst/>
                <a:gdLst>
                  <a:gd name="T0" fmla="*/ 9 w 23"/>
                  <a:gd name="T1" fmla="*/ 3 h 26"/>
                  <a:gd name="T2" fmla="*/ 23 w 23"/>
                  <a:gd name="T3" fmla="*/ 14 h 26"/>
                  <a:gd name="T4" fmla="*/ 9 w 23"/>
                  <a:gd name="T5" fmla="*/ 3 h 26"/>
                </a:gdLst>
                <a:ahLst/>
                <a:cxnLst>
                  <a:cxn ang="0">
                    <a:pos x="T0" y="T1"/>
                  </a:cxn>
                  <a:cxn ang="0">
                    <a:pos x="T2" y="T3"/>
                  </a:cxn>
                  <a:cxn ang="0">
                    <a:pos x="T4" y="T5"/>
                  </a:cxn>
                </a:cxnLst>
                <a:rect l="0" t="0" r="r" b="b"/>
                <a:pathLst>
                  <a:path w="23" h="26">
                    <a:moveTo>
                      <a:pt x="9" y="3"/>
                    </a:moveTo>
                    <a:cubicBezTo>
                      <a:pt x="18" y="0"/>
                      <a:pt x="22" y="4"/>
                      <a:pt x="23" y="14"/>
                    </a:cubicBezTo>
                    <a:cubicBezTo>
                      <a:pt x="17" y="26"/>
                      <a:pt x="0" y="1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8" name="Freeform 437"/>
              <p:cNvSpPr>
                <a:spLocks/>
              </p:cNvSpPr>
              <p:nvPr userDrawn="1"/>
            </p:nvSpPr>
            <p:spPr bwMode="auto">
              <a:xfrm>
                <a:off x="1121" y="2082"/>
                <a:ext cx="97" cy="268"/>
              </a:xfrm>
              <a:custGeom>
                <a:avLst/>
                <a:gdLst>
                  <a:gd name="T0" fmla="*/ 4 w 41"/>
                  <a:gd name="T1" fmla="*/ 68 h 113"/>
                  <a:gd name="T2" fmla="*/ 10 w 41"/>
                  <a:gd name="T3" fmla="*/ 35 h 113"/>
                  <a:gd name="T4" fmla="*/ 4 w 41"/>
                  <a:gd name="T5" fmla="*/ 68 h 113"/>
                </a:gdLst>
                <a:ahLst/>
                <a:cxnLst>
                  <a:cxn ang="0">
                    <a:pos x="T0" y="T1"/>
                  </a:cxn>
                  <a:cxn ang="0">
                    <a:pos x="T2" y="T3"/>
                  </a:cxn>
                  <a:cxn ang="0">
                    <a:pos x="T4" y="T5"/>
                  </a:cxn>
                </a:cxnLst>
                <a:rect l="0" t="0" r="r" b="b"/>
                <a:pathLst>
                  <a:path w="41" h="113">
                    <a:moveTo>
                      <a:pt x="4" y="68"/>
                    </a:moveTo>
                    <a:cubicBezTo>
                      <a:pt x="0" y="53"/>
                      <a:pt x="5" y="42"/>
                      <a:pt x="10" y="35"/>
                    </a:cubicBezTo>
                    <a:cubicBezTo>
                      <a:pt x="41" y="0"/>
                      <a:pt x="17" y="113"/>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9" name="Freeform 438"/>
              <p:cNvSpPr>
                <a:spLocks/>
              </p:cNvSpPr>
              <p:nvPr userDrawn="1"/>
            </p:nvSpPr>
            <p:spPr bwMode="auto">
              <a:xfrm>
                <a:off x="1304" y="4186"/>
                <a:ext cx="54" cy="30"/>
              </a:xfrm>
              <a:custGeom>
                <a:avLst/>
                <a:gdLst>
                  <a:gd name="T0" fmla="*/ 10 w 23"/>
                  <a:gd name="T1" fmla="*/ 10 h 13"/>
                  <a:gd name="T2" fmla="*/ 16 w 23"/>
                  <a:gd name="T3" fmla="*/ 11 h 13"/>
                  <a:gd name="T4" fmla="*/ 10 w 23"/>
                  <a:gd name="T5" fmla="*/ 10 h 13"/>
                </a:gdLst>
                <a:ahLst/>
                <a:cxnLst>
                  <a:cxn ang="0">
                    <a:pos x="T0" y="T1"/>
                  </a:cxn>
                  <a:cxn ang="0">
                    <a:pos x="T2" y="T3"/>
                  </a:cxn>
                  <a:cxn ang="0">
                    <a:pos x="T4" y="T5"/>
                  </a:cxn>
                </a:cxnLst>
                <a:rect l="0" t="0" r="r" b="b"/>
                <a:pathLst>
                  <a:path w="23" h="13">
                    <a:moveTo>
                      <a:pt x="10" y="10"/>
                    </a:moveTo>
                    <a:cubicBezTo>
                      <a:pt x="0" y="1"/>
                      <a:pt x="23" y="0"/>
                      <a:pt x="16" y="11"/>
                    </a:cubicBezTo>
                    <a:cubicBezTo>
                      <a:pt x="14" y="11"/>
                      <a:pt x="11" y="13"/>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0" name="Freeform 439"/>
              <p:cNvSpPr>
                <a:spLocks/>
              </p:cNvSpPr>
              <p:nvPr userDrawn="1"/>
            </p:nvSpPr>
            <p:spPr bwMode="auto">
              <a:xfrm>
                <a:off x="1136" y="2541"/>
                <a:ext cx="111" cy="206"/>
              </a:xfrm>
              <a:custGeom>
                <a:avLst/>
                <a:gdLst>
                  <a:gd name="T0" fmla="*/ 5 w 47"/>
                  <a:gd name="T1" fmla="*/ 54 h 87"/>
                  <a:gd name="T2" fmla="*/ 15 w 47"/>
                  <a:gd name="T3" fmla="*/ 24 h 87"/>
                  <a:gd name="T4" fmla="*/ 5 w 47"/>
                  <a:gd name="T5" fmla="*/ 54 h 87"/>
                </a:gdLst>
                <a:ahLst/>
                <a:cxnLst>
                  <a:cxn ang="0">
                    <a:pos x="T0" y="T1"/>
                  </a:cxn>
                  <a:cxn ang="0">
                    <a:pos x="T2" y="T3"/>
                  </a:cxn>
                  <a:cxn ang="0">
                    <a:pos x="T4" y="T5"/>
                  </a:cxn>
                </a:cxnLst>
                <a:rect l="0" t="0" r="r" b="b"/>
                <a:pathLst>
                  <a:path w="47" h="87">
                    <a:moveTo>
                      <a:pt x="5" y="54"/>
                    </a:moveTo>
                    <a:cubicBezTo>
                      <a:pt x="0" y="41"/>
                      <a:pt x="7" y="30"/>
                      <a:pt x="15" y="24"/>
                    </a:cubicBezTo>
                    <a:cubicBezTo>
                      <a:pt x="47" y="0"/>
                      <a:pt x="17" y="87"/>
                      <a:pt x="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1" name="Freeform 440"/>
              <p:cNvSpPr>
                <a:spLocks/>
              </p:cNvSpPr>
              <p:nvPr userDrawn="1"/>
            </p:nvSpPr>
            <p:spPr bwMode="auto">
              <a:xfrm>
                <a:off x="1157" y="2965"/>
                <a:ext cx="106" cy="113"/>
              </a:xfrm>
              <a:custGeom>
                <a:avLst/>
                <a:gdLst>
                  <a:gd name="T0" fmla="*/ 3 w 45"/>
                  <a:gd name="T1" fmla="*/ 38 h 48"/>
                  <a:gd name="T2" fmla="*/ 0 w 45"/>
                  <a:gd name="T3" fmla="*/ 28 h 48"/>
                  <a:gd name="T4" fmla="*/ 21 w 45"/>
                  <a:gd name="T5" fmla="*/ 39 h 48"/>
                  <a:gd name="T6" fmla="*/ 3 w 45"/>
                  <a:gd name="T7" fmla="*/ 38 h 48"/>
                </a:gdLst>
                <a:ahLst/>
                <a:cxnLst>
                  <a:cxn ang="0">
                    <a:pos x="T0" y="T1"/>
                  </a:cxn>
                  <a:cxn ang="0">
                    <a:pos x="T2" y="T3"/>
                  </a:cxn>
                  <a:cxn ang="0">
                    <a:pos x="T4" y="T5"/>
                  </a:cxn>
                  <a:cxn ang="0">
                    <a:pos x="T6" y="T7"/>
                  </a:cxn>
                </a:cxnLst>
                <a:rect l="0" t="0" r="r" b="b"/>
                <a:pathLst>
                  <a:path w="45" h="48">
                    <a:moveTo>
                      <a:pt x="3" y="38"/>
                    </a:moveTo>
                    <a:cubicBezTo>
                      <a:pt x="1" y="34"/>
                      <a:pt x="0" y="31"/>
                      <a:pt x="0" y="28"/>
                    </a:cubicBezTo>
                    <a:cubicBezTo>
                      <a:pt x="4" y="0"/>
                      <a:pt x="45" y="19"/>
                      <a:pt x="21" y="39"/>
                    </a:cubicBezTo>
                    <a:cubicBezTo>
                      <a:pt x="9" y="48"/>
                      <a:pt x="7" y="44"/>
                      <a:pt x="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2" name="Freeform 441"/>
              <p:cNvSpPr>
                <a:spLocks/>
              </p:cNvSpPr>
              <p:nvPr userDrawn="1"/>
            </p:nvSpPr>
            <p:spPr bwMode="auto">
              <a:xfrm>
                <a:off x="343" y="19"/>
                <a:ext cx="64" cy="60"/>
              </a:xfrm>
              <a:custGeom>
                <a:avLst/>
                <a:gdLst>
                  <a:gd name="T0" fmla="*/ 0 w 27"/>
                  <a:gd name="T1" fmla="*/ 0 h 25"/>
                  <a:gd name="T2" fmla="*/ 5 w 27"/>
                  <a:gd name="T3" fmla="*/ 11 h 25"/>
                  <a:gd name="T4" fmla="*/ 19 w 27"/>
                  <a:gd name="T5" fmla="*/ 18 h 25"/>
                  <a:gd name="T6" fmla="*/ 27 w 27"/>
                  <a:gd name="T7" fmla="*/ 0 h 25"/>
                  <a:gd name="T8" fmla="*/ 0 w 27"/>
                  <a:gd name="T9" fmla="*/ 0 h 25"/>
                </a:gdLst>
                <a:ahLst/>
                <a:cxnLst>
                  <a:cxn ang="0">
                    <a:pos x="T0" y="T1"/>
                  </a:cxn>
                  <a:cxn ang="0">
                    <a:pos x="T2" y="T3"/>
                  </a:cxn>
                  <a:cxn ang="0">
                    <a:pos x="T4" y="T5"/>
                  </a:cxn>
                  <a:cxn ang="0">
                    <a:pos x="T6" y="T7"/>
                  </a:cxn>
                  <a:cxn ang="0">
                    <a:pos x="T8" y="T9"/>
                  </a:cxn>
                </a:cxnLst>
                <a:rect l="0" t="0" r="r" b="b"/>
                <a:pathLst>
                  <a:path w="27" h="25">
                    <a:moveTo>
                      <a:pt x="0" y="0"/>
                    </a:moveTo>
                    <a:cubicBezTo>
                      <a:pt x="1" y="4"/>
                      <a:pt x="3" y="8"/>
                      <a:pt x="5" y="11"/>
                    </a:cubicBezTo>
                    <a:cubicBezTo>
                      <a:pt x="14" y="25"/>
                      <a:pt x="17" y="20"/>
                      <a:pt x="19" y="18"/>
                    </a:cubicBezTo>
                    <a:cubicBezTo>
                      <a:pt x="25" y="13"/>
                      <a:pt x="27" y="6"/>
                      <a:pt x="27" y="0"/>
                    </a:cubicBezTo>
                    <a:cubicBezTo>
                      <a:pt x="18" y="0"/>
                      <a:pt x="9"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3" name="Freeform 442"/>
              <p:cNvSpPr>
                <a:spLocks/>
              </p:cNvSpPr>
              <p:nvPr userDrawn="1"/>
            </p:nvSpPr>
            <p:spPr bwMode="auto">
              <a:xfrm>
                <a:off x="1209" y="3350"/>
                <a:ext cx="80" cy="121"/>
              </a:xfrm>
              <a:custGeom>
                <a:avLst/>
                <a:gdLst>
                  <a:gd name="T0" fmla="*/ 3 w 34"/>
                  <a:gd name="T1" fmla="*/ 29 h 51"/>
                  <a:gd name="T2" fmla="*/ 9 w 34"/>
                  <a:gd name="T3" fmla="*/ 11 h 51"/>
                  <a:gd name="T4" fmla="*/ 3 w 34"/>
                  <a:gd name="T5" fmla="*/ 29 h 51"/>
                </a:gdLst>
                <a:ahLst/>
                <a:cxnLst>
                  <a:cxn ang="0">
                    <a:pos x="T0" y="T1"/>
                  </a:cxn>
                  <a:cxn ang="0">
                    <a:pos x="T2" y="T3"/>
                  </a:cxn>
                  <a:cxn ang="0">
                    <a:pos x="T4" y="T5"/>
                  </a:cxn>
                </a:cxnLst>
                <a:rect l="0" t="0" r="r" b="b"/>
                <a:pathLst>
                  <a:path w="34" h="51">
                    <a:moveTo>
                      <a:pt x="3" y="29"/>
                    </a:moveTo>
                    <a:cubicBezTo>
                      <a:pt x="0" y="23"/>
                      <a:pt x="2" y="14"/>
                      <a:pt x="9" y="11"/>
                    </a:cubicBezTo>
                    <a:cubicBezTo>
                      <a:pt x="34" y="0"/>
                      <a:pt x="16" y="51"/>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4" name="Freeform 443"/>
              <p:cNvSpPr>
                <a:spLocks/>
              </p:cNvSpPr>
              <p:nvPr userDrawn="1"/>
            </p:nvSpPr>
            <p:spPr bwMode="auto">
              <a:xfrm>
                <a:off x="705" y="760"/>
                <a:ext cx="54" cy="125"/>
              </a:xfrm>
              <a:custGeom>
                <a:avLst/>
                <a:gdLst>
                  <a:gd name="T0" fmla="*/ 13 w 23"/>
                  <a:gd name="T1" fmla="*/ 42 h 53"/>
                  <a:gd name="T2" fmla="*/ 2 w 23"/>
                  <a:gd name="T3" fmla="*/ 6 h 53"/>
                  <a:gd name="T4" fmla="*/ 5 w 23"/>
                  <a:gd name="T5" fmla="*/ 0 h 53"/>
                  <a:gd name="T6" fmla="*/ 23 w 23"/>
                  <a:gd name="T7" fmla="*/ 42 h 53"/>
                  <a:gd name="T8" fmla="*/ 13 w 23"/>
                  <a:gd name="T9" fmla="*/ 42 h 53"/>
                </a:gdLst>
                <a:ahLst/>
                <a:cxnLst>
                  <a:cxn ang="0">
                    <a:pos x="T0" y="T1"/>
                  </a:cxn>
                  <a:cxn ang="0">
                    <a:pos x="T2" y="T3"/>
                  </a:cxn>
                  <a:cxn ang="0">
                    <a:pos x="T4" y="T5"/>
                  </a:cxn>
                  <a:cxn ang="0">
                    <a:pos x="T6" y="T7"/>
                  </a:cxn>
                  <a:cxn ang="0">
                    <a:pos x="T8" y="T9"/>
                  </a:cxn>
                </a:cxnLst>
                <a:rect l="0" t="0" r="r" b="b"/>
                <a:pathLst>
                  <a:path w="23" h="53">
                    <a:moveTo>
                      <a:pt x="13" y="42"/>
                    </a:moveTo>
                    <a:cubicBezTo>
                      <a:pt x="3" y="26"/>
                      <a:pt x="0" y="12"/>
                      <a:pt x="2" y="6"/>
                    </a:cubicBezTo>
                    <a:cubicBezTo>
                      <a:pt x="3" y="4"/>
                      <a:pt x="4" y="2"/>
                      <a:pt x="5" y="0"/>
                    </a:cubicBezTo>
                    <a:cubicBezTo>
                      <a:pt x="18" y="10"/>
                      <a:pt x="23" y="27"/>
                      <a:pt x="23" y="42"/>
                    </a:cubicBezTo>
                    <a:cubicBezTo>
                      <a:pt x="22" y="53"/>
                      <a:pt x="18" y="51"/>
                      <a:pt x="1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5" name="Freeform 444"/>
              <p:cNvSpPr>
                <a:spLocks/>
              </p:cNvSpPr>
              <p:nvPr userDrawn="1"/>
            </p:nvSpPr>
            <p:spPr bwMode="auto">
              <a:xfrm>
                <a:off x="506" y="313"/>
                <a:ext cx="69" cy="161"/>
              </a:xfrm>
              <a:custGeom>
                <a:avLst/>
                <a:gdLst>
                  <a:gd name="T0" fmla="*/ 4 w 29"/>
                  <a:gd name="T1" fmla="*/ 35 h 68"/>
                  <a:gd name="T2" fmla="*/ 28 w 29"/>
                  <a:gd name="T3" fmla="*/ 49 h 68"/>
                  <a:gd name="T4" fmla="*/ 20 w 29"/>
                  <a:gd name="T5" fmla="*/ 67 h 68"/>
                  <a:gd name="T6" fmla="*/ 4 w 29"/>
                  <a:gd name="T7" fmla="*/ 35 h 68"/>
                </a:gdLst>
                <a:ahLst/>
                <a:cxnLst>
                  <a:cxn ang="0">
                    <a:pos x="T0" y="T1"/>
                  </a:cxn>
                  <a:cxn ang="0">
                    <a:pos x="T2" y="T3"/>
                  </a:cxn>
                  <a:cxn ang="0">
                    <a:pos x="T4" y="T5"/>
                  </a:cxn>
                  <a:cxn ang="0">
                    <a:pos x="T6" y="T7"/>
                  </a:cxn>
                </a:cxnLst>
                <a:rect l="0" t="0" r="r" b="b"/>
                <a:pathLst>
                  <a:path w="29" h="68">
                    <a:moveTo>
                      <a:pt x="4" y="35"/>
                    </a:moveTo>
                    <a:cubicBezTo>
                      <a:pt x="0" y="0"/>
                      <a:pt x="26" y="34"/>
                      <a:pt x="28" y="49"/>
                    </a:cubicBezTo>
                    <a:cubicBezTo>
                      <a:pt x="29" y="59"/>
                      <a:pt x="26" y="68"/>
                      <a:pt x="20" y="67"/>
                    </a:cubicBezTo>
                    <a:cubicBezTo>
                      <a:pt x="15" y="63"/>
                      <a:pt x="7" y="47"/>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6" name="Freeform 445"/>
              <p:cNvSpPr>
                <a:spLocks/>
              </p:cNvSpPr>
              <p:nvPr userDrawn="1"/>
            </p:nvSpPr>
            <p:spPr bwMode="auto">
              <a:xfrm>
                <a:off x="1259" y="3741"/>
                <a:ext cx="49" cy="50"/>
              </a:xfrm>
              <a:custGeom>
                <a:avLst/>
                <a:gdLst>
                  <a:gd name="T0" fmla="*/ 8 w 21"/>
                  <a:gd name="T1" fmla="*/ 1 h 21"/>
                  <a:gd name="T2" fmla="*/ 21 w 21"/>
                  <a:gd name="T3" fmla="*/ 10 h 21"/>
                  <a:gd name="T4" fmla="*/ 14 w 21"/>
                  <a:gd name="T5" fmla="*/ 20 h 21"/>
                  <a:gd name="T6" fmla="*/ 8 w 21"/>
                  <a:gd name="T7" fmla="*/ 1 h 21"/>
                </a:gdLst>
                <a:ahLst/>
                <a:cxnLst>
                  <a:cxn ang="0">
                    <a:pos x="T0" y="T1"/>
                  </a:cxn>
                  <a:cxn ang="0">
                    <a:pos x="T2" y="T3"/>
                  </a:cxn>
                  <a:cxn ang="0">
                    <a:pos x="T4" y="T5"/>
                  </a:cxn>
                  <a:cxn ang="0">
                    <a:pos x="T6" y="T7"/>
                  </a:cxn>
                </a:cxnLst>
                <a:rect l="0" t="0" r="r" b="b"/>
                <a:pathLst>
                  <a:path w="21" h="21">
                    <a:moveTo>
                      <a:pt x="8" y="1"/>
                    </a:moveTo>
                    <a:cubicBezTo>
                      <a:pt x="15" y="0"/>
                      <a:pt x="19" y="3"/>
                      <a:pt x="21" y="10"/>
                    </a:cubicBezTo>
                    <a:cubicBezTo>
                      <a:pt x="19" y="14"/>
                      <a:pt x="17" y="17"/>
                      <a:pt x="14" y="20"/>
                    </a:cubicBezTo>
                    <a:cubicBezTo>
                      <a:pt x="3" y="21"/>
                      <a:pt x="0" y="6"/>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7" name="Freeform 446"/>
              <p:cNvSpPr>
                <a:spLocks/>
              </p:cNvSpPr>
              <p:nvPr userDrawn="1"/>
            </p:nvSpPr>
            <p:spPr bwMode="auto">
              <a:xfrm>
                <a:off x="875" y="1162"/>
                <a:ext cx="57" cy="128"/>
              </a:xfrm>
              <a:custGeom>
                <a:avLst/>
                <a:gdLst>
                  <a:gd name="T0" fmla="*/ 11 w 24"/>
                  <a:gd name="T1" fmla="*/ 42 h 54"/>
                  <a:gd name="T2" fmla="*/ 2 w 24"/>
                  <a:gd name="T3" fmla="*/ 6 h 54"/>
                  <a:gd name="T4" fmla="*/ 5 w 24"/>
                  <a:gd name="T5" fmla="*/ 0 h 54"/>
                  <a:gd name="T6" fmla="*/ 21 w 24"/>
                  <a:gd name="T7" fmla="*/ 43 h 54"/>
                  <a:gd name="T8" fmla="*/ 11 w 24"/>
                  <a:gd name="T9" fmla="*/ 42 h 54"/>
                </a:gdLst>
                <a:ahLst/>
                <a:cxnLst>
                  <a:cxn ang="0">
                    <a:pos x="T0" y="T1"/>
                  </a:cxn>
                  <a:cxn ang="0">
                    <a:pos x="T2" y="T3"/>
                  </a:cxn>
                  <a:cxn ang="0">
                    <a:pos x="T4" y="T5"/>
                  </a:cxn>
                  <a:cxn ang="0">
                    <a:pos x="T6" y="T7"/>
                  </a:cxn>
                  <a:cxn ang="0">
                    <a:pos x="T8" y="T9"/>
                  </a:cxn>
                </a:cxnLst>
                <a:rect l="0" t="0" r="r" b="b"/>
                <a:pathLst>
                  <a:path w="24" h="54">
                    <a:moveTo>
                      <a:pt x="11" y="42"/>
                    </a:moveTo>
                    <a:cubicBezTo>
                      <a:pt x="2" y="26"/>
                      <a:pt x="0" y="12"/>
                      <a:pt x="2" y="6"/>
                    </a:cubicBezTo>
                    <a:cubicBezTo>
                      <a:pt x="2" y="4"/>
                      <a:pt x="4" y="2"/>
                      <a:pt x="5" y="0"/>
                    </a:cubicBezTo>
                    <a:cubicBezTo>
                      <a:pt x="18" y="7"/>
                      <a:pt x="24" y="29"/>
                      <a:pt x="21" y="43"/>
                    </a:cubicBezTo>
                    <a:cubicBezTo>
                      <a:pt x="20" y="54"/>
                      <a:pt x="16" y="51"/>
                      <a:pt x="11"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8" name="Freeform 447"/>
              <p:cNvSpPr>
                <a:spLocks/>
              </p:cNvSpPr>
              <p:nvPr userDrawn="1"/>
            </p:nvSpPr>
            <p:spPr bwMode="auto">
              <a:xfrm>
                <a:off x="1005" y="1555"/>
                <a:ext cx="88" cy="147"/>
              </a:xfrm>
              <a:custGeom>
                <a:avLst/>
                <a:gdLst>
                  <a:gd name="T0" fmla="*/ 16 w 37"/>
                  <a:gd name="T1" fmla="*/ 47 h 62"/>
                  <a:gd name="T2" fmla="*/ 34 w 37"/>
                  <a:gd name="T3" fmla="*/ 41 h 62"/>
                  <a:gd name="T4" fmla="*/ 16 w 37"/>
                  <a:gd name="T5" fmla="*/ 47 h 62"/>
                </a:gdLst>
                <a:ahLst/>
                <a:cxnLst>
                  <a:cxn ang="0">
                    <a:pos x="T0" y="T1"/>
                  </a:cxn>
                  <a:cxn ang="0">
                    <a:pos x="T2" y="T3"/>
                  </a:cxn>
                  <a:cxn ang="0">
                    <a:pos x="T4" y="T5"/>
                  </a:cxn>
                </a:cxnLst>
                <a:rect l="0" t="0" r="r" b="b"/>
                <a:pathLst>
                  <a:path w="37" h="62">
                    <a:moveTo>
                      <a:pt x="16" y="47"/>
                    </a:moveTo>
                    <a:cubicBezTo>
                      <a:pt x="0" y="9"/>
                      <a:pt x="37" y="0"/>
                      <a:pt x="34" y="41"/>
                    </a:cubicBezTo>
                    <a:cubicBezTo>
                      <a:pt x="33" y="60"/>
                      <a:pt x="23" y="62"/>
                      <a:pt x="1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9" name="Freeform 448"/>
              <p:cNvSpPr>
                <a:spLocks/>
              </p:cNvSpPr>
              <p:nvPr userDrawn="1"/>
            </p:nvSpPr>
            <p:spPr bwMode="auto">
              <a:xfrm>
                <a:off x="1128" y="1936"/>
                <a:ext cx="90" cy="267"/>
              </a:xfrm>
              <a:custGeom>
                <a:avLst/>
                <a:gdLst>
                  <a:gd name="T0" fmla="*/ 5 w 38"/>
                  <a:gd name="T1" fmla="*/ 70 h 113"/>
                  <a:gd name="T2" fmla="*/ 9 w 38"/>
                  <a:gd name="T3" fmla="*/ 37 h 113"/>
                  <a:gd name="T4" fmla="*/ 5 w 38"/>
                  <a:gd name="T5" fmla="*/ 70 h 113"/>
                </a:gdLst>
                <a:ahLst/>
                <a:cxnLst>
                  <a:cxn ang="0">
                    <a:pos x="T0" y="T1"/>
                  </a:cxn>
                  <a:cxn ang="0">
                    <a:pos x="T2" y="T3"/>
                  </a:cxn>
                  <a:cxn ang="0">
                    <a:pos x="T4" y="T5"/>
                  </a:cxn>
                </a:cxnLst>
                <a:rect l="0" t="0" r="r" b="b"/>
                <a:pathLst>
                  <a:path w="38" h="113">
                    <a:moveTo>
                      <a:pt x="5" y="70"/>
                    </a:moveTo>
                    <a:cubicBezTo>
                      <a:pt x="0" y="54"/>
                      <a:pt x="4" y="43"/>
                      <a:pt x="9" y="37"/>
                    </a:cubicBezTo>
                    <a:cubicBezTo>
                      <a:pt x="38" y="0"/>
                      <a:pt x="20" y="113"/>
                      <a:pt x="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0" name="Freeform 449"/>
              <p:cNvSpPr>
                <a:spLocks/>
              </p:cNvSpPr>
              <p:nvPr userDrawn="1"/>
            </p:nvSpPr>
            <p:spPr bwMode="auto">
              <a:xfrm>
                <a:off x="1299" y="4072"/>
                <a:ext cx="80" cy="43"/>
              </a:xfrm>
              <a:custGeom>
                <a:avLst/>
                <a:gdLst>
                  <a:gd name="T0" fmla="*/ 22 w 34"/>
                  <a:gd name="T1" fmla="*/ 18 h 18"/>
                  <a:gd name="T2" fmla="*/ 22 w 34"/>
                  <a:gd name="T3" fmla="*/ 18 h 18"/>
                </a:gdLst>
                <a:ahLst/>
                <a:cxnLst>
                  <a:cxn ang="0">
                    <a:pos x="T0" y="T1"/>
                  </a:cxn>
                  <a:cxn ang="0">
                    <a:pos x="T2" y="T3"/>
                  </a:cxn>
                </a:cxnLst>
                <a:rect l="0" t="0" r="r" b="b"/>
                <a:pathLst>
                  <a:path w="34" h="18">
                    <a:moveTo>
                      <a:pt x="22" y="18"/>
                    </a:moveTo>
                    <a:cubicBezTo>
                      <a:pt x="0" y="10"/>
                      <a:pt x="34" y="0"/>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1" name="Freeform 450"/>
              <p:cNvSpPr>
                <a:spLocks/>
              </p:cNvSpPr>
              <p:nvPr userDrawn="1"/>
            </p:nvSpPr>
            <p:spPr bwMode="auto">
              <a:xfrm>
                <a:off x="1166" y="2392"/>
                <a:ext cx="109" cy="211"/>
              </a:xfrm>
              <a:custGeom>
                <a:avLst/>
                <a:gdLst>
                  <a:gd name="T0" fmla="*/ 5 w 46"/>
                  <a:gd name="T1" fmla="*/ 56 h 89"/>
                  <a:gd name="T2" fmla="*/ 14 w 46"/>
                  <a:gd name="T3" fmla="*/ 25 h 89"/>
                  <a:gd name="T4" fmla="*/ 5 w 46"/>
                  <a:gd name="T5" fmla="*/ 56 h 89"/>
                </a:gdLst>
                <a:ahLst/>
                <a:cxnLst>
                  <a:cxn ang="0">
                    <a:pos x="T0" y="T1"/>
                  </a:cxn>
                  <a:cxn ang="0">
                    <a:pos x="T2" y="T3"/>
                  </a:cxn>
                  <a:cxn ang="0">
                    <a:pos x="T4" y="T5"/>
                  </a:cxn>
                </a:cxnLst>
                <a:rect l="0" t="0" r="r" b="b"/>
                <a:pathLst>
                  <a:path w="46" h="89">
                    <a:moveTo>
                      <a:pt x="5" y="56"/>
                    </a:moveTo>
                    <a:cubicBezTo>
                      <a:pt x="0" y="42"/>
                      <a:pt x="7" y="31"/>
                      <a:pt x="14" y="25"/>
                    </a:cubicBezTo>
                    <a:cubicBezTo>
                      <a:pt x="46" y="0"/>
                      <a:pt x="17" y="89"/>
                      <a:pt x="5"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2" name="Freeform 451"/>
              <p:cNvSpPr>
                <a:spLocks/>
              </p:cNvSpPr>
              <p:nvPr userDrawn="1"/>
            </p:nvSpPr>
            <p:spPr bwMode="auto">
              <a:xfrm>
                <a:off x="1181" y="2830"/>
                <a:ext cx="101" cy="118"/>
              </a:xfrm>
              <a:custGeom>
                <a:avLst/>
                <a:gdLst>
                  <a:gd name="T0" fmla="*/ 3 w 43"/>
                  <a:gd name="T1" fmla="*/ 41 h 50"/>
                  <a:gd name="T2" fmla="*/ 1 w 43"/>
                  <a:gd name="T3" fmla="*/ 30 h 50"/>
                  <a:gd name="T4" fmla="*/ 20 w 43"/>
                  <a:gd name="T5" fmla="*/ 40 h 50"/>
                  <a:gd name="T6" fmla="*/ 3 w 43"/>
                  <a:gd name="T7" fmla="*/ 41 h 50"/>
                </a:gdLst>
                <a:ahLst/>
                <a:cxnLst>
                  <a:cxn ang="0">
                    <a:pos x="T0" y="T1"/>
                  </a:cxn>
                  <a:cxn ang="0">
                    <a:pos x="T2" y="T3"/>
                  </a:cxn>
                  <a:cxn ang="0">
                    <a:pos x="T4" y="T5"/>
                  </a:cxn>
                  <a:cxn ang="0">
                    <a:pos x="T6" y="T7"/>
                  </a:cxn>
                </a:cxnLst>
                <a:rect l="0" t="0" r="r" b="b"/>
                <a:pathLst>
                  <a:path w="43" h="50">
                    <a:moveTo>
                      <a:pt x="3" y="41"/>
                    </a:moveTo>
                    <a:cubicBezTo>
                      <a:pt x="1" y="37"/>
                      <a:pt x="0" y="33"/>
                      <a:pt x="1" y="30"/>
                    </a:cubicBezTo>
                    <a:cubicBezTo>
                      <a:pt x="6" y="0"/>
                      <a:pt x="43" y="21"/>
                      <a:pt x="20" y="40"/>
                    </a:cubicBezTo>
                    <a:cubicBezTo>
                      <a:pt x="8" y="50"/>
                      <a:pt x="6" y="47"/>
                      <a:pt x="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3" name="Freeform 452"/>
              <p:cNvSpPr>
                <a:spLocks/>
              </p:cNvSpPr>
              <p:nvPr userDrawn="1"/>
            </p:nvSpPr>
            <p:spPr bwMode="auto">
              <a:xfrm>
                <a:off x="1225" y="3220"/>
                <a:ext cx="81" cy="126"/>
              </a:xfrm>
              <a:custGeom>
                <a:avLst/>
                <a:gdLst>
                  <a:gd name="T0" fmla="*/ 3 w 34"/>
                  <a:gd name="T1" fmla="*/ 32 h 53"/>
                  <a:gd name="T2" fmla="*/ 10 w 34"/>
                  <a:gd name="T3" fmla="*/ 13 h 53"/>
                  <a:gd name="T4" fmla="*/ 3 w 34"/>
                  <a:gd name="T5" fmla="*/ 32 h 53"/>
                </a:gdLst>
                <a:ahLst/>
                <a:cxnLst>
                  <a:cxn ang="0">
                    <a:pos x="T0" y="T1"/>
                  </a:cxn>
                  <a:cxn ang="0">
                    <a:pos x="T2" y="T3"/>
                  </a:cxn>
                  <a:cxn ang="0">
                    <a:pos x="T4" y="T5"/>
                  </a:cxn>
                </a:cxnLst>
                <a:rect l="0" t="0" r="r" b="b"/>
                <a:pathLst>
                  <a:path w="34" h="53">
                    <a:moveTo>
                      <a:pt x="3" y="32"/>
                    </a:moveTo>
                    <a:cubicBezTo>
                      <a:pt x="0" y="26"/>
                      <a:pt x="2" y="17"/>
                      <a:pt x="10" y="13"/>
                    </a:cubicBezTo>
                    <a:cubicBezTo>
                      <a:pt x="34" y="0"/>
                      <a:pt x="16" y="53"/>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4" name="Freeform 453"/>
              <p:cNvSpPr>
                <a:spLocks/>
              </p:cNvSpPr>
              <p:nvPr userDrawn="1"/>
            </p:nvSpPr>
            <p:spPr bwMode="auto">
              <a:xfrm>
                <a:off x="655" y="616"/>
                <a:ext cx="59" cy="123"/>
              </a:xfrm>
              <a:custGeom>
                <a:avLst/>
                <a:gdLst>
                  <a:gd name="T0" fmla="*/ 12 w 25"/>
                  <a:gd name="T1" fmla="*/ 40 h 52"/>
                  <a:gd name="T2" fmla="*/ 3 w 25"/>
                  <a:gd name="T3" fmla="*/ 5 h 52"/>
                  <a:gd name="T4" fmla="*/ 7 w 25"/>
                  <a:gd name="T5" fmla="*/ 0 h 52"/>
                  <a:gd name="T6" fmla="*/ 23 w 25"/>
                  <a:gd name="T7" fmla="*/ 45 h 52"/>
                  <a:gd name="T8" fmla="*/ 12 w 25"/>
                  <a:gd name="T9" fmla="*/ 40 h 52"/>
                </a:gdLst>
                <a:ahLst/>
                <a:cxnLst>
                  <a:cxn ang="0">
                    <a:pos x="T0" y="T1"/>
                  </a:cxn>
                  <a:cxn ang="0">
                    <a:pos x="T2" y="T3"/>
                  </a:cxn>
                  <a:cxn ang="0">
                    <a:pos x="T4" y="T5"/>
                  </a:cxn>
                  <a:cxn ang="0">
                    <a:pos x="T6" y="T7"/>
                  </a:cxn>
                  <a:cxn ang="0">
                    <a:pos x="T8" y="T9"/>
                  </a:cxn>
                </a:cxnLst>
                <a:rect l="0" t="0" r="r" b="b"/>
                <a:pathLst>
                  <a:path w="25" h="52">
                    <a:moveTo>
                      <a:pt x="12" y="40"/>
                    </a:moveTo>
                    <a:cubicBezTo>
                      <a:pt x="2" y="24"/>
                      <a:pt x="0" y="10"/>
                      <a:pt x="3" y="5"/>
                    </a:cubicBezTo>
                    <a:cubicBezTo>
                      <a:pt x="3" y="4"/>
                      <a:pt x="5" y="2"/>
                      <a:pt x="7" y="0"/>
                    </a:cubicBezTo>
                    <a:cubicBezTo>
                      <a:pt x="20" y="9"/>
                      <a:pt x="25" y="31"/>
                      <a:pt x="23" y="45"/>
                    </a:cubicBezTo>
                    <a:cubicBezTo>
                      <a:pt x="22" y="52"/>
                      <a:pt x="18" y="51"/>
                      <a:pt x="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5" name="Freeform 454"/>
              <p:cNvSpPr>
                <a:spLocks/>
              </p:cNvSpPr>
              <p:nvPr userDrawn="1"/>
            </p:nvSpPr>
            <p:spPr bwMode="auto">
              <a:xfrm>
                <a:off x="471" y="180"/>
                <a:ext cx="64" cy="156"/>
              </a:xfrm>
              <a:custGeom>
                <a:avLst/>
                <a:gdLst>
                  <a:gd name="T0" fmla="*/ 11 w 27"/>
                  <a:gd name="T1" fmla="*/ 54 h 66"/>
                  <a:gd name="T2" fmla="*/ 3 w 27"/>
                  <a:gd name="T3" fmla="*/ 19 h 66"/>
                  <a:gd name="T4" fmla="*/ 25 w 27"/>
                  <a:gd name="T5" fmla="*/ 56 h 66"/>
                  <a:gd name="T6" fmla="*/ 11 w 27"/>
                  <a:gd name="T7" fmla="*/ 54 h 66"/>
                </a:gdLst>
                <a:ahLst/>
                <a:cxnLst>
                  <a:cxn ang="0">
                    <a:pos x="T0" y="T1"/>
                  </a:cxn>
                  <a:cxn ang="0">
                    <a:pos x="T2" y="T3"/>
                  </a:cxn>
                  <a:cxn ang="0">
                    <a:pos x="T4" y="T5"/>
                  </a:cxn>
                  <a:cxn ang="0">
                    <a:pos x="T6" y="T7"/>
                  </a:cxn>
                </a:cxnLst>
                <a:rect l="0" t="0" r="r" b="b"/>
                <a:pathLst>
                  <a:path w="27" h="66">
                    <a:moveTo>
                      <a:pt x="11" y="54"/>
                    </a:moveTo>
                    <a:cubicBezTo>
                      <a:pt x="0" y="38"/>
                      <a:pt x="0" y="24"/>
                      <a:pt x="3" y="19"/>
                    </a:cubicBezTo>
                    <a:cubicBezTo>
                      <a:pt x="13" y="0"/>
                      <a:pt x="27" y="46"/>
                      <a:pt x="25" y="56"/>
                    </a:cubicBezTo>
                    <a:cubicBezTo>
                      <a:pt x="22" y="66"/>
                      <a:pt x="17" y="63"/>
                      <a:pt x="1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6" name="Freeform 455"/>
              <p:cNvSpPr>
                <a:spLocks/>
              </p:cNvSpPr>
              <p:nvPr userDrawn="1"/>
            </p:nvSpPr>
            <p:spPr bwMode="auto">
              <a:xfrm>
                <a:off x="1275" y="3625"/>
                <a:ext cx="50" cy="54"/>
              </a:xfrm>
              <a:custGeom>
                <a:avLst/>
                <a:gdLst>
                  <a:gd name="T0" fmla="*/ 9 w 21"/>
                  <a:gd name="T1" fmla="*/ 1 h 23"/>
                  <a:gd name="T2" fmla="*/ 21 w 21"/>
                  <a:gd name="T3" fmla="*/ 10 h 23"/>
                  <a:gd name="T4" fmla="*/ 14 w 21"/>
                  <a:gd name="T5" fmla="*/ 21 h 23"/>
                  <a:gd name="T6" fmla="*/ 9 w 21"/>
                  <a:gd name="T7" fmla="*/ 1 h 23"/>
                </a:gdLst>
                <a:ahLst/>
                <a:cxnLst>
                  <a:cxn ang="0">
                    <a:pos x="T0" y="T1"/>
                  </a:cxn>
                  <a:cxn ang="0">
                    <a:pos x="T2" y="T3"/>
                  </a:cxn>
                  <a:cxn ang="0">
                    <a:pos x="T4" y="T5"/>
                  </a:cxn>
                  <a:cxn ang="0">
                    <a:pos x="T6" y="T7"/>
                  </a:cxn>
                </a:cxnLst>
                <a:rect l="0" t="0" r="r" b="b"/>
                <a:pathLst>
                  <a:path w="21" h="23">
                    <a:moveTo>
                      <a:pt x="9" y="1"/>
                    </a:moveTo>
                    <a:cubicBezTo>
                      <a:pt x="15" y="0"/>
                      <a:pt x="19" y="3"/>
                      <a:pt x="21" y="10"/>
                    </a:cubicBezTo>
                    <a:cubicBezTo>
                      <a:pt x="19" y="14"/>
                      <a:pt x="17" y="17"/>
                      <a:pt x="14" y="21"/>
                    </a:cubicBezTo>
                    <a:cubicBezTo>
                      <a:pt x="3" y="23"/>
                      <a:pt x="0" y="7"/>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7" name="Freeform 456"/>
              <p:cNvSpPr>
                <a:spLocks/>
              </p:cNvSpPr>
              <p:nvPr userDrawn="1"/>
            </p:nvSpPr>
            <p:spPr bwMode="auto">
              <a:xfrm>
                <a:off x="833" y="1013"/>
                <a:ext cx="54" cy="123"/>
              </a:xfrm>
              <a:custGeom>
                <a:avLst/>
                <a:gdLst>
                  <a:gd name="T0" fmla="*/ 10 w 23"/>
                  <a:gd name="T1" fmla="*/ 42 h 52"/>
                  <a:gd name="T2" fmla="*/ 2 w 23"/>
                  <a:gd name="T3" fmla="*/ 6 h 52"/>
                  <a:gd name="T4" fmla="*/ 5 w 23"/>
                  <a:gd name="T5" fmla="*/ 0 h 52"/>
                  <a:gd name="T6" fmla="*/ 19 w 23"/>
                  <a:gd name="T7" fmla="*/ 52 h 52"/>
                  <a:gd name="T8" fmla="*/ 10 w 23"/>
                  <a:gd name="T9" fmla="*/ 42 h 52"/>
                </a:gdLst>
                <a:ahLst/>
                <a:cxnLst>
                  <a:cxn ang="0">
                    <a:pos x="T0" y="T1"/>
                  </a:cxn>
                  <a:cxn ang="0">
                    <a:pos x="T2" y="T3"/>
                  </a:cxn>
                  <a:cxn ang="0">
                    <a:pos x="T4" y="T5"/>
                  </a:cxn>
                  <a:cxn ang="0">
                    <a:pos x="T6" y="T7"/>
                  </a:cxn>
                  <a:cxn ang="0">
                    <a:pos x="T8" y="T9"/>
                  </a:cxn>
                </a:cxnLst>
                <a:rect l="0" t="0" r="r" b="b"/>
                <a:pathLst>
                  <a:path w="23" h="52">
                    <a:moveTo>
                      <a:pt x="10" y="42"/>
                    </a:moveTo>
                    <a:cubicBezTo>
                      <a:pt x="6" y="31"/>
                      <a:pt x="0" y="14"/>
                      <a:pt x="2" y="6"/>
                    </a:cubicBezTo>
                    <a:cubicBezTo>
                      <a:pt x="3" y="4"/>
                      <a:pt x="4" y="2"/>
                      <a:pt x="5" y="0"/>
                    </a:cubicBezTo>
                    <a:cubicBezTo>
                      <a:pt x="18" y="8"/>
                      <a:pt x="23" y="38"/>
                      <a:pt x="19" y="52"/>
                    </a:cubicBezTo>
                    <a:cubicBezTo>
                      <a:pt x="15" y="51"/>
                      <a:pt x="12" y="47"/>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8" name="Freeform 457"/>
              <p:cNvSpPr>
                <a:spLocks/>
              </p:cNvSpPr>
              <p:nvPr userDrawn="1"/>
            </p:nvSpPr>
            <p:spPr bwMode="auto">
              <a:xfrm>
                <a:off x="998" y="1406"/>
                <a:ext cx="67" cy="142"/>
              </a:xfrm>
              <a:custGeom>
                <a:avLst/>
                <a:gdLst>
                  <a:gd name="T0" fmla="*/ 8 w 28"/>
                  <a:gd name="T1" fmla="*/ 47 h 60"/>
                  <a:gd name="T2" fmla="*/ 4 w 28"/>
                  <a:gd name="T3" fmla="*/ 12 h 60"/>
                  <a:gd name="T4" fmla="*/ 21 w 28"/>
                  <a:gd name="T5" fmla="*/ 55 h 60"/>
                  <a:gd name="T6" fmla="*/ 8 w 28"/>
                  <a:gd name="T7" fmla="*/ 47 h 60"/>
                </a:gdLst>
                <a:ahLst/>
                <a:cxnLst>
                  <a:cxn ang="0">
                    <a:pos x="T0" y="T1"/>
                  </a:cxn>
                  <a:cxn ang="0">
                    <a:pos x="T2" y="T3"/>
                  </a:cxn>
                  <a:cxn ang="0">
                    <a:pos x="T4" y="T5"/>
                  </a:cxn>
                  <a:cxn ang="0">
                    <a:pos x="T6" y="T7"/>
                  </a:cxn>
                </a:cxnLst>
                <a:rect l="0" t="0" r="r" b="b"/>
                <a:pathLst>
                  <a:path w="28" h="60">
                    <a:moveTo>
                      <a:pt x="8" y="47"/>
                    </a:moveTo>
                    <a:cubicBezTo>
                      <a:pt x="1" y="32"/>
                      <a:pt x="0" y="16"/>
                      <a:pt x="4" y="12"/>
                    </a:cubicBezTo>
                    <a:cubicBezTo>
                      <a:pt x="15" y="0"/>
                      <a:pt x="28" y="45"/>
                      <a:pt x="21" y="55"/>
                    </a:cubicBezTo>
                    <a:cubicBezTo>
                      <a:pt x="18" y="60"/>
                      <a:pt x="13" y="58"/>
                      <a:pt x="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9" name="Freeform 458"/>
              <p:cNvSpPr>
                <a:spLocks/>
              </p:cNvSpPr>
              <p:nvPr userDrawn="1"/>
            </p:nvSpPr>
            <p:spPr bwMode="auto">
              <a:xfrm>
                <a:off x="1126" y="1841"/>
                <a:ext cx="71" cy="135"/>
              </a:xfrm>
              <a:custGeom>
                <a:avLst/>
                <a:gdLst>
                  <a:gd name="T0" fmla="*/ 7 w 30"/>
                  <a:gd name="T1" fmla="*/ 46 h 57"/>
                  <a:gd name="T2" fmla="*/ 9 w 30"/>
                  <a:gd name="T3" fmla="*/ 11 h 57"/>
                  <a:gd name="T4" fmla="*/ 21 w 30"/>
                  <a:gd name="T5" fmla="*/ 50 h 57"/>
                  <a:gd name="T6" fmla="*/ 7 w 30"/>
                  <a:gd name="T7" fmla="*/ 46 h 57"/>
                </a:gdLst>
                <a:ahLst/>
                <a:cxnLst>
                  <a:cxn ang="0">
                    <a:pos x="T0" y="T1"/>
                  </a:cxn>
                  <a:cxn ang="0">
                    <a:pos x="T2" y="T3"/>
                  </a:cxn>
                  <a:cxn ang="0">
                    <a:pos x="T4" y="T5"/>
                  </a:cxn>
                  <a:cxn ang="0">
                    <a:pos x="T6" y="T7"/>
                  </a:cxn>
                </a:cxnLst>
                <a:rect l="0" t="0" r="r" b="b"/>
                <a:pathLst>
                  <a:path w="30" h="57">
                    <a:moveTo>
                      <a:pt x="7" y="46"/>
                    </a:moveTo>
                    <a:cubicBezTo>
                      <a:pt x="0" y="31"/>
                      <a:pt x="3" y="16"/>
                      <a:pt x="9" y="11"/>
                    </a:cubicBezTo>
                    <a:cubicBezTo>
                      <a:pt x="24" y="0"/>
                      <a:pt x="30" y="40"/>
                      <a:pt x="21" y="50"/>
                    </a:cubicBezTo>
                    <a:cubicBezTo>
                      <a:pt x="15" y="57"/>
                      <a:pt x="11" y="55"/>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0" name="Freeform 459"/>
              <p:cNvSpPr>
                <a:spLocks/>
              </p:cNvSpPr>
              <p:nvPr userDrawn="1"/>
            </p:nvSpPr>
            <p:spPr bwMode="auto">
              <a:xfrm>
                <a:off x="1337" y="3982"/>
                <a:ext cx="38" cy="40"/>
              </a:xfrm>
              <a:custGeom>
                <a:avLst/>
                <a:gdLst>
                  <a:gd name="T0" fmla="*/ 7 w 16"/>
                  <a:gd name="T1" fmla="*/ 1 h 17"/>
                  <a:gd name="T2" fmla="*/ 16 w 16"/>
                  <a:gd name="T3" fmla="*/ 10 h 17"/>
                  <a:gd name="T4" fmla="*/ 13 w 16"/>
                  <a:gd name="T5" fmla="*/ 13 h 17"/>
                  <a:gd name="T6" fmla="*/ 7 w 16"/>
                  <a:gd name="T7" fmla="*/ 1 h 17"/>
                </a:gdLst>
                <a:ahLst/>
                <a:cxnLst>
                  <a:cxn ang="0">
                    <a:pos x="T0" y="T1"/>
                  </a:cxn>
                  <a:cxn ang="0">
                    <a:pos x="T2" y="T3"/>
                  </a:cxn>
                  <a:cxn ang="0">
                    <a:pos x="T4" y="T5"/>
                  </a:cxn>
                  <a:cxn ang="0">
                    <a:pos x="T6" y="T7"/>
                  </a:cxn>
                </a:cxnLst>
                <a:rect l="0" t="0" r="r" b="b"/>
                <a:pathLst>
                  <a:path w="16" h="17">
                    <a:moveTo>
                      <a:pt x="7" y="1"/>
                    </a:moveTo>
                    <a:cubicBezTo>
                      <a:pt x="12" y="0"/>
                      <a:pt x="15" y="3"/>
                      <a:pt x="16" y="10"/>
                    </a:cubicBezTo>
                    <a:cubicBezTo>
                      <a:pt x="14" y="10"/>
                      <a:pt x="13" y="11"/>
                      <a:pt x="13" y="13"/>
                    </a:cubicBezTo>
                    <a:cubicBezTo>
                      <a:pt x="4" y="17"/>
                      <a:pt x="0" y="4"/>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1" name="Freeform 460"/>
              <p:cNvSpPr>
                <a:spLocks/>
              </p:cNvSpPr>
              <p:nvPr userDrawn="1"/>
            </p:nvSpPr>
            <p:spPr bwMode="auto">
              <a:xfrm>
                <a:off x="1197" y="2255"/>
                <a:ext cx="81" cy="144"/>
              </a:xfrm>
              <a:custGeom>
                <a:avLst/>
                <a:gdLst>
                  <a:gd name="T0" fmla="*/ 2 w 34"/>
                  <a:gd name="T1" fmla="*/ 49 h 61"/>
                  <a:gd name="T2" fmla="*/ 5 w 34"/>
                  <a:gd name="T3" fmla="*/ 25 h 61"/>
                  <a:gd name="T4" fmla="*/ 16 w 34"/>
                  <a:gd name="T5" fmla="*/ 54 h 61"/>
                  <a:gd name="T6" fmla="*/ 2 w 34"/>
                  <a:gd name="T7" fmla="*/ 49 h 61"/>
                </a:gdLst>
                <a:ahLst/>
                <a:cxnLst>
                  <a:cxn ang="0">
                    <a:pos x="T0" y="T1"/>
                  </a:cxn>
                  <a:cxn ang="0">
                    <a:pos x="T2" y="T3"/>
                  </a:cxn>
                  <a:cxn ang="0">
                    <a:pos x="T4" y="T5"/>
                  </a:cxn>
                  <a:cxn ang="0">
                    <a:pos x="T6" y="T7"/>
                  </a:cxn>
                </a:cxnLst>
                <a:rect l="0" t="0" r="r" b="b"/>
                <a:pathLst>
                  <a:path w="34" h="61">
                    <a:moveTo>
                      <a:pt x="2" y="49"/>
                    </a:moveTo>
                    <a:cubicBezTo>
                      <a:pt x="0" y="40"/>
                      <a:pt x="3" y="30"/>
                      <a:pt x="5" y="25"/>
                    </a:cubicBezTo>
                    <a:cubicBezTo>
                      <a:pt x="18" y="0"/>
                      <a:pt x="34" y="38"/>
                      <a:pt x="16" y="54"/>
                    </a:cubicBezTo>
                    <a:cubicBezTo>
                      <a:pt x="12" y="58"/>
                      <a:pt x="6" y="61"/>
                      <a:pt x="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2" name="Freeform 461"/>
              <p:cNvSpPr>
                <a:spLocks/>
              </p:cNvSpPr>
              <p:nvPr userDrawn="1"/>
            </p:nvSpPr>
            <p:spPr bwMode="auto">
              <a:xfrm>
                <a:off x="1197" y="2719"/>
                <a:ext cx="107" cy="94"/>
              </a:xfrm>
              <a:custGeom>
                <a:avLst/>
                <a:gdLst>
                  <a:gd name="T0" fmla="*/ 8 w 45"/>
                  <a:gd name="T1" fmla="*/ 30 h 40"/>
                  <a:gd name="T2" fmla="*/ 29 w 45"/>
                  <a:gd name="T3" fmla="*/ 25 h 40"/>
                  <a:gd name="T4" fmla="*/ 8 w 45"/>
                  <a:gd name="T5" fmla="*/ 30 h 40"/>
                </a:gdLst>
                <a:ahLst/>
                <a:cxnLst>
                  <a:cxn ang="0">
                    <a:pos x="T0" y="T1"/>
                  </a:cxn>
                  <a:cxn ang="0">
                    <a:pos x="T2" y="T3"/>
                  </a:cxn>
                  <a:cxn ang="0">
                    <a:pos x="T4" y="T5"/>
                  </a:cxn>
                </a:cxnLst>
                <a:rect l="0" t="0" r="r" b="b"/>
                <a:pathLst>
                  <a:path w="45" h="40">
                    <a:moveTo>
                      <a:pt x="8" y="30"/>
                    </a:moveTo>
                    <a:cubicBezTo>
                      <a:pt x="0" y="1"/>
                      <a:pt x="45" y="0"/>
                      <a:pt x="29" y="25"/>
                    </a:cubicBezTo>
                    <a:cubicBezTo>
                      <a:pt x="23" y="35"/>
                      <a:pt x="11" y="40"/>
                      <a:pt x="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3" name="Freeform 462"/>
              <p:cNvSpPr>
                <a:spLocks/>
              </p:cNvSpPr>
              <p:nvPr userDrawn="1"/>
            </p:nvSpPr>
            <p:spPr bwMode="auto">
              <a:xfrm>
                <a:off x="1247" y="3083"/>
                <a:ext cx="83" cy="133"/>
              </a:xfrm>
              <a:custGeom>
                <a:avLst/>
                <a:gdLst>
                  <a:gd name="T0" fmla="*/ 4 w 35"/>
                  <a:gd name="T1" fmla="*/ 35 h 56"/>
                  <a:gd name="T2" fmla="*/ 10 w 35"/>
                  <a:gd name="T3" fmla="*/ 15 h 56"/>
                  <a:gd name="T4" fmla="*/ 4 w 35"/>
                  <a:gd name="T5" fmla="*/ 35 h 56"/>
                </a:gdLst>
                <a:ahLst/>
                <a:cxnLst>
                  <a:cxn ang="0">
                    <a:pos x="T0" y="T1"/>
                  </a:cxn>
                  <a:cxn ang="0">
                    <a:pos x="T2" y="T3"/>
                  </a:cxn>
                  <a:cxn ang="0">
                    <a:pos x="T4" y="T5"/>
                  </a:cxn>
                </a:cxnLst>
                <a:rect l="0" t="0" r="r" b="b"/>
                <a:pathLst>
                  <a:path w="35" h="56">
                    <a:moveTo>
                      <a:pt x="4" y="35"/>
                    </a:moveTo>
                    <a:cubicBezTo>
                      <a:pt x="0" y="29"/>
                      <a:pt x="2" y="20"/>
                      <a:pt x="10" y="15"/>
                    </a:cubicBezTo>
                    <a:cubicBezTo>
                      <a:pt x="35" y="0"/>
                      <a:pt x="16" y="56"/>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4" name="Freeform 463"/>
              <p:cNvSpPr>
                <a:spLocks/>
              </p:cNvSpPr>
              <p:nvPr userDrawn="1"/>
            </p:nvSpPr>
            <p:spPr bwMode="auto">
              <a:xfrm>
                <a:off x="433" y="41"/>
                <a:ext cx="66" cy="156"/>
              </a:xfrm>
              <a:custGeom>
                <a:avLst/>
                <a:gdLst>
                  <a:gd name="T0" fmla="*/ 10 w 28"/>
                  <a:gd name="T1" fmla="*/ 54 h 66"/>
                  <a:gd name="T2" fmla="*/ 4 w 28"/>
                  <a:gd name="T3" fmla="*/ 19 h 66"/>
                  <a:gd name="T4" fmla="*/ 24 w 28"/>
                  <a:gd name="T5" fmla="*/ 55 h 66"/>
                  <a:gd name="T6" fmla="*/ 10 w 28"/>
                  <a:gd name="T7" fmla="*/ 54 h 66"/>
                </a:gdLst>
                <a:ahLst/>
                <a:cxnLst>
                  <a:cxn ang="0">
                    <a:pos x="T0" y="T1"/>
                  </a:cxn>
                  <a:cxn ang="0">
                    <a:pos x="T2" y="T3"/>
                  </a:cxn>
                  <a:cxn ang="0">
                    <a:pos x="T4" y="T5"/>
                  </a:cxn>
                  <a:cxn ang="0">
                    <a:pos x="T6" y="T7"/>
                  </a:cxn>
                </a:cxnLst>
                <a:rect l="0" t="0" r="r" b="b"/>
                <a:pathLst>
                  <a:path w="28" h="66">
                    <a:moveTo>
                      <a:pt x="10" y="54"/>
                    </a:moveTo>
                    <a:cubicBezTo>
                      <a:pt x="0" y="38"/>
                      <a:pt x="1" y="24"/>
                      <a:pt x="4" y="19"/>
                    </a:cubicBezTo>
                    <a:cubicBezTo>
                      <a:pt x="16" y="0"/>
                      <a:pt x="28" y="45"/>
                      <a:pt x="24" y="55"/>
                    </a:cubicBezTo>
                    <a:cubicBezTo>
                      <a:pt x="21" y="66"/>
                      <a:pt x="16" y="63"/>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5" name="Freeform 464"/>
              <p:cNvSpPr>
                <a:spLocks/>
              </p:cNvSpPr>
              <p:nvPr userDrawn="1"/>
            </p:nvSpPr>
            <p:spPr bwMode="auto">
              <a:xfrm>
                <a:off x="587" y="450"/>
                <a:ext cx="80" cy="147"/>
              </a:xfrm>
              <a:custGeom>
                <a:avLst/>
                <a:gdLst>
                  <a:gd name="T0" fmla="*/ 19 w 34"/>
                  <a:gd name="T1" fmla="*/ 47 h 62"/>
                  <a:gd name="T2" fmla="*/ 32 w 34"/>
                  <a:gd name="T3" fmla="*/ 41 h 62"/>
                  <a:gd name="T4" fmla="*/ 19 w 34"/>
                  <a:gd name="T5" fmla="*/ 47 h 62"/>
                </a:gdLst>
                <a:ahLst/>
                <a:cxnLst>
                  <a:cxn ang="0">
                    <a:pos x="T0" y="T1"/>
                  </a:cxn>
                  <a:cxn ang="0">
                    <a:pos x="T2" y="T3"/>
                  </a:cxn>
                  <a:cxn ang="0">
                    <a:pos x="T4" y="T5"/>
                  </a:cxn>
                </a:cxnLst>
                <a:rect l="0" t="0" r="r" b="b"/>
                <a:pathLst>
                  <a:path w="34" h="62">
                    <a:moveTo>
                      <a:pt x="19" y="47"/>
                    </a:moveTo>
                    <a:cubicBezTo>
                      <a:pt x="0" y="15"/>
                      <a:pt x="27" y="0"/>
                      <a:pt x="32" y="41"/>
                    </a:cubicBezTo>
                    <a:cubicBezTo>
                      <a:pt x="34" y="59"/>
                      <a:pt x="28" y="62"/>
                      <a:pt x="1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6" name="Freeform 465"/>
              <p:cNvSpPr>
                <a:spLocks/>
              </p:cNvSpPr>
              <p:nvPr userDrawn="1"/>
            </p:nvSpPr>
            <p:spPr bwMode="auto">
              <a:xfrm>
                <a:off x="1292" y="3478"/>
                <a:ext cx="73" cy="116"/>
              </a:xfrm>
              <a:custGeom>
                <a:avLst/>
                <a:gdLst>
                  <a:gd name="T0" fmla="*/ 5 w 31"/>
                  <a:gd name="T1" fmla="*/ 27 h 49"/>
                  <a:gd name="T2" fmla="*/ 10 w 31"/>
                  <a:gd name="T3" fmla="*/ 11 h 49"/>
                  <a:gd name="T4" fmla="*/ 5 w 31"/>
                  <a:gd name="T5" fmla="*/ 27 h 49"/>
                </a:gdLst>
                <a:ahLst/>
                <a:cxnLst>
                  <a:cxn ang="0">
                    <a:pos x="T0" y="T1"/>
                  </a:cxn>
                  <a:cxn ang="0">
                    <a:pos x="T2" y="T3"/>
                  </a:cxn>
                  <a:cxn ang="0">
                    <a:pos x="T4" y="T5"/>
                  </a:cxn>
                </a:cxnLst>
                <a:rect l="0" t="0" r="r" b="b"/>
                <a:pathLst>
                  <a:path w="31" h="49">
                    <a:moveTo>
                      <a:pt x="5" y="27"/>
                    </a:moveTo>
                    <a:cubicBezTo>
                      <a:pt x="4" y="24"/>
                      <a:pt x="0" y="16"/>
                      <a:pt x="10" y="11"/>
                    </a:cubicBezTo>
                    <a:cubicBezTo>
                      <a:pt x="31" y="0"/>
                      <a:pt x="17" y="49"/>
                      <a:pt x="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7" name="Freeform 466"/>
              <p:cNvSpPr>
                <a:spLocks/>
              </p:cNvSpPr>
              <p:nvPr userDrawn="1"/>
            </p:nvSpPr>
            <p:spPr bwMode="auto">
              <a:xfrm>
                <a:off x="790" y="869"/>
                <a:ext cx="50" cy="125"/>
              </a:xfrm>
              <a:custGeom>
                <a:avLst/>
                <a:gdLst>
                  <a:gd name="T0" fmla="*/ 9 w 21"/>
                  <a:gd name="T1" fmla="*/ 41 h 53"/>
                  <a:gd name="T2" fmla="*/ 2 w 21"/>
                  <a:gd name="T3" fmla="*/ 7 h 53"/>
                  <a:gd name="T4" fmla="*/ 19 w 21"/>
                  <a:gd name="T5" fmla="*/ 48 h 53"/>
                  <a:gd name="T6" fmla="*/ 9 w 21"/>
                  <a:gd name="T7" fmla="*/ 41 h 53"/>
                </a:gdLst>
                <a:ahLst/>
                <a:cxnLst>
                  <a:cxn ang="0">
                    <a:pos x="T0" y="T1"/>
                  </a:cxn>
                  <a:cxn ang="0">
                    <a:pos x="T2" y="T3"/>
                  </a:cxn>
                  <a:cxn ang="0">
                    <a:pos x="T4" y="T5"/>
                  </a:cxn>
                  <a:cxn ang="0">
                    <a:pos x="T6" y="T7"/>
                  </a:cxn>
                </a:cxnLst>
                <a:rect l="0" t="0" r="r" b="b"/>
                <a:pathLst>
                  <a:path w="21" h="53">
                    <a:moveTo>
                      <a:pt x="9" y="41"/>
                    </a:moveTo>
                    <a:cubicBezTo>
                      <a:pt x="3" y="27"/>
                      <a:pt x="0" y="10"/>
                      <a:pt x="2" y="7"/>
                    </a:cubicBezTo>
                    <a:cubicBezTo>
                      <a:pt x="6" y="0"/>
                      <a:pt x="21" y="37"/>
                      <a:pt x="19" y="48"/>
                    </a:cubicBezTo>
                    <a:cubicBezTo>
                      <a:pt x="18" y="53"/>
                      <a:pt x="14" y="51"/>
                      <a:pt x="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8" name="Freeform 467"/>
              <p:cNvSpPr>
                <a:spLocks/>
              </p:cNvSpPr>
              <p:nvPr userDrawn="1"/>
            </p:nvSpPr>
            <p:spPr bwMode="auto">
              <a:xfrm>
                <a:off x="960" y="1254"/>
                <a:ext cx="69" cy="142"/>
              </a:xfrm>
              <a:custGeom>
                <a:avLst/>
                <a:gdLst>
                  <a:gd name="T0" fmla="*/ 11 w 29"/>
                  <a:gd name="T1" fmla="*/ 52 h 60"/>
                  <a:gd name="T2" fmla="*/ 2 w 29"/>
                  <a:gd name="T3" fmla="*/ 20 h 60"/>
                  <a:gd name="T4" fmla="*/ 20 w 29"/>
                  <a:gd name="T5" fmla="*/ 57 h 60"/>
                  <a:gd name="T6" fmla="*/ 11 w 29"/>
                  <a:gd name="T7" fmla="*/ 52 h 60"/>
                </a:gdLst>
                <a:ahLst/>
                <a:cxnLst>
                  <a:cxn ang="0">
                    <a:pos x="T0" y="T1"/>
                  </a:cxn>
                  <a:cxn ang="0">
                    <a:pos x="T2" y="T3"/>
                  </a:cxn>
                  <a:cxn ang="0">
                    <a:pos x="T4" y="T5"/>
                  </a:cxn>
                  <a:cxn ang="0">
                    <a:pos x="T6" y="T7"/>
                  </a:cxn>
                </a:cxnLst>
                <a:rect l="0" t="0" r="r" b="b"/>
                <a:pathLst>
                  <a:path w="29" h="60">
                    <a:moveTo>
                      <a:pt x="11" y="52"/>
                    </a:moveTo>
                    <a:cubicBezTo>
                      <a:pt x="5" y="43"/>
                      <a:pt x="0" y="27"/>
                      <a:pt x="2" y="20"/>
                    </a:cubicBezTo>
                    <a:cubicBezTo>
                      <a:pt x="8" y="0"/>
                      <a:pt x="29" y="45"/>
                      <a:pt x="20" y="57"/>
                    </a:cubicBezTo>
                    <a:cubicBezTo>
                      <a:pt x="19" y="58"/>
                      <a:pt x="16" y="60"/>
                      <a:pt x="1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9" name="Freeform 468"/>
              <p:cNvSpPr>
                <a:spLocks/>
              </p:cNvSpPr>
              <p:nvPr userDrawn="1"/>
            </p:nvSpPr>
            <p:spPr bwMode="auto">
              <a:xfrm>
                <a:off x="1348" y="3876"/>
                <a:ext cx="36" cy="42"/>
              </a:xfrm>
              <a:custGeom>
                <a:avLst/>
                <a:gdLst>
                  <a:gd name="T0" fmla="*/ 6 w 15"/>
                  <a:gd name="T1" fmla="*/ 1 h 18"/>
                  <a:gd name="T2" fmla="*/ 15 w 15"/>
                  <a:gd name="T3" fmla="*/ 10 h 18"/>
                  <a:gd name="T4" fmla="*/ 13 w 15"/>
                  <a:gd name="T5" fmla="*/ 13 h 18"/>
                  <a:gd name="T6" fmla="*/ 6 w 15"/>
                  <a:gd name="T7" fmla="*/ 1 h 18"/>
                </a:gdLst>
                <a:ahLst/>
                <a:cxnLst>
                  <a:cxn ang="0">
                    <a:pos x="T0" y="T1"/>
                  </a:cxn>
                  <a:cxn ang="0">
                    <a:pos x="T2" y="T3"/>
                  </a:cxn>
                  <a:cxn ang="0">
                    <a:pos x="T4" y="T5"/>
                  </a:cxn>
                  <a:cxn ang="0">
                    <a:pos x="T6" y="T7"/>
                  </a:cxn>
                </a:cxnLst>
                <a:rect l="0" t="0" r="r" b="b"/>
                <a:pathLst>
                  <a:path w="15" h="18">
                    <a:moveTo>
                      <a:pt x="6" y="1"/>
                    </a:moveTo>
                    <a:cubicBezTo>
                      <a:pt x="12" y="0"/>
                      <a:pt x="15" y="3"/>
                      <a:pt x="15" y="10"/>
                    </a:cubicBezTo>
                    <a:cubicBezTo>
                      <a:pt x="14" y="11"/>
                      <a:pt x="13" y="12"/>
                      <a:pt x="13" y="13"/>
                    </a:cubicBezTo>
                    <a:cubicBezTo>
                      <a:pt x="4" y="18"/>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0" name="Freeform 469"/>
              <p:cNvSpPr>
                <a:spLocks/>
              </p:cNvSpPr>
              <p:nvPr userDrawn="1"/>
            </p:nvSpPr>
            <p:spPr bwMode="auto">
              <a:xfrm>
                <a:off x="1117" y="1690"/>
                <a:ext cx="66" cy="135"/>
              </a:xfrm>
              <a:custGeom>
                <a:avLst/>
                <a:gdLst>
                  <a:gd name="T0" fmla="*/ 6 w 28"/>
                  <a:gd name="T1" fmla="*/ 44 h 57"/>
                  <a:gd name="T2" fmla="*/ 7 w 28"/>
                  <a:gd name="T3" fmla="*/ 11 h 57"/>
                  <a:gd name="T4" fmla="*/ 20 w 28"/>
                  <a:gd name="T5" fmla="*/ 51 h 57"/>
                  <a:gd name="T6" fmla="*/ 6 w 28"/>
                  <a:gd name="T7" fmla="*/ 44 h 57"/>
                </a:gdLst>
                <a:ahLst/>
                <a:cxnLst>
                  <a:cxn ang="0">
                    <a:pos x="T0" y="T1"/>
                  </a:cxn>
                  <a:cxn ang="0">
                    <a:pos x="T2" y="T3"/>
                  </a:cxn>
                  <a:cxn ang="0">
                    <a:pos x="T4" y="T5"/>
                  </a:cxn>
                  <a:cxn ang="0">
                    <a:pos x="T6" y="T7"/>
                  </a:cxn>
                </a:cxnLst>
                <a:rect l="0" t="0" r="r" b="b"/>
                <a:pathLst>
                  <a:path w="28" h="57">
                    <a:moveTo>
                      <a:pt x="6" y="44"/>
                    </a:moveTo>
                    <a:cubicBezTo>
                      <a:pt x="1" y="33"/>
                      <a:pt x="0" y="16"/>
                      <a:pt x="7" y="11"/>
                    </a:cubicBezTo>
                    <a:cubicBezTo>
                      <a:pt x="20" y="0"/>
                      <a:pt x="28" y="40"/>
                      <a:pt x="20" y="51"/>
                    </a:cubicBezTo>
                    <a:cubicBezTo>
                      <a:pt x="17" y="54"/>
                      <a:pt x="12" y="57"/>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1" name="Freeform 470"/>
              <p:cNvSpPr>
                <a:spLocks/>
              </p:cNvSpPr>
              <p:nvPr userDrawn="1"/>
            </p:nvSpPr>
            <p:spPr bwMode="auto">
              <a:xfrm>
                <a:off x="1214" y="2082"/>
                <a:ext cx="94" cy="228"/>
              </a:xfrm>
              <a:custGeom>
                <a:avLst/>
                <a:gdLst>
                  <a:gd name="T0" fmla="*/ 3 w 40"/>
                  <a:gd name="T1" fmla="*/ 58 h 96"/>
                  <a:gd name="T2" fmla="*/ 9 w 40"/>
                  <a:gd name="T3" fmla="*/ 28 h 96"/>
                  <a:gd name="T4" fmla="*/ 3 w 40"/>
                  <a:gd name="T5" fmla="*/ 58 h 96"/>
                </a:gdLst>
                <a:ahLst/>
                <a:cxnLst>
                  <a:cxn ang="0">
                    <a:pos x="T0" y="T1"/>
                  </a:cxn>
                  <a:cxn ang="0">
                    <a:pos x="T2" y="T3"/>
                  </a:cxn>
                  <a:cxn ang="0">
                    <a:pos x="T4" y="T5"/>
                  </a:cxn>
                </a:cxnLst>
                <a:rect l="0" t="0" r="r" b="b"/>
                <a:pathLst>
                  <a:path w="40" h="96">
                    <a:moveTo>
                      <a:pt x="3" y="58"/>
                    </a:moveTo>
                    <a:cubicBezTo>
                      <a:pt x="0" y="48"/>
                      <a:pt x="1" y="35"/>
                      <a:pt x="9" y="28"/>
                    </a:cubicBezTo>
                    <a:cubicBezTo>
                      <a:pt x="40" y="0"/>
                      <a:pt x="16" y="96"/>
                      <a:pt x="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2" name="Freeform 471"/>
              <p:cNvSpPr>
                <a:spLocks/>
              </p:cNvSpPr>
              <p:nvPr userDrawn="1"/>
            </p:nvSpPr>
            <p:spPr bwMode="auto">
              <a:xfrm>
                <a:off x="1422" y="4214"/>
                <a:ext cx="19" cy="19"/>
              </a:xfrm>
              <a:custGeom>
                <a:avLst/>
                <a:gdLst>
                  <a:gd name="T0" fmla="*/ 1 w 8"/>
                  <a:gd name="T1" fmla="*/ 7 h 8"/>
                  <a:gd name="T2" fmla="*/ 0 w 8"/>
                  <a:gd name="T3" fmla="*/ 1 h 8"/>
                  <a:gd name="T4" fmla="*/ 6 w 8"/>
                  <a:gd name="T5" fmla="*/ 0 h 8"/>
                  <a:gd name="T6" fmla="*/ 1 w 8"/>
                  <a:gd name="T7" fmla="*/ 7 h 8"/>
                </a:gdLst>
                <a:ahLst/>
                <a:cxnLst>
                  <a:cxn ang="0">
                    <a:pos x="T0" y="T1"/>
                  </a:cxn>
                  <a:cxn ang="0">
                    <a:pos x="T2" y="T3"/>
                  </a:cxn>
                  <a:cxn ang="0">
                    <a:pos x="T4" y="T5"/>
                  </a:cxn>
                  <a:cxn ang="0">
                    <a:pos x="T6" y="T7"/>
                  </a:cxn>
                </a:cxnLst>
                <a:rect l="0" t="0" r="r" b="b"/>
                <a:pathLst>
                  <a:path w="8" h="8">
                    <a:moveTo>
                      <a:pt x="1" y="7"/>
                    </a:moveTo>
                    <a:cubicBezTo>
                      <a:pt x="1" y="5"/>
                      <a:pt x="0" y="3"/>
                      <a:pt x="0" y="1"/>
                    </a:cubicBezTo>
                    <a:cubicBezTo>
                      <a:pt x="2" y="1"/>
                      <a:pt x="4" y="0"/>
                      <a:pt x="6" y="0"/>
                    </a:cubicBezTo>
                    <a:cubicBezTo>
                      <a:pt x="8" y="5"/>
                      <a:pt x="6" y="8"/>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3" name="Freeform 472"/>
              <p:cNvSpPr>
                <a:spLocks/>
              </p:cNvSpPr>
              <p:nvPr userDrawn="1"/>
            </p:nvSpPr>
            <p:spPr bwMode="auto">
              <a:xfrm>
                <a:off x="1240" y="2534"/>
                <a:ext cx="99" cy="178"/>
              </a:xfrm>
              <a:custGeom>
                <a:avLst/>
                <a:gdLst>
                  <a:gd name="T0" fmla="*/ 4 w 42"/>
                  <a:gd name="T1" fmla="*/ 47 h 75"/>
                  <a:gd name="T2" fmla="*/ 13 w 42"/>
                  <a:gd name="T3" fmla="*/ 21 h 75"/>
                  <a:gd name="T4" fmla="*/ 4 w 42"/>
                  <a:gd name="T5" fmla="*/ 47 h 75"/>
                </a:gdLst>
                <a:ahLst/>
                <a:cxnLst>
                  <a:cxn ang="0">
                    <a:pos x="T0" y="T1"/>
                  </a:cxn>
                  <a:cxn ang="0">
                    <a:pos x="T2" y="T3"/>
                  </a:cxn>
                  <a:cxn ang="0">
                    <a:pos x="T4" y="T5"/>
                  </a:cxn>
                </a:cxnLst>
                <a:rect l="0" t="0" r="r" b="b"/>
                <a:pathLst>
                  <a:path w="42" h="75">
                    <a:moveTo>
                      <a:pt x="4" y="47"/>
                    </a:moveTo>
                    <a:cubicBezTo>
                      <a:pt x="0" y="37"/>
                      <a:pt x="6" y="26"/>
                      <a:pt x="13" y="21"/>
                    </a:cubicBezTo>
                    <a:cubicBezTo>
                      <a:pt x="42" y="0"/>
                      <a:pt x="15" y="75"/>
                      <a:pt x="4"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4" name="Freeform 473"/>
              <p:cNvSpPr>
                <a:spLocks/>
              </p:cNvSpPr>
              <p:nvPr userDrawn="1"/>
            </p:nvSpPr>
            <p:spPr bwMode="auto">
              <a:xfrm>
                <a:off x="1268" y="2944"/>
                <a:ext cx="85" cy="134"/>
              </a:xfrm>
              <a:custGeom>
                <a:avLst/>
                <a:gdLst>
                  <a:gd name="T0" fmla="*/ 4 w 36"/>
                  <a:gd name="T1" fmla="*/ 38 h 57"/>
                  <a:gd name="T2" fmla="*/ 11 w 36"/>
                  <a:gd name="T3" fmla="*/ 17 h 57"/>
                  <a:gd name="T4" fmla="*/ 4 w 36"/>
                  <a:gd name="T5" fmla="*/ 38 h 57"/>
                </a:gdLst>
                <a:ahLst/>
                <a:cxnLst>
                  <a:cxn ang="0">
                    <a:pos x="T0" y="T1"/>
                  </a:cxn>
                  <a:cxn ang="0">
                    <a:pos x="T2" y="T3"/>
                  </a:cxn>
                  <a:cxn ang="0">
                    <a:pos x="T4" y="T5"/>
                  </a:cxn>
                </a:cxnLst>
                <a:rect l="0" t="0" r="r" b="b"/>
                <a:pathLst>
                  <a:path w="36" h="57">
                    <a:moveTo>
                      <a:pt x="4" y="38"/>
                    </a:moveTo>
                    <a:cubicBezTo>
                      <a:pt x="0" y="32"/>
                      <a:pt x="2" y="22"/>
                      <a:pt x="11" y="17"/>
                    </a:cubicBezTo>
                    <a:cubicBezTo>
                      <a:pt x="36" y="0"/>
                      <a:pt x="17" y="57"/>
                      <a:pt x="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5" name="Freeform 474"/>
              <p:cNvSpPr>
                <a:spLocks/>
              </p:cNvSpPr>
              <p:nvPr userDrawn="1"/>
            </p:nvSpPr>
            <p:spPr bwMode="auto">
              <a:xfrm>
                <a:off x="421" y="19"/>
                <a:ext cx="43" cy="29"/>
              </a:xfrm>
              <a:custGeom>
                <a:avLst/>
                <a:gdLst>
                  <a:gd name="T0" fmla="*/ 0 w 18"/>
                  <a:gd name="T1" fmla="*/ 0 h 12"/>
                  <a:gd name="T2" fmla="*/ 7 w 18"/>
                  <a:gd name="T3" fmla="*/ 11 h 12"/>
                  <a:gd name="T4" fmla="*/ 18 w 18"/>
                  <a:gd name="T5" fmla="*/ 0 h 12"/>
                  <a:gd name="T6" fmla="*/ 0 w 18"/>
                  <a:gd name="T7" fmla="*/ 0 h 12"/>
                </a:gdLst>
                <a:ahLst/>
                <a:cxnLst>
                  <a:cxn ang="0">
                    <a:pos x="T0" y="T1"/>
                  </a:cxn>
                  <a:cxn ang="0">
                    <a:pos x="T2" y="T3"/>
                  </a:cxn>
                  <a:cxn ang="0">
                    <a:pos x="T4" y="T5"/>
                  </a:cxn>
                  <a:cxn ang="0">
                    <a:pos x="T6" y="T7"/>
                  </a:cxn>
                </a:cxnLst>
                <a:rect l="0" t="0" r="r" b="b"/>
                <a:pathLst>
                  <a:path w="18" h="12">
                    <a:moveTo>
                      <a:pt x="0" y="0"/>
                    </a:moveTo>
                    <a:cubicBezTo>
                      <a:pt x="2" y="5"/>
                      <a:pt x="5" y="9"/>
                      <a:pt x="7" y="11"/>
                    </a:cubicBezTo>
                    <a:cubicBezTo>
                      <a:pt x="11" y="12"/>
                      <a:pt x="16" y="7"/>
                      <a:pt x="18" y="0"/>
                    </a:cubicBezTo>
                    <a:cubicBezTo>
                      <a:pt x="12"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6" name="Freeform 475"/>
              <p:cNvSpPr>
                <a:spLocks/>
              </p:cNvSpPr>
              <p:nvPr userDrawn="1"/>
            </p:nvSpPr>
            <p:spPr bwMode="auto">
              <a:xfrm>
                <a:off x="572" y="313"/>
                <a:ext cx="53" cy="132"/>
              </a:xfrm>
              <a:custGeom>
                <a:avLst/>
                <a:gdLst>
                  <a:gd name="T0" fmla="*/ 6 w 22"/>
                  <a:gd name="T1" fmla="*/ 45 h 56"/>
                  <a:gd name="T2" fmla="*/ 11 w 22"/>
                  <a:gd name="T3" fmla="*/ 14 h 56"/>
                  <a:gd name="T4" fmla="*/ 18 w 22"/>
                  <a:gd name="T5" fmla="*/ 55 h 56"/>
                  <a:gd name="T6" fmla="*/ 6 w 22"/>
                  <a:gd name="T7" fmla="*/ 45 h 56"/>
                </a:gdLst>
                <a:ahLst/>
                <a:cxnLst>
                  <a:cxn ang="0">
                    <a:pos x="T0" y="T1"/>
                  </a:cxn>
                  <a:cxn ang="0">
                    <a:pos x="T2" y="T3"/>
                  </a:cxn>
                  <a:cxn ang="0">
                    <a:pos x="T4" y="T5"/>
                  </a:cxn>
                  <a:cxn ang="0">
                    <a:pos x="T6" y="T7"/>
                  </a:cxn>
                </a:cxnLst>
                <a:rect l="0" t="0" r="r" b="b"/>
                <a:pathLst>
                  <a:path w="22" h="56">
                    <a:moveTo>
                      <a:pt x="6" y="45"/>
                    </a:moveTo>
                    <a:cubicBezTo>
                      <a:pt x="0" y="26"/>
                      <a:pt x="2" y="0"/>
                      <a:pt x="11" y="14"/>
                    </a:cubicBezTo>
                    <a:cubicBezTo>
                      <a:pt x="19" y="26"/>
                      <a:pt x="22" y="42"/>
                      <a:pt x="18" y="55"/>
                    </a:cubicBezTo>
                    <a:cubicBezTo>
                      <a:pt x="12" y="56"/>
                      <a:pt x="8" y="51"/>
                      <a:pt x="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7" name="Freeform 476"/>
              <p:cNvSpPr>
                <a:spLocks/>
              </p:cNvSpPr>
              <p:nvPr userDrawn="1"/>
            </p:nvSpPr>
            <p:spPr bwMode="auto">
              <a:xfrm>
                <a:off x="1313" y="3376"/>
                <a:ext cx="52" cy="62"/>
              </a:xfrm>
              <a:custGeom>
                <a:avLst/>
                <a:gdLst>
                  <a:gd name="T0" fmla="*/ 10 w 22"/>
                  <a:gd name="T1" fmla="*/ 2 h 26"/>
                  <a:gd name="T2" fmla="*/ 22 w 22"/>
                  <a:gd name="T3" fmla="*/ 11 h 26"/>
                  <a:gd name="T4" fmla="*/ 15 w 22"/>
                  <a:gd name="T5" fmla="*/ 23 h 26"/>
                  <a:gd name="T6" fmla="*/ 10 w 22"/>
                  <a:gd name="T7" fmla="*/ 2 h 26"/>
                </a:gdLst>
                <a:ahLst/>
                <a:cxnLst>
                  <a:cxn ang="0">
                    <a:pos x="T0" y="T1"/>
                  </a:cxn>
                  <a:cxn ang="0">
                    <a:pos x="T2" y="T3"/>
                  </a:cxn>
                  <a:cxn ang="0">
                    <a:pos x="T4" y="T5"/>
                  </a:cxn>
                  <a:cxn ang="0">
                    <a:pos x="T6" y="T7"/>
                  </a:cxn>
                </a:cxnLst>
                <a:rect l="0" t="0" r="r" b="b"/>
                <a:pathLst>
                  <a:path w="22" h="26">
                    <a:moveTo>
                      <a:pt x="10" y="2"/>
                    </a:moveTo>
                    <a:cubicBezTo>
                      <a:pt x="16" y="0"/>
                      <a:pt x="21" y="3"/>
                      <a:pt x="22" y="11"/>
                    </a:cubicBezTo>
                    <a:cubicBezTo>
                      <a:pt x="20" y="15"/>
                      <a:pt x="18" y="19"/>
                      <a:pt x="15" y="23"/>
                    </a:cubicBezTo>
                    <a:cubicBezTo>
                      <a:pt x="3" y="26"/>
                      <a:pt x="0" y="10"/>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8" name="Freeform 477"/>
              <p:cNvSpPr>
                <a:spLocks/>
              </p:cNvSpPr>
              <p:nvPr userDrawn="1"/>
            </p:nvSpPr>
            <p:spPr bwMode="auto">
              <a:xfrm>
                <a:off x="745" y="741"/>
                <a:ext cx="52" cy="109"/>
              </a:xfrm>
              <a:custGeom>
                <a:avLst/>
                <a:gdLst>
                  <a:gd name="T0" fmla="*/ 11 w 22"/>
                  <a:gd name="T1" fmla="*/ 38 h 46"/>
                  <a:gd name="T2" fmla="*/ 1 w 22"/>
                  <a:gd name="T3" fmla="*/ 7 h 46"/>
                  <a:gd name="T4" fmla="*/ 3 w 22"/>
                  <a:gd name="T5" fmla="*/ 0 h 46"/>
                  <a:gd name="T6" fmla="*/ 18 w 22"/>
                  <a:gd name="T7" fmla="*/ 43 h 46"/>
                  <a:gd name="T8" fmla="*/ 11 w 22"/>
                  <a:gd name="T9" fmla="*/ 38 h 46"/>
                </a:gdLst>
                <a:ahLst/>
                <a:cxnLst>
                  <a:cxn ang="0">
                    <a:pos x="T0" y="T1"/>
                  </a:cxn>
                  <a:cxn ang="0">
                    <a:pos x="T2" y="T3"/>
                  </a:cxn>
                  <a:cxn ang="0">
                    <a:pos x="T4" y="T5"/>
                  </a:cxn>
                  <a:cxn ang="0">
                    <a:pos x="T6" y="T7"/>
                  </a:cxn>
                  <a:cxn ang="0">
                    <a:pos x="T8" y="T9"/>
                  </a:cxn>
                </a:cxnLst>
                <a:rect l="0" t="0" r="r" b="b"/>
                <a:pathLst>
                  <a:path w="22" h="46">
                    <a:moveTo>
                      <a:pt x="11" y="38"/>
                    </a:moveTo>
                    <a:cubicBezTo>
                      <a:pt x="6" y="29"/>
                      <a:pt x="0" y="14"/>
                      <a:pt x="1" y="7"/>
                    </a:cubicBezTo>
                    <a:cubicBezTo>
                      <a:pt x="2" y="5"/>
                      <a:pt x="3" y="2"/>
                      <a:pt x="3" y="0"/>
                    </a:cubicBezTo>
                    <a:cubicBezTo>
                      <a:pt x="15" y="8"/>
                      <a:pt x="22" y="30"/>
                      <a:pt x="18" y="43"/>
                    </a:cubicBezTo>
                    <a:cubicBezTo>
                      <a:pt x="17" y="44"/>
                      <a:pt x="16" y="46"/>
                      <a:pt x="11"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9" name="Freeform 478"/>
              <p:cNvSpPr>
                <a:spLocks/>
              </p:cNvSpPr>
              <p:nvPr userDrawn="1"/>
            </p:nvSpPr>
            <p:spPr bwMode="auto">
              <a:xfrm>
                <a:off x="916" y="1110"/>
                <a:ext cx="68" cy="140"/>
              </a:xfrm>
              <a:custGeom>
                <a:avLst/>
                <a:gdLst>
                  <a:gd name="T0" fmla="*/ 12 w 29"/>
                  <a:gd name="T1" fmla="*/ 51 h 59"/>
                  <a:gd name="T2" fmla="*/ 2 w 29"/>
                  <a:gd name="T3" fmla="*/ 19 h 59"/>
                  <a:gd name="T4" fmla="*/ 21 w 29"/>
                  <a:gd name="T5" fmla="*/ 56 h 59"/>
                  <a:gd name="T6" fmla="*/ 12 w 29"/>
                  <a:gd name="T7" fmla="*/ 51 h 59"/>
                </a:gdLst>
                <a:ahLst/>
                <a:cxnLst>
                  <a:cxn ang="0">
                    <a:pos x="T0" y="T1"/>
                  </a:cxn>
                  <a:cxn ang="0">
                    <a:pos x="T2" y="T3"/>
                  </a:cxn>
                  <a:cxn ang="0">
                    <a:pos x="T4" y="T5"/>
                  </a:cxn>
                  <a:cxn ang="0">
                    <a:pos x="T6" y="T7"/>
                  </a:cxn>
                </a:cxnLst>
                <a:rect l="0" t="0" r="r" b="b"/>
                <a:pathLst>
                  <a:path w="29" h="59">
                    <a:moveTo>
                      <a:pt x="12" y="51"/>
                    </a:moveTo>
                    <a:cubicBezTo>
                      <a:pt x="6" y="42"/>
                      <a:pt x="0" y="26"/>
                      <a:pt x="2" y="19"/>
                    </a:cubicBezTo>
                    <a:cubicBezTo>
                      <a:pt x="7" y="0"/>
                      <a:pt x="29" y="44"/>
                      <a:pt x="21" y="56"/>
                    </a:cubicBezTo>
                    <a:cubicBezTo>
                      <a:pt x="20" y="57"/>
                      <a:pt x="17" y="59"/>
                      <a:pt x="1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0" name="Freeform 479"/>
              <p:cNvSpPr>
                <a:spLocks/>
              </p:cNvSpPr>
              <p:nvPr userDrawn="1"/>
            </p:nvSpPr>
            <p:spPr bwMode="auto">
              <a:xfrm>
                <a:off x="1360" y="3762"/>
                <a:ext cx="41" cy="47"/>
              </a:xfrm>
              <a:custGeom>
                <a:avLst/>
                <a:gdLst>
                  <a:gd name="T0" fmla="*/ 5 w 17"/>
                  <a:gd name="T1" fmla="*/ 2 h 20"/>
                  <a:gd name="T2" fmla="*/ 14 w 17"/>
                  <a:gd name="T3" fmla="*/ 0 h 20"/>
                  <a:gd name="T4" fmla="*/ 17 w 17"/>
                  <a:gd name="T5" fmla="*/ 12 h 20"/>
                  <a:gd name="T6" fmla="*/ 5 w 17"/>
                  <a:gd name="T7" fmla="*/ 2 h 20"/>
                </a:gdLst>
                <a:ahLst/>
                <a:cxnLst>
                  <a:cxn ang="0">
                    <a:pos x="T0" y="T1"/>
                  </a:cxn>
                  <a:cxn ang="0">
                    <a:pos x="T2" y="T3"/>
                  </a:cxn>
                  <a:cxn ang="0">
                    <a:pos x="T4" y="T5"/>
                  </a:cxn>
                  <a:cxn ang="0">
                    <a:pos x="T6" y="T7"/>
                  </a:cxn>
                </a:cxnLst>
                <a:rect l="0" t="0" r="r" b="b"/>
                <a:pathLst>
                  <a:path w="17" h="20">
                    <a:moveTo>
                      <a:pt x="5" y="2"/>
                    </a:moveTo>
                    <a:cubicBezTo>
                      <a:pt x="8" y="1"/>
                      <a:pt x="11" y="1"/>
                      <a:pt x="14" y="0"/>
                    </a:cubicBezTo>
                    <a:cubicBezTo>
                      <a:pt x="17" y="2"/>
                      <a:pt x="17" y="7"/>
                      <a:pt x="17" y="12"/>
                    </a:cubicBezTo>
                    <a:cubicBezTo>
                      <a:pt x="11" y="20"/>
                      <a:pt x="0" y="1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1" name="Freeform 480"/>
              <p:cNvSpPr>
                <a:spLocks/>
              </p:cNvSpPr>
              <p:nvPr userDrawn="1"/>
            </p:nvSpPr>
            <p:spPr bwMode="auto">
              <a:xfrm>
                <a:off x="1093" y="1538"/>
                <a:ext cx="69" cy="135"/>
              </a:xfrm>
              <a:custGeom>
                <a:avLst/>
                <a:gdLst>
                  <a:gd name="T0" fmla="*/ 7 w 29"/>
                  <a:gd name="T1" fmla="*/ 44 h 57"/>
                  <a:gd name="T2" fmla="*/ 6 w 29"/>
                  <a:gd name="T3" fmla="*/ 11 h 57"/>
                  <a:gd name="T4" fmla="*/ 21 w 29"/>
                  <a:gd name="T5" fmla="*/ 51 h 57"/>
                  <a:gd name="T6" fmla="*/ 7 w 29"/>
                  <a:gd name="T7" fmla="*/ 44 h 57"/>
                </a:gdLst>
                <a:ahLst/>
                <a:cxnLst>
                  <a:cxn ang="0">
                    <a:pos x="T0" y="T1"/>
                  </a:cxn>
                  <a:cxn ang="0">
                    <a:pos x="T2" y="T3"/>
                  </a:cxn>
                  <a:cxn ang="0">
                    <a:pos x="T4" y="T5"/>
                  </a:cxn>
                  <a:cxn ang="0">
                    <a:pos x="T6" y="T7"/>
                  </a:cxn>
                </a:cxnLst>
                <a:rect l="0" t="0" r="r" b="b"/>
                <a:pathLst>
                  <a:path w="29" h="57">
                    <a:moveTo>
                      <a:pt x="7" y="44"/>
                    </a:moveTo>
                    <a:cubicBezTo>
                      <a:pt x="2" y="33"/>
                      <a:pt x="0" y="16"/>
                      <a:pt x="6" y="11"/>
                    </a:cubicBezTo>
                    <a:cubicBezTo>
                      <a:pt x="18" y="0"/>
                      <a:pt x="29" y="40"/>
                      <a:pt x="21" y="51"/>
                    </a:cubicBezTo>
                    <a:cubicBezTo>
                      <a:pt x="19" y="54"/>
                      <a:pt x="14" y="57"/>
                      <a:pt x="7"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2" name="Freeform 481"/>
              <p:cNvSpPr>
                <a:spLocks/>
              </p:cNvSpPr>
              <p:nvPr userDrawn="1"/>
            </p:nvSpPr>
            <p:spPr bwMode="auto">
              <a:xfrm>
                <a:off x="1216" y="1929"/>
                <a:ext cx="88" cy="229"/>
              </a:xfrm>
              <a:custGeom>
                <a:avLst/>
                <a:gdLst>
                  <a:gd name="T0" fmla="*/ 4 w 37"/>
                  <a:gd name="T1" fmla="*/ 59 h 97"/>
                  <a:gd name="T2" fmla="*/ 8 w 37"/>
                  <a:gd name="T3" fmla="*/ 29 h 97"/>
                  <a:gd name="T4" fmla="*/ 4 w 37"/>
                  <a:gd name="T5" fmla="*/ 59 h 97"/>
                </a:gdLst>
                <a:ahLst/>
                <a:cxnLst>
                  <a:cxn ang="0">
                    <a:pos x="T0" y="T1"/>
                  </a:cxn>
                  <a:cxn ang="0">
                    <a:pos x="T2" y="T3"/>
                  </a:cxn>
                  <a:cxn ang="0">
                    <a:pos x="T4" y="T5"/>
                  </a:cxn>
                </a:cxnLst>
                <a:rect l="0" t="0" r="r" b="b"/>
                <a:pathLst>
                  <a:path w="37" h="97">
                    <a:moveTo>
                      <a:pt x="4" y="59"/>
                    </a:moveTo>
                    <a:cubicBezTo>
                      <a:pt x="0" y="50"/>
                      <a:pt x="1" y="37"/>
                      <a:pt x="8" y="29"/>
                    </a:cubicBezTo>
                    <a:cubicBezTo>
                      <a:pt x="37" y="0"/>
                      <a:pt x="19" y="97"/>
                      <a:pt x="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3" name="Freeform 482"/>
              <p:cNvSpPr>
                <a:spLocks/>
              </p:cNvSpPr>
              <p:nvPr userDrawn="1"/>
            </p:nvSpPr>
            <p:spPr bwMode="auto">
              <a:xfrm>
                <a:off x="1427" y="4110"/>
                <a:ext cx="28" cy="24"/>
              </a:xfrm>
              <a:custGeom>
                <a:avLst/>
                <a:gdLst>
                  <a:gd name="T0" fmla="*/ 7 w 12"/>
                  <a:gd name="T1" fmla="*/ 0 h 10"/>
                  <a:gd name="T2" fmla="*/ 11 w 12"/>
                  <a:gd name="T3" fmla="*/ 6 h 10"/>
                  <a:gd name="T4" fmla="*/ 9 w 12"/>
                  <a:gd name="T5" fmla="*/ 10 h 10"/>
                  <a:gd name="T6" fmla="*/ 7 w 12"/>
                  <a:gd name="T7" fmla="*/ 0 h 10"/>
                </a:gdLst>
                <a:ahLst/>
                <a:cxnLst>
                  <a:cxn ang="0">
                    <a:pos x="T0" y="T1"/>
                  </a:cxn>
                  <a:cxn ang="0">
                    <a:pos x="T2" y="T3"/>
                  </a:cxn>
                  <a:cxn ang="0">
                    <a:pos x="T4" y="T5"/>
                  </a:cxn>
                  <a:cxn ang="0">
                    <a:pos x="T6" y="T7"/>
                  </a:cxn>
                </a:cxnLst>
                <a:rect l="0" t="0" r="r" b="b"/>
                <a:pathLst>
                  <a:path w="12" h="10">
                    <a:moveTo>
                      <a:pt x="7" y="0"/>
                    </a:moveTo>
                    <a:cubicBezTo>
                      <a:pt x="8" y="3"/>
                      <a:pt x="12" y="2"/>
                      <a:pt x="11" y="6"/>
                    </a:cubicBezTo>
                    <a:cubicBezTo>
                      <a:pt x="10" y="7"/>
                      <a:pt x="9" y="8"/>
                      <a:pt x="9" y="10"/>
                    </a:cubicBezTo>
                    <a:cubicBezTo>
                      <a:pt x="2" y="10"/>
                      <a:pt x="0" y="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4" name="Freeform 483"/>
              <p:cNvSpPr>
                <a:spLocks/>
              </p:cNvSpPr>
              <p:nvPr userDrawn="1"/>
            </p:nvSpPr>
            <p:spPr bwMode="auto">
              <a:xfrm>
                <a:off x="1270" y="2380"/>
                <a:ext cx="90" cy="192"/>
              </a:xfrm>
              <a:custGeom>
                <a:avLst/>
                <a:gdLst>
                  <a:gd name="T0" fmla="*/ 3 w 38"/>
                  <a:gd name="T1" fmla="*/ 47 h 81"/>
                  <a:gd name="T2" fmla="*/ 12 w 38"/>
                  <a:gd name="T3" fmla="*/ 23 h 81"/>
                  <a:gd name="T4" fmla="*/ 3 w 38"/>
                  <a:gd name="T5" fmla="*/ 47 h 81"/>
                </a:gdLst>
                <a:ahLst/>
                <a:cxnLst>
                  <a:cxn ang="0">
                    <a:pos x="T0" y="T1"/>
                  </a:cxn>
                  <a:cxn ang="0">
                    <a:pos x="T2" y="T3"/>
                  </a:cxn>
                  <a:cxn ang="0">
                    <a:pos x="T4" y="T5"/>
                  </a:cxn>
                </a:cxnLst>
                <a:rect l="0" t="0" r="r" b="b"/>
                <a:pathLst>
                  <a:path w="38" h="81">
                    <a:moveTo>
                      <a:pt x="3" y="47"/>
                    </a:moveTo>
                    <a:cubicBezTo>
                      <a:pt x="0" y="38"/>
                      <a:pt x="6" y="28"/>
                      <a:pt x="12" y="23"/>
                    </a:cubicBezTo>
                    <a:cubicBezTo>
                      <a:pt x="38" y="0"/>
                      <a:pt x="14" y="81"/>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5" name="Freeform 484"/>
              <p:cNvSpPr>
                <a:spLocks/>
              </p:cNvSpPr>
              <p:nvPr userDrawn="1"/>
            </p:nvSpPr>
            <p:spPr bwMode="auto">
              <a:xfrm>
                <a:off x="1296" y="2802"/>
                <a:ext cx="71" cy="116"/>
              </a:xfrm>
              <a:custGeom>
                <a:avLst/>
                <a:gdLst>
                  <a:gd name="T0" fmla="*/ 2 w 30"/>
                  <a:gd name="T1" fmla="*/ 39 h 49"/>
                  <a:gd name="T2" fmla="*/ 4 w 30"/>
                  <a:gd name="T3" fmla="*/ 24 h 49"/>
                  <a:gd name="T4" fmla="*/ 15 w 30"/>
                  <a:gd name="T5" fmla="*/ 43 h 49"/>
                  <a:gd name="T6" fmla="*/ 2 w 30"/>
                  <a:gd name="T7" fmla="*/ 39 h 49"/>
                </a:gdLst>
                <a:ahLst/>
                <a:cxnLst>
                  <a:cxn ang="0">
                    <a:pos x="T0" y="T1"/>
                  </a:cxn>
                  <a:cxn ang="0">
                    <a:pos x="T2" y="T3"/>
                  </a:cxn>
                  <a:cxn ang="0">
                    <a:pos x="T4" y="T5"/>
                  </a:cxn>
                  <a:cxn ang="0">
                    <a:pos x="T6" y="T7"/>
                  </a:cxn>
                </a:cxnLst>
                <a:rect l="0" t="0" r="r" b="b"/>
                <a:pathLst>
                  <a:path w="30" h="49">
                    <a:moveTo>
                      <a:pt x="2" y="39"/>
                    </a:moveTo>
                    <a:cubicBezTo>
                      <a:pt x="0" y="33"/>
                      <a:pt x="1" y="28"/>
                      <a:pt x="4" y="24"/>
                    </a:cubicBezTo>
                    <a:cubicBezTo>
                      <a:pt x="21" y="0"/>
                      <a:pt x="30" y="32"/>
                      <a:pt x="15" y="43"/>
                    </a:cubicBezTo>
                    <a:cubicBezTo>
                      <a:pt x="10" y="46"/>
                      <a:pt x="6" y="49"/>
                      <a:pt x="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6" name="Freeform 485"/>
              <p:cNvSpPr>
                <a:spLocks/>
              </p:cNvSpPr>
              <p:nvPr userDrawn="1"/>
            </p:nvSpPr>
            <p:spPr bwMode="auto">
              <a:xfrm>
                <a:off x="1332" y="3244"/>
                <a:ext cx="52" cy="66"/>
              </a:xfrm>
              <a:custGeom>
                <a:avLst/>
                <a:gdLst>
                  <a:gd name="T0" fmla="*/ 10 w 22"/>
                  <a:gd name="T1" fmla="*/ 2 h 28"/>
                  <a:gd name="T2" fmla="*/ 22 w 22"/>
                  <a:gd name="T3" fmla="*/ 10 h 28"/>
                  <a:gd name="T4" fmla="*/ 15 w 22"/>
                  <a:gd name="T5" fmla="*/ 23 h 28"/>
                  <a:gd name="T6" fmla="*/ 10 w 22"/>
                  <a:gd name="T7" fmla="*/ 2 h 28"/>
                </a:gdLst>
                <a:ahLst/>
                <a:cxnLst>
                  <a:cxn ang="0">
                    <a:pos x="T0" y="T1"/>
                  </a:cxn>
                  <a:cxn ang="0">
                    <a:pos x="T2" y="T3"/>
                  </a:cxn>
                  <a:cxn ang="0">
                    <a:pos x="T4" y="T5"/>
                  </a:cxn>
                  <a:cxn ang="0">
                    <a:pos x="T6" y="T7"/>
                  </a:cxn>
                </a:cxnLst>
                <a:rect l="0" t="0" r="r" b="b"/>
                <a:pathLst>
                  <a:path w="22" h="28">
                    <a:moveTo>
                      <a:pt x="10" y="2"/>
                    </a:moveTo>
                    <a:cubicBezTo>
                      <a:pt x="17" y="0"/>
                      <a:pt x="21" y="3"/>
                      <a:pt x="22" y="10"/>
                    </a:cubicBezTo>
                    <a:cubicBezTo>
                      <a:pt x="20" y="15"/>
                      <a:pt x="18" y="19"/>
                      <a:pt x="15" y="23"/>
                    </a:cubicBezTo>
                    <a:cubicBezTo>
                      <a:pt x="3" y="28"/>
                      <a:pt x="0" y="11"/>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7" name="Freeform 486"/>
              <p:cNvSpPr>
                <a:spLocks/>
              </p:cNvSpPr>
              <p:nvPr userDrawn="1"/>
            </p:nvSpPr>
            <p:spPr bwMode="auto">
              <a:xfrm>
                <a:off x="528" y="171"/>
                <a:ext cx="61" cy="137"/>
              </a:xfrm>
              <a:custGeom>
                <a:avLst/>
                <a:gdLst>
                  <a:gd name="T0" fmla="*/ 10 w 26"/>
                  <a:gd name="T1" fmla="*/ 50 h 58"/>
                  <a:gd name="T2" fmla="*/ 3 w 26"/>
                  <a:gd name="T3" fmla="*/ 19 h 58"/>
                  <a:gd name="T4" fmla="*/ 19 w 26"/>
                  <a:gd name="T5" fmla="*/ 55 h 58"/>
                  <a:gd name="T6" fmla="*/ 10 w 26"/>
                  <a:gd name="T7" fmla="*/ 50 h 58"/>
                </a:gdLst>
                <a:ahLst/>
                <a:cxnLst>
                  <a:cxn ang="0">
                    <a:pos x="T0" y="T1"/>
                  </a:cxn>
                  <a:cxn ang="0">
                    <a:pos x="T2" y="T3"/>
                  </a:cxn>
                  <a:cxn ang="0">
                    <a:pos x="T4" y="T5"/>
                  </a:cxn>
                  <a:cxn ang="0">
                    <a:pos x="T6" y="T7"/>
                  </a:cxn>
                </a:cxnLst>
                <a:rect l="0" t="0" r="r" b="b"/>
                <a:pathLst>
                  <a:path w="26" h="58">
                    <a:moveTo>
                      <a:pt x="10" y="50"/>
                    </a:moveTo>
                    <a:cubicBezTo>
                      <a:pt x="4" y="41"/>
                      <a:pt x="0" y="25"/>
                      <a:pt x="3" y="19"/>
                    </a:cubicBezTo>
                    <a:cubicBezTo>
                      <a:pt x="10" y="0"/>
                      <a:pt x="26" y="45"/>
                      <a:pt x="19" y="55"/>
                    </a:cubicBezTo>
                    <a:cubicBezTo>
                      <a:pt x="18" y="56"/>
                      <a:pt x="15" y="58"/>
                      <a:pt x="1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8" name="Freeform 487"/>
              <p:cNvSpPr>
                <a:spLocks/>
              </p:cNvSpPr>
              <p:nvPr userDrawn="1"/>
            </p:nvSpPr>
            <p:spPr bwMode="auto">
              <a:xfrm>
                <a:off x="700" y="597"/>
                <a:ext cx="55" cy="111"/>
              </a:xfrm>
              <a:custGeom>
                <a:avLst/>
                <a:gdLst>
                  <a:gd name="T0" fmla="*/ 11 w 23"/>
                  <a:gd name="T1" fmla="*/ 39 h 47"/>
                  <a:gd name="T2" fmla="*/ 1 w 23"/>
                  <a:gd name="T3" fmla="*/ 7 h 47"/>
                  <a:gd name="T4" fmla="*/ 3 w 23"/>
                  <a:gd name="T5" fmla="*/ 0 h 47"/>
                  <a:gd name="T6" fmla="*/ 18 w 23"/>
                  <a:gd name="T7" fmla="*/ 43 h 47"/>
                  <a:gd name="T8" fmla="*/ 11 w 23"/>
                  <a:gd name="T9" fmla="*/ 39 h 47"/>
                </a:gdLst>
                <a:ahLst/>
                <a:cxnLst>
                  <a:cxn ang="0">
                    <a:pos x="T0" y="T1"/>
                  </a:cxn>
                  <a:cxn ang="0">
                    <a:pos x="T2" y="T3"/>
                  </a:cxn>
                  <a:cxn ang="0">
                    <a:pos x="T4" y="T5"/>
                  </a:cxn>
                  <a:cxn ang="0">
                    <a:pos x="T6" y="T7"/>
                  </a:cxn>
                  <a:cxn ang="0">
                    <a:pos x="T8" y="T9"/>
                  </a:cxn>
                </a:cxnLst>
                <a:rect l="0" t="0" r="r" b="b"/>
                <a:pathLst>
                  <a:path w="23" h="47">
                    <a:moveTo>
                      <a:pt x="11" y="39"/>
                    </a:moveTo>
                    <a:cubicBezTo>
                      <a:pt x="5" y="30"/>
                      <a:pt x="0" y="15"/>
                      <a:pt x="1" y="7"/>
                    </a:cubicBezTo>
                    <a:cubicBezTo>
                      <a:pt x="2" y="5"/>
                      <a:pt x="3" y="3"/>
                      <a:pt x="3" y="0"/>
                    </a:cubicBezTo>
                    <a:cubicBezTo>
                      <a:pt x="16" y="8"/>
                      <a:pt x="23" y="31"/>
                      <a:pt x="18" y="43"/>
                    </a:cubicBezTo>
                    <a:cubicBezTo>
                      <a:pt x="17" y="45"/>
                      <a:pt x="16" y="47"/>
                      <a:pt x="1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9" name="Freeform 488"/>
              <p:cNvSpPr>
                <a:spLocks/>
              </p:cNvSpPr>
              <p:nvPr userDrawn="1"/>
            </p:nvSpPr>
            <p:spPr bwMode="auto">
              <a:xfrm>
                <a:off x="1057" y="1392"/>
                <a:ext cx="71" cy="132"/>
              </a:xfrm>
              <a:custGeom>
                <a:avLst/>
                <a:gdLst>
                  <a:gd name="T0" fmla="*/ 9 w 30"/>
                  <a:gd name="T1" fmla="*/ 43 h 56"/>
                  <a:gd name="T2" fmla="*/ 5 w 30"/>
                  <a:gd name="T3" fmla="*/ 11 h 56"/>
                  <a:gd name="T4" fmla="*/ 22 w 30"/>
                  <a:gd name="T5" fmla="*/ 50 h 56"/>
                  <a:gd name="T6" fmla="*/ 9 w 30"/>
                  <a:gd name="T7" fmla="*/ 43 h 56"/>
                </a:gdLst>
                <a:ahLst/>
                <a:cxnLst>
                  <a:cxn ang="0">
                    <a:pos x="T0" y="T1"/>
                  </a:cxn>
                  <a:cxn ang="0">
                    <a:pos x="T2" y="T3"/>
                  </a:cxn>
                  <a:cxn ang="0">
                    <a:pos x="T4" y="T5"/>
                  </a:cxn>
                  <a:cxn ang="0">
                    <a:pos x="T6" y="T7"/>
                  </a:cxn>
                </a:cxnLst>
                <a:rect l="0" t="0" r="r" b="b"/>
                <a:pathLst>
                  <a:path w="30" h="56">
                    <a:moveTo>
                      <a:pt x="9" y="43"/>
                    </a:moveTo>
                    <a:cubicBezTo>
                      <a:pt x="3" y="33"/>
                      <a:pt x="0" y="16"/>
                      <a:pt x="5" y="11"/>
                    </a:cubicBezTo>
                    <a:cubicBezTo>
                      <a:pt x="16" y="0"/>
                      <a:pt x="30" y="39"/>
                      <a:pt x="22" y="50"/>
                    </a:cubicBezTo>
                    <a:cubicBezTo>
                      <a:pt x="20" y="53"/>
                      <a:pt x="16" y="56"/>
                      <a:pt x="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0" name="Freeform 489"/>
              <p:cNvSpPr>
                <a:spLocks/>
              </p:cNvSpPr>
              <p:nvPr userDrawn="1"/>
            </p:nvSpPr>
            <p:spPr bwMode="auto">
              <a:xfrm>
                <a:off x="873" y="992"/>
                <a:ext cx="52" cy="116"/>
              </a:xfrm>
              <a:custGeom>
                <a:avLst/>
                <a:gdLst>
                  <a:gd name="T0" fmla="*/ 10 w 22"/>
                  <a:gd name="T1" fmla="*/ 40 h 49"/>
                  <a:gd name="T2" fmla="*/ 2 w 22"/>
                  <a:gd name="T3" fmla="*/ 7 h 49"/>
                  <a:gd name="T4" fmla="*/ 4 w 22"/>
                  <a:gd name="T5" fmla="*/ 0 h 49"/>
                  <a:gd name="T6" fmla="*/ 20 w 22"/>
                  <a:gd name="T7" fmla="*/ 47 h 49"/>
                  <a:gd name="T8" fmla="*/ 10 w 22"/>
                  <a:gd name="T9" fmla="*/ 40 h 49"/>
                </a:gdLst>
                <a:ahLst/>
                <a:cxnLst>
                  <a:cxn ang="0">
                    <a:pos x="T0" y="T1"/>
                  </a:cxn>
                  <a:cxn ang="0">
                    <a:pos x="T2" y="T3"/>
                  </a:cxn>
                  <a:cxn ang="0">
                    <a:pos x="T4" y="T5"/>
                  </a:cxn>
                  <a:cxn ang="0">
                    <a:pos x="T6" y="T7"/>
                  </a:cxn>
                  <a:cxn ang="0">
                    <a:pos x="T8" y="T9"/>
                  </a:cxn>
                </a:cxnLst>
                <a:rect l="0" t="0" r="r" b="b"/>
                <a:pathLst>
                  <a:path w="22" h="49">
                    <a:moveTo>
                      <a:pt x="10" y="40"/>
                    </a:moveTo>
                    <a:cubicBezTo>
                      <a:pt x="5" y="26"/>
                      <a:pt x="0" y="13"/>
                      <a:pt x="2" y="7"/>
                    </a:cubicBezTo>
                    <a:cubicBezTo>
                      <a:pt x="2" y="5"/>
                      <a:pt x="3" y="3"/>
                      <a:pt x="4" y="0"/>
                    </a:cubicBezTo>
                    <a:cubicBezTo>
                      <a:pt x="18" y="7"/>
                      <a:pt x="22" y="33"/>
                      <a:pt x="20" y="47"/>
                    </a:cubicBezTo>
                    <a:cubicBezTo>
                      <a:pt x="15" y="49"/>
                      <a:pt x="13" y="45"/>
                      <a:pt x="1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1" name="Freeform 490"/>
              <p:cNvSpPr>
                <a:spLocks/>
              </p:cNvSpPr>
              <p:nvPr userDrawn="1"/>
            </p:nvSpPr>
            <p:spPr bwMode="auto">
              <a:xfrm>
                <a:off x="1379" y="3641"/>
                <a:ext cx="40" cy="53"/>
              </a:xfrm>
              <a:custGeom>
                <a:avLst/>
                <a:gdLst>
                  <a:gd name="T0" fmla="*/ 5 w 17"/>
                  <a:gd name="T1" fmla="*/ 3 h 22"/>
                  <a:gd name="T2" fmla="*/ 14 w 17"/>
                  <a:gd name="T3" fmla="*/ 0 h 22"/>
                  <a:gd name="T4" fmla="*/ 17 w 17"/>
                  <a:gd name="T5" fmla="*/ 12 h 22"/>
                  <a:gd name="T6" fmla="*/ 5 w 17"/>
                  <a:gd name="T7" fmla="*/ 3 h 22"/>
                </a:gdLst>
                <a:ahLst/>
                <a:cxnLst>
                  <a:cxn ang="0">
                    <a:pos x="T0" y="T1"/>
                  </a:cxn>
                  <a:cxn ang="0">
                    <a:pos x="T2" y="T3"/>
                  </a:cxn>
                  <a:cxn ang="0">
                    <a:pos x="T4" y="T5"/>
                  </a:cxn>
                  <a:cxn ang="0">
                    <a:pos x="T6" y="T7"/>
                  </a:cxn>
                </a:cxnLst>
                <a:rect l="0" t="0" r="r" b="b"/>
                <a:pathLst>
                  <a:path w="17" h="22">
                    <a:moveTo>
                      <a:pt x="5" y="3"/>
                    </a:moveTo>
                    <a:cubicBezTo>
                      <a:pt x="8" y="2"/>
                      <a:pt x="11" y="1"/>
                      <a:pt x="14" y="0"/>
                    </a:cubicBezTo>
                    <a:cubicBezTo>
                      <a:pt x="17" y="2"/>
                      <a:pt x="17" y="8"/>
                      <a:pt x="17" y="12"/>
                    </a:cubicBezTo>
                    <a:cubicBezTo>
                      <a:pt x="10" y="22"/>
                      <a:pt x="0" y="1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2" name="Freeform 491"/>
              <p:cNvSpPr>
                <a:spLocks/>
              </p:cNvSpPr>
              <p:nvPr userDrawn="1"/>
            </p:nvSpPr>
            <p:spPr bwMode="auto">
              <a:xfrm>
                <a:off x="1214" y="1775"/>
                <a:ext cx="78" cy="229"/>
              </a:xfrm>
              <a:custGeom>
                <a:avLst/>
                <a:gdLst>
                  <a:gd name="T0" fmla="*/ 4 w 33"/>
                  <a:gd name="T1" fmla="*/ 60 h 97"/>
                  <a:gd name="T2" fmla="*/ 6 w 33"/>
                  <a:gd name="T3" fmla="*/ 30 h 97"/>
                  <a:gd name="T4" fmla="*/ 4 w 33"/>
                  <a:gd name="T5" fmla="*/ 60 h 97"/>
                </a:gdLst>
                <a:ahLst/>
                <a:cxnLst>
                  <a:cxn ang="0">
                    <a:pos x="T0" y="T1"/>
                  </a:cxn>
                  <a:cxn ang="0">
                    <a:pos x="T2" y="T3"/>
                  </a:cxn>
                  <a:cxn ang="0">
                    <a:pos x="T4" y="T5"/>
                  </a:cxn>
                </a:cxnLst>
                <a:rect l="0" t="0" r="r" b="b"/>
                <a:pathLst>
                  <a:path w="33" h="97">
                    <a:moveTo>
                      <a:pt x="4" y="60"/>
                    </a:moveTo>
                    <a:cubicBezTo>
                      <a:pt x="0" y="50"/>
                      <a:pt x="0" y="37"/>
                      <a:pt x="6" y="30"/>
                    </a:cubicBezTo>
                    <a:cubicBezTo>
                      <a:pt x="33" y="0"/>
                      <a:pt x="21" y="97"/>
                      <a:pt x="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3" name="Freeform 492"/>
              <p:cNvSpPr>
                <a:spLocks/>
              </p:cNvSpPr>
              <p:nvPr userDrawn="1"/>
            </p:nvSpPr>
            <p:spPr bwMode="auto">
              <a:xfrm>
                <a:off x="1429" y="4003"/>
                <a:ext cx="52" cy="31"/>
              </a:xfrm>
              <a:custGeom>
                <a:avLst/>
                <a:gdLst>
                  <a:gd name="T0" fmla="*/ 9 w 22"/>
                  <a:gd name="T1" fmla="*/ 11 h 13"/>
                  <a:gd name="T2" fmla="*/ 15 w 22"/>
                  <a:gd name="T3" fmla="*/ 12 h 13"/>
                  <a:gd name="T4" fmla="*/ 9 w 22"/>
                  <a:gd name="T5" fmla="*/ 11 h 13"/>
                </a:gdLst>
                <a:ahLst/>
                <a:cxnLst>
                  <a:cxn ang="0">
                    <a:pos x="T0" y="T1"/>
                  </a:cxn>
                  <a:cxn ang="0">
                    <a:pos x="T2" y="T3"/>
                  </a:cxn>
                  <a:cxn ang="0">
                    <a:pos x="T4" y="T5"/>
                  </a:cxn>
                </a:cxnLst>
                <a:rect l="0" t="0" r="r" b="b"/>
                <a:pathLst>
                  <a:path w="22" h="13">
                    <a:moveTo>
                      <a:pt x="9" y="11"/>
                    </a:moveTo>
                    <a:cubicBezTo>
                      <a:pt x="0" y="1"/>
                      <a:pt x="22" y="0"/>
                      <a:pt x="15" y="12"/>
                    </a:cubicBezTo>
                    <a:cubicBezTo>
                      <a:pt x="13" y="12"/>
                      <a:pt x="10" y="13"/>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4" name="Freeform 493"/>
              <p:cNvSpPr>
                <a:spLocks/>
              </p:cNvSpPr>
              <p:nvPr userDrawn="1"/>
            </p:nvSpPr>
            <p:spPr bwMode="auto">
              <a:xfrm>
                <a:off x="1320" y="2660"/>
                <a:ext cx="69" cy="123"/>
              </a:xfrm>
              <a:custGeom>
                <a:avLst/>
                <a:gdLst>
                  <a:gd name="T0" fmla="*/ 2 w 29"/>
                  <a:gd name="T1" fmla="*/ 41 h 52"/>
                  <a:gd name="T2" fmla="*/ 5 w 29"/>
                  <a:gd name="T3" fmla="*/ 25 h 52"/>
                  <a:gd name="T4" fmla="*/ 13 w 29"/>
                  <a:gd name="T5" fmla="*/ 45 h 52"/>
                  <a:gd name="T6" fmla="*/ 2 w 29"/>
                  <a:gd name="T7" fmla="*/ 41 h 52"/>
                </a:gdLst>
                <a:ahLst/>
                <a:cxnLst>
                  <a:cxn ang="0">
                    <a:pos x="T0" y="T1"/>
                  </a:cxn>
                  <a:cxn ang="0">
                    <a:pos x="T2" y="T3"/>
                  </a:cxn>
                  <a:cxn ang="0">
                    <a:pos x="T4" y="T5"/>
                  </a:cxn>
                  <a:cxn ang="0">
                    <a:pos x="T6" y="T7"/>
                  </a:cxn>
                </a:cxnLst>
                <a:rect l="0" t="0" r="r" b="b"/>
                <a:pathLst>
                  <a:path w="29" h="52">
                    <a:moveTo>
                      <a:pt x="2" y="41"/>
                    </a:moveTo>
                    <a:cubicBezTo>
                      <a:pt x="0" y="35"/>
                      <a:pt x="2" y="29"/>
                      <a:pt x="5" y="25"/>
                    </a:cubicBezTo>
                    <a:cubicBezTo>
                      <a:pt x="23" y="0"/>
                      <a:pt x="29" y="34"/>
                      <a:pt x="13" y="45"/>
                    </a:cubicBezTo>
                    <a:cubicBezTo>
                      <a:pt x="8" y="49"/>
                      <a:pt x="4" y="52"/>
                      <a:pt x="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5" name="Freeform 494"/>
              <p:cNvSpPr>
                <a:spLocks/>
              </p:cNvSpPr>
              <p:nvPr userDrawn="1"/>
            </p:nvSpPr>
            <p:spPr bwMode="auto">
              <a:xfrm>
                <a:off x="1294" y="2234"/>
                <a:ext cx="71" cy="139"/>
              </a:xfrm>
              <a:custGeom>
                <a:avLst/>
                <a:gdLst>
                  <a:gd name="T0" fmla="*/ 5 w 30"/>
                  <a:gd name="T1" fmla="*/ 51 h 59"/>
                  <a:gd name="T2" fmla="*/ 6 w 30"/>
                  <a:gd name="T3" fmla="*/ 26 h 59"/>
                  <a:gd name="T4" fmla="*/ 5 w 30"/>
                  <a:gd name="T5" fmla="*/ 51 h 59"/>
                </a:gdLst>
                <a:ahLst/>
                <a:cxnLst>
                  <a:cxn ang="0">
                    <a:pos x="T0" y="T1"/>
                  </a:cxn>
                  <a:cxn ang="0">
                    <a:pos x="T2" y="T3"/>
                  </a:cxn>
                  <a:cxn ang="0">
                    <a:pos x="T4" y="T5"/>
                  </a:cxn>
                </a:cxnLst>
                <a:rect l="0" t="0" r="r" b="b"/>
                <a:pathLst>
                  <a:path w="30" h="59">
                    <a:moveTo>
                      <a:pt x="5" y="51"/>
                    </a:moveTo>
                    <a:cubicBezTo>
                      <a:pt x="0" y="47"/>
                      <a:pt x="3" y="31"/>
                      <a:pt x="6" y="26"/>
                    </a:cubicBezTo>
                    <a:cubicBezTo>
                      <a:pt x="29" y="0"/>
                      <a:pt x="30" y="59"/>
                      <a:pt x="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6" name="Freeform 495"/>
              <p:cNvSpPr>
                <a:spLocks/>
              </p:cNvSpPr>
              <p:nvPr userDrawn="1"/>
            </p:nvSpPr>
            <p:spPr bwMode="auto">
              <a:xfrm>
                <a:off x="1356" y="3104"/>
                <a:ext cx="54" cy="69"/>
              </a:xfrm>
              <a:custGeom>
                <a:avLst/>
                <a:gdLst>
                  <a:gd name="T0" fmla="*/ 10 w 23"/>
                  <a:gd name="T1" fmla="*/ 2 h 29"/>
                  <a:gd name="T2" fmla="*/ 23 w 23"/>
                  <a:gd name="T3" fmla="*/ 10 h 29"/>
                  <a:gd name="T4" fmla="*/ 15 w 23"/>
                  <a:gd name="T5" fmla="*/ 24 h 29"/>
                  <a:gd name="T6" fmla="*/ 10 w 23"/>
                  <a:gd name="T7" fmla="*/ 2 h 29"/>
                </a:gdLst>
                <a:ahLst/>
                <a:cxnLst>
                  <a:cxn ang="0">
                    <a:pos x="T0" y="T1"/>
                  </a:cxn>
                  <a:cxn ang="0">
                    <a:pos x="T2" y="T3"/>
                  </a:cxn>
                  <a:cxn ang="0">
                    <a:pos x="T4" y="T5"/>
                  </a:cxn>
                  <a:cxn ang="0">
                    <a:pos x="T6" y="T7"/>
                  </a:cxn>
                </a:cxnLst>
                <a:rect l="0" t="0" r="r" b="b"/>
                <a:pathLst>
                  <a:path w="23" h="29">
                    <a:moveTo>
                      <a:pt x="10" y="2"/>
                    </a:moveTo>
                    <a:cubicBezTo>
                      <a:pt x="17" y="0"/>
                      <a:pt x="21" y="3"/>
                      <a:pt x="23" y="10"/>
                    </a:cubicBezTo>
                    <a:cubicBezTo>
                      <a:pt x="21" y="15"/>
                      <a:pt x="18" y="20"/>
                      <a:pt x="15" y="24"/>
                    </a:cubicBezTo>
                    <a:cubicBezTo>
                      <a:pt x="2" y="29"/>
                      <a:pt x="0" y="12"/>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7" name="Freeform 496"/>
              <p:cNvSpPr>
                <a:spLocks/>
              </p:cNvSpPr>
              <p:nvPr userDrawn="1"/>
            </p:nvSpPr>
            <p:spPr bwMode="auto">
              <a:xfrm>
                <a:off x="494" y="31"/>
                <a:ext cx="60" cy="135"/>
              </a:xfrm>
              <a:custGeom>
                <a:avLst/>
                <a:gdLst>
                  <a:gd name="T0" fmla="*/ 10 w 25"/>
                  <a:gd name="T1" fmla="*/ 49 h 57"/>
                  <a:gd name="T2" fmla="*/ 3 w 25"/>
                  <a:gd name="T3" fmla="*/ 18 h 57"/>
                  <a:gd name="T4" fmla="*/ 18 w 25"/>
                  <a:gd name="T5" fmla="*/ 54 h 57"/>
                  <a:gd name="T6" fmla="*/ 10 w 25"/>
                  <a:gd name="T7" fmla="*/ 49 h 57"/>
                </a:gdLst>
                <a:ahLst/>
                <a:cxnLst>
                  <a:cxn ang="0">
                    <a:pos x="T0" y="T1"/>
                  </a:cxn>
                  <a:cxn ang="0">
                    <a:pos x="T2" y="T3"/>
                  </a:cxn>
                  <a:cxn ang="0">
                    <a:pos x="T4" y="T5"/>
                  </a:cxn>
                  <a:cxn ang="0">
                    <a:pos x="T6" y="T7"/>
                  </a:cxn>
                </a:cxnLst>
                <a:rect l="0" t="0" r="r" b="b"/>
                <a:pathLst>
                  <a:path w="25" h="57">
                    <a:moveTo>
                      <a:pt x="10" y="49"/>
                    </a:moveTo>
                    <a:cubicBezTo>
                      <a:pt x="4" y="40"/>
                      <a:pt x="0" y="25"/>
                      <a:pt x="3" y="18"/>
                    </a:cubicBezTo>
                    <a:cubicBezTo>
                      <a:pt x="13" y="0"/>
                      <a:pt x="25" y="46"/>
                      <a:pt x="18" y="54"/>
                    </a:cubicBezTo>
                    <a:cubicBezTo>
                      <a:pt x="17" y="55"/>
                      <a:pt x="14" y="57"/>
                      <a:pt x="1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8" name="Freeform 497"/>
              <p:cNvSpPr>
                <a:spLocks/>
              </p:cNvSpPr>
              <p:nvPr userDrawn="1"/>
            </p:nvSpPr>
            <p:spPr bwMode="auto">
              <a:xfrm>
                <a:off x="658" y="452"/>
                <a:ext cx="45" cy="112"/>
              </a:xfrm>
              <a:custGeom>
                <a:avLst/>
                <a:gdLst>
                  <a:gd name="T0" fmla="*/ 9 w 19"/>
                  <a:gd name="T1" fmla="*/ 38 h 47"/>
                  <a:gd name="T2" fmla="*/ 1 w 19"/>
                  <a:gd name="T3" fmla="*/ 6 h 47"/>
                  <a:gd name="T4" fmla="*/ 4 w 19"/>
                  <a:gd name="T5" fmla="*/ 0 h 47"/>
                  <a:gd name="T6" fmla="*/ 18 w 19"/>
                  <a:gd name="T7" fmla="*/ 46 h 47"/>
                  <a:gd name="T8" fmla="*/ 9 w 19"/>
                  <a:gd name="T9" fmla="*/ 38 h 47"/>
                </a:gdLst>
                <a:ahLst/>
                <a:cxnLst>
                  <a:cxn ang="0">
                    <a:pos x="T0" y="T1"/>
                  </a:cxn>
                  <a:cxn ang="0">
                    <a:pos x="T2" y="T3"/>
                  </a:cxn>
                  <a:cxn ang="0">
                    <a:pos x="T4" y="T5"/>
                  </a:cxn>
                  <a:cxn ang="0">
                    <a:pos x="T6" y="T7"/>
                  </a:cxn>
                  <a:cxn ang="0">
                    <a:pos x="T8" y="T9"/>
                  </a:cxn>
                </a:cxnLst>
                <a:rect l="0" t="0" r="r" b="b"/>
                <a:pathLst>
                  <a:path w="19" h="47">
                    <a:moveTo>
                      <a:pt x="9" y="38"/>
                    </a:moveTo>
                    <a:cubicBezTo>
                      <a:pt x="4" y="25"/>
                      <a:pt x="0" y="12"/>
                      <a:pt x="1" y="6"/>
                    </a:cubicBezTo>
                    <a:cubicBezTo>
                      <a:pt x="2" y="4"/>
                      <a:pt x="3" y="2"/>
                      <a:pt x="4" y="0"/>
                    </a:cubicBezTo>
                    <a:cubicBezTo>
                      <a:pt x="17" y="7"/>
                      <a:pt x="19" y="32"/>
                      <a:pt x="18" y="46"/>
                    </a:cubicBezTo>
                    <a:cubicBezTo>
                      <a:pt x="13" y="47"/>
                      <a:pt x="11" y="43"/>
                      <a:pt x="9"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9" name="Freeform 498"/>
              <p:cNvSpPr>
                <a:spLocks/>
              </p:cNvSpPr>
              <p:nvPr userDrawn="1"/>
            </p:nvSpPr>
            <p:spPr bwMode="auto">
              <a:xfrm>
                <a:off x="1022" y="1233"/>
                <a:ext cx="78" cy="135"/>
              </a:xfrm>
              <a:custGeom>
                <a:avLst/>
                <a:gdLst>
                  <a:gd name="T0" fmla="*/ 6 w 33"/>
                  <a:gd name="T1" fmla="*/ 45 h 57"/>
                  <a:gd name="T2" fmla="*/ 0 w 33"/>
                  <a:gd name="T3" fmla="*/ 24 h 57"/>
                  <a:gd name="T4" fmla="*/ 20 w 33"/>
                  <a:gd name="T5" fmla="*/ 54 h 57"/>
                  <a:gd name="T6" fmla="*/ 6 w 33"/>
                  <a:gd name="T7" fmla="*/ 45 h 57"/>
                </a:gdLst>
                <a:ahLst/>
                <a:cxnLst>
                  <a:cxn ang="0">
                    <a:pos x="T0" y="T1"/>
                  </a:cxn>
                  <a:cxn ang="0">
                    <a:pos x="T2" y="T3"/>
                  </a:cxn>
                  <a:cxn ang="0">
                    <a:pos x="T4" y="T5"/>
                  </a:cxn>
                  <a:cxn ang="0">
                    <a:pos x="T6" y="T7"/>
                  </a:cxn>
                </a:cxnLst>
                <a:rect l="0" t="0" r="r" b="b"/>
                <a:pathLst>
                  <a:path w="33" h="57">
                    <a:moveTo>
                      <a:pt x="6" y="45"/>
                    </a:moveTo>
                    <a:cubicBezTo>
                      <a:pt x="2" y="37"/>
                      <a:pt x="0" y="28"/>
                      <a:pt x="0" y="24"/>
                    </a:cubicBezTo>
                    <a:cubicBezTo>
                      <a:pt x="0" y="0"/>
                      <a:pt x="33" y="36"/>
                      <a:pt x="20" y="54"/>
                    </a:cubicBezTo>
                    <a:cubicBezTo>
                      <a:pt x="18" y="57"/>
                      <a:pt x="13" y="56"/>
                      <a:pt x="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0" name="Freeform 499"/>
              <p:cNvSpPr>
                <a:spLocks/>
              </p:cNvSpPr>
              <p:nvPr userDrawn="1"/>
            </p:nvSpPr>
            <p:spPr bwMode="auto">
              <a:xfrm>
                <a:off x="826" y="829"/>
                <a:ext cx="54" cy="134"/>
              </a:xfrm>
              <a:custGeom>
                <a:avLst/>
                <a:gdLst>
                  <a:gd name="T0" fmla="*/ 10 w 23"/>
                  <a:gd name="T1" fmla="*/ 48 h 57"/>
                  <a:gd name="T2" fmla="*/ 1 w 23"/>
                  <a:gd name="T3" fmla="*/ 15 h 57"/>
                  <a:gd name="T4" fmla="*/ 19 w 23"/>
                  <a:gd name="T5" fmla="*/ 51 h 57"/>
                  <a:gd name="T6" fmla="*/ 10 w 23"/>
                  <a:gd name="T7" fmla="*/ 48 h 57"/>
                </a:gdLst>
                <a:ahLst/>
                <a:cxnLst>
                  <a:cxn ang="0">
                    <a:pos x="T0" y="T1"/>
                  </a:cxn>
                  <a:cxn ang="0">
                    <a:pos x="T2" y="T3"/>
                  </a:cxn>
                  <a:cxn ang="0">
                    <a:pos x="T4" y="T5"/>
                  </a:cxn>
                  <a:cxn ang="0">
                    <a:pos x="T6" y="T7"/>
                  </a:cxn>
                </a:cxnLst>
                <a:rect l="0" t="0" r="r" b="b"/>
                <a:pathLst>
                  <a:path w="23" h="57">
                    <a:moveTo>
                      <a:pt x="10" y="48"/>
                    </a:moveTo>
                    <a:cubicBezTo>
                      <a:pt x="1" y="34"/>
                      <a:pt x="0" y="22"/>
                      <a:pt x="1" y="15"/>
                    </a:cubicBezTo>
                    <a:cubicBezTo>
                      <a:pt x="4" y="0"/>
                      <a:pt x="23" y="35"/>
                      <a:pt x="19" y="51"/>
                    </a:cubicBezTo>
                    <a:cubicBezTo>
                      <a:pt x="18" y="57"/>
                      <a:pt x="15" y="56"/>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1" name="Freeform 500"/>
              <p:cNvSpPr>
                <a:spLocks/>
              </p:cNvSpPr>
              <p:nvPr userDrawn="1"/>
            </p:nvSpPr>
            <p:spPr bwMode="auto">
              <a:xfrm>
                <a:off x="1398" y="3514"/>
                <a:ext cx="43" cy="54"/>
              </a:xfrm>
              <a:custGeom>
                <a:avLst/>
                <a:gdLst>
                  <a:gd name="T0" fmla="*/ 6 w 18"/>
                  <a:gd name="T1" fmla="*/ 4 h 23"/>
                  <a:gd name="T2" fmla="*/ 15 w 18"/>
                  <a:gd name="T3" fmla="*/ 0 h 23"/>
                  <a:gd name="T4" fmla="*/ 18 w 18"/>
                  <a:gd name="T5" fmla="*/ 13 h 23"/>
                  <a:gd name="T6" fmla="*/ 6 w 18"/>
                  <a:gd name="T7" fmla="*/ 4 h 23"/>
                </a:gdLst>
                <a:ahLst/>
                <a:cxnLst>
                  <a:cxn ang="0">
                    <a:pos x="T0" y="T1"/>
                  </a:cxn>
                  <a:cxn ang="0">
                    <a:pos x="T2" y="T3"/>
                  </a:cxn>
                  <a:cxn ang="0">
                    <a:pos x="T4" y="T5"/>
                  </a:cxn>
                  <a:cxn ang="0">
                    <a:pos x="T6" y="T7"/>
                  </a:cxn>
                </a:cxnLst>
                <a:rect l="0" t="0" r="r" b="b"/>
                <a:pathLst>
                  <a:path w="18" h="23">
                    <a:moveTo>
                      <a:pt x="6" y="4"/>
                    </a:moveTo>
                    <a:cubicBezTo>
                      <a:pt x="9" y="2"/>
                      <a:pt x="12" y="1"/>
                      <a:pt x="15" y="0"/>
                    </a:cubicBezTo>
                    <a:cubicBezTo>
                      <a:pt x="17" y="2"/>
                      <a:pt x="17" y="8"/>
                      <a:pt x="18" y="13"/>
                    </a:cubicBezTo>
                    <a:cubicBezTo>
                      <a:pt x="11" y="23"/>
                      <a:pt x="0" y="1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2" name="Freeform 501"/>
              <p:cNvSpPr>
                <a:spLocks/>
              </p:cNvSpPr>
              <p:nvPr userDrawn="1"/>
            </p:nvSpPr>
            <p:spPr bwMode="auto">
              <a:xfrm>
                <a:off x="1441" y="3892"/>
                <a:ext cx="52" cy="36"/>
              </a:xfrm>
              <a:custGeom>
                <a:avLst/>
                <a:gdLst>
                  <a:gd name="T0" fmla="*/ 9 w 22"/>
                  <a:gd name="T1" fmla="*/ 12 h 15"/>
                  <a:gd name="T2" fmla="*/ 15 w 22"/>
                  <a:gd name="T3" fmla="*/ 13 h 15"/>
                  <a:gd name="T4" fmla="*/ 9 w 22"/>
                  <a:gd name="T5" fmla="*/ 12 h 15"/>
                </a:gdLst>
                <a:ahLst/>
                <a:cxnLst>
                  <a:cxn ang="0">
                    <a:pos x="T0" y="T1"/>
                  </a:cxn>
                  <a:cxn ang="0">
                    <a:pos x="T2" y="T3"/>
                  </a:cxn>
                  <a:cxn ang="0">
                    <a:pos x="T4" y="T5"/>
                  </a:cxn>
                </a:cxnLst>
                <a:rect l="0" t="0" r="r" b="b"/>
                <a:pathLst>
                  <a:path w="22" h="15">
                    <a:moveTo>
                      <a:pt x="9" y="12"/>
                    </a:moveTo>
                    <a:cubicBezTo>
                      <a:pt x="0" y="2"/>
                      <a:pt x="22" y="0"/>
                      <a:pt x="15" y="13"/>
                    </a:cubicBezTo>
                    <a:cubicBezTo>
                      <a:pt x="13" y="13"/>
                      <a:pt x="10" y="15"/>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3" name="Freeform 502"/>
              <p:cNvSpPr>
                <a:spLocks/>
              </p:cNvSpPr>
              <p:nvPr userDrawn="1"/>
            </p:nvSpPr>
            <p:spPr bwMode="auto">
              <a:xfrm>
                <a:off x="1197" y="1626"/>
                <a:ext cx="73" cy="227"/>
              </a:xfrm>
              <a:custGeom>
                <a:avLst/>
                <a:gdLst>
                  <a:gd name="T0" fmla="*/ 6 w 31"/>
                  <a:gd name="T1" fmla="*/ 60 h 96"/>
                  <a:gd name="T2" fmla="*/ 6 w 31"/>
                  <a:gd name="T3" fmla="*/ 30 h 96"/>
                  <a:gd name="T4" fmla="*/ 6 w 31"/>
                  <a:gd name="T5" fmla="*/ 60 h 96"/>
                </a:gdLst>
                <a:ahLst/>
                <a:cxnLst>
                  <a:cxn ang="0">
                    <a:pos x="T0" y="T1"/>
                  </a:cxn>
                  <a:cxn ang="0">
                    <a:pos x="T2" y="T3"/>
                  </a:cxn>
                  <a:cxn ang="0">
                    <a:pos x="T4" y="T5"/>
                  </a:cxn>
                </a:cxnLst>
                <a:rect l="0" t="0" r="r" b="b"/>
                <a:pathLst>
                  <a:path w="31" h="96">
                    <a:moveTo>
                      <a:pt x="6" y="60"/>
                    </a:moveTo>
                    <a:cubicBezTo>
                      <a:pt x="1" y="50"/>
                      <a:pt x="0" y="37"/>
                      <a:pt x="6" y="30"/>
                    </a:cubicBezTo>
                    <a:cubicBezTo>
                      <a:pt x="31" y="0"/>
                      <a:pt x="25" y="96"/>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4" name="Freeform 503"/>
              <p:cNvSpPr>
                <a:spLocks/>
              </p:cNvSpPr>
              <p:nvPr userDrawn="1"/>
            </p:nvSpPr>
            <p:spPr bwMode="auto">
              <a:xfrm>
                <a:off x="1519" y="4240"/>
                <a:ext cx="16" cy="14"/>
              </a:xfrm>
              <a:custGeom>
                <a:avLst/>
                <a:gdLst>
                  <a:gd name="T0" fmla="*/ 1 w 7"/>
                  <a:gd name="T1" fmla="*/ 5 h 6"/>
                  <a:gd name="T2" fmla="*/ 0 w 7"/>
                  <a:gd name="T3" fmla="*/ 2 h 6"/>
                  <a:gd name="T4" fmla="*/ 1 w 7"/>
                  <a:gd name="T5" fmla="*/ 0 h 6"/>
                  <a:gd name="T6" fmla="*/ 4 w 7"/>
                  <a:gd name="T7" fmla="*/ 0 h 6"/>
                  <a:gd name="T8" fmla="*/ 6 w 7"/>
                  <a:gd name="T9" fmla="*/ 1 h 6"/>
                  <a:gd name="T10" fmla="*/ 7 w 7"/>
                  <a:gd name="T11" fmla="*/ 4 h 6"/>
                  <a:gd name="T12" fmla="*/ 5 w 7"/>
                  <a:gd name="T13" fmla="*/ 6 h 6"/>
                  <a:gd name="T14" fmla="*/ 3 w 7"/>
                  <a:gd name="T15" fmla="*/ 6 h 6"/>
                  <a:gd name="T16" fmla="*/ 1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1" y="5"/>
                    </a:moveTo>
                    <a:cubicBezTo>
                      <a:pt x="1" y="4"/>
                      <a:pt x="1" y="3"/>
                      <a:pt x="0" y="2"/>
                    </a:cubicBezTo>
                    <a:cubicBezTo>
                      <a:pt x="2" y="2"/>
                      <a:pt x="2" y="1"/>
                      <a:pt x="1" y="0"/>
                    </a:cubicBezTo>
                    <a:cubicBezTo>
                      <a:pt x="2" y="0"/>
                      <a:pt x="3" y="0"/>
                      <a:pt x="4" y="0"/>
                    </a:cubicBezTo>
                    <a:cubicBezTo>
                      <a:pt x="4" y="1"/>
                      <a:pt x="5" y="1"/>
                      <a:pt x="6" y="1"/>
                    </a:cubicBezTo>
                    <a:cubicBezTo>
                      <a:pt x="6" y="2"/>
                      <a:pt x="6" y="3"/>
                      <a:pt x="7" y="4"/>
                    </a:cubicBezTo>
                    <a:cubicBezTo>
                      <a:pt x="5" y="4"/>
                      <a:pt x="5" y="5"/>
                      <a:pt x="5" y="6"/>
                    </a:cubicBezTo>
                    <a:cubicBezTo>
                      <a:pt x="5" y="6"/>
                      <a:pt x="4" y="6"/>
                      <a:pt x="3" y="6"/>
                    </a:cubicBezTo>
                    <a:cubicBezTo>
                      <a:pt x="3" y="5"/>
                      <a:pt x="2"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5" name="Freeform 504"/>
              <p:cNvSpPr>
                <a:spLocks/>
              </p:cNvSpPr>
              <p:nvPr userDrawn="1"/>
            </p:nvSpPr>
            <p:spPr bwMode="auto">
              <a:xfrm>
                <a:off x="1308" y="2080"/>
                <a:ext cx="71" cy="144"/>
              </a:xfrm>
              <a:custGeom>
                <a:avLst/>
                <a:gdLst>
                  <a:gd name="T0" fmla="*/ 5 w 30"/>
                  <a:gd name="T1" fmla="*/ 52 h 61"/>
                  <a:gd name="T2" fmla="*/ 4 w 30"/>
                  <a:gd name="T3" fmla="*/ 27 h 61"/>
                  <a:gd name="T4" fmla="*/ 5 w 30"/>
                  <a:gd name="T5" fmla="*/ 52 h 61"/>
                </a:gdLst>
                <a:ahLst/>
                <a:cxnLst>
                  <a:cxn ang="0">
                    <a:pos x="T0" y="T1"/>
                  </a:cxn>
                  <a:cxn ang="0">
                    <a:pos x="T2" y="T3"/>
                  </a:cxn>
                  <a:cxn ang="0">
                    <a:pos x="T4" y="T5"/>
                  </a:cxn>
                </a:cxnLst>
                <a:rect l="0" t="0" r="r" b="b"/>
                <a:pathLst>
                  <a:path w="30" h="61">
                    <a:moveTo>
                      <a:pt x="5" y="52"/>
                    </a:moveTo>
                    <a:cubicBezTo>
                      <a:pt x="0" y="48"/>
                      <a:pt x="1" y="33"/>
                      <a:pt x="4" y="27"/>
                    </a:cubicBezTo>
                    <a:cubicBezTo>
                      <a:pt x="26" y="0"/>
                      <a:pt x="30" y="61"/>
                      <a:pt x="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6" name="Freeform 505"/>
              <p:cNvSpPr>
                <a:spLocks/>
              </p:cNvSpPr>
              <p:nvPr userDrawn="1"/>
            </p:nvSpPr>
            <p:spPr bwMode="auto">
              <a:xfrm>
                <a:off x="1344" y="2553"/>
                <a:ext cx="61" cy="85"/>
              </a:xfrm>
              <a:custGeom>
                <a:avLst/>
                <a:gdLst>
                  <a:gd name="T0" fmla="*/ 7 w 26"/>
                  <a:gd name="T1" fmla="*/ 11 h 36"/>
                  <a:gd name="T2" fmla="*/ 23 w 26"/>
                  <a:gd name="T3" fmla="*/ 0 h 36"/>
                  <a:gd name="T4" fmla="*/ 24 w 26"/>
                  <a:gd name="T5" fmla="*/ 20 h 36"/>
                  <a:gd name="T6" fmla="*/ 7 w 26"/>
                  <a:gd name="T7" fmla="*/ 11 h 36"/>
                </a:gdLst>
                <a:ahLst/>
                <a:cxnLst>
                  <a:cxn ang="0">
                    <a:pos x="T0" y="T1"/>
                  </a:cxn>
                  <a:cxn ang="0">
                    <a:pos x="T2" y="T3"/>
                  </a:cxn>
                  <a:cxn ang="0">
                    <a:pos x="T4" y="T5"/>
                  </a:cxn>
                  <a:cxn ang="0">
                    <a:pos x="T6" y="T7"/>
                  </a:cxn>
                </a:cxnLst>
                <a:rect l="0" t="0" r="r" b="b"/>
                <a:pathLst>
                  <a:path w="26" h="36">
                    <a:moveTo>
                      <a:pt x="7" y="11"/>
                    </a:moveTo>
                    <a:cubicBezTo>
                      <a:pt x="11" y="5"/>
                      <a:pt x="18" y="1"/>
                      <a:pt x="23" y="0"/>
                    </a:cubicBezTo>
                    <a:cubicBezTo>
                      <a:pt x="25" y="4"/>
                      <a:pt x="26" y="13"/>
                      <a:pt x="24" y="20"/>
                    </a:cubicBezTo>
                    <a:cubicBezTo>
                      <a:pt x="12" y="36"/>
                      <a:pt x="0" y="30"/>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7" name="Freeform 506"/>
              <p:cNvSpPr>
                <a:spLocks/>
              </p:cNvSpPr>
              <p:nvPr userDrawn="1"/>
            </p:nvSpPr>
            <p:spPr bwMode="auto">
              <a:xfrm>
                <a:off x="1417" y="3381"/>
                <a:ext cx="47" cy="55"/>
              </a:xfrm>
              <a:custGeom>
                <a:avLst/>
                <a:gdLst>
                  <a:gd name="T0" fmla="*/ 12 w 20"/>
                  <a:gd name="T1" fmla="*/ 0 h 23"/>
                  <a:gd name="T2" fmla="*/ 13 w 20"/>
                  <a:gd name="T3" fmla="*/ 19 h 23"/>
                  <a:gd name="T4" fmla="*/ 12 w 20"/>
                  <a:gd name="T5" fmla="*/ 0 h 23"/>
                </a:gdLst>
                <a:ahLst/>
                <a:cxnLst>
                  <a:cxn ang="0">
                    <a:pos x="T0" y="T1"/>
                  </a:cxn>
                  <a:cxn ang="0">
                    <a:pos x="T2" y="T3"/>
                  </a:cxn>
                  <a:cxn ang="0">
                    <a:pos x="T4" y="T5"/>
                  </a:cxn>
                </a:cxnLst>
                <a:rect l="0" t="0" r="r" b="b"/>
                <a:pathLst>
                  <a:path w="20" h="23">
                    <a:moveTo>
                      <a:pt x="12" y="0"/>
                    </a:moveTo>
                    <a:cubicBezTo>
                      <a:pt x="19" y="1"/>
                      <a:pt x="20" y="12"/>
                      <a:pt x="13" y="19"/>
                    </a:cubicBezTo>
                    <a:cubicBezTo>
                      <a:pt x="2" y="23"/>
                      <a:pt x="0" y="4"/>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8" name="Freeform 507"/>
              <p:cNvSpPr>
                <a:spLocks/>
              </p:cNvSpPr>
              <p:nvPr userDrawn="1"/>
            </p:nvSpPr>
            <p:spPr bwMode="auto">
              <a:xfrm>
                <a:off x="1372" y="2958"/>
                <a:ext cx="62" cy="80"/>
              </a:xfrm>
              <a:custGeom>
                <a:avLst/>
                <a:gdLst>
                  <a:gd name="T0" fmla="*/ 11 w 26"/>
                  <a:gd name="T1" fmla="*/ 8 h 34"/>
                  <a:gd name="T2" fmla="*/ 25 w 26"/>
                  <a:gd name="T3" fmla="*/ 16 h 34"/>
                  <a:gd name="T4" fmla="*/ 11 w 26"/>
                  <a:gd name="T5" fmla="*/ 8 h 34"/>
                </a:gdLst>
                <a:ahLst/>
                <a:cxnLst>
                  <a:cxn ang="0">
                    <a:pos x="T0" y="T1"/>
                  </a:cxn>
                  <a:cxn ang="0">
                    <a:pos x="T2" y="T3"/>
                  </a:cxn>
                  <a:cxn ang="0">
                    <a:pos x="T4" y="T5"/>
                  </a:cxn>
                </a:cxnLst>
                <a:rect l="0" t="0" r="r" b="b"/>
                <a:pathLst>
                  <a:path w="26" h="34">
                    <a:moveTo>
                      <a:pt x="11" y="8"/>
                    </a:moveTo>
                    <a:cubicBezTo>
                      <a:pt x="21" y="0"/>
                      <a:pt x="26" y="3"/>
                      <a:pt x="25" y="16"/>
                    </a:cubicBezTo>
                    <a:cubicBezTo>
                      <a:pt x="17" y="34"/>
                      <a:pt x="0" y="24"/>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9" name="Freeform 508"/>
              <p:cNvSpPr>
                <a:spLocks/>
              </p:cNvSpPr>
              <p:nvPr userDrawn="1"/>
            </p:nvSpPr>
            <p:spPr bwMode="auto">
              <a:xfrm>
                <a:off x="781" y="684"/>
                <a:ext cx="47" cy="140"/>
              </a:xfrm>
              <a:custGeom>
                <a:avLst/>
                <a:gdLst>
                  <a:gd name="T0" fmla="*/ 8 w 20"/>
                  <a:gd name="T1" fmla="*/ 48 h 59"/>
                  <a:gd name="T2" fmla="*/ 1 w 20"/>
                  <a:gd name="T3" fmla="*/ 17 h 59"/>
                  <a:gd name="T4" fmla="*/ 17 w 20"/>
                  <a:gd name="T5" fmla="*/ 53 h 59"/>
                  <a:gd name="T6" fmla="*/ 8 w 20"/>
                  <a:gd name="T7" fmla="*/ 48 h 59"/>
                </a:gdLst>
                <a:ahLst/>
                <a:cxnLst>
                  <a:cxn ang="0">
                    <a:pos x="T0" y="T1"/>
                  </a:cxn>
                  <a:cxn ang="0">
                    <a:pos x="T2" y="T3"/>
                  </a:cxn>
                  <a:cxn ang="0">
                    <a:pos x="T4" y="T5"/>
                  </a:cxn>
                  <a:cxn ang="0">
                    <a:pos x="T6" y="T7"/>
                  </a:cxn>
                </a:cxnLst>
                <a:rect l="0" t="0" r="r" b="b"/>
                <a:pathLst>
                  <a:path w="20" h="59">
                    <a:moveTo>
                      <a:pt x="8" y="48"/>
                    </a:moveTo>
                    <a:cubicBezTo>
                      <a:pt x="3" y="38"/>
                      <a:pt x="0" y="26"/>
                      <a:pt x="1" y="17"/>
                    </a:cubicBezTo>
                    <a:cubicBezTo>
                      <a:pt x="3" y="0"/>
                      <a:pt x="20" y="40"/>
                      <a:pt x="17" y="53"/>
                    </a:cubicBezTo>
                    <a:cubicBezTo>
                      <a:pt x="16" y="57"/>
                      <a:pt x="14" y="59"/>
                      <a:pt x="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0" name="Freeform 509"/>
              <p:cNvSpPr>
                <a:spLocks/>
              </p:cNvSpPr>
              <p:nvPr userDrawn="1"/>
            </p:nvSpPr>
            <p:spPr bwMode="auto">
              <a:xfrm>
                <a:off x="617" y="310"/>
                <a:ext cx="45" cy="112"/>
              </a:xfrm>
              <a:custGeom>
                <a:avLst/>
                <a:gdLst>
                  <a:gd name="T0" fmla="*/ 8 w 19"/>
                  <a:gd name="T1" fmla="*/ 38 h 47"/>
                  <a:gd name="T2" fmla="*/ 2 w 19"/>
                  <a:gd name="T3" fmla="*/ 6 h 47"/>
                  <a:gd name="T4" fmla="*/ 5 w 19"/>
                  <a:gd name="T5" fmla="*/ 0 h 47"/>
                  <a:gd name="T6" fmla="*/ 17 w 19"/>
                  <a:gd name="T7" fmla="*/ 46 h 47"/>
                  <a:gd name="T8" fmla="*/ 8 w 19"/>
                  <a:gd name="T9" fmla="*/ 38 h 47"/>
                </a:gdLst>
                <a:ahLst/>
                <a:cxnLst>
                  <a:cxn ang="0">
                    <a:pos x="T0" y="T1"/>
                  </a:cxn>
                  <a:cxn ang="0">
                    <a:pos x="T2" y="T3"/>
                  </a:cxn>
                  <a:cxn ang="0">
                    <a:pos x="T4" y="T5"/>
                  </a:cxn>
                  <a:cxn ang="0">
                    <a:pos x="T6" y="T7"/>
                  </a:cxn>
                  <a:cxn ang="0">
                    <a:pos x="T8" y="T9"/>
                  </a:cxn>
                </a:cxnLst>
                <a:rect l="0" t="0" r="r" b="b"/>
                <a:pathLst>
                  <a:path w="19" h="47">
                    <a:moveTo>
                      <a:pt x="8" y="38"/>
                    </a:moveTo>
                    <a:cubicBezTo>
                      <a:pt x="4" y="25"/>
                      <a:pt x="0" y="12"/>
                      <a:pt x="2" y="6"/>
                    </a:cubicBezTo>
                    <a:cubicBezTo>
                      <a:pt x="3" y="4"/>
                      <a:pt x="4" y="2"/>
                      <a:pt x="5" y="0"/>
                    </a:cubicBezTo>
                    <a:cubicBezTo>
                      <a:pt x="18" y="7"/>
                      <a:pt x="19" y="32"/>
                      <a:pt x="17" y="46"/>
                    </a:cubicBezTo>
                    <a:cubicBezTo>
                      <a:pt x="13" y="47"/>
                      <a:pt x="10" y="43"/>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1" name="Freeform 510"/>
              <p:cNvSpPr>
                <a:spLocks/>
              </p:cNvSpPr>
              <p:nvPr userDrawn="1"/>
            </p:nvSpPr>
            <p:spPr bwMode="auto">
              <a:xfrm>
                <a:off x="975" y="1110"/>
                <a:ext cx="54" cy="137"/>
              </a:xfrm>
              <a:custGeom>
                <a:avLst/>
                <a:gdLst>
                  <a:gd name="T0" fmla="*/ 0 w 23"/>
                  <a:gd name="T1" fmla="*/ 14 h 58"/>
                  <a:gd name="T2" fmla="*/ 8 w 23"/>
                  <a:gd name="T3" fmla="*/ 2 h 58"/>
                  <a:gd name="T4" fmla="*/ 23 w 23"/>
                  <a:gd name="T5" fmla="*/ 32 h 58"/>
                  <a:gd name="T6" fmla="*/ 0 w 23"/>
                  <a:gd name="T7" fmla="*/ 14 h 58"/>
                </a:gdLst>
                <a:ahLst/>
                <a:cxnLst>
                  <a:cxn ang="0">
                    <a:pos x="T0" y="T1"/>
                  </a:cxn>
                  <a:cxn ang="0">
                    <a:pos x="T2" y="T3"/>
                  </a:cxn>
                  <a:cxn ang="0">
                    <a:pos x="T4" y="T5"/>
                  </a:cxn>
                  <a:cxn ang="0">
                    <a:pos x="T6" y="T7"/>
                  </a:cxn>
                </a:cxnLst>
                <a:rect l="0" t="0" r="r" b="b"/>
                <a:pathLst>
                  <a:path w="23" h="58">
                    <a:moveTo>
                      <a:pt x="0" y="14"/>
                    </a:moveTo>
                    <a:cubicBezTo>
                      <a:pt x="0" y="7"/>
                      <a:pt x="4" y="0"/>
                      <a:pt x="8" y="2"/>
                    </a:cubicBezTo>
                    <a:cubicBezTo>
                      <a:pt x="13" y="6"/>
                      <a:pt x="22" y="24"/>
                      <a:pt x="23" y="32"/>
                    </a:cubicBezTo>
                    <a:cubicBezTo>
                      <a:pt x="22" y="58"/>
                      <a:pt x="2" y="37"/>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2" name="Freeform 511"/>
              <p:cNvSpPr>
                <a:spLocks/>
              </p:cNvSpPr>
              <p:nvPr userDrawn="1"/>
            </p:nvSpPr>
            <p:spPr bwMode="auto">
              <a:xfrm>
                <a:off x="1457" y="3776"/>
                <a:ext cx="55" cy="36"/>
              </a:xfrm>
              <a:custGeom>
                <a:avLst/>
                <a:gdLst>
                  <a:gd name="T0" fmla="*/ 9 w 23"/>
                  <a:gd name="T1" fmla="*/ 13 h 15"/>
                  <a:gd name="T2" fmla="*/ 16 w 23"/>
                  <a:gd name="T3" fmla="*/ 13 h 15"/>
                  <a:gd name="T4" fmla="*/ 9 w 23"/>
                  <a:gd name="T5" fmla="*/ 13 h 15"/>
                </a:gdLst>
                <a:ahLst/>
                <a:cxnLst>
                  <a:cxn ang="0">
                    <a:pos x="T0" y="T1"/>
                  </a:cxn>
                  <a:cxn ang="0">
                    <a:pos x="T2" y="T3"/>
                  </a:cxn>
                  <a:cxn ang="0">
                    <a:pos x="T4" y="T5"/>
                  </a:cxn>
                </a:cxnLst>
                <a:rect l="0" t="0" r="r" b="b"/>
                <a:pathLst>
                  <a:path w="23" h="15">
                    <a:moveTo>
                      <a:pt x="9" y="13"/>
                    </a:moveTo>
                    <a:cubicBezTo>
                      <a:pt x="0" y="3"/>
                      <a:pt x="23" y="0"/>
                      <a:pt x="16" y="13"/>
                    </a:cubicBezTo>
                    <a:cubicBezTo>
                      <a:pt x="13" y="14"/>
                      <a:pt x="10" y="15"/>
                      <a:pt x="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3" name="Freeform 512"/>
              <p:cNvSpPr>
                <a:spLocks/>
              </p:cNvSpPr>
              <p:nvPr userDrawn="1"/>
            </p:nvSpPr>
            <p:spPr bwMode="auto">
              <a:xfrm>
                <a:off x="1169" y="1474"/>
                <a:ext cx="68" cy="225"/>
              </a:xfrm>
              <a:custGeom>
                <a:avLst/>
                <a:gdLst>
                  <a:gd name="T0" fmla="*/ 8 w 29"/>
                  <a:gd name="T1" fmla="*/ 59 h 95"/>
                  <a:gd name="T2" fmla="*/ 6 w 29"/>
                  <a:gd name="T3" fmla="*/ 30 h 95"/>
                  <a:gd name="T4" fmla="*/ 8 w 29"/>
                  <a:gd name="T5" fmla="*/ 59 h 95"/>
                </a:gdLst>
                <a:ahLst/>
                <a:cxnLst>
                  <a:cxn ang="0">
                    <a:pos x="T0" y="T1"/>
                  </a:cxn>
                  <a:cxn ang="0">
                    <a:pos x="T2" y="T3"/>
                  </a:cxn>
                  <a:cxn ang="0">
                    <a:pos x="T4" y="T5"/>
                  </a:cxn>
                </a:cxnLst>
                <a:rect l="0" t="0" r="r" b="b"/>
                <a:pathLst>
                  <a:path w="29" h="95">
                    <a:moveTo>
                      <a:pt x="8" y="59"/>
                    </a:moveTo>
                    <a:cubicBezTo>
                      <a:pt x="3" y="50"/>
                      <a:pt x="0" y="37"/>
                      <a:pt x="6" y="30"/>
                    </a:cubicBezTo>
                    <a:cubicBezTo>
                      <a:pt x="29" y="0"/>
                      <a:pt x="28" y="95"/>
                      <a:pt x="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4" name="Freeform 513"/>
              <p:cNvSpPr>
                <a:spLocks/>
              </p:cNvSpPr>
              <p:nvPr userDrawn="1"/>
            </p:nvSpPr>
            <p:spPr bwMode="auto">
              <a:xfrm>
                <a:off x="1533" y="4138"/>
                <a:ext cx="14" cy="14"/>
              </a:xfrm>
              <a:custGeom>
                <a:avLst/>
                <a:gdLst>
                  <a:gd name="T0" fmla="*/ 0 w 6"/>
                  <a:gd name="T1" fmla="*/ 5 h 6"/>
                  <a:gd name="T2" fmla="*/ 0 w 6"/>
                  <a:gd name="T3" fmla="*/ 2 h 6"/>
                  <a:gd name="T4" fmla="*/ 1 w 6"/>
                  <a:gd name="T5" fmla="*/ 0 h 6"/>
                  <a:gd name="T6" fmla="*/ 4 w 6"/>
                  <a:gd name="T7" fmla="*/ 0 h 6"/>
                  <a:gd name="T8" fmla="*/ 6 w 6"/>
                  <a:gd name="T9" fmla="*/ 1 h 6"/>
                  <a:gd name="T10" fmla="*/ 6 w 6"/>
                  <a:gd name="T11" fmla="*/ 4 h 6"/>
                  <a:gd name="T12" fmla="*/ 5 w 6"/>
                  <a:gd name="T13" fmla="*/ 6 h 6"/>
                  <a:gd name="T14" fmla="*/ 2 w 6"/>
                  <a:gd name="T15" fmla="*/ 6 h 6"/>
                  <a:gd name="T16" fmla="*/ 0 w 6"/>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0" y="5"/>
                    </a:moveTo>
                    <a:cubicBezTo>
                      <a:pt x="0" y="4"/>
                      <a:pt x="0" y="3"/>
                      <a:pt x="0" y="2"/>
                    </a:cubicBezTo>
                    <a:cubicBezTo>
                      <a:pt x="1" y="2"/>
                      <a:pt x="1" y="1"/>
                      <a:pt x="1" y="0"/>
                    </a:cubicBezTo>
                    <a:cubicBezTo>
                      <a:pt x="2" y="0"/>
                      <a:pt x="3" y="0"/>
                      <a:pt x="4" y="0"/>
                    </a:cubicBezTo>
                    <a:cubicBezTo>
                      <a:pt x="4" y="1"/>
                      <a:pt x="5" y="1"/>
                      <a:pt x="6" y="1"/>
                    </a:cubicBezTo>
                    <a:cubicBezTo>
                      <a:pt x="6" y="2"/>
                      <a:pt x="6" y="3"/>
                      <a:pt x="6" y="4"/>
                    </a:cubicBezTo>
                    <a:cubicBezTo>
                      <a:pt x="5" y="4"/>
                      <a:pt x="5" y="5"/>
                      <a:pt x="5" y="6"/>
                    </a:cubicBezTo>
                    <a:cubicBezTo>
                      <a:pt x="4" y="6"/>
                      <a:pt x="3" y="6"/>
                      <a:pt x="2" y="6"/>
                    </a:cubicBezTo>
                    <a:cubicBezTo>
                      <a:pt x="2" y="5"/>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5" name="Freeform 514"/>
              <p:cNvSpPr>
                <a:spLocks/>
              </p:cNvSpPr>
              <p:nvPr userDrawn="1"/>
            </p:nvSpPr>
            <p:spPr bwMode="auto">
              <a:xfrm>
                <a:off x="1313" y="1926"/>
                <a:ext cx="73" cy="145"/>
              </a:xfrm>
              <a:custGeom>
                <a:avLst/>
                <a:gdLst>
                  <a:gd name="T0" fmla="*/ 5 w 31"/>
                  <a:gd name="T1" fmla="*/ 52 h 61"/>
                  <a:gd name="T2" fmla="*/ 3 w 31"/>
                  <a:gd name="T3" fmla="*/ 27 h 61"/>
                  <a:gd name="T4" fmla="*/ 5 w 31"/>
                  <a:gd name="T5" fmla="*/ 52 h 61"/>
                </a:gdLst>
                <a:ahLst/>
                <a:cxnLst>
                  <a:cxn ang="0">
                    <a:pos x="T0" y="T1"/>
                  </a:cxn>
                  <a:cxn ang="0">
                    <a:pos x="T2" y="T3"/>
                  </a:cxn>
                  <a:cxn ang="0">
                    <a:pos x="T4" y="T5"/>
                  </a:cxn>
                </a:cxnLst>
                <a:rect l="0" t="0" r="r" b="b"/>
                <a:pathLst>
                  <a:path w="31" h="61">
                    <a:moveTo>
                      <a:pt x="5" y="52"/>
                    </a:moveTo>
                    <a:cubicBezTo>
                      <a:pt x="0" y="48"/>
                      <a:pt x="1" y="32"/>
                      <a:pt x="3" y="27"/>
                    </a:cubicBezTo>
                    <a:cubicBezTo>
                      <a:pt x="24" y="0"/>
                      <a:pt x="31" y="61"/>
                      <a:pt x="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6" name="Freeform 515"/>
              <p:cNvSpPr>
                <a:spLocks/>
              </p:cNvSpPr>
              <p:nvPr userDrawn="1"/>
            </p:nvSpPr>
            <p:spPr bwMode="auto">
              <a:xfrm>
                <a:off x="1377" y="2369"/>
                <a:ext cx="71" cy="130"/>
              </a:xfrm>
              <a:custGeom>
                <a:avLst/>
                <a:gdLst>
                  <a:gd name="T0" fmla="*/ 5 w 30"/>
                  <a:gd name="T1" fmla="*/ 43 h 55"/>
                  <a:gd name="T2" fmla="*/ 9 w 30"/>
                  <a:gd name="T3" fmla="*/ 22 h 55"/>
                  <a:gd name="T4" fmla="*/ 5 w 30"/>
                  <a:gd name="T5" fmla="*/ 43 h 55"/>
                </a:gdLst>
                <a:ahLst/>
                <a:cxnLst>
                  <a:cxn ang="0">
                    <a:pos x="T0" y="T1"/>
                  </a:cxn>
                  <a:cxn ang="0">
                    <a:pos x="T2" y="T3"/>
                  </a:cxn>
                  <a:cxn ang="0">
                    <a:pos x="T4" y="T5"/>
                  </a:cxn>
                </a:cxnLst>
                <a:rect l="0" t="0" r="r" b="b"/>
                <a:pathLst>
                  <a:path w="30" h="55">
                    <a:moveTo>
                      <a:pt x="5" y="43"/>
                    </a:moveTo>
                    <a:cubicBezTo>
                      <a:pt x="0" y="37"/>
                      <a:pt x="5" y="26"/>
                      <a:pt x="9" y="22"/>
                    </a:cubicBezTo>
                    <a:cubicBezTo>
                      <a:pt x="30" y="0"/>
                      <a:pt x="24" y="55"/>
                      <a:pt x="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7" name="Freeform 516"/>
              <p:cNvSpPr>
                <a:spLocks/>
              </p:cNvSpPr>
              <p:nvPr userDrawn="1"/>
            </p:nvSpPr>
            <p:spPr bwMode="auto">
              <a:xfrm>
                <a:off x="582" y="152"/>
                <a:ext cx="54" cy="132"/>
              </a:xfrm>
              <a:custGeom>
                <a:avLst/>
                <a:gdLst>
                  <a:gd name="T0" fmla="*/ 7 w 23"/>
                  <a:gd name="T1" fmla="*/ 46 h 56"/>
                  <a:gd name="T2" fmla="*/ 3 w 23"/>
                  <a:gd name="T3" fmla="*/ 14 h 56"/>
                  <a:gd name="T4" fmla="*/ 17 w 23"/>
                  <a:gd name="T5" fmla="*/ 50 h 56"/>
                  <a:gd name="T6" fmla="*/ 7 w 23"/>
                  <a:gd name="T7" fmla="*/ 46 h 56"/>
                </a:gdLst>
                <a:ahLst/>
                <a:cxnLst>
                  <a:cxn ang="0">
                    <a:pos x="T0" y="T1"/>
                  </a:cxn>
                  <a:cxn ang="0">
                    <a:pos x="T2" y="T3"/>
                  </a:cxn>
                  <a:cxn ang="0">
                    <a:pos x="T4" y="T5"/>
                  </a:cxn>
                  <a:cxn ang="0">
                    <a:pos x="T6" y="T7"/>
                  </a:cxn>
                </a:cxnLst>
                <a:rect l="0" t="0" r="r" b="b"/>
                <a:pathLst>
                  <a:path w="23" h="56">
                    <a:moveTo>
                      <a:pt x="7" y="46"/>
                    </a:moveTo>
                    <a:cubicBezTo>
                      <a:pt x="0" y="32"/>
                      <a:pt x="0" y="20"/>
                      <a:pt x="3" y="14"/>
                    </a:cubicBezTo>
                    <a:cubicBezTo>
                      <a:pt x="9" y="0"/>
                      <a:pt x="23" y="35"/>
                      <a:pt x="17" y="50"/>
                    </a:cubicBezTo>
                    <a:cubicBezTo>
                      <a:pt x="15" y="56"/>
                      <a:pt x="12" y="54"/>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8" name="Freeform 517"/>
              <p:cNvSpPr>
                <a:spLocks/>
              </p:cNvSpPr>
              <p:nvPr userDrawn="1"/>
            </p:nvSpPr>
            <p:spPr bwMode="auto">
              <a:xfrm>
                <a:off x="1398" y="2813"/>
                <a:ext cx="62" cy="81"/>
              </a:xfrm>
              <a:custGeom>
                <a:avLst/>
                <a:gdLst>
                  <a:gd name="T0" fmla="*/ 10 w 26"/>
                  <a:gd name="T1" fmla="*/ 8 h 34"/>
                  <a:gd name="T2" fmla="*/ 25 w 26"/>
                  <a:gd name="T3" fmla="*/ 15 h 34"/>
                  <a:gd name="T4" fmla="*/ 10 w 26"/>
                  <a:gd name="T5" fmla="*/ 8 h 34"/>
                </a:gdLst>
                <a:ahLst/>
                <a:cxnLst>
                  <a:cxn ang="0">
                    <a:pos x="T0" y="T1"/>
                  </a:cxn>
                  <a:cxn ang="0">
                    <a:pos x="T2" y="T3"/>
                  </a:cxn>
                  <a:cxn ang="0">
                    <a:pos x="T4" y="T5"/>
                  </a:cxn>
                </a:cxnLst>
                <a:rect l="0" t="0" r="r" b="b"/>
                <a:pathLst>
                  <a:path w="26" h="34">
                    <a:moveTo>
                      <a:pt x="10" y="8"/>
                    </a:moveTo>
                    <a:cubicBezTo>
                      <a:pt x="21" y="0"/>
                      <a:pt x="26" y="2"/>
                      <a:pt x="25" y="15"/>
                    </a:cubicBezTo>
                    <a:cubicBezTo>
                      <a:pt x="17" y="34"/>
                      <a:pt x="0" y="25"/>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9" name="Freeform 518"/>
              <p:cNvSpPr>
                <a:spLocks/>
              </p:cNvSpPr>
              <p:nvPr userDrawn="1"/>
            </p:nvSpPr>
            <p:spPr bwMode="auto">
              <a:xfrm>
                <a:off x="738" y="545"/>
                <a:ext cx="45" cy="139"/>
              </a:xfrm>
              <a:custGeom>
                <a:avLst/>
                <a:gdLst>
                  <a:gd name="T0" fmla="*/ 8 w 19"/>
                  <a:gd name="T1" fmla="*/ 47 h 59"/>
                  <a:gd name="T2" fmla="*/ 1 w 19"/>
                  <a:gd name="T3" fmla="*/ 16 h 59"/>
                  <a:gd name="T4" fmla="*/ 16 w 19"/>
                  <a:gd name="T5" fmla="*/ 53 h 59"/>
                  <a:gd name="T6" fmla="*/ 8 w 19"/>
                  <a:gd name="T7" fmla="*/ 47 h 59"/>
                </a:gdLst>
                <a:ahLst/>
                <a:cxnLst>
                  <a:cxn ang="0">
                    <a:pos x="T0" y="T1"/>
                  </a:cxn>
                  <a:cxn ang="0">
                    <a:pos x="T2" y="T3"/>
                  </a:cxn>
                  <a:cxn ang="0">
                    <a:pos x="T4" y="T5"/>
                  </a:cxn>
                  <a:cxn ang="0">
                    <a:pos x="T6" y="T7"/>
                  </a:cxn>
                </a:cxnLst>
                <a:rect l="0" t="0" r="r" b="b"/>
                <a:pathLst>
                  <a:path w="19" h="59">
                    <a:moveTo>
                      <a:pt x="8" y="47"/>
                    </a:moveTo>
                    <a:cubicBezTo>
                      <a:pt x="3" y="37"/>
                      <a:pt x="0" y="25"/>
                      <a:pt x="1" y="16"/>
                    </a:cubicBezTo>
                    <a:cubicBezTo>
                      <a:pt x="5" y="0"/>
                      <a:pt x="19" y="40"/>
                      <a:pt x="16" y="53"/>
                    </a:cubicBezTo>
                    <a:cubicBezTo>
                      <a:pt x="15" y="56"/>
                      <a:pt x="14" y="59"/>
                      <a:pt x="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0" name="Freeform 519"/>
              <p:cNvSpPr>
                <a:spLocks/>
              </p:cNvSpPr>
              <p:nvPr userDrawn="1"/>
            </p:nvSpPr>
            <p:spPr bwMode="auto">
              <a:xfrm>
                <a:off x="1441" y="3242"/>
                <a:ext cx="42" cy="59"/>
              </a:xfrm>
              <a:custGeom>
                <a:avLst/>
                <a:gdLst>
                  <a:gd name="T0" fmla="*/ 6 w 18"/>
                  <a:gd name="T1" fmla="*/ 4 h 25"/>
                  <a:gd name="T2" fmla="*/ 16 w 18"/>
                  <a:gd name="T3" fmla="*/ 0 h 25"/>
                  <a:gd name="T4" fmla="*/ 18 w 18"/>
                  <a:gd name="T5" fmla="*/ 13 h 25"/>
                  <a:gd name="T6" fmla="*/ 6 w 18"/>
                  <a:gd name="T7" fmla="*/ 4 h 25"/>
                </a:gdLst>
                <a:ahLst/>
                <a:cxnLst>
                  <a:cxn ang="0">
                    <a:pos x="T0" y="T1"/>
                  </a:cxn>
                  <a:cxn ang="0">
                    <a:pos x="T2" y="T3"/>
                  </a:cxn>
                  <a:cxn ang="0">
                    <a:pos x="T4" y="T5"/>
                  </a:cxn>
                  <a:cxn ang="0">
                    <a:pos x="T6" y="T7"/>
                  </a:cxn>
                </a:cxnLst>
                <a:rect l="0" t="0" r="r" b="b"/>
                <a:pathLst>
                  <a:path w="18" h="25">
                    <a:moveTo>
                      <a:pt x="6" y="4"/>
                    </a:moveTo>
                    <a:cubicBezTo>
                      <a:pt x="9" y="3"/>
                      <a:pt x="12" y="1"/>
                      <a:pt x="16" y="0"/>
                    </a:cubicBezTo>
                    <a:cubicBezTo>
                      <a:pt x="18" y="2"/>
                      <a:pt x="18" y="8"/>
                      <a:pt x="18" y="13"/>
                    </a:cubicBezTo>
                    <a:cubicBezTo>
                      <a:pt x="11" y="25"/>
                      <a:pt x="0" y="17"/>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1" name="Freeform 520"/>
              <p:cNvSpPr>
                <a:spLocks/>
              </p:cNvSpPr>
              <p:nvPr userDrawn="1"/>
            </p:nvSpPr>
            <p:spPr bwMode="auto">
              <a:xfrm>
                <a:off x="1133" y="1347"/>
                <a:ext cx="74" cy="149"/>
              </a:xfrm>
              <a:custGeom>
                <a:avLst/>
                <a:gdLst>
                  <a:gd name="T0" fmla="*/ 8 w 31"/>
                  <a:gd name="T1" fmla="*/ 50 h 63"/>
                  <a:gd name="T2" fmla="*/ 1 w 31"/>
                  <a:gd name="T3" fmla="*/ 27 h 63"/>
                  <a:gd name="T4" fmla="*/ 22 w 31"/>
                  <a:gd name="T5" fmla="*/ 55 h 63"/>
                  <a:gd name="T6" fmla="*/ 8 w 31"/>
                  <a:gd name="T7" fmla="*/ 50 h 63"/>
                </a:gdLst>
                <a:ahLst/>
                <a:cxnLst>
                  <a:cxn ang="0">
                    <a:pos x="T0" y="T1"/>
                  </a:cxn>
                  <a:cxn ang="0">
                    <a:pos x="T2" y="T3"/>
                  </a:cxn>
                  <a:cxn ang="0">
                    <a:pos x="T4" y="T5"/>
                  </a:cxn>
                  <a:cxn ang="0">
                    <a:pos x="T6" y="T7"/>
                  </a:cxn>
                </a:cxnLst>
                <a:rect l="0" t="0" r="r" b="b"/>
                <a:pathLst>
                  <a:path w="31" h="63">
                    <a:moveTo>
                      <a:pt x="8" y="50"/>
                    </a:moveTo>
                    <a:cubicBezTo>
                      <a:pt x="2" y="42"/>
                      <a:pt x="0" y="32"/>
                      <a:pt x="1" y="27"/>
                    </a:cubicBezTo>
                    <a:cubicBezTo>
                      <a:pt x="4" y="0"/>
                      <a:pt x="31" y="38"/>
                      <a:pt x="22" y="55"/>
                    </a:cubicBezTo>
                    <a:cubicBezTo>
                      <a:pt x="20" y="59"/>
                      <a:pt x="16" y="63"/>
                      <a:pt x="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2" name="Freeform 521"/>
              <p:cNvSpPr>
                <a:spLocks/>
              </p:cNvSpPr>
              <p:nvPr userDrawn="1"/>
            </p:nvSpPr>
            <p:spPr bwMode="auto">
              <a:xfrm>
                <a:off x="920" y="966"/>
                <a:ext cx="55" cy="135"/>
              </a:xfrm>
              <a:custGeom>
                <a:avLst/>
                <a:gdLst>
                  <a:gd name="T0" fmla="*/ 0 w 23"/>
                  <a:gd name="T1" fmla="*/ 14 h 57"/>
                  <a:gd name="T2" fmla="*/ 8 w 23"/>
                  <a:gd name="T3" fmla="*/ 2 h 57"/>
                  <a:gd name="T4" fmla="*/ 23 w 23"/>
                  <a:gd name="T5" fmla="*/ 32 h 57"/>
                  <a:gd name="T6" fmla="*/ 0 w 23"/>
                  <a:gd name="T7" fmla="*/ 14 h 57"/>
                </a:gdLst>
                <a:ahLst/>
                <a:cxnLst>
                  <a:cxn ang="0">
                    <a:pos x="T0" y="T1"/>
                  </a:cxn>
                  <a:cxn ang="0">
                    <a:pos x="T2" y="T3"/>
                  </a:cxn>
                  <a:cxn ang="0">
                    <a:pos x="T4" y="T5"/>
                  </a:cxn>
                  <a:cxn ang="0">
                    <a:pos x="T6" y="T7"/>
                  </a:cxn>
                </a:cxnLst>
                <a:rect l="0" t="0" r="r" b="b"/>
                <a:pathLst>
                  <a:path w="23" h="57">
                    <a:moveTo>
                      <a:pt x="0" y="14"/>
                    </a:moveTo>
                    <a:cubicBezTo>
                      <a:pt x="0" y="7"/>
                      <a:pt x="4" y="0"/>
                      <a:pt x="8" y="2"/>
                    </a:cubicBezTo>
                    <a:cubicBezTo>
                      <a:pt x="13" y="5"/>
                      <a:pt x="22" y="23"/>
                      <a:pt x="23" y="32"/>
                    </a:cubicBezTo>
                    <a:cubicBezTo>
                      <a:pt x="23" y="57"/>
                      <a:pt x="4" y="36"/>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3" name="Freeform 522"/>
              <p:cNvSpPr>
                <a:spLocks/>
              </p:cNvSpPr>
              <p:nvPr userDrawn="1"/>
            </p:nvSpPr>
            <p:spPr bwMode="auto">
              <a:xfrm>
                <a:off x="1476" y="3651"/>
                <a:ext cx="55" cy="40"/>
              </a:xfrm>
              <a:custGeom>
                <a:avLst/>
                <a:gdLst>
                  <a:gd name="T0" fmla="*/ 10 w 23"/>
                  <a:gd name="T1" fmla="*/ 14 h 17"/>
                  <a:gd name="T2" fmla="*/ 16 w 23"/>
                  <a:gd name="T3" fmla="*/ 15 h 17"/>
                  <a:gd name="T4" fmla="*/ 10 w 23"/>
                  <a:gd name="T5" fmla="*/ 14 h 17"/>
                </a:gdLst>
                <a:ahLst/>
                <a:cxnLst>
                  <a:cxn ang="0">
                    <a:pos x="T0" y="T1"/>
                  </a:cxn>
                  <a:cxn ang="0">
                    <a:pos x="T2" y="T3"/>
                  </a:cxn>
                  <a:cxn ang="0">
                    <a:pos x="T4" y="T5"/>
                  </a:cxn>
                </a:cxnLst>
                <a:rect l="0" t="0" r="r" b="b"/>
                <a:pathLst>
                  <a:path w="23" h="17">
                    <a:moveTo>
                      <a:pt x="10" y="14"/>
                    </a:moveTo>
                    <a:cubicBezTo>
                      <a:pt x="0" y="4"/>
                      <a:pt x="23" y="0"/>
                      <a:pt x="16" y="15"/>
                    </a:cubicBezTo>
                    <a:cubicBezTo>
                      <a:pt x="13" y="15"/>
                      <a:pt x="10" y="17"/>
                      <a:pt x="1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4" name="Freeform 523"/>
              <p:cNvSpPr>
                <a:spLocks/>
              </p:cNvSpPr>
              <p:nvPr userDrawn="1"/>
            </p:nvSpPr>
            <p:spPr bwMode="auto">
              <a:xfrm>
                <a:off x="1542" y="4032"/>
                <a:ext cx="19" cy="19"/>
              </a:xfrm>
              <a:custGeom>
                <a:avLst/>
                <a:gdLst>
                  <a:gd name="T0" fmla="*/ 1 w 8"/>
                  <a:gd name="T1" fmla="*/ 7 h 8"/>
                  <a:gd name="T2" fmla="*/ 0 w 8"/>
                  <a:gd name="T3" fmla="*/ 1 h 8"/>
                  <a:gd name="T4" fmla="*/ 6 w 8"/>
                  <a:gd name="T5" fmla="*/ 0 h 8"/>
                  <a:gd name="T6" fmla="*/ 1 w 8"/>
                  <a:gd name="T7" fmla="*/ 7 h 8"/>
                </a:gdLst>
                <a:ahLst/>
                <a:cxnLst>
                  <a:cxn ang="0">
                    <a:pos x="T0" y="T1"/>
                  </a:cxn>
                  <a:cxn ang="0">
                    <a:pos x="T2" y="T3"/>
                  </a:cxn>
                  <a:cxn ang="0">
                    <a:pos x="T4" y="T5"/>
                  </a:cxn>
                  <a:cxn ang="0">
                    <a:pos x="T6" y="T7"/>
                  </a:cxn>
                </a:cxnLst>
                <a:rect l="0" t="0" r="r" b="b"/>
                <a:pathLst>
                  <a:path w="8" h="8">
                    <a:moveTo>
                      <a:pt x="1" y="7"/>
                    </a:moveTo>
                    <a:cubicBezTo>
                      <a:pt x="1" y="5"/>
                      <a:pt x="1" y="3"/>
                      <a:pt x="0" y="1"/>
                    </a:cubicBezTo>
                    <a:cubicBezTo>
                      <a:pt x="2" y="0"/>
                      <a:pt x="4" y="0"/>
                      <a:pt x="6" y="0"/>
                    </a:cubicBezTo>
                    <a:cubicBezTo>
                      <a:pt x="8" y="5"/>
                      <a:pt x="6" y="8"/>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5" name="Freeform 524"/>
              <p:cNvSpPr>
                <a:spLocks/>
              </p:cNvSpPr>
              <p:nvPr userDrawn="1"/>
            </p:nvSpPr>
            <p:spPr bwMode="auto">
              <a:xfrm>
                <a:off x="1304" y="1754"/>
                <a:ext cx="80" cy="217"/>
              </a:xfrm>
              <a:custGeom>
                <a:avLst/>
                <a:gdLst>
                  <a:gd name="T0" fmla="*/ 5 w 34"/>
                  <a:gd name="T1" fmla="*/ 54 h 92"/>
                  <a:gd name="T2" fmla="*/ 7 w 34"/>
                  <a:gd name="T3" fmla="*/ 29 h 92"/>
                  <a:gd name="T4" fmla="*/ 5 w 34"/>
                  <a:gd name="T5" fmla="*/ 54 h 92"/>
                </a:gdLst>
                <a:ahLst/>
                <a:cxnLst>
                  <a:cxn ang="0">
                    <a:pos x="T0" y="T1"/>
                  </a:cxn>
                  <a:cxn ang="0">
                    <a:pos x="T2" y="T3"/>
                  </a:cxn>
                  <a:cxn ang="0">
                    <a:pos x="T4" y="T5"/>
                  </a:cxn>
                </a:cxnLst>
                <a:rect l="0" t="0" r="r" b="b"/>
                <a:pathLst>
                  <a:path w="34" h="92">
                    <a:moveTo>
                      <a:pt x="5" y="54"/>
                    </a:moveTo>
                    <a:cubicBezTo>
                      <a:pt x="0" y="44"/>
                      <a:pt x="2" y="34"/>
                      <a:pt x="7" y="29"/>
                    </a:cubicBezTo>
                    <a:cubicBezTo>
                      <a:pt x="34" y="0"/>
                      <a:pt x="21" y="92"/>
                      <a:pt x="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6" name="Freeform 525"/>
              <p:cNvSpPr>
                <a:spLocks/>
              </p:cNvSpPr>
              <p:nvPr userDrawn="1"/>
            </p:nvSpPr>
            <p:spPr bwMode="auto">
              <a:xfrm>
                <a:off x="1401" y="2215"/>
                <a:ext cx="66" cy="132"/>
              </a:xfrm>
              <a:custGeom>
                <a:avLst/>
                <a:gdLst>
                  <a:gd name="T0" fmla="*/ 5 w 28"/>
                  <a:gd name="T1" fmla="*/ 44 h 56"/>
                  <a:gd name="T2" fmla="*/ 8 w 28"/>
                  <a:gd name="T3" fmla="*/ 22 h 56"/>
                  <a:gd name="T4" fmla="*/ 5 w 28"/>
                  <a:gd name="T5" fmla="*/ 44 h 56"/>
                </a:gdLst>
                <a:ahLst/>
                <a:cxnLst>
                  <a:cxn ang="0">
                    <a:pos x="T0" y="T1"/>
                  </a:cxn>
                  <a:cxn ang="0">
                    <a:pos x="T2" y="T3"/>
                  </a:cxn>
                  <a:cxn ang="0">
                    <a:pos x="T4" y="T5"/>
                  </a:cxn>
                </a:cxnLst>
                <a:rect l="0" t="0" r="r" b="b"/>
                <a:pathLst>
                  <a:path w="28" h="56">
                    <a:moveTo>
                      <a:pt x="5" y="44"/>
                    </a:moveTo>
                    <a:cubicBezTo>
                      <a:pt x="0" y="38"/>
                      <a:pt x="4" y="27"/>
                      <a:pt x="8" y="22"/>
                    </a:cubicBezTo>
                    <a:cubicBezTo>
                      <a:pt x="28" y="0"/>
                      <a:pt x="25" y="56"/>
                      <a:pt x="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7" name="Freeform 526"/>
              <p:cNvSpPr>
                <a:spLocks/>
              </p:cNvSpPr>
              <p:nvPr userDrawn="1"/>
            </p:nvSpPr>
            <p:spPr bwMode="auto">
              <a:xfrm>
                <a:off x="1419" y="2671"/>
                <a:ext cx="64" cy="79"/>
              </a:xfrm>
              <a:custGeom>
                <a:avLst/>
                <a:gdLst>
                  <a:gd name="T0" fmla="*/ 11 w 27"/>
                  <a:gd name="T1" fmla="*/ 9 h 33"/>
                  <a:gd name="T2" fmla="*/ 26 w 27"/>
                  <a:gd name="T3" fmla="*/ 15 h 33"/>
                  <a:gd name="T4" fmla="*/ 11 w 27"/>
                  <a:gd name="T5" fmla="*/ 9 h 33"/>
                </a:gdLst>
                <a:ahLst/>
                <a:cxnLst>
                  <a:cxn ang="0">
                    <a:pos x="T0" y="T1"/>
                  </a:cxn>
                  <a:cxn ang="0">
                    <a:pos x="T2" y="T3"/>
                  </a:cxn>
                  <a:cxn ang="0">
                    <a:pos x="T4" y="T5"/>
                  </a:cxn>
                </a:cxnLst>
                <a:rect l="0" t="0" r="r" b="b"/>
                <a:pathLst>
                  <a:path w="27" h="33">
                    <a:moveTo>
                      <a:pt x="11" y="9"/>
                    </a:moveTo>
                    <a:cubicBezTo>
                      <a:pt x="21" y="0"/>
                      <a:pt x="27" y="1"/>
                      <a:pt x="26" y="15"/>
                    </a:cubicBezTo>
                    <a:cubicBezTo>
                      <a:pt x="18" y="33"/>
                      <a:pt x="0" y="26"/>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8" name="Freeform 527"/>
              <p:cNvSpPr>
                <a:spLocks/>
              </p:cNvSpPr>
              <p:nvPr userDrawn="1"/>
            </p:nvSpPr>
            <p:spPr bwMode="auto">
              <a:xfrm>
                <a:off x="554" y="17"/>
                <a:ext cx="44" cy="130"/>
              </a:xfrm>
              <a:custGeom>
                <a:avLst/>
                <a:gdLst>
                  <a:gd name="T0" fmla="*/ 7 w 19"/>
                  <a:gd name="T1" fmla="*/ 46 h 55"/>
                  <a:gd name="T2" fmla="*/ 3 w 19"/>
                  <a:gd name="T3" fmla="*/ 15 h 55"/>
                  <a:gd name="T4" fmla="*/ 16 w 19"/>
                  <a:gd name="T5" fmla="*/ 54 h 55"/>
                  <a:gd name="T6" fmla="*/ 7 w 19"/>
                  <a:gd name="T7" fmla="*/ 46 h 55"/>
                </a:gdLst>
                <a:ahLst/>
                <a:cxnLst>
                  <a:cxn ang="0">
                    <a:pos x="T0" y="T1"/>
                  </a:cxn>
                  <a:cxn ang="0">
                    <a:pos x="T2" y="T3"/>
                  </a:cxn>
                  <a:cxn ang="0">
                    <a:pos x="T4" y="T5"/>
                  </a:cxn>
                  <a:cxn ang="0">
                    <a:pos x="T6" y="T7"/>
                  </a:cxn>
                </a:cxnLst>
                <a:rect l="0" t="0" r="r" b="b"/>
                <a:pathLst>
                  <a:path w="19" h="55">
                    <a:moveTo>
                      <a:pt x="7" y="46"/>
                    </a:moveTo>
                    <a:cubicBezTo>
                      <a:pt x="2" y="33"/>
                      <a:pt x="0" y="20"/>
                      <a:pt x="3" y="15"/>
                    </a:cubicBezTo>
                    <a:cubicBezTo>
                      <a:pt x="14" y="0"/>
                      <a:pt x="19" y="43"/>
                      <a:pt x="16" y="54"/>
                    </a:cubicBezTo>
                    <a:cubicBezTo>
                      <a:pt x="11" y="55"/>
                      <a:pt x="8" y="51"/>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9" name="Freeform 528"/>
              <p:cNvSpPr>
                <a:spLocks/>
              </p:cNvSpPr>
              <p:nvPr userDrawn="1"/>
            </p:nvSpPr>
            <p:spPr bwMode="auto">
              <a:xfrm>
                <a:off x="698" y="405"/>
                <a:ext cx="47" cy="137"/>
              </a:xfrm>
              <a:custGeom>
                <a:avLst/>
                <a:gdLst>
                  <a:gd name="T0" fmla="*/ 8 w 20"/>
                  <a:gd name="T1" fmla="*/ 46 h 58"/>
                  <a:gd name="T2" fmla="*/ 2 w 20"/>
                  <a:gd name="T3" fmla="*/ 16 h 58"/>
                  <a:gd name="T4" fmla="*/ 16 w 20"/>
                  <a:gd name="T5" fmla="*/ 52 h 58"/>
                  <a:gd name="T6" fmla="*/ 8 w 20"/>
                  <a:gd name="T7" fmla="*/ 46 h 58"/>
                </a:gdLst>
                <a:ahLst/>
                <a:cxnLst>
                  <a:cxn ang="0">
                    <a:pos x="T0" y="T1"/>
                  </a:cxn>
                  <a:cxn ang="0">
                    <a:pos x="T2" y="T3"/>
                  </a:cxn>
                  <a:cxn ang="0">
                    <a:pos x="T4" y="T5"/>
                  </a:cxn>
                  <a:cxn ang="0">
                    <a:pos x="T6" y="T7"/>
                  </a:cxn>
                </a:cxnLst>
                <a:rect l="0" t="0" r="r" b="b"/>
                <a:pathLst>
                  <a:path w="20" h="58">
                    <a:moveTo>
                      <a:pt x="8" y="46"/>
                    </a:moveTo>
                    <a:cubicBezTo>
                      <a:pt x="3" y="36"/>
                      <a:pt x="0" y="24"/>
                      <a:pt x="2" y="16"/>
                    </a:cubicBezTo>
                    <a:cubicBezTo>
                      <a:pt x="6" y="0"/>
                      <a:pt x="20" y="40"/>
                      <a:pt x="16" y="52"/>
                    </a:cubicBezTo>
                    <a:cubicBezTo>
                      <a:pt x="15" y="56"/>
                      <a:pt x="13" y="58"/>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0" name="Freeform 529"/>
              <p:cNvSpPr>
                <a:spLocks/>
              </p:cNvSpPr>
              <p:nvPr userDrawn="1"/>
            </p:nvSpPr>
            <p:spPr bwMode="auto">
              <a:xfrm>
                <a:off x="1467" y="3095"/>
                <a:ext cx="42" cy="61"/>
              </a:xfrm>
              <a:custGeom>
                <a:avLst/>
                <a:gdLst>
                  <a:gd name="T0" fmla="*/ 6 w 18"/>
                  <a:gd name="T1" fmla="*/ 5 h 26"/>
                  <a:gd name="T2" fmla="*/ 16 w 18"/>
                  <a:gd name="T3" fmla="*/ 0 h 26"/>
                  <a:gd name="T4" fmla="*/ 18 w 18"/>
                  <a:gd name="T5" fmla="*/ 14 h 26"/>
                  <a:gd name="T6" fmla="*/ 6 w 18"/>
                  <a:gd name="T7" fmla="*/ 5 h 26"/>
                </a:gdLst>
                <a:ahLst/>
                <a:cxnLst>
                  <a:cxn ang="0">
                    <a:pos x="T0" y="T1"/>
                  </a:cxn>
                  <a:cxn ang="0">
                    <a:pos x="T2" y="T3"/>
                  </a:cxn>
                  <a:cxn ang="0">
                    <a:pos x="T4" y="T5"/>
                  </a:cxn>
                  <a:cxn ang="0">
                    <a:pos x="T6" y="T7"/>
                  </a:cxn>
                </a:cxnLst>
                <a:rect l="0" t="0" r="r" b="b"/>
                <a:pathLst>
                  <a:path w="18" h="26">
                    <a:moveTo>
                      <a:pt x="6" y="5"/>
                    </a:moveTo>
                    <a:cubicBezTo>
                      <a:pt x="9" y="4"/>
                      <a:pt x="12" y="2"/>
                      <a:pt x="16" y="0"/>
                    </a:cubicBezTo>
                    <a:cubicBezTo>
                      <a:pt x="18" y="2"/>
                      <a:pt x="18" y="8"/>
                      <a:pt x="18" y="14"/>
                    </a:cubicBezTo>
                    <a:cubicBezTo>
                      <a:pt x="11" y="26"/>
                      <a:pt x="0" y="19"/>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1" name="Freeform 530"/>
              <p:cNvSpPr>
                <a:spLocks/>
              </p:cNvSpPr>
              <p:nvPr userDrawn="1"/>
            </p:nvSpPr>
            <p:spPr bwMode="auto">
              <a:xfrm>
                <a:off x="866" y="826"/>
                <a:ext cx="52" cy="130"/>
              </a:xfrm>
              <a:custGeom>
                <a:avLst/>
                <a:gdLst>
                  <a:gd name="T0" fmla="*/ 0 w 22"/>
                  <a:gd name="T1" fmla="*/ 13 h 55"/>
                  <a:gd name="T2" fmla="*/ 6 w 22"/>
                  <a:gd name="T3" fmla="*/ 2 h 55"/>
                  <a:gd name="T4" fmla="*/ 21 w 22"/>
                  <a:gd name="T5" fmla="*/ 31 h 55"/>
                  <a:gd name="T6" fmla="*/ 0 w 22"/>
                  <a:gd name="T7" fmla="*/ 13 h 55"/>
                </a:gdLst>
                <a:ahLst/>
                <a:cxnLst>
                  <a:cxn ang="0">
                    <a:pos x="T0" y="T1"/>
                  </a:cxn>
                  <a:cxn ang="0">
                    <a:pos x="T2" y="T3"/>
                  </a:cxn>
                  <a:cxn ang="0">
                    <a:pos x="T4" y="T5"/>
                  </a:cxn>
                  <a:cxn ang="0">
                    <a:pos x="T6" y="T7"/>
                  </a:cxn>
                </a:cxnLst>
                <a:rect l="0" t="0" r="r" b="b"/>
                <a:pathLst>
                  <a:path w="22" h="55">
                    <a:moveTo>
                      <a:pt x="0" y="13"/>
                    </a:moveTo>
                    <a:cubicBezTo>
                      <a:pt x="0" y="6"/>
                      <a:pt x="3" y="0"/>
                      <a:pt x="6" y="2"/>
                    </a:cubicBezTo>
                    <a:cubicBezTo>
                      <a:pt x="11" y="5"/>
                      <a:pt x="21" y="23"/>
                      <a:pt x="21" y="31"/>
                    </a:cubicBezTo>
                    <a:cubicBezTo>
                      <a:pt x="22" y="55"/>
                      <a:pt x="4" y="3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2" name="Freeform 531"/>
              <p:cNvSpPr>
                <a:spLocks/>
              </p:cNvSpPr>
              <p:nvPr userDrawn="1"/>
            </p:nvSpPr>
            <p:spPr bwMode="auto">
              <a:xfrm>
                <a:off x="1086" y="1183"/>
                <a:ext cx="80" cy="209"/>
              </a:xfrm>
              <a:custGeom>
                <a:avLst/>
                <a:gdLst>
                  <a:gd name="T0" fmla="*/ 10 w 34"/>
                  <a:gd name="T1" fmla="*/ 58 h 88"/>
                  <a:gd name="T2" fmla="*/ 3 w 34"/>
                  <a:gd name="T3" fmla="*/ 27 h 88"/>
                  <a:gd name="T4" fmla="*/ 10 w 34"/>
                  <a:gd name="T5" fmla="*/ 58 h 88"/>
                </a:gdLst>
                <a:ahLst/>
                <a:cxnLst>
                  <a:cxn ang="0">
                    <a:pos x="T0" y="T1"/>
                  </a:cxn>
                  <a:cxn ang="0">
                    <a:pos x="T2" y="T3"/>
                  </a:cxn>
                  <a:cxn ang="0">
                    <a:pos x="T4" y="T5"/>
                  </a:cxn>
                </a:cxnLst>
                <a:rect l="0" t="0" r="r" b="b"/>
                <a:pathLst>
                  <a:path w="34" h="88">
                    <a:moveTo>
                      <a:pt x="10" y="58"/>
                    </a:moveTo>
                    <a:cubicBezTo>
                      <a:pt x="0" y="45"/>
                      <a:pt x="0" y="33"/>
                      <a:pt x="3" y="27"/>
                    </a:cubicBezTo>
                    <a:cubicBezTo>
                      <a:pt x="21" y="0"/>
                      <a:pt x="34" y="88"/>
                      <a:pt x="1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3" name="Freeform 532"/>
              <p:cNvSpPr>
                <a:spLocks/>
              </p:cNvSpPr>
              <p:nvPr userDrawn="1"/>
            </p:nvSpPr>
            <p:spPr bwMode="auto">
              <a:xfrm>
                <a:off x="1498" y="3518"/>
                <a:ext cx="56" cy="45"/>
              </a:xfrm>
              <a:custGeom>
                <a:avLst/>
                <a:gdLst>
                  <a:gd name="T0" fmla="*/ 10 w 24"/>
                  <a:gd name="T1" fmla="*/ 16 h 19"/>
                  <a:gd name="T2" fmla="*/ 16 w 24"/>
                  <a:gd name="T3" fmla="*/ 16 h 19"/>
                  <a:gd name="T4" fmla="*/ 10 w 24"/>
                  <a:gd name="T5" fmla="*/ 16 h 19"/>
                </a:gdLst>
                <a:ahLst/>
                <a:cxnLst>
                  <a:cxn ang="0">
                    <a:pos x="T0" y="T1"/>
                  </a:cxn>
                  <a:cxn ang="0">
                    <a:pos x="T2" y="T3"/>
                  </a:cxn>
                  <a:cxn ang="0">
                    <a:pos x="T4" y="T5"/>
                  </a:cxn>
                </a:cxnLst>
                <a:rect l="0" t="0" r="r" b="b"/>
                <a:pathLst>
                  <a:path w="24" h="19">
                    <a:moveTo>
                      <a:pt x="10" y="16"/>
                    </a:moveTo>
                    <a:cubicBezTo>
                      <a:pt x="0" y="5"/>
                      <a:pt x="24" y="0"/>
                      <a:pt x="16" y="16"/>
                    </a:cubicBezTo>
                    <a:cubicBezTo>
                      <a:pt x="13" y="16"/>
                      <a:pt x="10" y="19"/>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4" name="Freeform 533"/>
              <p:cNvSpPr>
                <a:spLocks/>
              </p:cNvSpPr>
              <p:nvPr userDrawn="1"/>
            </p:nvSpPr>
            <p:spPr bwMode="auto">
              <a:xfrm>
                <a:off x="1559" y="3918"/>
                <a:ext cx="19" cy="22"/>
              </a:xfrm>
              <a:custGeom>
                <a:avLst/>
                <a:gdLst>
                  <a:gd name="T0" fmla="*/ 1 w 8"/>
                  <a:gd name="T1" fmla="*/ 8 h 9"/>
                  <a:gd name="T2" fmla="*/ 0 w 8"/>
                  <a:gd name="T3" fmla="*/ 1 h 9"/>
                  <a:gd name="T4" fmla="*/ 6 w 8"/>
                  <a:gd name="T5" fmla="*/ 0 h 9"/>
                  <a:gd name="T6" fmla="*/ 1 w 8"/>
                  <a:gd name="T7" fmla="*/ 8 h 9"/>
                </a:gdLst>
                <a:ahLst/>
                <a:cxnLst>
                  <a:cxn ang="0">
                    <a:pos x="T0" y="T1"/>
                  </a:cxn>
                  <a:cxn ang="0">
                    <a:pos x="T2" y="T3"/>
                  </a:cxn>
                  <a:cxn ang="0">
                    <a:pos x="T4" y="T5"/>
                  </a:cxn>
                  <a:cxn ang="0">
                    <a:pos x="T6" y="T7"/>
                  </a:cxn>
                </a:cxnLst>
                <a:rect l="0" t="0" r="r" b="b"/>
                <a:pathLst>
                  <a:path w="8" h="9">
                    <a:moveTo>
                      <a:pt x="1" y="8"/>
                    </a:moveTo>
                    <a:cubicBezTo>
                      <a:pt x="1" y="6"/>
                      <a:pt x="0" y="4"/>
                      <a:pt x="0" y="1"/>
                    </a:cubicBezTo>
                    <a:cubicBezTo>
                      <a:pt x="2" y="1"/>
                      <a:pt x="4" y="1"/>
                      <a:pt x="6" y="0"/>
                    </a:cubicBezTo>
                    <a:cubicBezTo>
                      <a:pt x="8" y="6"/>
                      <a:pt x="6" y="9"/>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5" name="Freeform 534"/>
              <p:cNvSpPr>
                <a:spLocks/>
              </p:cNvSpPr>
              <p:nvPr userDrawn="1"/>
            </p:nvSpPr>
            <p:spPr bwMode="auto">
              <a:xfrm>
                <a:off x="1282" y="1623"/>
                <a:ext cx="64" cy="168"/>
              </a:xfrm>
              <a:custGeom>
                <a:avLst/>
                <a:gdLst>
                  <a:gd name="T0" fmla="*/ 8 w 27"/>
                  <a:gd name="T1" fmla="*/ 46 h 71"/>
                  <a:gd name="T2" fmla="*/ 7 w 27"/>
                  <a:gd name="T3" fmla="*/ 19 h 71"/>
                  <a:gd name="T4" fmla="*/ 8 w 27"/>
                  <a:gd name="T5" fmla="*/ 46 h 71"/>
                </a:gdLst>
                <a:ahLst/>
                <a:cxnLst>
                  <a:cxn ang="0">
                    <a:pos x="T0" y="T1"/>
                  </a:cxn>
                  <a:cxn ang="0">
                    <a:pos x="T2" y="T3"/>
                  </a:cxn>
                  <a:cxn ang="0">
                    <a:pos x="T4" y="T5"/>
                  </a:cxn>
                </a:cxnLst>
                <a:rect l="0" t="0" r="r" b="b"/>
                <a:pathLst>
                  <a:path w="27" h="71">
                    <a:moveTo>
                      <a:pt x="8" y="46"/>
                    </a:moveTo>
                    <a:cubicBezTo>
                      <a:pt x="0" y="36"/>
                      <a:pt x="2" y="24"/>
                      <a:pt x="7" y="19"/>
                    </a:cubicBezTo>
                    <a:cubicBezTo>
                      <a:pt x="27" y="0"/>
                      <a:pt x="26" y="71"/>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6" name="Freeform 535"/>
              <p:cNvSpPr>
                <a:spLocks/>
              </p:cNvSpPr>
              <p:nvPr userDrawn="1"/>
            </p:nvSpPr>
            <p:spPr bwMode="auto">
              <a:xfrm>
                <a:off x="1410" y="2078"/>
                <a:ext cx="66" cy="99"/>
              </a:xfrm>
              <a:custGeom>
                <a:avLst/>
                <a:gdLst>
                  <a:gd name="T0" fmla="*/ 6 w 28"/>
                  <a:gd name="T1" fmla="*/ 38 h 42"/>
                  <a:gd name="T2" fmla="*/ 7 w 28"/>
                  <a:gd name="T3" fmla="*/ 16 h 42"/>
                  <a:gd name="T4" fmla="*/ 6 w 28"/>
                  <a:gd name="T5" fmla="*/ 38 h 42"/>
                </a:gdLst>
                <a:ahLst/>
                <a:cxnLst>
                  <a:cxn ang="0">
                    <a:pos x="T0" y="T1"/>
                  </a:cxn>
                  <a:cxn ang="0">
                    <a:pos x="T2" y="T3"/>
                  </a:cxn>
                  <a:cxn ang="0">
                    <a:pos x="T4" y="T5"/>
                  </a:cxn>
                </a:cxnLst>
                <a:rect l="0" t="0" r="r" b="b"/>
                <a:pathLst>
                  <a:path w="28" h="42">
                    <a:moveTo>
                      <a:pt x="6" y="38"/>
                    </a:moveTo>
                    <a:cubicBezTo>
                      <a:pt x="0" y="32"/>
                      <a:pt x="4" y="20"/>
                      <a:pt x="7" y="16"/>
                    </a:cubicBezTo>
                    <a:cubicBezTo>
                      <a:pt x="23" y="0"/>
                      <a:pt x="28" y="42"/>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7" name="Freeform 536"/>
              <p:cNvSpPr>
                <a:spLocks/>
              </p:cNvSpPr>
              <p:nvPr userDrawn="1"/>
            </p:nvSpPr>
            <p:spPr bwMode="auto">
              <a:xfrm>
                <a:off x="1460" y="2520"/>
                <a:ext cx="59" cy="78"/>
              </a:xfrm>
              <a:custGeom>
                <a:avLst/>
                <a:gdLst>
                  <a:gd name="T0" fmla="*/ 19 w 25"/>
                  <a:gd name="T1" fmla="*/ 20 h 33"/>
                  <a:gd name="T2" fmla="*/ 5 w 25"/>
                  <a:gd name="T3" fmla="*/ 13 h 33"/>
                  <a:gd name="T4" fmla="*/ 19 w 25"/>
                  <a:gd name="T5" fmla="*/ 20 h 33"/>
                </a:gdLst>
                <a:ahLst/>
                <a:cxnLst>
                  <a:cxn ang="0">
                    <a:pos x="T0" y="T1"/>
                  </a:cxn>
                  <a:cxn ang="0">
                    <a:pos x="T2" y="T3"/>
                  </a:cxn>
                  <a:cxn ang="0">
                    <a:pos x="T4" y="T5"/>
                  </a:cxn>
                </a:cxnLst>
                <a:rect l="0" t="0" r="r" b="b"/>
                <a:pathLst>
                  <a:path w="25" h="33">
                    <a:moveTo>
                      <a:pt x="19" y="20"/>
                    </a:moveTo>
                    <a:cubicBezTo>
                      <a:pt x="10" y="33"/>
                      <a:pt x="0" y="29"/>
                      <a:pt x="5" y="13"/>
                    </a:cubicBezTo>
                    <a:cubicBezTo>
                      <a:pt x="15" y="0"/>
                      <a:pt x="25" y="4"/>
                      <a:pt x="1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8" name="Freeform 537"/>
              <p:cNvSpPr>
                <a:spLocks/>
              </p:cNvSpPr>
              <p:nvPr userDrawn="1"/>
            </p:nvSpPr>
            <p:spPr bwMode="auto">
              <a:xfrm>
                <a:off x="814" y="663"/>
                <a:ext cx="59" cy="130"/>
              </a:xfrm>
              <a:custGeom>
                <a:avLst/>
                <a:gdLst>
                  <a:gd name="T0" fmla="*/ 8 w 25"/>
                  <a:gd name="T1" fmla="*/ 44 h 55"/>
                  <a:gd name="T2" fmla="*/ 1 w 25"/>
                  <a:gd name="T3" fmla="*/ 24 h 55"/>
                  <a:gd name="T4" fmla="*/ 20 w 25"/>
                  <a:gd name="T5" fmla="*/ 53 h 55"/>
                  <a:gd name="T6" fmla="*/ 8 w 25"/>
                  <a:gd name="T7" fmla="*/ 44 h 55"/>
                </a:gdLst>
                <a:ahLst/>
                <a:cxnLst>
                  <a:cxn ang="0">
                    <a:pos x="T0" y="T1"/>
                  </a:cxn>
                  <a:cxn ang="0">
                    <a:pos x="T2" y="T3"/>
                  </a:cxn>
                  <a:cxn ang="0">
                    <a:pos x="T4" y="T5"/>
                  </a:cxn>
                  <a:cxn ang="0">
                    <a:pos x="T6" y="T7"/>
                  </a:cxn>
                </a:cxnLst>
                <a:rect l="0" t="0" r="r" b="b"/>
                <a:pathLst>
                  <a:path w="25" h="55">
                    <a:moveTo>
                      <a:pt x="8" y="44"/>
                    </a:moveTo>
                    <a:cubicBezTo>
                      <a:pt x="4" y="36"/>
                      <a:pt x="1" y="27"/>
                      <a:pt x="1" y="24"/>
                    </a:cubicBezTo>
                    <a:cubicBezTo>
                      <a:pt x="0" y="0"/>
                      <a:pt x="25" y="41"/>
                      <a:pt x="20" y="53"/>
                    </a:cubicBezTo>
                    <a:cubicBezTo>
                      <a:pt x="19" y="55"/>
                      <a:pt x="14" y="54"/>
                      <a:pt x="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9" name="Freeform 538"/>
              <p:cNvSpPr>
                <a:spLocks/>
              </p:cNvSpPr>
              <p:nvPr userDrawn="1"/>
            </p:nvSpPr>
            <p:spPr bwMode="auto">
              <a:xfrm>
                <a:off x="660" y="265"/>
                <a:ext cx="50" cy="138"/>
              </a:xfrm>
              <a:custGeom>
                <a:avLst/>
                <a:gdLst>
                  <a:gd name="T0" fmla="*/ 8 w 21"/>
                  <a:gd name="T1" fmla="*/ 46 h 58"/>
                  <a:gd name="T2" fmla="*/ 3 w 21"/>
                  <a:gd name="T3" fmla="*/ 16 h 58"/>
                  <a:gd name="T4" fmla="*/ 17 w 21"/>
                  <a:gd name="T5" fmla="*/ 52 h 58"/>
                  <a:gd name="T6" fmla="*/ 8 w 21"/>
                  <a:gd name="T7" fmla="*/ 46 h 58"/>
                </a:gdLst>
                <a:ahLst/>
                <a:cxnLst>
                  <a:cxn ang="0">
                    <a:pos x="T0" y="T1"/>
                  </a:cxn>
                  <a:cxn ang="0">
                    <a:pos x="T2" y="T3"/>
                  </a:cxn>
                  <a:cxn ang="0">
                    <a:pos x="T4" y="T5"/>
                  </a:cxn>
                  <a:cxn ang="0">
                    <a:pos x="T6" y="T7"/>
                  </a:cxn>
                </a:cxnLst>
                <a:rect l="0" t="0" r="r" b="b"/>
                <a:pathLst>
                  <a:path w="21" h="58">
                    <a:moveTo>
                      <a:pt x="8" y="46"/>
                    </a:moveTo>
                    <a:cubicBezTo>
                      <a:pt x="3" y="36"/>
                      <a:pt x="0" y="24"/>
                      <a:pt x="3" y="16"/>
                    </a:cubicBezTo>
                    <a:cubicBezTo>
                      <a:pt x="8" y="0"/>
                      <a:pt x="21" y="40"/>
                      <a:pt x="17" y="52"/>
                    </a:cubicBezTo>
                    <a:cubicBezTo>
                      <a:pt x="15" y="55"/>
                      <a:pt x="13" y="58"/>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0" name="Freeform 539"/>
              <p:cNvSpPr>
                <a:spLocks/>
              </p:cNvSpPr>
              <p:nvPr userDrawn="1"/>
            </p:nvSpPr>
            <p:spPr bwMode="auto">
              <a:xfrm>
                <a:off x="1498" y="2948"/>
                <a:ext cx="40" cy="67"/>
              </a:xfrm>
              <a:custGeom>
                <a:avLst/>
                <a:gdLst>
                  <a:gd name="T0" fmla="*/ 8 w 17"/>
                  <a:gd name="T1" fmla="*/ 5 h 28"/>
                  <a:gd name="T2" fmla="*/ 17 w 17"/>
                  <a:gd name="T3" fmla="*/ 12 h 28"/>
                  <a:gd name="T4" fmla="*/ 14 w 17"/>
                  <a:gd name="T5" fmla="*/ 18 h 28"/>
                  <a:gd name="T6" fmla="*/ 8 w 17"/>
                  <a:gd name="T7" fmla="*/ 5 h 28"/>
                </a:gdLst>
                <a:ahLst/>
                <a:cxnLst>
                  <a:cxn ang="0">
                    <a:pos x="T0" y="T1"/>
                  </a:cxn>
                  <a:cxn ang="0">
                    <a:pos x="T2" y="T3"/>
                  </a:cxn>
                  <a:cxn ang="0">
                    <a:pos x="T4" y="T5"/>
                  </a:cxn>
                  <a:cxn ang="0">
                    <a:pos x="T6" y="T7"/>
                  </a:cxn>
                </a:cxnLst>
                <a:rect l="0" t="0" r="r" b="b"/>
                <a:pathLst>
                  <a:path w="17" h="28">
                    <a:moveTo>
                      <a:pt x="8" y="5"/>
                    </a:moveTo>
                    <a:cubicBezTo>
                      <a:pt x="14" y="0"/>
                      <a:pt x="17" y="4"/>
                      <a:pt x="17" y="12"/>
                    </a:cubicBezTo>
                    <a:cubicBezTo>
                      <a:pt x="15" y="14"/>
                      <a:pt x="14" y="16"/>
                      <a:pt x="14" y="18"/>
                    </a:cubicBezTo>
                    <a:cubicBezTo>
                      <a:pt x="3" y="28"/>
                      <a:pt x="0" y="11"/>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1" name="Freeform 540"/>
              <p:cNvSpPr>
                <a:spLocks/>
              </p:cNvSpPr>
              <p:nvPr userDrawn="1"/>
            </p:nvSpPr>
            <p:spPr bwMode="auto">
              <a:xfrm>
                <a:off x="1519" y="3379"/>
                <a:ext cx="57" cy="50"/>
              </a:xfrm>
              <a:custGeom>
                <a:avLst/>
                <a:gdLst>
                  <a:gd name="T0" fmla="*/ 9 w 24"/>
                  <a:gd name="T1" fmla="*/ 18 h 21"/>
                  <a:gd name="T2" fmla="*/ 15 w 24"/>
                  <a:gd name="T3" fmla="*/ 17 h 21"/>
                  <a:gd name="T4" fmla="*/ 9 w 24"/>
                  <a:gd name="T5" fmla="*/ 18 h 21"/>
                </a:gdLst>
                <a:ahLst/>
                <a:cxnLst>
                  <a:cxn ang="0">
                    <a:pos x="T0" y="T1"/>
                  </a:cxn>
                  <a:cxn ang="0">
                    <a:pos x="T2" y="T3"/>
                  </a:cxn>
                  <a:cxn ang="0">
                    <a:pos x="T4" y="T5"/>
                  </a:cxn>
                </a:cxnLst>
                <a:rect l="0" t="0" r="r" b="b"/>
                <a:pathLst>
                  <a:path w="24" h="21">
                    <a:moveTo>
                      <a:pt x="9" y="18"/>
                    </a:moveTo>
                    <a:cubicBezTo>
                      <a:pt x="0" y="7"/>
                      <a:pt x="24" y="0"/>
                      <a:pt x="15" y="17"/>
                    </a:cubicBezTo>
                    <a:cubicBezTo>
                      <a:pt x="13" y="18"/>
                      <a:pt x="9" y="21"/>
                      <a:pt x="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2" name="Freeform 541"/>
              <p:cNvSpPr>
                <a:spLocks/>
              </p:cNvSpPr>
              <p:nvPr userDrawn="1"/>
            </p:nvSpPr>
            <p:spPr bwMode="auto">
              <a:xfrm>
                <a:off x="1031" y="1058"/>
                <a:ext cx="81" cy="168"/>
              </a:xfrm>
              <a:custGeom>
                <a:avLst/>
                <a:gdLst>
                  <a:gd name="T0" fmla="*/ 12 w 34"/>
                  <a:gd name="T1" fmla="*/ 48 h 71"/>
                  <a:gd name="T2" fmla="*/ 4 w 34"/>
                  <a:gd name="T3" fmla="*/ 18 h 71"/>
                  <a:gd name="T4" fmla="*/ 12 w 34"/>
                  <a:gd name="T5" fmla="*/ 48 h 71"/>
                </a:gdLst>
                <a:ahLst/>
                <a:cxnLst>
                  <a:cxn ang="0">
                    <a:pos x="T0" y="T1"/>
                  </a:cxn>
                  <a:cxn ang="0">
                    <a:pos x="T2" y="T3"/>
                  </a:cxn>
                  <a:cxn ang="0">
                    <a:pos x="T4" y="T5"/>
                  </a:cxn>
                </a:cxnLst>
                <a:rect l="0" t="0" r="r" b="b"/>
                <a:pathLst>
                  <a:path w="34" h="71">
                    <a:moveTo>
                      <a:pt x="12" y="48"/>
                    </a:moveTo>
                    <a:cubicBezTo>
                      <a:pt x="0" y="37"/>
                      <a:pt x="0" y="22"/>
                      <a:pt x="4" y="18"/>
                    </a:cubicBezTo>
                    <a:cubicBezTo>
                      <a:pt x="17" y="0"/>
                      <a:pt x="34" y="71"/>
                      <a:pt x="1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3" name="Freeform 542"/>
              <p:cNvSpPr>
                <a:spLocks/>
              </p:cNvSpPr>
              <p:nvPr userDrawn="1"/>
            </p:nvSpPr>
            <p:spPr bwMode="auto">
              <a:xfrm>
                <a:off x="1237" y="1496"/>
                <a:ext cx="109" cy="118"/>
              </a:xfrm>
              <a:custGeom>
                <a:avLst/>
                <a:gdLst>
                  <a:gd name="T0" fmla="*/ 15 w 46"/>
                  <a:gd name="T1" fmla="*/ 39 h 50"/>
                  <a:gd name="T2" fmla="*/ 9 w 46"/>
                  <a:gd name="T3" fmla="*/ 28 h 50"/>
                  <a:gd name="T4" fmla="*/ 31 w 46"/>
                  <a:gd name="T5" fmla="*/ 37 h 50"/>
                  <a:gd name="T6" fmla="*/ 15 w 46"/>
                  <a:gd name="T7" fmla="*/ 39 h 50"/>
                </a:gdLst>
                <a:ahLst/>
                <a:cxnLst>
                  <a:cxn ang="0">
                    <a:pos x="T0" y="T1"/>
                  </a:cxn>
                  <a:cxn ang="0">
                    <a:pos x="T2" y="T3"/>
                  </a:cxn>
                  <a:cxn ang="0">
                    <a:pos x="T4" y="T5"/>
                  </a:cxn>
                  <a:cxn ang="0">
                    <a:pos x="T6" y="T7"/>
                  </a:cxn>
                </a:cxnLst>
                <a:rect l="0" t="0" r="r" b="b"/>
                <a:pathLst>
                  <a:path w="46" h="50">
                    <a:moveTo>
                      <a:pt x="15" y="39"/>
                    </a:moveTo>
                    <a:cubicBezTo>
                      <a:pt x="12" y="35"/>
                      <a:pt x="10" y="31"/>
                      <a:pt x="9" y="28"/>
                    </a:cubicBezTo>
                    <a:cubicBezTo>
                      <a:pt x="0" y="0"/>
                      <a:pt x="46" y="8"/>
                      <a:pt x="31" y="37"/>
                    </a:cubicBezTo>
                    <a:cubicBezTo>
                      <a:pt x="24" y="50"/>
                      <a:pt x="21" y="45"/>
                      <a:pt x="1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4" name="Freeform 543"/>
              <p:cNvSpPr>
                <a:spLocks/>
              </p:cNvSpPr>
              <p:nvPr userDrawn="1"/>
            </p:nvSpPr>
            <p:spPr bwMode="auto">
              <a:xfrm>
                <a:off x="1578" y="3800"/>
                <a:ext cx="17" cy="21"/>
              </a:xfrm>
              <a:custGeom>
                <a:avLst/>
                <a:gdLst>
                  <a:gd name="T0" fmla="*/ 0 w 7"/>
                  <a:gd name="T1" fmla="*/ 9 h 9"/>
                  <a:gd name="T2" fmla="*/ 0 w 7"/>
                  <a:gd name="T3" fmla="*/ 1 h 9"/>
                  <a:gd name="T4" fmla="*/ 6 w 7"/>
                  <a:gd name="T5" fmla="*/ 0 h 9"/>
                  <a:gd name="T6" fmla="*/ 0 w 7"/>
                  <a:gd name="T7" fmla="*/ 9 h 9"/>
                </a:gdLst>
                <a:ahLst/>
                <a:cxnLst>
                  <a:cxn ang="0">
                    <a:pos x="T0" y="T1"/>
                  </a:cxn>
                  <a:cxn ang="0">
                    <a:pos x="T2" y="T3"/>
                  </a:cxn>
                  <a:cxn ang="0">
                    <a:pos x="T4" y="T5"/>
                  </a:cxn>
                  <a:cxn ang="0">
                    <a:pos x="T6" y="T7"/>
                  </a:cxn>
                </a:cxnLst>
                <a:rect l="0" t="0" r="r" b="b"/>
                <a:pathLst>
                  <a:path w="7" h="9">
                    <a:moveTo>
                      <a:pt x="0" y="9"/>
                    </a:moveTo>
                    <a:cubicBezTo>
                      <a:pt x="0" y="6"/>
                      <a:pt x="0" y="4"/>
                      <a:pt x="0" y="1"/>
                    </a:cubicBezTo>
                    <a:cubicBezTo>
                      <a:pt x="2" y="1"/>
                      <a:pt x="4" y="1"/>
                      <a:pt x="6" y="0"/>
                    </a:cubicBezTo>
                    <a:cubicBezTo>
                      <a:pt x="7" y="6"/>
                      <a:pt x="6"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5" name="Freeform 544"/>
              <p:cNvSpPr>
                <a:spLocks/>
              </p:cNvSpPr>
              <p:nvPr userDrawn="1"/>
            </p:nvSpPr>
            <p:spPr bwMode="auto">
              <a:xfrm>
                <a:off x="1415" y="1945"/>
                <a:ext cx="54" cy="90"/>
              </a:xfrm>
              <a:custGeom>
                <a:avLst/>
                <a:gdLst>
                  <a:gd name="T0" fmla="*/ 2 w 23"/>
                  <a:gd name="T1" fmla="*/ 12 h 38"/>
                  <a:gd name="T2" fmla="*/ 17 w 23"/>
                  <a:gd name="T3" fmla="*/ 0 h 38"/>
                  <a:gd name="T4" fmla="*/ 22 w 23"/>
                  <a:gd name="T5" fmla="*/ 21 h 38"/>
                  <a:gd name="T6" fmla="*/ 2 w 23"/>
                  <a:gd name="T7" fmla="*/ 12 h 38"/>
                </a:gdLst>
                <a:ahLst/>
                <a:cxnLst>
                  <a:cxn ang="0">
                    <a:pos x="T0" y="T1"/>
                  </a:cxn>
                  <a:cxn ang="0">
                    <a:pos x="T2" y="T3"/>
                  </a:cxn>
                  <a:cxn ang="0">
                    <a:pos x="T4" y="T5"/>
                  </a:cxn>
                  <a:cxn ang="0">
                    <a:pos x="T6" y="T7"/>
                  </a:cxn>
                </a:cxnLst>
                <a:rect l="0" t="0" r="r" b="b"/>
                <a:pathLst>
                  <a:path w="23" h="38">
                    <a:moveTo>
                      <a:pt x="2" y="12"/>
                    </a:moveTo>
                    <a:cubicBezTo>
                      <a:pt x="6" y="6"/>
                      <a:pt x="12" y="1"/>
                      <a:pt x="17" y="0"/>
                    </a:cubicBezTo>
                    <a:cubicBezTo>
                      <a:pt x="21" y="5"/>
                      <a:pt x="23" y="13"/>
                      <a:pt x="22" y="21"/>
                    </a:cubicBezTo>
                    <a:cubicBezTo>
                      <a:pt x="13" y="38"/>
                      <a:pt x="0" y="3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6" name="Freeform 545"/>
              <p:cNvSpPr>
                <a:spLocks/>
              </p:cNvSpPr>
              <p:nvPr userDrawn="1"/>
            </p:nvSpPr>
            <p:spPr bwMode="auto">
              <a:xfrm>
                <a:off x="1488" y="2366"/>
                <a:ext cx="59" cy="81"/>
              </a:xfrm>
              <a:custGeom>
                <a:avLst/>
                <a:gdLst>
                  <a:gd name="T0" fmla="*/ 20 w 25"/>
                  <a:gd name="T1" fmla="*/ 21 h 34"/>
                  <a:gd name="T2" fmla="*/ 5 w 25"/>
                  <a:gd name="T3" fmla="*/ 14 h 34"/>
                  <a:gd name="T4" fmla="*/ 20 w 25"/>
                  <a:gd name="T5" fmla="*/ 21 h 34"/>
                </a:gdLst>
                <a:ahLst/>
                <a:cxnLst>
                  <a:cxn ang="0">
                    <a:pos x="T0" y="T1"/>
                  </a:cxn>
                  <a:cxn ang="0">
                    <a:pos x="T2" y="T3"/>
                  </a:cxn>
                  <a:cxn ang="0">
                    <a:pos x="T4" y="T5"/>
                  </a:cxn>
                </a:cxnLst>
                <a:rect l="0" t="0" r="r" b="b"/>
                <a:pathLst>
                  <a:path w="25" h="34">
                    <a:moveTo>
                      <a:pt x="20" y="21"/>
                    </a:moveTo>
                    <a:cubicBezTo>
                      <a:pt x="10" y="34"/>
                      <a:pt x="0" y="30"/>
                      <a:pt x="5" y="14"/>
                    </a:cubicBezTo>
                    <a:cubicBezTo>
                      <a:pt x="14" y="0"/>
                      <a:pt x="25" y="5"/>
                      <a:pt x="2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7" name="Freeform 546"/>
              <p:cNvSpPr>
                <a:spLocks/>
              </p:cNvSpPr>
              <p:nvPr userDrawn="1"/>
            </p:nvSpPr>
            <p:spPr bwMode="auto">
              <a:xfrm>
                <a:off x="627" y="131"/>
                <a:ext cx="52" cy="134"/>
              </a:xfrm>
              <a:custGeom>
                <a:avLst/>
                <a:gdLst>
                  <a:gd name="T0" fmla="*/ 7 w 22"/>
                  <a:gd name="T1" fmla="*/ 45 h 57"/>
                  <a:gd name="T2" fmla="*/ 4 w 22"/>
                  <a:gd name="T3" fmla="*/ 16 h 57"/>
                  <a:gd name="T4" fmla="*/ 16 w 22"/>
                  <a:gd name="T5" fmla="*/ 52 h 57"/>
                  <a:gd name="T6" fmla="*/ 7 w 22"/>
                  <a:gd name="T7" fmla="*/ 45 h 57"/>
                </a:gdLst>
                <a:ahLst/>
                <a:cxnLst>
                  <a:cxn ang="0">
                    <a:pos x="T0" y="T1"/>
                  </a:cxn>
                  <a:cxn ang="0">
                    <a:pos x="T2" y="T3"/>
                  </a:cxn>
                  <a:cxn ang="0">
                    <a:pos x="T4" y="T5"/>
                  </a:cxn>
                  <a:cxn ang="0">
                    <a:pos x="T6" y="T7"/>
                  </a:cxn>
                </a:cxnLst>
                <a:rect l="0" t="0" r="r" b="b"/>
                <a:pathLst>
                  <a:path w="22" h="57">
                    <a:moveTo>
                      <a:pt x="7" y="45"/>
                    </a:moveTo>
                    <a:cubicBezTo>
                      <a:pt x="3" y="35"/>
                      <a:pt x="0" y="23"/>
                      <a:pt x="4" y="16"/>
                    </a:cubicBezTo>
                    <a:cubicBezTo>
                      <a:pt x="11" y="0"/>
                      <a:pt x="22" y="40"/>
                      <a:pt x="16" y="52"/>
                    </a:cubicBezTo>
                    <a:cubicBezTo>
                      <a:pt x="15" y="55"/>
                      <a:pt x="12" y="57"/>
                      <a:pt x="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8" name="Freeform 547"/>
              <p:cNvSpPr>
                <a:spLocks/>
              </p:cNvSpPr>
              <p:nvPr userDrawn="1"/>
            </p:nvSpPr>
            <p:spPr bwMode="auto">
              <a:xfrm>
                <a:off x="1521" y="2799"/>
                <a:ext cx="40" cy="66"/>
              </a:xfrm>
              <a:custGeom>
                <a:avLst/>
                <a:gdLst>
                  <a:gd name="T0" fmla="*/ 8 w 17"/>
                  <a:gd name="T1" fmla="*/ 5 h 28"/>
                  <a:gd name="T2" fmla="*/ 17 w 17"/>
                  <a:gd name="T3" fmla="*/ 12 h 28"/>
                  <a:gd name="T4" fmla="*/ 14 w 17"/>
                  <a:gd name="T5" fmla="*/ 18 h 28"/>
                  <a:gd name="T6" fmla="*/ 8 w 17"/>
                  <a:gd name="T7" fmla="*/ 5 h 28"/>
                </a:gdLst>
                <a:ahLst/>
                <a:cxnLst>
                  <a:cxn ang="0">
                    <a:pos x="T0" y="T1"/>
                  </a:cxn>
                  <a:cxn ang="0">
                    <a:pos x="T2" y="T3"/>
                  </a:cxn>
                  <a:cxn ang="0">
                    <a:pos x="T4" y="T5"/>
                  </a:cxn>
                  <a:cxn ang="0">
                    <a:pos x="T6" y="T7"/>
                  </a:cxn>
                </a:cxnLst>
                <a:rect l="0" t="0" r="r" b="b"/>
                <a:pathLst>
                  <a:path w="17" h="28">
                    <a:moveTo>
                      <a:pt x="8" y="5"/>
                    </a:moveTo>
                    <a:cubicBezTo>
                      <a:pt x="15" y="0"/>
                      <a:pt x="17" y="3"/>
                      <a:pt x="17" y="12"/>
                    </a:cubicBezTo>
                    <a:cubicBezTo>
                      <a:pt x="16" y="14"/>
                      <a:pt x="14" y="15"/>
                      <a:pt x="14" y="18"/>
                    </a:cubicBezTo>
                    <a:cubicBezTo>
                      <a:pt x="3" y="28"/>
                      <a:pt x="0" y="12"/>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9" name="Freeform 548"/>
              <p:cNvSpPr>
                <a:spLocks/>
              </p:cNvSpPr>
              <p:nvPr userDrawn="1"/>
            </p:nvSpPr>
            <p:spPr bwMode="auto">
              <a:xfrm>
                <a:off x="771" y="521"/>
                <a:ext cx="50" cy="137"/>
              </a:xfrm>
              <a:custGeom>
                <a:avLst/>
                <a:gdLst>
                  <a:gd name="T0" fmla="*/ 7 w 21"/>
                  <a:gd name="T1" fmla="*/ 47 h 58"/>
                  <a:gd name="T2" fmla="*/ 1 w 21"/>
                  <a:gd name="T3" fmla="*/ 16 h 58"/>
                  <a:gd name="T4" fmla="*/ 17 w 21"/>
                  <a:gd name="T5" fmla="*/ 52 h 58"/>
                  <a:gd name="T6" fmla="*/ 7 w 21"/>
                  <a:gd name="T7" fmla="*/ 47 h 58"/>
                </a:gdLst>
                <a:ahLst/>
                <a:cxnLst>
                  <a:cxn ang="0">
                    <a:pos x="T0" y="T1"/>
                  </a:cxn>
                  <a:cxn ang="0">
                    <a:pos x="T2" y="T3"/>
                  </a:cxn>
                  <a:cxn ang="0">
                    <a:pos x="T4" y="T5"/>
                  </a:cxn>
                  <a:cxn ang="0">
                    <a:pos x="T6" y="T7"/>
                  </a:cxn>
                </a:cxnLst>
                <a:rect l="0" t="0" r="r" b="b"/>
                <a:pathLst>
                  <a:path w="21" h="58">
                    <a:moveTo>
                      <a:pt x="7" y="47"/>
                    </a:moveTo>
                    <a:cubicBezTo>
                      <a:pt x="3" y="37"/>
                      <a:pt x="0" y="25"/>
                      <a:pt x="1" y="16"/>
                    </a:cubicBezTo>
                    <a:cubicBezTo>
                      <a:pt x="5" y="0"/>
                      <a:pt x="21" y="40"/>
                      <a:pt x="17" y="52"/>
                    </a:cubicBezTo>
                    <a:cubicBezTo>
                      <a:pt x="15" y="56"/>
                      <a:pt x="12" y="58"/>
                      <a:pt x="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0" name="Freeform 549"/>
              <p:cNvSpPr>
                <a:spLocks/>
              </p:cNvSpPr>
              <p:nvPr userDrawn="1"/>
            </p:nvSpPr>
            <p:spPr bwMode="auto">
              <a:xfrm>
                <a:off x="1545" y="3232"/>
                <a:ext cx="57" cy="52"/>
              </a:xfrm>
              <a:custGeom>
                <a:avLst/>
                <a:gdLst>
                  <a:gd name="T0" fmla="*/ 9 w 24"/>
                  <a:gd name="T1" fmla="*/ 19 h 22"/>
                  <a:gd name="T2" fmla="*/ 15 w 24"/>
                  <a:gd name="T3" fmla="*/ 18 h 22"/>
                  <a:gd name="T4" fmla="*/ 9 w 24"/>
                  <a:gd name="T5" fmla="*/ 19 h 22"/>
                </a:gdLst>
                <a:ahLst/>
                <a:cxnLst>
                  <a:cxn ang="0">
                    <a:pos x="T0" y="T1"/>
                  </a:cxn>
                  <a:cxn ang="0">
                    <a:pos x="T2" y="T3"/>
                  </a:cxn>
                  <a:cxn ang="0">
                    <a:pos x="T4" y="T5"/>
                  </a:cxn>
                </a:cxnLst>
                <a:rect l="0" t="0" r="r" b="b"/>
                <a:pathLst>
                  <a:path w="24" h="22">
                    <a:moveTo>
                      <a:pt x="9" y="19"/>
                    </a:moveTo>
                    <a:cubicBezTo>
                      <a:pt x="0" y="8"/>
                      <a:pt x="24" y="0"/>
                      <a:pt x="15" y="18"/>
                    </a:cubicBezTo>
                    <a:cubicBezTo>
                      <a:pt x="13" y="19"/>
                      <a:pt x="9" y="22"/>
                      <a:pt x="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1" name="Freeform 550"/>
              <p:cNvSpPr>
                <a:spLocks/>
              </p:cNvSpPr>
              <p:nvPr userDrawn="1"/>
            </p:nvSpPr>
            <p:spPr bwMode="auto">
              <a:xfrm>
                <a:off x="975" y="892"/>
                <a:ext cx="97" cy="192"/>
              </a:xfrm>
              <a:custGeom>
                <a:avLst/>
                <a:gdLst>
                  <a:gd name="T0" fmla="*/ 13 w 41"/>
                  <a:gd name="T1" fmla="*/ 59 h 81"/>
                  <a:gd name="T2" fmla="*/ 1 w 41"/>
                  <a:gd name="T3" fmla="*/ 30 h 81"/>
                  <a:gd name="T4" fmla="*/ 13 w 41"/>
                  <a:gd name="T5" fmla="*/ 59 h 81"/>
                </a:gdLst>
                <a:ahLst/>
                <a:cxnLst>
                  <a:cxn ang="0">
                    <a:pos x="T0" y="T1"/>
                  </a:cxn>
                  <a:cxn ang="0">
                    <a:pos x="T2" y="T3"/>
                  </a:cxn>
                  <a:cxn ang="0">
                    <a:pos x="T4" y="T5"/>
                  </a:cxn>
                </a:cxnLst>
                <a:rect l="0" t="0" r="r" b="b"/>
                <a:pathLst>
                  <a:path w="41" h="81">
                    <a:moveTo>
                      <a:pt x="13" y="59"/>
                    </a:moveTo>
                    <a:cubicBezTo>
                      <a:pt x="3" y="48"/>
                      <a:pt x="0" y="34"/>
                      <a:pt x="1" y="30"/>
                    </a:cubicBezTo>
                    <a:cubicBezTo>
                      <a:pt x="9" y="0"/>
                      <a:pt x="41" y="81"/>
                      <a:pt x="1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2" name="Freeform 551"/>
              <p:cNvSpPr>
                <a:spLocks/>
              </p:cNvSpPr>
              <p:nvPr userDrawn="1"/>
            </p:nvSpPr>
            <p:spPr bwMode="auto">
              <a:xfrm>
                <a:off x="1202" y="1335"/>
                <a:ext cx="85" cy="120"/>
              </a:xfrm>
              <a:custGeom>
                <a:avLst/>
                <a:gdLst>
                  <a:gd name="T0" fmla="*/ 15 w 36"/>
                  <a:gd name="T1" fmla="*/ 45 h 51"/>
                  <a:gd name="T2" fmla="*/ 6 w 36"/>
                  <a:gd name="T3" fmla="*/ 30 h 51"/>
                  <a:gd name="T4" fmla="*/ 31 w 36"/>
                  <a:gd name="T5" fmla="*/ 40 h 51"/>
                  <a:gd name="T6" fmla="*/ 15 w 36"/>
                  <a:gd name="T7" fmla="*/ 45 h 51"/>
                </a:gdLst>
                <a:ahLst/>
                <a:cxnLst>
                  <a:cxn ang="0">
                    <a:pos x="T0" y="T1"/>
                  </a:cxn>
                  <a:cxn ang="0">
                    <a:pos x="T2" y="T3"/>
                  </a:cxn>
                  <a:cxn ang="0">
                    <a:pos x="T4" y="T5"/>
                  </a:cxn>
                  <a:cxn ang="0">
                    <a:pos x="T6" y="T7"/>
                  </a:cxn>
                </a:cxnLst>
                <a:rect l="0" t="0" r="r" b="b"/>
                <a:pathLst>
                  <a:path w="36" h="51">
                    <a:moveTo>
                      <a:pt x="15" y="45"/>
                    </a:moveTo>
                    <a:cubicBezTo>
                      <a:pt x="12" y="46"/>
                      <a:pt x="9" y="34"/>
                      <a:pt x="6" y="30"/>
                    </a:cubicBezTo>
                    <a:cubicBezTo>
                      <a:pt x="0" y="0"/>
                      <a:pt x="36" y="14"/>
                      <a:pt x="31" y="40"/>
                    </a:cubicBezTo>
                    <a:cubicBezTo>
                      <a:pt x="26" y="47"/>
                      <a:pt x="20" y="51"/>
                      <a:pt x="1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3" name="Freeform 552"/>
              <p:cNvSpPr>
                <a:spLocks/>
              </p:cNvSpPr>
              <p:nvPr userDrawn="1"/>
            </p:nvSpPr>
            <p:spPr bwMode="auto">
              <a:xfrm>
                <a:off x="1642" y="4053"/>
                <a:ext cx="14" cy="17"/>
              </a:xfrm>
              <a:custGeom>
                <a:avLst/>
                <a:gdLst>
                  <a:gd name="T0" fmla="*/ 0 w 6"/>
                  <a:gd name="T1" fmla="*/ 6 h 7"/>
                  <a:gd name="T2" fmla="*/ 0 w 6"/>
                  <a:gd name="T3" fmla="*/ 3 h 7"/>
                  <a:gd name="T4" fmla="*/ 1 w 6"/>
                  <a:gd name="T5" fmla="*/ 1 h 7"/>
                  <a:gd name="T6" fmla="*/ 4 w 6"/>
                  <a:gd name="T7" fmla="*/ 0 h 7"/>
                  <a:gd name="T8" fmla="*/ 6 w 6"/>
                  <a:gd name="T9" fmla="*/ 2 h 7"/>
                  <a:gd name="T10" fmla="*/ 6 w 6"/>
                  <a:gd name="T11" fmla="*/ 5 h 7"/>
                  <a:gd name="T12" fmla="*/ 5 w 6"/>
                  <a:gd name="T13" fmla="*/ 7 h 7"/>
                  <a:gd name="T14" fmla="*/ 2 w 6"/>
                  <a:gd name="T15" fmla="*/ 7 h 7"/>
                  <a:gd name="T16" fmla="*/ 0 w 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0" y="6"/>
                    </a:moveTo>
                    <a:cubicBezTo>
                      <a:pt x="0" y="5"/>
                      <a:pt x="0" y="4"/>
                      <a:pt x="0" y="3"/>
                    </a:cubicBezTo>
                    <a:cubicBezTo>
                      <a:pt x="1" y="3"/>
                      <a:pt x="1" y="2"/>
                      <a:pt x="1" y="1"/>
                    </a:cubicBezTo>
                    <a:cubicBezTo>
                      <a:pt x="2" y="1"/>
                      <a:pt x="3" y="1"/>
                      <a:pt x="4" y="0"/>
                    </a:cubicBezTo>
                    <a:cubicBezTo>
                      <a:pt x="4" y="2"/>
                      <a:pt x="5" y="2"/>
                      <a:pt x="6" y="2"/>
                    </a:cubicBezTo>
                    <a:cubicBezTo>
                      <a:pt x="6" y="3"/>
                      <a:pt x="6" y="4"/>
                      <a:pt x="6" y="5"/>
                    </a:cubicBezTo>
                    <a:cubicBezTo>
                      <a:pt x="5" y="5"/>
                      <a:pt x="5" y="6"/>
                      <a:pt x="5" y="7"/>
                    </a:cubicBezTo>
                    <a:cubicBezTo>
                      <a:pt x="4" y="7"/>
                      <a:pt x="3" y="7"/>
                      <a:pt x="2" y="7"/>
                    </a:cubicBezTo>
                    <a:cubicBezTo>
                      <a:pt x="2" y="6"/>
                      <a:pt x="1"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4" name="Freeform 553"/>
              <p:cNvSpPr>
                <a:spLocks/>
              </p:cNvSpPr>
              <p:nvPr userDrawn="1"/>
            </p:nvSpPr>
            <p:spPr bwMode="auto">
              <a:xfrm>
                <a:off x="1597" y="3679"/>
                <a:ext cx="19" cy="22"/>
              </a:xfrm>
              <a:custGeom>
                <a:avLst/>
                <a:gdLst>
                  <a:gd name="T0" fmla="*/ 1 w 8"/>
                  <a:gd name="T1" fmla="*/ 9 h 9"/>
                  <a:gd name="T2" fmla="*/ 0 w 8"/>
                  <a:gd name="T3" fmla="*/ 1 h 9"/>
                  <a:gd name="T4" fmla="*/ 6 w 8"/>
                  <a:gd name="T5" fmla="*/ 0 h 9"/>
                  <a:gd name="T6" fmla="*/ 1 w 8"/>
                  <a:gd name="T7" fmla="*/ 9 h 9"/>
                </a:gdLst>
                <a:ahLst/>
                <a:cxnLst>
                  <a:cxn ang="0">
                    <a:pos x="T0" y="T1"/>
                  </a:cxn>
                  <a:cxn ang="0">
                    <a:pos x="T2" y="T3"/>
                  </a:cxn>
                  <a:cxn ang="0">
                    <a:pos x="T4" y="T5"/>
                  </a:cxn>
                  <a:cxn ang="0">
                    <a:pos x="T6" y="T7"/>
                  </a:cxn>
                </a:cxnLst>
                <a:rect l="0" t="0" r="r" b="b"/>
                <a:pathLst>
                  <a:path w="8" h="9">
                    <a:moveTo>
                      <a:pt x="1" y="9"/>
                    </a:moveTo>
                    <a:cubicBezTo>
                      <a:pt x="1" y="6"/>
                      <a:pt x="1" y="4"/>
                      <a:pt x="0" y="1"/>
                    </a:cubicBezTo>
                    <a:cubicBezTo>
                      <a:pt x="2" y="1"/>
                      <a:pt x="4" y="0"/>
                      <a:pt x="6" y="0"/>
                    </a:cubicBezTo>
                    <a:cubicBezTo>
                      <a:pt x="8" y="6"/>
                      <a:pt x="6" y="9"/>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5" name="Freeform 554"/>
              <p:cNvSpPr>
                <a:spLocks/>
              </p:cNvSpPr>
              <p:nvPr userDrawn="1"/>
            </p:nvSpPr>
            <p:spPr bwMode="auto">
              <a:xfrm>
                <a:off x="1405" y="1742"/>
                <a:ext cx="69" cy="170"/>
              </a:xfrm>
              <a:custGeom>
                <a:avLst/>
                <a:gdLst>
                  <a:gd name="T0" fmla="*/ 6 w 29"/>
                  <a:gd name="T1" fmla="*/ 48 h 72"/>
                  <a:gd name="T2" fmla="*/ 7 w 29"/>
                  <a:gd name="T3" fmla="*/ 24 h 72"/>
                  <a:gd name="T4" fmla="*/ 6 w 29"/>
                  <a:gd name="T5" fmla="*/ 48 h 72"/>
                </a:gdLst>
                <a:ahLst/>
                <a:cxnLst>
                  <a:cxn ang="0">
                    <a:pos x="T0" y="T1"/>
                  </a:cxn>
                  <a:cxn ang="0">
                    <a:pos x="T2" y="T3"/>
                  </a:cxn>
                  <a:cxn ang="0">
                    <a:pos x="T4" y="T5"/>
                  </a:cxn>
                </a:cxnLst>
                <a:rect l="0" t="0" r="r" b="b"/>
                <a:pathLst>
                  <a:path w="29" h="72">
                    <a:moveTo>
                      <a:pt x="6" y="48"/>
                    </a:moveTo>
                    <a:cubicBezTo>
                      <a:pt x="1" y="41"/>
                      <a:pt x="0" y="31"/>
                      <a:pt x="7" y="24"/>
                    </a:cubicBezTo>
                    <a:cubicBezTo>
                      <a:pt x="29" y="0"/>
                      <a:pt x="24" y="72"/>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6" name="Freeform 555"/>
              <p:cNvSpPr>
                <a:spLocks/>
              </p:cNvSpPr>
              <p:nvPr userDrawn="1"/>
            </p:nvSpPr>
            <p:spPr bwMode="auto">
              <a:xfrm>
                <a:off x="1502" y="2215"/>
                <a:ext cx="59" cy="85"/>
              </a:xfrm>
              <a:custGeom>
                <a:avLst/>
                <a:gdLst>
                  <a:gd name="T0" fmla="*/ 10 w 25"/>
                  <a:gd name="T1" fmla="*/ 10 h 36"/>
                  <a:gd name="T2" fmla="*/ 25 w 25"/>
                  <a:gd name="T3" fmla="*/ 16 h 36"/>
                  <a:gd name="T4" fmla="*/ 10 w 25"/>
                  <a:gd name="T5" fmla="*/ 10 h 36"/>
                </a:gdLst>
                <a:ahLst/>
                <a:cxnLst>
                  <a:cxn ang="0">
                    <a:pos x="T0" y="T1"/>
                  </a:cxn>
                  <a:cxn ang="0">
                    <a:pos x="T2" y="T3"/>
                  </a:cxn>
                  <a:cxn ang="0">
                    <a:pos x="T4" y="T5"/>
                  </a:cxn>
                </a:cxnLst>
                <a:rect l="0" t="0" r="r" b="b"/>
                <a:pathLst>
                  <a:path w="25" h="36">
                    <a:moveTo>
                      <a:pt x="10" y="10"/>
                    </a:moveTo>
                    <a:cubicBezTo>
                      <a:pt x="20" y="0"/>
                      <a:pt x="25" y="2"/>
                      <a:pt x="25" y="16"/>
                    </a:cubicBezTo>
                    <a:cubicBezTo>
                      <a:pt x="18" y="36"/>
                      <a:pt x="0" y="28"/>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7" name="Freeform 556"/>
              <p:cNvSpPr>
                <a:spLocks/>
              </p:cNvSpPr>
              <p:nvPr userDrawn="1"/>
            </p:nvSpPr>
            <p:spPr bwMode="auto">
              <a:xfrm>
                <a:off x="603" y="19"/>
                <a:ext cx="45" cy="107"/>
              </a:xfrm>
              <a:custGeom>
                <a:avLst/>
                <a:gdLst>
                  <a:gd name="T0" fmla="*/ 6 w 19"/>
                  <a:gd name="T1" fmla="*/ 36 h 45"/>
                  <a:gd name="T2" fmla="*/ 3 w 19"/>
                  <a:gd name="T3" fmla="*/ 6 h 45"/>
                  <a:gd name="T4" fmla="*/ 8 w 19"/>
                  <a:gd name="T5" fmla="*/ 0 h 45"/>
                  <a:gd name="T6" fmla="*/ 14 w 19"/>
                  <a:gd name="T7" fmla="*/ 44 h 45"/>
                  <a:gd name="T8" fmla="*/ 6 w 19"/>
                  <a:gd name="T9" fmla="*/ 36 h 45"/>
                </a:gdLst>
                <a:ahLst/>
                <a:cxnLst>
                  <a:cxn ang="0">
                    <a:pos x="T0" y="T1"/>
                  </a:cxn>
                  <a:cxn ang="0">
                    <a:pos x="T2" y="T3"/>
                  </a:cxn>
                  <a:cxn ang="0">
                    <a:pos x="T4" y="T5"/>
                  </a:cxn>
                  <a:cxn ang="0">
                    <a:pos x="T6" y="T7"/>
                  </a:cxn>
                  <a:cxn ang="0">
                    <a:pos x="T8" y="T9"/>
                  </a:cxn>
                </a:cxnLst>
                <a:rect l="0" t="0" r="r" b="b"/>
                <a:pathLst>
                  <a:path w="19" h="45">
                    <a:moveTo>
                      <a:pt x="6" y="36"/>
                    </a:moveTo>
                    <a:cubicBezTo>
                      <a:pt x="2" y="23"/>
                      <a:pt x="0" y="11"/>
                      <a:pt x="3" y="6"/>
                    </a:cubicBezTo>
                    <a:cubicBezTo>
                      <a:pt x="4" y="4"/>
                      <a:pt x="6" y="2"/>
                      <a:pt x="8" y="0"/>
                    </a:cubicBezTo>
                    <a:cubicBezTo>
                      <a:pt x="19" y="8"/>
                      <a:pt x="18" y="32"/>
                      <a:pt x="14" y="44"/>
                    </a:cubicBezTo>
                    <a:cubicBezTo>
                      <a:pt x="10" y="45"/>
                      <a:pt x="8" y="41"/>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8" name="Freeform 557"/>
              <p:cNvSpPr>
                <a:spLocks/>
              </p:cNvSpPr>
              <p:nvPr userDrawn="1"/>
            </p:nvSpPr>
            <p:spPr bwMode="auto">
              <a:xfrm>
                <a:off x="1547" y="2645"/>
                <a:ext cx="43" cy="69"/>
              </a:xfrm>
              <a:custGeom>
                <a:avLst/>
                <a:gdLst>
                  <a:gd name="T0" fmla="*/ 9 w 18"/>
                  <a:gd name="T1" fmla="*/ 5 h 29"/>
                  <a:gd name="T2" fmla="*/ 18 w 18"/>
                  <a:gd name="T3" fmla="*/ 12 h 29"/>
                  <a:gd name="T4" fmla="*/ 15 w 18"/>
                  <a:gd name="T5" fmla="*/ 18 h 29"/>
                  <a:gd name="T6" fmla="*/ 9 w 18"/>
                  <a:gd name="T7" fmla="*/ 5 h 29"/>
                </a:gdLst>
                <a:ahLst/>
                <a:cxnLst>
                  <a:cxn ang="0">
                    <a:pos x="T0" y="T1"/>
                  </a:cxn>
                  <a:cxn ang="0">
                    <a:pos x="T2" y="T3"/>
                  </a:cxn>
                  <a:cxn ang="0">
                    <a:pos x="T4" y="T5"/>
                  </a:cxn>
                  <a:cxn ang="0">
                    <a:pos x="T6" y="T7"/>
                  </a:cxn>
                </a:cxnLst>
                <a:rect l="0" t="0" r="r" b="b"/>
                <a:pathLst>
                  <a:path w="18" h="29">
                    <a:moveTo>
                      <a:pt x="9" y="5"/>
                    </a:moveTo>
                    <a:cubicBezTo>
                      <a:pt x="16" y="0"/>
                      <a:pt x="18" y="3"/>
                      <a:pt x="18" y="12"/>
                    </a:cubicBezTo>
                    <a:cubicBezTo>
                      <a:pt x="17" y="14"/>
                      <a:pt x="15" y="16"/>
                      <a:pt x="15" y="18"/>
                    </a:cubicBezTo>
                    <a:cubicBezTo>
                      <a:pt x="4" y="29"/>
                      <a:pt x="0" y="13"/>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9" name="Freeform 558"/>
              <p:cNvSpPr>
                <a:spLocks/>
              </p:cNvSpPr>
              <p:nvPr userDrawn="1"/>
            </p:nvSpPr>
            <p:spPr bwMode="auto">
              <a:xfrm>
                <a:off x="733" y="384"/>
                <a:ext cx="48" cy="135"/>
              </a:xfrm>
              <a:custGeom>
                <a:avLst/>
                <a:gdLst>
                  <a:gd name="T0" fmla="*/ 8 w 20"/>
                  <a:gd name="T1" fmla="*/ 46 h 57"/>
                  <a:gd name="T2" fmla="*/ 2 w 20"/>
                  <a:gd name="T3" fmla="*/ 16 h 57"/>
                  <a:gd name="T4" fmla="*/ 16 w 20"/>
                  <a:gd name="T5" fmla="*/ 52 h 57"/>
                  <a:gd name="T6" fmla="*/ 8 w 20"/>
                  <a:gd name="T7" fmla="*/ 46 h 57"/>
                </a:gdLst>
                <a:ahLst/>
                <a:cxnLst>
                  <a:cxn ang="0">
                    <a:pos x="T0" y="T1"/>
                  </a:cxn>
                  <a:cxn ang="0">
                    <a:pos x="T2" y="T3"/>
                  </a:cxn>
                  <a:cxn ang="0">
                    <a:pos x="T4" y="T5"/>
                  </a:cxn>
                  <a:cxn ang="0">
                    <a:pos x="T6" y="T7"/>
                  </a:cxn>
                </a:cxnLst>
                <a:rect l="0" t="0" r="r" b="b"/>
                <a:pathLst>
                  <a:path w="20" h="57">
                    <a:moveTo>
                      <a:pt x="8" y="46"/>
                    </a:moveTo>
                    <a:cubicBezTo>
                      <a:pt x="3" y="36"/>
                      <a:pt x="0" y="24"/>
                      <a:pt x="2" y="16"/>
                    </a:cubicBezTo>
                    <a:cubicBezTo>
                      <a:pt x="7" y="0"/>
                      <a:pt x="20" y="40"/>
                      <a:pt x="16" y="52"/>
                    </a:cubicBezTo>
                    <a:cubicBezTo>
                      <a:pt x="15" y="55"/>
                      <a:pt x="13" y="57"/>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0" name="Freeform 559"/>
              <p:cNvSpPr>
                <a:spLocks/>
              </p:cNvSpPr>
              <p:nvPr userDrawn="1"/>
            </p:nvSpPr>
            <p:spPr bwMode="auto">
              <a:xfrm>
                <a:off x="916" y="800"/>
                <a:ext cx="61" cy="130"/>
              </a:xfrm>
              <a:custGeom>
                <a:avLst/>
                <a:gdLst>
                  <a:gd name="T0" fmla="*/ 0 w 26"/>
                  <a:gd name="T1" fmla="*/ 13 h 55"/>
                  <a:gd name="T2" fmla="*/ 9 w 26"/>
                  <a:gd name="T3" fmla="*/ 2 h 55"/>
                  <a:gd name="T4" fmla="*/ 26 w 26"/>
                  <a:gd name="T5" fmla="*/ 31 h 55"/>
                  <a:gd name="T6" fmla="*/ 0 w 26"/>
                  <a:gd name="T7" fmla="*/ 13 h 55"/>
                </a:gdLst>
                <a:ahLst/>
                <a:cxnLst>
                  <a:cxn ang="0">
                    <a:pos x="T0" y="T1"/>
                  </a:cxn>
                  <a:cxn ang="0">
                    <a:pos x="T2" y="T3"/>
                  </a:cxn>
                  <a:cxn ang="0">
                    <a:pos x="T4" y="T5"/>
                  </a:cxn>
                  <a:cxn ang="0">
                    <a:pos x="T6" y="T7"/>
                  </a:cxn>
                </a:cxnLst>
                <a:rect l="0" t="0" r="r" b="b"/>
                <a:pathLst>
                  <a:path w="26" h="55">
                    <a:moveTo>
                      <a:pt x="0" y="13"/>
                    </a:moveTo>
                    <a:cubicBezTo>
                      <a:pt x="1" y="6"/>
                      <a:pt x="4" y="0"/>
                      <a:pt x="9" y="2"/>
                    </a:cubicBezTo>
                    <a:cubicBezTo>
                      <a:pt x="15" y="5"/>
                      <a:pt x="25" y="23"/>
                      <a:pt x="26" y="31"/>
                    </a:cubicBezTo>
                    <a:cubicBezTo>
                      <a:pt x="26" y="55"/>
                      <a:pt x="4" y="3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1" name="Freeform 560"/>
              <p:cNvSpPr>
                <a:spLocks/>
              </p:cNvSpPr>
              <p:nvPr userDrawn="1"/>
            </p:nvSpPr>
            <p:spPr bwMode="auto">
              <a:xfrm>
                <a:off x="1571" y="3081"/>
                <a:ext cx="59" cy="54"/>
              </a:xfrm>
              <a:custGeom>
                <a:avLst/>
                <a:gdLst>
                  <a:gd name="T0" fmla="*/ 9 w 25"/>
                  <a:gd name="T1" fmla="*/ 20 h 23"/>
                  <a:gd name="T2" fmla="*/ 16 w 25"/>
                  <a:gd name="T3" fmla="*/ 19 h 23"/>
                  <a:gd name="T4" fmla="*/ 9 w 25"/>
                  <a:gd name="T5" fmla="*/ 20 h 23"/>
                </a:gdLst>
                <a:ahLst/>
                <a:cxnLst>
                  <a:cxn ang="0">
                    <a:pos x="T0" y="T1"/>
                  </a:cxn>
                  <a:cxn ang="0">
                    <a:pos x="T2" y="T3"/>
                  </a:cxn>
                  <a:cxn ang="0">
                    <a:pos x="T4" y="T5"/>
                  </a:cxn>
                </a:cxnLst>
                <a:rect l="0" t="0" r="r" b="b"/>
                <a:pathLst>
                  <a:path w="25" h="23">
                    <a:moveTo>
                      <a:pt x="9" y="20"/>
                    </a:moveTo>
                    <a:cubicBezTo>
                      <a:pt x="0" y="9"/>
                      <a:pt x="25" y="0"/>
                      <a:pt x="16" y="19"/>
                    </a:cubicBezTo>
                    <a:cubicBezTo>
                      <a:pt x="13" y="20"/>
                      <a:pt x="10" y="23"/>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2" name="Freeform 561"/>
              <p:cNvSpPr>
                <a:spLocks/>
              </p:cNvSpPr>
              <p:nvPr userDrawn="1"/>
            </p:nvSpPr>
            <p:spPr bwMode="auto">
              <a:xfrm>
                <a:off x="1159" y="1157"/>
                <a:ext cx="78" cy="204"/>
              </a:xfrm>
              <a:custGeom>
                <a:avLst/>
                <a:gdLst>
                  <a:gd name="T0" fmla="*/ 11 w 33"/>
                  <a:gd name="T1" fmla="*/ 55 h 86"/>
                  <a:gd name="T2" fmla="*/ 5 w 33"/>
                  <a:gd name="T3" fmla="*/ 26 h 86"/>
                  <a:gd name="T4" fmla="*/ 11 w 33"/>
                  <a:gd name="T5" fmla="*/ 55 h 86"/>
                </a:gdLst>
                <a:ahLst/>
                <a:cxnLst>
                  <a:cxn ang="0">
                    <a:pos x="T0" y="T1"/>
                  </a:cxn>
                  <a:cxn ang="0">
                    <a:pos x="T2" y="T3"/>
                  </a:cxn>
                  <a:cxn ang="0">
                    <a:pos x="T4" y="T5"/>
                  </a:cxn>
                </a:cxnLst>
                <a:rect l="0" t="0" r="r" b="b"/>
                <a:pathLst>
                  <a:path w="33" h="86">
                    <a:moveTo>
                      <a:pt x="11" y="55"/>
                    </a:moveTo>
                    <a:cubicBezTo>
                      <a:pt x="5" y="46"/>
                      <a:pt x="0" y="32"/>
                      <a:pt x="5" y="26"/>
                    </a:cubicBezTo>
                    <a:cubicBezTo>
                      <a:pt x="28" y="0"/>
                      <a:pt x="33" y="86"/>
                      <a:pt x="1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3" name="Freeform 562"/>
              <p:cNvSpPr>
                <a:spLocks/>
              </p:cNvSpPr>
              <p:nvPr userDrawn="1"/>
            </p:nvSpPr>
            <p:spPr bwMode="auto">
              <a:xfrm>
                <a:off x="1616" y="3544"/>
                <a:ext cx="19" cy="24"/>
              </a:xfrm>
              <a:custGeom>
                <a:avLst/>
                <a:gdLst>
                  <a:gd name="T0" fmla="*/ 1 w 8"/>
                  <a:gd name="T1" fmla="*/ 10 h 10"/>
                  <a:gd name="T2" fmla="*/ 0 w 8"/>
                  <a:gd name="T3" fmla="*/ 2 h 10"/>
                  <a:gd name="T4" fmla="*/ 7 w 8"/>
                  <a:gd name="T5" fmla="*/ 0 h 10"/>
                  <a:gd name="T6" fmla="*/ 1 w 8"/>
                  <a:gd name="T7" fmla="*/ 10 h 10"/>
                </a:gdLst>
                <a:ahLst/>
                <a:cxnLst>
                  <a:cxn ang="0">
                    <a:pos x="T0" y="T1"/>
                  </a:cxn>
                  <a:cxn ang="0">
                    <a:pos x="T2" y="T3"/>
                  </a:cxn>
                  <a:cxn ang="0">
                    <a:pos x="T4" y="T5"/>
                  </a:cxn>
                  <a:cxn ang="0">
                    <a:pos x="T6" y="T7"/>
                  </a:cxn>
                </a:cxnLst>
                <a:rect l="0" t="0" r="r" b="b"/>
                <a:pathLst>
                  <a:path w="8" h="10">
                    <a:moveTo>
                      <a:pt x="1" y="10"/>
                    </a:moveTo>
                    <a:cubicBezTo>
                      <a:pt x="1" y="7"/>
                      <a:pt x="1" y="5"/>
                      <a:pt x="0" y="2"/>
                    </a:cubicBezTo>
                    <a:cubicBezTo>
                      <a:pt x="2" y="2"/>
                      <a:pt x="4" y="1"/>
                      <a:pt x="7" y="0"/>
                    </a:cubicBezTo>
                    <a:cubicBezTo>
                      <a:pt x="8" y="7"/>
                      <a:pt x="6" y="10"/>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4" name="Freeform 563"/>
              <p:cNvSpPr>
                <a:spLocks/>
              </p:cNvSpPr>
              <p:nvPr userDrawn="1"/>
            </p:nvSpPr>
            <p:spPr bwMode="auto">
              <a:xfrm>
                <a:off x="1658" y="3942"/>
                <a:ext cx="15" cy="16"/>
              </a:xfrm>
              <a:custGeom>
                <a:avLst/>
                <a:gdLst>
                  <a:gd name="T0" fmla="*/ 0 w 6"/>
                  <a:gd name="T1" fmla="*/ 6 h 7"/>
                  <a:gd name="T2" fmla="*/ 0 w 6"/>
                  <a:gd name="T3" fmla="*/ 2 h 7"/>
                  <a:gd name="T4" fmla="*/ 1 w 6"/>
                  <a:gd name="T5" fmla="*/ 0 h 7"/>
                  <a:gd name="T6" fmla="*/ 4 w 6"/>
                  <a:gd name="T7" fmla="*/ 0 h 7"/>
                  <a:gd name="T8" fmla="*/ 6 w 6"/>
                  <a:gd name="T9" fmla="*/ 1 h 7"/>
                  <a:gd name="T10" fmla="*/ 6 w 6"/>
                  <a:gd name="T11" fmla="*/ 5 h 7"/>
                  <a:gd name="T12" fmla="*/ 5 w 6"/>
                  <a:gd name="T13" fmla="*/ 7 h 7"/>
                  <a:gd name="T14" fmla="*/ 2 w 6"/>
                  <a:gd name="T15" fmla="*/ 7 h 7"/>
                  <a:gd name="T16" fmla="*/ 0 w 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0" y="6"/>
                    </a:moveTo>
                    <a:cubicBezTo>
                      <a:pt x="0" y="4"/>
                      <a:pt x="0" y="3"/>
                      <a:pt x="0" y="2"/>
                    </a:cubicBezTo>
                    <a:cubicBezTo>
                      <a:pt x="1" y="2"/>
                      <a:pt x="1" y="1"/>
                      <a:pt x="1" y="0"/>
                    </a:cubicBezTo>
                    <a:cubicBezTo>
                      <a:pt x="2" y="0"/>
                      <a:pt x="3" y="0"/>
                      <a:pt x="4" y="0"/>
                    </a:cubicBezTo>
                    <a:cubicBezTo>
                      <a:pt x="4" y="1"/>
                      <a:pt x="5" y="1"/>
                      <a:pt x="6" y="1"/>
                    </a:cubicBezTo>
                    <a:cubicBezTo>
                      <a:pt x="6" y="2"/>
                      <a:pt x="6" y="3"/>
                      <a:pt x="6" y="5"/>
                    </a:cubicBezTo>
                    <a:cubicBezTo>
                      <a:pt x="5" y="4"/>
                      <a:pt x="5" y="5"/>
                      <a:pt x="5" y="7"/>
                    </a:cubicBezTo>
                    <a:cubicBezTo>
                      <a:pt x="4" y="7"/>
                      <a:pt x="3" y="7"/>
                      <a:pt x="2" y="7"/>
                    </a:cubicBezTo>
                    <a:cubicBezTo>
                      <a:pt x="2" y="5"/>
                      <a:pt x="1" y="5"/>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5" name="Freeform 564"/>
              <p:cNvSpPr>
                <a:spLocks/>
              </p:cNvSpPr>
              <p:nvPr userDrawn="1"/>
            </p:nvSpPr>
            <p:spPr bwMode="auto">
              <a:xfrm>
                <a:off x="1384" y="1612"/>
                <a:ext cx="66" cy="125"/>
              </a:xfrm>
              <a:custGeom>
                <a:avLst/>
                <a:gdLst>
                  <a:gd name="T0" fmla="*/ 2 w 28"/>
                  <a:gd name="T1" fmla="*/ 20 h 53"/>
                  <a:gd name="T2" fmla="*/ 26 w 28"/>
                  <a:gd name="T3" fmla="*/ 33 h 53"/>
                  <a:gd name="T4" fmla="*/ 2 w 28"/>
                  <a:gd name="T5" fmla="*/ 20 h 53"/>
                </a:gdLst>
                <a:ahLst/>
                <a:cxnLst>
                  <a:cxn ang="0">
                    <a:pos x="T0" y="T1"/>
                  </a:cxn>
                  <a:cxn ang="0">
                    <a:pos x="T2" y="T3"/>
                  </a:cxn>
                  <a:cxn ang="0">
                    <a:pos x="T4" y="T5"/>
                  </a:cxn>
                </a:cxnLst>
                <a:rect l="0" t="0" r="r" b="b"/>
                <a:pathLst>
                  <a:path w="28" h="53">
                    <a:moveTo>
                      <a:pt x="2" y="20"/>
                    </a:moveTo>
                    <a:cubicBezTo>
                      <a:pt x="9" y="0"/>
                      <a:pt x="28" y="13"/>
                      <a:pt x="26" y="33"/>
                    </a:cubicBezTo>
                    <a:cubicBezTo>
                      <a:pt x="18" y="53"/>
                      <a:pt x="0" y="40"/>
                      <a:pt x="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6" name="Freeform 565"/>
              <p:cNvSpPr>
                <a:spLocks/>
              </p:cNvSpPr>
              <p:nvPr userDrawn="1"/>
            </p:nvSpPr>
            <p:spPr bwMode="auto">
              <a:xfrm>
                <a:off x="1514" y="2063"/>
                <a:ext cx="57" cy="86"/>
              </a:xfrm>
              <a:custGeom>
                <a:avLst/>
                <a:gdLst>
                  <a:gd name="T0" fmla="*/ 8 w 24"/>
                  <a:gd name="T1" fmla="*/ 9 h 36"/>
                  <a:gd name="T2" fmla="*/ 24 w 24"/>
                  <a:gd name="T3" fmla="*/ 16 h 36"/>
                  <a:gd name="T4" fmla="*/ 8 w 24"/>
                  <a:gd name="T5" fmla="*/ 9 h 36"/>
                </a:gdLst>
                <a:ahLst/>
                <a:cxnLst>
                  <a:cxn ang="0">
                    <a:pos x="T0" y="T1"/>
                  </a:cxn>
                  <a:cxn ang="0">
                    <a:pos x="T2" y="T3"/>
                  </a:cxn>
                  <a:cxn ang="0">
                    <a:pos x="T4" y="T5"/>
                  </a:cxn>
                </a:cxnLst>
                <a:rect l="0" t="0" r="r" b="b"/>
                <a:pathLst>
                  <a:path w="24" h="36">
                    <a:moveTo>
                      <a:pt x="8" y="9"/>
                    </a:moveTo>
                    <a:cubicBezTo>
                      <a:pt x="18" y="0"/>
                      <a:pt x="24" y="2"/>
                      <a:pt x="24" y="16"/>
                    </a:cubicBezTo>
                    <a:cubicBezTo>
                      <a:pt x="18" y="36"/>
                      <a:pt x="0" y="28"/>
                      <a:pt x="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7" name="Freeform 566"/>
              <p:cNvSpPr>
                <a:spLocks/>
              </p:cNvSpPr>
              <p:nvPr userDrawn="1"/>
            </p:nvSpPr>
            <p:spPr bwMode="auto">
              <a:xfrm>
                <a:off x="700" y="254"/>
                <a:ext cx="48" cy="127"/>
              </a:xfrm>
              <a:custGeom>
                <a:avLst/>
                <a:gdLst>
                  <a:gd name="T0" fmla="*/ 7 w 20"/>
                  <a:gd name="T1" fmla="*/ 45 h 54"/>
                  <a:gd name="T2" fmla="*/ 3 w 20"/>
                  <a:gd name="T3" fmla="*/ 14 h 54"/>
                  <a:gd name="T4" fmla="*/ 16 w 20"/>
                  <a:gd name="T5" fmla="*/ 49 h 54"/>
                  <a:gd name="T6" fmla="*/ 7 w 20"/>
                  <a:gd name="T7" fmla="*/ 45 h 54"/>
                </a:gdLst>
                <a:ahLst/>
                <a:cxnLst>
                  <a:cxn ang="0">
                    <a:pos x="T0" y="T1"/>
                  </a:cxn>
                  <a:cxn ang="0">
                    <a:pos x="T2" y="T3"/>
                  </a:cxn>
                  <a:cxn ang="0">
                    <a:pos x="T4" y="T5"/>
                  </a:cxn>
                  <a:cxn ang="0">
                    <a:pos x="T6" y="T7"/>
                  </a:cxn>
                </a:cxnLst>
                <a:rect l="0" t="0" r="r" b="b"/>
                <a:pathLst>
                  <a:path w="20" h="54">
                    <a:moveTo>
                      <a:pt x="7" y="45"/>
                    </a:moveTo>
                    <a:cubicBezTo>
                      <a:pt x="1" y="31"/>
                      <a:pt x="0" y="20"/>
                      <a:pt x="3" y="14"/>
                    </a:cubicBezTo>
                    <a:cubicBezTo>
                      <a:pt x="8" y="0"/>
                      <a:pt x="20" y="34"/>
                      <a:pt x="16" y="49"/>
                    </a:cubicBezTo>
                    <a:cubicBezTo>
                      <a:pt x="14" y="54"/>
                      <a:pt x="11" y="53"/>
                      <a:pt x="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8" name="Freeform 567"/>
              <p:cNvSpPr>
                <a:spLocks/>
              </p:cNvSpPr>
              <p:nvPr userDrawn="1"/>
            </p:nvSpPr>
            <p:spPr bwMode="auto">
              <a:xfrm>
                <a:off x="1576" y="2496"/>
                <a:ext cx="42" cy="67"/>
              </a:xfrm>
              <a:custGeom>
                <a:avLst/>
                <a:gdLst>
                  <a:gd name="T0" fmla="*/ 8 w 18"/>
                  <a:gd name="T1" fmla="*/ 5 h 28"/>
                  <a:gd name="T2" fmla="*/ 18 w 18"/>
                  <a:gd name="T3" fmla="*/ 10 h 28"/>
                  <a:gd name="T4" fmla="*/ 15 w 18"/>
                  <a:gd name="T5" fmla="*/ 17 h 28"/>
                  <a:gd name="T6" fmla="*/ 8 w 18"/>
                  <a:gd name="T7" fmla="*/ 5 h 28"/>
                </a:gdLst>
                <a:ahLst/>
                <a:cxnLst>
                  <a:cxn ang="0">
                    <a:pos x="T0" y="T1"/>
                  </a:cxn>
                  <a:cxn ang="0">
                    <a:pos x="T2" y="T3"/>
                  </a:cxn>
                  <a:cxn ang="0">
                    <a:pos x="T4" y="T5"/>
                  </a:cxn>
                  <a:cxn ang="0">
                    <a:pos x="T6" y="T7"/>
                  </a:cxn>
                </a:cxnLst>
                <a:rect l="0" t="0" r="r" b="b"/>
                <a:pathLst>
                  <a:path w="18" h="28">
                    <a:moveTo>
                      <a:pt x="8" y="5"/>
                    </a:moveTo>
                    <a:cubicBezTo>
                      <a:pt x="15" y="0"/>
                      <a:pt x="18" y="2"/>
                      <a:pt x="18" y="10"/>
                    </a:cubicBezTo>
                    <a:cubicBezTo>
                      <a:pt x="17" y="12"/>
                      <a:pt x="15" y="14"/>
                      <a:pt x="15" y="17"/>
                    </a:cubicBezTo>
                    <a:cubicBezTo>
                      <a:pt x="4" y="28"/>
                      <a:pt x="0" y="13"/>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9" name="Freeform 568"/>
              <p:cNvSpPr>
                <a:spLocks/>
              </p:cNvSpPr>
              <p:nvPr userDrawn="1"/>
            </p:nvSpPr>
            <p:spPr bwMode="auto">
              <a:xfrm>
                <a:off x="852" y="651"/>
                <a:ext cx="71" cy="118"/>
              </a:xfrm>
              <a:custGeom>
                <a:avLst/>
                <a:gdLst>
                  <a:gd name="T0" fmla="*/ 12 w 30"/>
                  <a:gd name="T1" fmla="*/ 38 h 50"/>
                  <a:gd name="T2" fmla="*/ 4 w 30"/>
                  <a:gd name="T3" fmla="*/ 8 h 50"/>
                  <a:gd name="T4" fmla="*/ 26 w 30"/>
                  <a:gd name="T5" fmla="*/ 44 h 50"/>
                  <a:gd name="T6" fmla="*/ 12 w 30"/>
                  <a:gd name="T7" fmla="*/ 38 h 50"/>
                </a:gdLst>
                <a:ahLst/>
                <a:cxnLst>
                  <a:cxn ang="0">
                    <a:pos x="T0" y="T1"/>
                  </a:cxn>
                  <a:cxn ang="0">
                    <a:pos x="T2" y="T3"/>
                  </a:cxn>
                  <a:cxn ang="0">
                    <a:pos x="T4" y="T5"/>
                  </a:cxn>
                  <a:cxn ang="0">
                    <a:pos x="T6" y="T7"/>
                  </a:cxn>
                </a:cxnLst>
                <a:rect l="0" t="0" r="r" b="b"/>
                <a:pathLst>
                  <a:path w="30" h="50">
                    <a:moveTo>
                      <a:pt x="12" y="38"/>
                    </a:moveTo>
                    <a:cubicBezTo>
                      <a:pt x="5" y="29"/>
                      <a:pt x="0" y="12"/>
                      <a:pt x="4" y="8"/>
                    </a:cubicBezTo>
                    <a:cubicBezTo>
                      <a:pt x="11" y="0"/>
                      <a:pt x="30" y="33"/>
                      <a:pt x="26" y="44"/>
                    </a:cubicBezTo>
                    <a:cubicBezTo>
                      <a:pt x="24" y="47"/>
                      <a:pt x="21" y="50"/>
                      <a:pt x="1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0" name="Freeform 569"/>
              <p:cNvSpPr>
                <a:spLocks/>
              </p:cNvSpPr>
              <p:nvPr userDrawn="1"/>
            </p:nvSpPr>
            <p:spPr bwMode="auto">
              <a:xfrm>
                <a:off x="1599" y="2922"/>
                <a:ext cx="62" cy="57"/>
              </a:xfrm>
              <a:custGeom>
                <a:avLst/>
                <a:gdLst>
                  <a:gd name="T0" fmla="*/ 10 w 26"/>
                  <a:gd name="T1" fmla="*/ 21 h 24"/>
                  <a:gd name="T2" fmla="*/ 16 w 26"/>
                  <a:gd name="T3" fmla="*/ 20 h 24"/>
                  <a:gd name="T4" fmla="*/ 10 w 26"/>
                  <a:gd name="T5" fmla="*/ 21 h 24"/>
                </a:gdLst>
                <a:ahLst/>
                <a:cxnLst>
                  <a:cxn ang="0">
                    <a:pos x="T0" y="T1"/>
                  </a:cxn>
                  <a:cxn ang="0">
                    <a:pos x="T2" y="T3"/>
                  </a:cxn>
                  <a:cxn ang="0">
                    <a:pos x="T4" y="T5"/>
                  </a:cxn>
                </a:cxnLst>
                <a:rect l="0" t="0" r="r" b="b"/>
                <a:pathLst>
                  <a:path w="26" h="24">
                    <a:moveTo>
                      <a:pt x="10" y="21"/>
                    </a:moveTo>
                    <a:cubicBezTo>
                      <a:pt x="0" y="11"/>
                      <a:pt x="26" y="0"/>
                      <a:pt x="16" y="20"/>
                    </a:cubicBezTo>
                    <a:cubicBezTo>
                      <a:pt x="14" y="21"/>
                      <a:pt x="10" y="24"/>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1" name="Freeform 570"/>
              <p:cNvSpPr>
                <a:spLocks/>
              </p:cNvSpPr>
              <p:nvPr userDrawn="1"/>
            </p:nvSpPr>
            <p:spPr bwMode="auto">
              <a:xfrm>
                <a:off x="1105" y="1008"/>
                <a:ext cx="92" cy="206"/>
              </a:xfrm>
              <a:custGeom>
                <a:avLst/>
                <a:gdLst>
                  <a:gd name="T0" fmla="*/ 13 w 39"/>
                  <a:gd name="T1" fmla="*/ 58 h 87"/>
                  <a:gd name="T2" fmla="*/ 4 w 39"/>
                  <a:gd name="T3" fmla="*/ 27 h 87"/>
                  <a:gd name="T4" fmla="*/ 13 w 39"/>
                  <a:gd name="T5" fmla="*/ 58 h 87"/>
                </a:gdLst>
                <a:ahLst/>
                <a:cxnLst>
                  <a:cxn ang="0">
                    <a:pos x="T0" y="T1"/>
                  </a:cxn>
                  <a:cxn ang="0">
                    <a:pos x="T2" y="T3"/>
                  </a:cxn>
                  <a:cxn ang="0">
                    <a:pos x="T4" y="T5"/>
                  </a:cxn>
                </a:cxnLst>
                <a:rect l="0" t="0" r="r" b="b"/>
                <a:pathLst>
                  <a:path w="39" h="87">
                    <a:moveTo>
                      <a:pt x="13" y="58"/>
                    </a:moveTo>
                    <a:cubicBezTo>
                      <a:pt x="1" y="45"/>
                      <a:pt x="0" y="33"/>
                      <a:pt x="4" y="27"/>
                    </a:cubicBezTo>
                    <a:cubicBezTo>
                      <a:pt x="24" y="0"/>
                      <a:pt x="39" y="87"/>
                      <a:pt x="1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2" name="Freeform 571"/>
              <p:cNvSpPr>
                <a:spLocks/>
              </p:cNvSpPr>
              <p:nvPr userDrawn="1"/>
            </p:nvSpPr>
            <p:spPr bwMode="auto">
              <a:xfrm>
                <a:off x="1642" y="3403"/>
                <a:ext cx="19" cy="26"/>
              </a:xfrm>
              <a:custGeom>
                <a:avLst/>
                <a:gdLst>
                  <a:gd name="T0" fmla="*/ 0 w 8"/>
                  <a:gd name="T1" fmla="*/ 11 h 11"/>
                  <a:gd name="T2" fmla="*/ 0 w 8"/>
                  <a:gd name="T3" fmla="*/ 2 h 11"/>
                  <a:gd name="T4" fmla="*/ 6 w 8"/>
                  <a:gd name="T5" fmla="*/ 0 h 11"/>
                  <a:gd name="T6" fmla="*/ 0 w 8"/>
                  <a:gd name="T7" fmla="*/ 11 h 11"/>
                </a:gdLst>
                <a:ahLst/>
                <a:cxnLst>
                  <a:cxn ang="0">
                    <a:pos x="T0" y="T1"/>
                  </a:cxn>
                  <a:cxn ang="0">
                    <a:pos x="T2" y="T3"/>
                  </a:cxn>
                  <a:cxn ang="0">
                    <a:pos x="T4" y="T5"/>
                  </a:cxn>
                  <a:cxn ang="0">
                    <a:pos x="T6" y="T7"/>
                  </a:cxn>
                </a:cxnLst>
                <a:rect l="0" t="0" r="r" b="b"/>
                <a:pathLst>
                  <a:path w="8" h="11">
                    <a:moveTo>
                      <a:pt x="0" y="11"/>
                    </a:moveTo>
                    <a:cubicBezTo>
                      <a:pt x="0" y="8"/>
                      <a:pt x="0" y="5"/>
                      <a:pt x="0" y="2"/>
                    </a:cubicBezTo>
                    <a:cubicBezTo>
                      <a:pt x="2" y="2"/>
                      <a:pt x="4" y="1"/>
                      <a:pt x="6" y="0"/>
                    </a:cubicBezTo>
                    <a:cubicBezTo>
                      <a:pt x="8" y="7"/>
                      <a:pt x="6" y="11"/>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3" name="Freeform 572"/>
              <p:cNvSpPr>
                <a:spLocks/>
              </p:cNvSpPr>
              <p:nvPr userDrawn="1"/>
            </p:nvSpPr>
            <p:spPr bwMode="auto">
              <a:xfrm>
                <a:off x="1313" y="1458"/>
                <a:ext cx="111" cy="118"/>
              </a:xfrm>
              <a:custGeom>
                <a:avLst/>
                <a:gdLst>
                  <a:gd name="T0" fmla="*/ 22 w 47"/>
                  <a:gd name="T1" fmla="*/ 40 h 50"/>
                  <a:gd name="T2" fmla="*/ 43 w 47"/>
                  <a:gd name="T3" fmla="*/ 33 h 50"/>
                  <a:gd name="T4" fmla="*/ 22 w 47"/>
                  <a:gd name="T5" fmla="*/ 40 h 50"/>
                </a:gdLst>
                <a:ahLst/>
                <a:cxnLst>
                  <a:cxn ang="0">
                    <a:pos x="T0" y="T1"/>
                  </a:cxn>
                  <a:cxn ang="0">
                    <a:pos x="T2" y="T3"/>
                  </a:cxn>
                  <a:cxn ang="0">
                    <a:pos x="T4" y="T5"/>
                  </a:cxn>
                </a:cxnLst>
                <a:rect l="0" t="0" r="r" b="b"/>
                <a:pathLst>
                  <a:path w="47" h="50">
                    <a:moveTo>
                      <a:pt x="22" y="40"/>
                    </a:moveTo>
                    <a:cubicBezTo>
                      <a:pt x="0" y="14"/>
                      <a:pt x="47" y="0"/>
                      <a:pt x="43" y="33"/>
                    </a:cubicBezTo>
                    <a:cubicBezTo>
                      <a:pt x="42" y="44"/>
                      <a:pt x="31" y="50"/>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4" name="Freeform 573"/>
              <p:cNvSpPr>
                <a:spLocks/>
              </p:cNvSpPr>
              <p:nvPr userDrawn="1"/>
            </p:nvSpPr>
            <p:spPr bwMode="auto">
              <a:xfrm>
                <a:off x="1677" y="3821"/>
                <a:ext cx="15" cy="19"/>
              </a:xfrm>
              <a:custGeom>
                <a:avLst/>
                <a:gdLst>
                  <a:gd name="T0" fmla="*/ 0 w 6"/>
                  <a:gd name="T1" fmla="*/ 6 h 8"/>
                  <a:gd name="T2" fmla="*/ 0 w 6"/>
                  <a:gd name="T3" fmla="*/ 2 h 8"/>
                  <a:gd name="T4" fmla="*/ 1 w 6"/>
                  <a:gd name="T5" fmla="*/ 0 h 8"/>
                  <a:gd name="T6" fmla="*/ 4 w 6"/>
                  <a:gd name="T7" fmla="*/ 0 h 8"/>
                  <a:gd name="T8" fmla="*/ 6 w 6"/>
                  <a:gd name="T9" fmla="*/ 1 h 8"/>
                  <a:gd name="T10" fmla="*/ 6 w 6"/>
                  <a:gd name="T11" fmla="*/ 5 h 8"/>
                  <a:gd name="T12" fmla="*/ 5 w 6"/>
                  <a:gd name="T13" fmla="*/ 7 h 8"/>
                  <a:gd name="T14" fmla="*/ 2 w 6"/>
                  <a:gd name="T15" fmla="*/ 8 h 8"/>
                  <a:gd name="T16" fmla="*/ 0 w 6"/>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0" y="6"/>
                    </a:moveTo>
                    <a:cubicBezTo>
                      <a:pt x="0" y="5"/>
                      <a:pt x="0" y="4"/>
                      <a:pt x="0" y="2"/>
                    </a:cubicBezTo>
                    <a:cubicBezTo>
                      <a:pt x="1" y="3"/>
                      <a:pt x="1" y="1"/>
                      <a:pt x="1" y="0"/>
                    </a:cubicBezTo>
                    <a:cubicBezTo>
                      <a:pt x="2" y="0"/>
                      <a:pt x="3" y="0"/>
                      <a:pt x="4" y="0"/>
                    </a:cubicBezTo>
                    <a:cubicBezTo>
                      <a:pt x="4" y="1"/>
                      <a:pt x="5" y="1"/>
                      <a:pt x="6" y="1"/>
                    </a:cubicBezTo>
                    <a:cubicBezTo>
                      <a:pt x="6" y="2"/>
                      <a:pt x="6" y="4"/>
                      <a:pt x="6" y="5"/>
                    </a:cubicBezTo>
                    <a:cubicBezTo>
                      <a:pt x="5" y="5"/>
                      <a:pt x="5" y="6"/>
                      <a:pt x="5" y="7"/>
                    </a:cubicBezTo>
                    <a:cubicBezTo>
                      <a:pt x="4" y="7"/>
                      <a:pt x="3" y="7"/>
                      <a:pt x="2" y="8"/>
                    </a:cubicBezTo>
                    <a:cubicBezTo>
                      <a:pt x="2" y="6"/>
                      <a:pt x="1"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5" name="Freeform 574"/>
              <p:cNvSpPr>
                <a:spLocks/>
              </p:cNvSpPr>
              <p:nvPr userDrawn="1"/>
            </p:nvSpPr>
            <p:spPr bwMode="auto">
              <a:xfrm>
                <a:off x="1519" y="1884"/>
                <a:ext cx="66" cy="130"/>
              </a:xfrm>
              <a:custGeom>
                <a:avLst/>
                <a:gdLst>
                  <a:gd name="T0" fmla="*/ 8 w 28"/>
                  <a:gd name="T1" fmla="*/ 38 h 55"/>
                  <a:gd name="T2" fmla="*/ 10 w 28"/>
                  <a:gd name="T3" fmla="*/ 17 h 55"/>
                  <a:gd name="T4" fmla="*/ 8 w 28"/>
                  <a:gd name="T5" fmla="*/ 38 h 55"/>
                </a:gdLst>
                <a:ahLst/>
                <a:cxnLst>
                  <a:cxn ang="0">
                    <a:pos x="T0" y="T1"/>
                  </a:cxn>
                  <a:cxn ang="0">
                    <a:pos x="T2" y="T3"/>
                  </a:cxn>
                  <a:cxn ang="0">
                    <a:pos x="T4" y="T5"/>
                  </a:cxn>
                </a:cxnLst>
                <a:rect l="0" t="0" r="r" b="b"/>
                <a:pathLst>
                  <a:path w="28" h="55">
                    <a:moveTo>
                      <a:pt x="8" y="38"/>
                    </a:moveTo>
                    <a:cubicBezTo>
                      <a:pt x="6" y="36"/>
                      <a:pt x="0" y="26"/>
                      <a:pt x="10" y="17"/>
                    </a:cubicBezTo>
                    <a:cubicBezTo>
                      <a:pt x="28" y="0"/>
                      <a:pt x="24" y="55"/>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6" name="Freeform 575"/>
              <p:cNvSpPr>
                <a:spLocks/>
              </p:cNvSpPr>
              <p:nvPr userDrawn="1"/>
            </p:nvSpPr>
            <p:spPr bwMode="auto">
              <a:xfrm>
                <a:off x="674" y="140"/>
                <a:ext cx="40" cy="104"/>
              </a:xfrm>
              <a:custGeom>
                <a:avLst/>
                <a:gdLst>
                  <a:gd name="T0" fmla="*/ 6 w 17"/>
                  <a:gd name="T1" fmla="*/ 35 h 44"/>
                  <a:gd name="T2" fmla="*/ 2 w 17"/>
                  <a:gd name="T3" fmla="*/ 6 h 44"/>
                  <a:gd name="T4" fmla="*/ 6 w 17"/>
                  <a:gd name="T5" fmla="*/ 0 h 44"/>
                  <a:gd name="T6" fmla="*/ 14 w 17"/>
                  <a:gd name="T7" fmla="*/ 43 h 44"/>
                  <a:gd name="T8" fmla="*/ 6 w 17"/>
                  <a:gd name="T9" fmla="*/ 35 h 44"/>
                </a:gdLst>
                <a:ahLst/>
                <a:cxnLst>
                  <a:cxn ang="0">
                    <a:pos x="T0" y="T1"/>
                  </a:cxn>
                  <a:cxn ang="0">
                    <a:pos x="T2" y="T3"/>
                  </a:cxn>
                  <a:cxn ang="0">
                    <a:pos x="T4" y="T5"/>
                  </a:cxn>
                  <a:cxn ang="0">
                    <a:pos x="T6" y="T7"/>
                  </a:cxn>
                  <a:cxn ang="0">
                    <a:pos x="T8" y="T9"/>
                  </a:cxn>
                </a:cxnLst>
                <a:rect l="0" t="0" r="r" b="b"/>
                <a:pathLst>
                  <a:path w="17" h="44">
                    <a:moveTo>
                      <a:pt x="6" y="35"/>
                    </a:moveTo>
                    <a:cubicBezTo>
                      <a:pt x="3" y="23"/>
                      <a:pt x="0" y="10"/>
                      <a:pt x="2" y="6"/>
                    </a:cubicBezTo>
                    <a:cubicBezTo>
                      <a:pt x="3" y="4"/>
                      <a:pt x="5" y="2"/>
                      <a:pt x="6" y="0"/>
                    </a:cubicBezTo>
                    <a:cubicBezTo>
                      <a:pt x="17" y="8"/>
                      <a:pt x="17" y="31"/>
                      <a:pt x="14" y="43"/>
                    </a:cubicBezTo>
                    <a:cubicBezTo>
                      <a:pt x="9" y="44"/>
                      <a:pt x="7" y="40"/>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7" name="Freeform 576"/>
              <p:cNvSpPr>
                <a:spLocks/>
              </p:cNvSpPr>
              <p:nvPr userDrawn="1"/>
            </p:nvSpPr>
            <p:spPr bwMode="auto">
              <a:xfrm>
                <a:off x="1606" y="2343"/>
                <a:ext cx="43" cy="71"/>
              </a:xfrm>
              <a:custGeom>
                <a:avLst/>
                <a:gdLst>
                  <a:gd name="T0" fmla="*/ 8 w 18"/>
                  <a:gd name="T1" fmla="*/ 6 h 30"/>
                  <a:gd name="T2" fmla="*/ 18 w 18"/>
                  <a:gd name="T3" fmla="*/ 11 h 30"/>
                  <a:gd name="T4" fmla="*/ 14 w 18"/>
                  <a:gd name="T5" fmla="*/ 18 h 30"/>
                  <a:gd name="T6" fmla="*/ 8 w 18"/>
                  <a:gd name="T7" fmla="*/ 6 h 30"/>
                </a:gdLst>
                <a:ahLst/>
                <a:cxnLst>
                  <a:cxn ang="0">
                    <a:pos x="T0" y="T1"/>
                  </a:cxn>
                  <a:cxn ang="0">
                    <a:pos x="T2" y="T3"/>
                  </a:cxn>
                  <a:cxn ang="0">
                    <a:pos x="T4" y="T5"/>
                  </a:cxn>
                  <a:cxn ang="0">
                    <a:pos x="T6" y="T7"/>
                  </a:cxn>
                </a:cxnLst>
                <a:rect l="0" t="0" r="r" b="b"/>
                <a:pathLst>
                  <a:path w="18" h="30">
                    <a:moveTo>
                      <a:pt x="8" y="6"/>
                    </a:moveTo>
                    <a:cubicBezTo>
                      <a:pt x="15" y="0"/>
                      <a:pt x="18" y="3"/>
                      <a:pt x="18" y="11"/>
                    </a:cubicBezTo>
                    <a:cubicBezTo>
                      <a:pt x="16" y="13"/>
                      <a:pt x="15" y="15"/>
                      <a:pt x="14" y="18"/>
                    </a:cubicBezTo>
                    <a:cubicBezTo>
                      <a:pt x="3" y="30"/>
                      <a:pt x="0" y="1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8" name="Freeform 577"/>
              <p:cNvSpPr>
                <a:spLocks/>
              </p:cNvSpPr>
              <p:nvPr userDrawn="1"/>
            </p:nvSpPr>
            <p:spPr bwMode="auto">
              <a:xfrm>
                <a:off x="804" y="500"/>
                <a:ext cx="67" cy="130"/>
              </a:xfrm>
              <a:custGeom>
                <a:avLst/>
                <a:gdLst>
                  <a:gd name="T0" fmla="*/ 10 w 28"/>
                  <a:gd name="T1" fmla="*/ 46 h 55"/>
                  <a:gd name="T2" fmla="*/ 2 w 28"/>
                  <a:gd name="T3" fmla="*/ 14 h 55"/>
                  <a:gd name="T4" fmla="*/ 22 w 28"/>
                  <a:gd name="T5" fmla="*/ 49 h 55"/>
                  <a:gd name="T6" fmla="*/ 10 w 28"/>
                  <a:gd name="T7" fmla="*/ 46 h 55"/>
                </a:gdLst>
                <a:ahLst/>
                <a:cxnLst>
                  <a:cxn ang="0">
                    <a:pos x="T0" y="T1"/>
                  </a:cxn>
                  <a:cxn ang="0">
                    <a:pos x="T2" y="T3"/>
                  </a:cxn>
                  <a:cxn ang="0">
                    <a:pos x="T4" y="T5"/>
                  </a:cxn>
                  <a:cxn ang="0">
                    <a:pos x="T6" y="T7"/>
                  </a:cxn>
                </a:cxnLst>
                <a:rect l="0" t="0" r="r" b="b"/>
                <a:pathLst>
                  <a:path w="28" h="55">
                    <a:moveTo>
                      <a:pt x="10" y="46"/>
                    </a:moveTo>
                    <a:cubicBezTo>
                      <a:pt x="1" y="32"/>
                      <a:pt x="0" y="21"/>
                      <a:pt x="2" y="14"/>
                    </a:cubicBezTo>
                    <a:cubicBezTo>
                      <a:pt x="7" y="0"/>
                      <a:pt x="28" y="34"/>
                      <a:pt x="22" y="49"/>
                    </a:cubicBezTo>
                    <a:cubicBezTo>
                      <a:pt x="20" y="55"/>
                      <a:pt x="16" y="54"/>
                      <a:pt x="1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9" name="Freeform 578"/>
              <p:cNvSpPr>
                <a:spLocks/>
              </p:cNvSpPr>
              <p:nvPr userDrawn="1"/>
            </p:nvSpPr>
            <p:spPr bwMode="auto">
              <a:xfrm>
                <a:off x="1625" y="2764"/>
                <a:ext cx="62" cy="61"/>
              </a:xfrm>
              <a:custGeom>
                <a:avLst/>
                <a:gdLst>
                  <a:gd name="T0" fmla="*/ 10 w 26"/>
                  <a:gd name="T1" fmla="*/ 23 h 26"/>
                  <a:gd name="T2" fmla="*/ 17 w 26"/>
                  <a:gd name="T3" fmla="*/ 21 h 26"/>
                  <a:gd name="T4" fmla="*/ 10 w 26"/>
                  <a:gd name="T5" fmla="*/ 23 h 26"/>
                </a:gdLst>
                <a:ahLst/>
                <a:cxnLst>
                  <a:cxn ang="0">
                    <a:pos x="T0" y="T1"/>
                  </a:cxn>
                  <a:cxn ang="0">
                    <a:pos x="T2" y="T3"/>
                  </a:cxn>
                  <a:cxn ang="0">
                    <a:pos x="T4" y="T5"/>
                  </a:cxn>
                </a:cxnLst>
                <a:rect l="0" t="0" r="r" b="b"/>
                <a:pathLst>
                  <a:path w="26" h="26">
                    <a:moveTo>
                      <a:pt x="10" y="23"/>
                    </a:moveTo>
                    <a:cubicBezTo>
                      <a:pt x="0" y="13"/>
                      <a:pt x="26" y="0"/>
                      <a:pt x="17" y="21"/>
                    </a:cubicBezTo>
                    <a:cubicBezTo>
                      <a:pt x="14" y="22"/>
                      <a:pt x="10" y="26"/>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0" name="Freeform 579"/>
              <p:cNvSpPr>
                <a:spLocks/>
              </p:cNvSpPr>
              <p:nvPr userDrawn="1"/>
            </p:nvSpPr>
            <p:spPr bwMode="auto">
              <a:xfrm>
                <a:off x="1043" y="916"/>
                <a:ext cx="71" cy="142"/>
              </a:xfrm>
              <a:custGeom>
                <a:avLst/>
                <a:gdLst>
                  <a:gd name="T0" fmla="*/ 0 w 30"/>
                  <a:gd name="T1" fmla="*/ 14 h 60"/>
                  <a:gd name="T2" fmla="*/ 11 w 30"/>
                  <a:gd name="T3" fmla="*/ 2 h 60"/>
                  <a:gd name="T4" fmla="*/ 30 w 30"/>
                  <a:gd name="T5" fmla="*/ 31 h 60"/>
                  <a:gd name="T6" fmla="*/ 0 w 30"/>
                  <a:gd name="T7" fmla="*/ 14 h 60"/>
                </a:gdLst>
                <a:ahLst/>
                <a:cxnLst>
                  <a:cxn ang="0">
                    <a:pos x="T0" y="T1"/>
                  </a:cxn>
                  <a:cxn ang="0">
                    <a:pos x="T2" y="T3"/>
                  </a:cxn>
                  <a:cxn ang="0">
                    <a:pos x="T4" y="T5"/>
                  </a:cxn>
                  <a:cxn ang="0">
                    <a:pos x="T6" y="T7"/>
                  </a:cxn>
                </a:cxnLst>
                <a:rect l="0" t="0" r="r" b="b"/>
                <a:pathLst>
                  <a:path w="30" h="60">
                    <a:moveTo>
                      <a:pt x="0" y="14"/>
                    </a:moveTo>
                    <a:cubicBezTo>
                      <a:pt x="1" y="7"/>
                      <a:pt x="6" y="0"/>
                      <a:pt x="11" y="2"/>
                    </a:cubicBezTo>
                    <a:cubicBezTo>
                      <a:pt x="19" y="5"/>
                      <a:pt x="30" y="23"/>
                      <a:pt x="30" y="31"/>
                    </a:cubicBezTo>
                    <a:cubicBezTo>
                      <a:pt x="24" y="60"/>
                      <a:pt x="2" y="26"/>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1" name="Freeform 580"/>
              <p:cNvSpPr>
                <a:spLocks/>
              </p:cNvSpPr>
              <p:nvPr userDrawn="1"/>
            </p:nvSpPr>
            <p:spPr bwMode="auto">
              <a:xfrm>
                <a:off x="1668" y="3253"/>
                <a:ext cx="19" cy="26"/>
              </a:xfrm>
              <a:custGeom>
                <a:avLst/>
                <a:gdLst>
                  <a:gd name="T0" fmla="*/ 1 w 8"/>
                  <a:gd name="T1" fmla="*/ 11 h 11"/>
                  <a:gd name="T2" fmla="*/ 0 w 8"/>
                  <a:gd name="T3" fmla="*/ 3 h 11"/>
                  <a:gd name="T4" fmla="*/ 7 w 8"/>
                  <a:gd name="T5" fmla="*/ 0 h 11"/>
                  <a:gd name="T6" fmla="*/ 1 w 8"/>
                  <a:gd name="T7" fmla="*/ 11 h 11"/>
                </a:gdLst>
                <a:ahLst/>
                <a:cxnLst>
                  <a:cxn ang="0">
                    <a:pos x="T0" y="T1"/>
                  </a:cxn>
                  <a:cxn ang="0">
                    <a:pos x="T2" y="T3"/>
                  </a:cxn>
                  <a:cxn ang="0">
                    <a:pos x="T4" y="T5"/>
                  </a:cxn>
                  <a:cxn ang="0">
                    <a:pos x="T6" y="T7"/>
                  </a:cxn>
                </a:cxnLst>
                <a:rect l="0" t="0" r="r" b="b"/>
                <a:pathLst>
                  <a:path w="8" h="11">
                    <a:moveTo>
                      <a:pt x="1" y="11"/>
                    </a:moveTo>
                    <a:cubicBezTo>
                      <a:pt x="1" y="8"/>
                      <a:pt x="1" y="6"/>
                      <a:pt x="0" y="3"/>
                    </a:cubicBezTo>
                    <a:cubicBezTo>
                      <a:pt x="3" y="2"/>
                      <a:pt x="5" y="1"/>
                      <a:pt x="7" y="0"/>
                    </a:cubicBezTo>
                    <a:cubicBezTo>
                      <a:pt x="8" y="7"/>
                      <a:pt x="6"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2" name="Freeform 581"/>
              <p:cNvSpPr>
                <a:spLocks/>
              </p:cNvSpPr>
              <p:nvPr userDrawn="1"/>
            </p:nvSpPr>
            <p:spPr bwMode="auto">
              <a:xfrm>
                <a:off x="1294" y="1304"/>
                <a:ext cx="95" cy="121"/>
              </a:xfrm>
              <a:custGeom>
                <a:avLst/>
                <a:gdLst>
                  <a:gd name="T0" fmla="*/ 16 w 40"/>
                  <a:gd name="T1" fmla="*/ 45 h 51"/>
                  <a:gd name="T2" fmla="*/ 6 w 40"/>
                  <a:gd name="T3" fmla="*/ 30 h 51"/>
                  <a:gd name="T4" fmla="*/ 34 w 40"/>
                  <a:gd name="T5" fmla="*/ 41 h 51"/>
                  <a:gd name="T6" fmla="*/ 16 w 40"/>
                  <a:gd name="T7" fmla="*/ 45 h 51"/>
                </a:gdLst>
                <a:ahLst/>
                <a:cxnLst>
                  <a:cxn ang="0">
                    <a:pos x="T0" y="T1"/>
                  </a:cxn>
                  <a:cxn ang="0">
                    <a:pos x="T2" y="T3"/>
                  </a:cxn>
                  <a:cxn ang="0">
                    <a:pos x="T4" y="T5"/>
                  </a:cxn>
                  <a:cxn ang="0">
                    <a:pos x="T6" y="T7"/>
                  </a:cxn>
                </a:cxnLst>
                <a:rect l="0" t="0" r="r" b="b"/>
                <a:pathLst>
                  <a:path w="40" h="51">
                    <a:moveTo>
                      <a:pt x="16" y="45"/>
                    </a:moveTo>
                    <a:cubicBezTo>
                      <a:pt x="12" y="46"/>
                      <a:pt x="9" y="34"/>
                      <a:pt x="6" y="30"/>
                    </a:cubicBezTo>
                    <a:cubicBezTo>
                      <a:pt x="0" y="0"/>
                      <a:pt x="40" y="14"/>
                      <a:pt x="34" y="41"/>
                    </a:cubicBezTo>
                    <a:cubicBezTo>
                      <a:pt x="27" y="48"/>
                      <a:pt x="21" y="51"/>
                      <a:pt x="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3" name="Freeform 582"/>
              <p:cNvSpPr>
                <a:spLocks/>
              </p:cNvSpPr>
              <p:nvPr userDrawn="1"/>
            </p:nvSpPr>
            <p:spPr bwMode="auto">
              <a:xfrm>
                <a:off x="1699" y="3691"/>
                <a:ext cx="14" cy="21"/>
              </a:xfrm>
              <a:custGeom>
                <a:avLst/>
                <a:gdLst>
                  <a:gd name="T0" fmla="*/ 0 w 6"/>
                  <a:gd name="T1" fmla="*/ 7 h 9"/>
                  <a:gd name="T2" fmla="*/ 0 w 6"/>
                  <a:gd name="T3" fmla="*/ 3 h 9"/>
                  <a:gd name="T4" fmla="*/ 1 w 6"/>
                  <a:gd name="T5" fmla="*/ 1 h 9"/>
                  <a:gd name="T6" fmla="*/ 4 w 6"/>
                  <a:gd name="T7" fmla="*/ 0 h 9"/>
                  <a:gd name="T8" fmla="*/ 6 w 6"/>
                  <a:gd name="T9" fmla="*/ 2 h 9"/>
                  <a:gd name="T10" fmla="*/ 6 w 6"/>
                  <a:gd name="T11" fmla="*/ 6 h 9"/>
                  <a:gd name="T12" fmla="*/ 5 w 6"/>
                  <a:gd name="T13" fmla="*/ 8 h 9"/>
                  <a:gd name="T14" fmla="*/ 2 w 6"/>
                  <a:gd name="T15" fmla="*/ 9 h 9"/>
                  <a:gd name="T16" fmla="*/ 0 w 6"/>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0" y="7"/>
                    </a:moveTo>
                    <a:cubicBezTo>
                      <a:pt x="0" y="6"/>
                      <a:pt x="0" y="5"/>
                      <a:pt x="0" y="3"/>
                    </a:cubicBezTo>
                    <a:cubicBezTo>
                      <a:pt x="1" y="3"/>
                      <a:pt x="1" y="2"/>
                      <a:pt x="1" y="1"/>
                    </a:cubicBezTo>
                    <a:cubicBezTo>
                      <a:pt x="2" y="1"/>
                      <a:pt x="3" y="1"/>
                      <a:pt x="4" y="0"/>
                    </a:cubicBezTo>
                    <a:cubicBezTo>
                      <a:pt x="4" y="2"/>
                      <a:pt x="5" y="2"/>
                      <a:pt x="6" y="2"/>
                    </a:cubicBezTo>
                    <a:cubicBezTo>
                      <a:pt x="6" y="3"/>
                      <a:pt x="6" y="5"/>
                      <a:pt x="6" y="6"/>
                    </a:cubicBezTo>
                    <a:cubicBezTo>
                      <a:pt x="5" y="6"/>
                      <a:pt x="5" y="7"/>
                      <a:pt x="5" y="8"/>
                    </a:cubicBezTo>
                    <a:cubicBezTo>
                      <a:pt x="4" y="8"/>
                      <a:pt x="3" y="9"/>
                      <a:pt x="2" y="9"/>
                    </a:cubicBezTo>
                    <a:cubicBezTo>
                      <a:pt x="2" y="7"/>
                      <a:pt x="1"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4" name="Freeform 583"/>
              <p:cNvSpPr>
                <a:spLocks/>
              </p:cNvSpPr>
              <p:nvPr userDrawn="1"/>
            </p:nvSpPr>
            <p:spPr bwMode="auto">
              <a:xfrm>
                <a:off x="1516" y="1720"/>
                <a:ext cx="76" cy="123"/>
              </a:xfrm>
              <a:custGeom>
                <a:avLst/>
                <a:gdLst>
                  <a:gd name="T0" fmla="*/ 4 w 32"/>
                  <a:gd name="T1" fmla="*/ 41 h 52"/>
                  <a:gd name="T2" fmla="*/ 2 w 32"/>
                  <a:gd name="T3" fmla="*/ 24 h 52"/>
                  <a:gd name="T4" fmla="*/ 19 w 32"/>
                  <a:gd name="T5" fmla="*/ 45 h 52"/>
                  <a:gd name="T6" fmla="*/ 4 w 32"/>
                  <a:gd name="T7" fmla="*/ 41 h 52"/>
                </a:gdLst>
                <a:ahLst/>
                <a:cxnLst>
                  <a:cxn ang="0">
                    <a:pos x="T0" y="T1"/>
                  </a:cxn>
                  <a:cxn ang="0">
                    <a:pos x="T2" y="T3"/>
                  </a:cxn>
                  <a:cxn ang="0">
                    <a:pos x="T4" y="T5"/>
                  </a:cxn>
                  <a:cxn ang="0">
                    <a:pos x="T6" y="T7"/>
                  </a:cxn>
                </a:cxnLst>
                <a:rect l="0" t="0" r="r" b="b"/>
                <a:pathLst>
                  <a:path w="32" h="52">
                    <a:moveTo>
                      <a:pt x="4" y="41"/>
                    </a:moveTo>
                    <a:cubicBezTo>
                      <a:pt x="0" y="35"/>
                      <a:pt x="0" y="29"/>
                      <a:pt x="2" y="24"/>
                    </a:cubicBezTo>
                    <a:cubicBezTo>
                      <a:pt x="12" y="0"/>
                      <a:pt x="32" y="31"/>
                      <a:pt x="19" y="45"/>
                    </a:cubicBezTo>
                    <a:cubicBezTo>
                      <a:pt x="15" y="49"/>
                      <a:pt x="11" y="52"/>
                      <a:pt x="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5" name="Freeform 584"/>
              <p:cNvSpPr>
                <a:spLocks/>
              </p:cNvSpPr>
              <p:nvPr userDrawn="1"/>
            </p:nvSpPr>
            <p:spPr bwMode="auto">
              <a:xfrm>
                <a:off x="1621" y="2189"/>
                <a:ext cx="54" cy="73"/>
              </a:xfrm>
              <a:custGeom>
                <a:avLst/>
                <a:gdLst>
                  <a:gd name="T0" fmla="*/ 13 w 23"/>
                  <a:gd name="T1" fmla="*/ 2 h 31"/>
                  <a:gd name="T2" fmla="*/ 16 w 23"/>
                  <a:gd name="T3" fmla="*/ 22 h 31"/>
                  <a:gd name="T4" fmla="*/ 13 w 23"/>
                  <a:gd name="T5" fmla="*/ 2 h 31"/>
                </a:gdLst>
                <a:ahLst/>
                <a:cxnLst>
                  <a:cxn ang="0">
                    <a:pos x="T0" y="T1"/>
                  </a:cxn>
                  <a:cxn ang="0">
                    <a:pos x="T2" y="T3"/>
                  </a:cxn>
                  <a:cxn ang="0">
                    <a:pos x="T4" y="T5"/>
                  </a:cxn>
                </a:cxnLst>
                <a:rect l="0" t="0" r="r" b="b"/>
                <a:pathLst>
                  <a:path w="23" h="31">
                    <a:moveTo>
                      <a:pt x="13" y="2"/>
                    </a:moveTo>
                    <a:cubicBezTo>
                      <a:pt x="22" y="0"/>
                      <a:pt x="23" y="12"/>
                      <a:pt x="16" y="22"/>
                    </a:cubicBezTo>
                    <a:cubicBezTo>
                      <a:pt x="3" y="31"/>
                      <a:pt x="0" y="1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6" name="Freeform 585"/>
              <p:cNvSpPr>
                <a:spLocks/>
              </p:cNvSpPr>
              <p:nvPr userDrawn="1"/>
            </p:nvSpPr>
            <p:spPr bwMode="auto">
              <a:xfrm>
                <a:off x="651" y="19"/>
                <a:ext cx="42" cy="93"/>
              </a:xfrm>
              <a:custGeom>
                <a:avLst/>
                <a:gdLst>
                  <a:gd name="T0" fmla="*/ 4 w 18"/>
                  <a:gd name="T1" fmla="*/ 0 h 39"/>
                  <a:gd name="T2" fmla="*/ 3 w 18"/>
                  <a:gd name="T3" fmla="*/ 2 h 39"/>
                  <a:gd name="T4" fmla="*/ 7 w 18"/>
                  <a:gd name="T5" fmla="*/ 31 h 39"/>
                  <a:gd name="T6" fmla="*/ 13 w 18"/>
                  <a:gd name="T7" fmla="*/ 36 h 39"/>
                  <a:gd name="T8" fmla="*/ 9 w 18"/>
                  <a:gd name="T9" fmla="*/ 0 h 39"/>
                  <a:gd name="T10" fmla="*/ 4 w 18"/>
                  <a:gd name="T11" fmla="*/ 0 h 39"/>
                </a:gdLst>
                <a:ahLst/>
                <a:cxnLst>
                  <a:cxn ang="0">
                    <a:pos x="T0" y="T1"/>
                  </a:cxn>
                  <a:cxn ang="0">
                    <a:pos x="T2" y="T3"/>
                  </a:cxn>
                  <a:cxn ang="0">
                    <a:pos x="T4" y="T5"/>
                  </a:cxn>
                  <a:cxn ang="0">
                    <a:pos x="T6" y="T7"/>
                  </a:cxn>
                  <a:cxn ang="0">
                    <a:pos x="T8" y="T9"/>
                  </a:cxn>
                  <a:cxn ang="0">
                    <a:pos x="T10" y="T11"/>
                  </a:cxn>
                </a:cxnLst>
                <a:rect l="0" t="0" r="r" b="b"/>
                <a:pathLst>
                  <a:path w="18" h="39">
                    <a:moveTo>
                      <a:pt x="4" y="0"/>
                    </a:moveTo>
                    <a:cubicBezTo>
                      <a:pt x="4" y="1"/>
                      <a:pt x="3" y="1"/>
                      <a:pt x="3" y="2"/>
                    </a:cubicBezTo>
                    <a:cubicBezTo>
                      <a:pt x="0" y="8"/>
                      <a:pt x="2" y="22"/>
                      <a:pt x="7" y="31"/>
                    </a:cubicBezTo>
                    <a:cubicBezTo>
                      <a:pt x="10" y="39"/>
                      <a:pt x="13" y="37"/>
                      <a:pt x="13" y="36"/>
                    </a:cubicBezTo>
                    <a:cubicBezTo>
                      <a:pt x="18" y="31"/>
                      <a:pt x="15" y="7"/>
                      <a:pt x="9" y="0"/>
                    </a:cubicBezTo>
                    <a:cubicBezTo>
                      <a:pt x="8" y="0"/>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7" name="Freeform 586"/>
              <p:cNvSpPr>
                <a:spLocks/>
              </p:cNvSpPr>
              <p:nvPr userDrawn="1"/>
            </p:nvSpPr>
            <p:spPr bwMode="auto">
              <a:xfrm>
                <a:off x="970" y="765"/>
                <a:ext cx="92" cy="120"/>
              </a:xfrm>
              <a:custGeom>
                <a:avLst/>
                <a:gdLst>
                  <a:gd name="T0" fmla="*/ 14 w 39"/>
                  <a:gd name="T1" fmla="*/ 39 h 51"/>
                  <a:gd name="T2" fmla="*/ 5 w 39"/>
                  <a:gd name="T3" fmla="*/ 9 h 51"/>
                  <a:gd name="T4" fmla="*/ 31 w 39"/>
                  <a:gd name="T5" fmla="*/ 45 h 51"/>
                  <a:gd name="T6" fmla="*/ 14 w 39"/>
                  <a:gd name="T7" fmla="*/ 39 h 51"/>
                </a:gdLst>
                <a:ahLst/>
                <a:cxnLst>
                  <a:cxn ang="0">
                    <a:pos x="T0" y="T1"/>
                  </a:cxn>
                  <a:cxn ang="0">
                    <a:pos x="T2" y="T3"/>
                  </a:cxn>
                  <a:cxn ang="0">
                    <a:pos x="T4" y="T5"/>
                  </a:cxn>
                  <a:cxn ang="0">
                    <a:pos x="T6" y="T7"/>
                  </a:cxn>
                </a:cxnLst>
                <a:rect l="0" t="0" r="r" b="b"/>
                <a:pathLst>
                  <a:path w="39" h="51">
                    <a:moveTo>
                      <a:pt x="14" y="39"/>
                    </a:moveTo>
                    <a:cubicBezTo>
                      <a:pt x="6" y="30"/>
                      <a:pt x="0" y="13"/>
                      <a:pt x="5" y="9"/>
                    </a:cubicBezTo>
                    <a:cubicBezTo>
                      <a:pt x="15" y="0"/>
                      <a:pt x="39" y="32"/>
                      <a:pt x="31" y="45"/>
                    </a:cubicBezTo>
                    <a:cubicBezTo>
                      <a:pt x="29" y="48"/>
                      <a:pt x="24" y="51"/>
                      <a:pt x="1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8" name="Freeform 587"/>
              <p:cNvSpPr>
                <a:spLocks/>
              </p:cNvSpPr>
              <p:nvPr userDrawn="1"/>
            </p:nvSpPr>
            <p:spPr bwMode="auto">
              <a:xfrm>
                <a:off x="769" y="386"/>
                <a:ext cx="40" cy="107"/>
              </a:xfrm>
              <a:custGeom>
                <a:avLst/>
                <a:gdLst>
                  <a:gd name="T0" fmla="*/ 7 w 17"/>
                  <a:gd name="T1" fmla="*/ 36 h 45"/>
                  <a:gd name="T2" fmla="*/ 2 w 17"/>
                  <a:gd name="T3" fmla="*/ 6 h 45"/>
                  <a:gd name="T4" fmla="*/ 5 w 17"/>
                  <a:gd name="T5" fmla="*/ 0 h 45"/>
                  <a:gd name="T6" fmla="*/ 15 w 17"/>
                  <a:gd name="T7" fmla="*/ 43 h 45"/>
                  <a:gd name="T8" fmla="*/ 7 w 17"/>
                  <a:gd name="T9" fmla="*/ 36 h 45"/>
                </a:gdLst>
                <a:ahLst/>
                <a:cxnLst>
                  <a:cxn ang="0">
                    <a:pos x="T0" y="T1"/>
                  </a:cxn>
                  <a:cxn ang="0">
                    <a:pos x="T2" y="T3"/>
                  </a:cxn>
                  <a:cxn ang="0">
                    <a:pos x="T4" y="T5"/>
                  </a:cxn>
                  <a:cxn ang="0">
                    <a:pos x="T6" y="T7"/>
                  </a:cxn>
                  <a:cxn ang="0">
                    <a:pos x="T8" y="T9"/>
                  </a:cxn>
                </a:cxnLst>
                <a:rect l="0" t="0" r="r" b="b"/>
                <a:pathLst>
                  <a:path w="17" h="45">
                    <a:moveTo>
                      <a:pt x="7" y="36"/>
                    </a:moveTo>
                    <a:cubicBezTo>
                      <a:pt x="4" y="23"/>
                      <a:pt x="0" y="11"/>
                      <a:pt x="2" y="6"/>
                    </a:cubicBezTo>
                    <a:cubicBezTo>
                      <a:pt x="3" y="4"/>
                      <a:pt x="4" y="2"/>
                      <a:pt x="5" y="0"/>
                    </a:cubicBezTo>
                    <a:cubicBezTo>
                      <a:pt x="14" y="10"/>
                      <a:pt x="17" y="29"/>
                      <a:pt x="15" y="43"/>
                    </a:cubicBezTo>
                    <a:cubicBezTo>
                      <a:pt x="11" y="45"/>
                      <a:pt x="9" y="41"/>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9" name="Freeform 588"/>
              <p:cNvSpPr>
                <a:spLocks/>
              </p:cNvSpPr>
              <p:nvPr userDrawn="1"/>
            </p:nvSpPr>
            <p:spPr bwMode="auto">
              <a:xfrm>
                <a:off x="1656" y="2608"/>
                <a:ext cx="62" cy="61"/>
              </a:xfrm>
              <a:custGeom>
                <a:avLst/>
                <a:gdLst>
                  <a:gd name="T0" fmla="*/ 10 w 26"/>
                  <a:gd name="T1" fmla="*/ 23 h 26"/>
                  <a:gd name="T2" fmla="*/ 17 w 26"/>
                  <a:gd name="T3" fmla="*/ 21 h 26"/>
                  <a:gd name="T4" fmla="*/ 10 w 26"/>
                  <a:gd name="T5" fmla="*/ 23 h 26"/>
                </a:gdLst>
                <a:ahLst/>
                <a:cxnLst>
                  <a:cxn ang="0">
                    <a:pos x="T0" y="T1"/>
                  </a:cxn>
                  <a:cxn ang="0">
                    <a:pos x="T2" y="T3"/>
                  </a:cxn>
                  <a:cxn ang="0">
                    <a:pos x="T4" y="T5"/>
                  </a:cxn>
                </a:cxnLst>
                <a:rect l="0" t="0" r="r" b="b"/>
                <a:pathLst>
                  <a:path w="26" h="26">
                    <a:moveTo>
                      <a:pt x="10" y="23"/>
                    </a:moveTo>
                    <a:cubicBezTo>
                      <a:pt x="0" y="14"/>
                      <a:pt x="26" y="0"/>
                      <a:pt x="17" y="21"/>
                    </a:cubicBezTo>
                    <a:cubicBezTo>
                      <a:pt x="14" y="23"/>
                      <a:pt x="10" y="26"/>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0" name="Freeform 589"/>
              <p:cNvSpPr>
                <a:spLocks/>
              </p:cNvSpPr>
              <p:nvPr userDrawn="1"/>
            </p:nvSpPr>
            <p:spPr bwMode="auto">
              <a:xfrm>
                <a:off x="1247" y="1110"/>
                <a:ext cx="97" cy="222"/>
              </a:xfrm>
              <a:custGeom>
                <a:avLst/>
                <a:gdLst>
                  <a:gd name="T0" fmla="*/ 13 w 41"/>
                  <a:gd name="T1" fmla="*/ 63 h 94"/>
                  <a:gd name="T2" fmla="*/ 5 w 41"/>
                  <a:gd name="T3" fmla="*/ 32 h 94"/>
                  <a:gd name="T4" fmla="*/ 13 w 41"/>
                  <a:gd name="T5" fmla="*/ 63 h 94"/>
                </a:gdLst>
                <a:ahLst/>
                <a:cxnLst>
                  <a:cxn ang="0">
                    <a:pos x="T0" y="T1"/>
                  </a:cxn>
                  <a:cxn ang="0">
                    <a:pos x="T2" y="T3"/>
                  </a:cxn>
                  <a:cxn ang="0">
                    <a:pos x="T4" y="T5"/>
                  </a:cxn>
                </a:cxnLst>
                <a:rect l="0" t="0" r="r" b="b"/>
                <a:pathLst>
                  <a:path w="41" h="94">
                    <a:moveTo>
                      <a:pt x="13" y="63"/>
                    </a:moveTo>
                    <a:cubicBezTo>
                      <a:pt x="1" y="50"/>
                      <a:pt x="0" y="39"/>
                      <a:pt x="5" y="32"/>
                    </a:cubicBezTo>
                    <a:cubicBezTo>
                      <a:pt x="32" y="0"/>
                      <a:pt x="41" y="94"/>
                      <a:pt x="1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1" name="Freeform 590"/>
              <p:cNvSpPr>
                <a:spLocks/>
              </p:cNvSpPr>
              <p:nvPr userDrawn="1"/>
            </p:nvSpPr>
            <p:spPr bwMode="auto">
              <a:xfrm>
                <a:off x="1718" y="3556"/>
                <a:ext cx="14" cy="22"/>
              </a:xfrm>
              <a:custGeom>
                <a:avLst/>
                <a:gdLst>
                  <a:gd name="T0" fmla="*/ 0 w 6"/>
                  <a:gd name="T1" fmla="*/ 7 h 9"/>
                  <a:gd name="T2" fmla="*/ 0 w 6"/>
                  <a:gd name="T3" fmla="*/ 3 h 9"/>
                  <a:gd name="T4" fmla="*/ 1 w 6"/>
                  <a:gd name="T5" fmla="*/ 1 h 9"/>
                  <a:gd name="T6" fmla="*/ 4 w 6"/>
                  <a:gd name="T7" fmla="*/ 0 h 9"/>
                  <a:gd name="T8" fmla="*/ 6 w 6"/>
                  <a:gd name="T9" fmla="*/ 2 h 9"/>
                  <a:gd name="T10" fmla="*/ 6 w 6"/>
                  <a:gd name="T11" fmla="*/ 6 h 9"/>
                  <a:gd name="T12" fmla="*/ 5 w 6"/>
                  <a:gd name="T13" fmla="*/ 8 h 9"/>
                  <a:gd name="T14" fmla="*/ 2 w 6"/>
                  <a:gd name="T15" fmla="*/ 9 h 9"/>
                  <a:gd name="T16" fmla="*/ 0 w 6"/>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0" y="7"/>
                    </a:moveTo>
                    <a:cubicBezTo>
                      <a:pt x="0" y="6"/>
                      <a:pt x="0" y="5"/>
                      <a:pt x="0" y="3"/>
                    </a:cubicBezTo>
                    <a:cubicBezTo>
                      <a:pt x="1" y="3"/>
                      <a:pt x="1" y="2"/>
                      <a:pt x="1" y="1"/>
                    </a:cubicBezTo>
                    <a:cubicBezTo>
                      <a:pt x="2" y="0"/>
                      <a:pt x="3" y="0"/>
                      <a:pt x="4" y="0"/>
                    </a:cubicBezTo>
                    <a:cubicBezTo>
                      <a:pt x="4" y="2"/>
                      <a:pt x="5" y="2"/>
                      <a:pt x="6" y="2"/>
                    </a:cubicBezTo>
                    <a:cubicBezTo>
                      <a:pt x="6" y="3"/>
                      <a:pt x="6" y="4"/>
                      <a:pt x="6" y="6"/>
                    </a:cubicBezTo>
                    <a:cubicBezTo>
                      <a:pt x="5" y="6"/>
                      <a:pt x="5" y="7"/>
                      <a:pt x="5" y="8"/>
                    </a:cubicBezTo>
                    <a:cubicBezTo>
                      <a:pt x="4" y="8"/>
                      <a:pt x="3" y="9"/>
                      <a:pt x="2" y="9"/>
                    </a:cubicBezTo>
                    <a:cubicBezTo>
                      <a:pt x="2" y="7"/>
                      <a:pt x="1"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2" name="Freeform 591"/>
              <p:cNvSpPr>
                <a:spLocks/>
              </p:cNvSpPr>
              <p:nvPr userDrawn="1"/>
            </p:nvSpPr>
            <p:spPr bwMode="auto">
              <a:xfrm>
                <a:off x="1699" y="3097"/>
                <a:ext cx="19" cy="29"/>
              </a:xfrm>
              <a:custGeom>
                <a:avLst/>
                <a:gdLst>
                  <a:gd name="T0" fmla="*/ 0 w 8"/>
                  <a:gd name="T1" fmla="*/ 12 h 12"/>
                  <a:gd name="T2" fmla="*/ 0 w 8"/>
                  <a:gd name="T3" fmla="*/ 3 h 12"/>
                  <a:gd name="T4" fmla="*/ 6 w 8"/>
                  <a:gd name="T5" fmla="*/ 0 h 12"/>
                  <a:gd name="T6" fmla="*/ 0 w 8"/>
                  <a:gd name="T7" fmla="*/ 12 h 12"/>
                </a:gdLst>
                <a:ahLst/>
                <a:cxnLst>
                  <a:cxn ang="0">
                    <a:pos x="T0" y="T1"/>
                  </a:cxn>
                  <a:cxn ang="0">
                    <a:pos x="T2" y="T3"/>
                  </a:cxn>
                  <a:cxn ang="0">
                    <a:pos x="T4" y="T5"/>
                  </a:cxn>
                  <a:cxn ang="0">
                    <a:pos x="T6" y="T7"/>
                  </a:cxn>
                </a:cxnLst>
                <a:rect l="0" t="0" r="r" b="b"/>
                <a:pathLst>
                  <a:path w="8" h="12">
                    <a:moveTo>
                      <a:pt x="0" y="12"/>
                    </a:moveTo>
                    <a:cubicBezTo>
                      <a:pt x="0" y="9"/>
                      <a:pt x="0" y="6"/>
                      <a:pt x="0" y="3"/>
                    </a:cubicBezTo>
                    <a:cubicBezTo>
                      <a:pt x="2" y="2"/>
                      <a:pt x="4" y="1"/>
                      <a:pt x="6" y="0"/>
                    </a:cubicBezTo>
                    <a:cubicBezTo>
                      <a:pt x="8" y="7"/>
                      <a:pt x="6" y="1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3" name="Freeform 592"/>
              <p:cNvSpPr>
                <a:spLocks/>
              </p:cNvSpPr>
              <p:nvPr userDrawn="1"/>
            </p:nvSpPr>
            <p:spPr bwMode="auto">
              <a:xfrm>
                <a:off x="1490" y="1578"/>
                <a:ext cx="74" cy="126"/>
              </a:xfrm>
              <a:custGeom>
                <a:avLst/>
                <a:gdLst>
                  <a:gd name="T0" fmla="*/ 2 w 31"/>
                  <a:gd name="T1" fmla="*/ 21 h 53"/>
                  <a:gd name="T2" fmla="*/ 28 w 31"/>
                  <a:gd name="T3" fmla="*/ 33 h 53"/>
                  <a:gd name="T4" fmla="*/ 2 w 31"/>
                  <a:gd name="T5" fmla="*/ 21 h 53"/>
                </a:gdLst>
                <a:ahLst/>
                <a:cxnLst>
                  <a:cxn ang="0">
                    <a:pos x="T0" y="T1"/>
                  </a:cxn>
                  <a:cxn ang="0">
                    <a:pos x="T2" y="T3"/>
                  </a:cxn>
                  <a:cxn ang="0">
                    <a:pos x="T4" y="T5"/>
                  </a:cxn>
                </a:cxnLst>
                <a:rect l="0" t="0" r="r" b="b"/>
                <a:pathLst>
                  <a:path w="31" h="53">
                    <a:moveTo>
                      <a:pt x="2" y="21"/>
                    </a:moveTo>
                    <a:cubicBezTo>
                      <a:pt x="10" y="0"/>
                      <a:pt x="31" y="13"/>
                      <a:pt x="28" y="33"/>
                    </a:cubicBezTo>
                    <a:cubicBezTo>
                      <a:pt x="19" y="53"/>
                      <a:pt x="0" y="41"/>
                      <a:pt x="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4" name="Freeform 593"/>
              <p:cNvSpPr>
                <a:spLocks/>
              </p:cNvSpPr>
              <p:nvPr userDrawn="1"/>
            </p:nvSpPr>
            <p:spPr bwMode="auto">
              <a:xfrm>
                <a:off x="1637" y="2026"/>
                <a:ext cx="57" cy="80"/>
              </a:xfrm>
              <a:custGeom>
                <a:avLst/>
                <a:gdLst>
                  <a:gd name="T0" fmla="*/ 21 w 24"/>
                  <a:gd name="T1" fmla="*/ 20 h 34"/>
                  <a:gd name="T2" fmla="*/ 4 w 24"/>
                  <a:gd name="T3" fmla="*/ 14 h 34"/>
                  <a:gd name="T4" fmla="*/ 21 w 24"/>
                  <a:gd name="T5" fmla="*/ 20 h 34"/>
                </a:gdLst>
                <a:ahLst/>
                <a:cxnLst>
                  <a:cxn ang="0">
                    <a:pos x="T0" y="T1"/>
                  </a:cxn>
                  <a:cxn ang="0">
                    <a:pos x="T2" y="T3"/>
                  </a:cxn>
                  <a:cxn ang="0">
                    <a:pos x="T4" y="T5"/>
                  </a:cxn>
                </a:cxnLst>
                <a:rect l="0" t="0" r="r" b="b"/>
                <a:pathLst>
                  <a:path w="24" h="34">
                    <a:moveTo>
                      <a:pt x="21" y="20"/>
                    </a:moveTo>
                    <a:cubicBezTo>
                      <a:pt x="12" y="34"/>
                      <a:pt x="0" y="30"/>
                      <a:pt x="4" y="14"/>
                    </a:cubicBezTo>
                    <a:cubicBezTo>
                      <a:pt x="12" y="0"/>
                      <a:pt x="24" y="4"/>
                      <a:pt x="2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5" name="Freeform 594"/>
              <p:cNvSpPr>
                <a:spLocks/>
              </p:cNvSpPr>
              <p:nvPr userDrawn="1"/>
            </p:nvSpPr>
            <p:spPr bwMode="auto">
              <a:xfrm>
                <a:off x="738" y="261"/>
                <a:ext cx="50" cy="101"/>
              </a:xfrm>
              <a:custGeom>
                <a:avLst/>
                <a:gdLst>
                  <a:gd name="T0" fmla="*/ 8 w 21"/>
                  <a:gd name="T1" fmla="*/ 36 h 43"/>
                  <a:gd name="T2" fmla="*/ 3 w 21"/>
                  <a:gd name="T3" fmla="*/ 6 h 43"/>
                  <a:gd name="T4" fmla="*/ 7 w 21"/>
                  <a:gd name="T5" fmla="*/ 0 h 43"/>
                  <a:gd name="T6" fmla="*/ 15 w 21"/>
                  <a:gd name="T7" fmla="*/ 41 h 43"/>
                  <a:gd name="T8" fmla="*/ 8 w 21"/>
                  <a:gd name="T9" fmla="*/ 36 h 43"/>
                </a:gdLst>
                <a:ahLst/>
                <a:cxnLst>
                  <a:cxn ang="0">
                    <a:pos x="T0" y="T1"/>
                  </a:cxn>
                  <a:cxn ang="0">
                    <a:pos x="T2" y="T3"/>
                  </a:cxn>
                  <a:cxn ang="0">
                    <a:pos x="T4" y="T5"/>
                  </a:cxn>
                  <a:cxn ang="0">
                    <a:pos x="T6" y="T7"/>
                  </a:cxn>
                  <a:cxn ang="0">
                    <a:pos x="T8" y="T9"/>
                  </a:cxn>
                </a:cxnLst>
                <a:rect l="0" t="0" r="r" b="b"/>
                <a:pathLst>
                  <a:path w="21" h="43">
                    <a:moveTo>
                      <a:pt x="8" y="36"/>
                    </a:moveTo>
                    <a:cubicBezTo>
                      <a:pt x="4" y="27"/>
                      <a:pt x="0" y="12"/>
                      <a:pt x="3" y="6"/>
                    </a:cubicBezTo>
                    <a:cubicBezTo>
                      <a:pt x="3" y="4"/>
                      <a:pt x="5" y="2"/>
                      <a:pt x="7" y="0"/>
                    </a:cubicBezTo>
                    <a:cubicBezTo>
                      <a:pt x="16" y="10"/>
                      <a:pt x="21" y="30"/>
                      <a:pt x="15" y="41"/>
                    </a:cubicBezTo>
                    <a:cubicBezTo>
                      <a:pt x="14" y="42"/>
                      <a:pt x="12" y="43"/>
                      <a:pt x="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6" name="Freeform 595"/>
              <p:cNvSpPr>
                <a:spLocks/>
              </p:cNvSpPr>
              <p:nvPr userDrawn="1"/>
            </p:nvSpPr>
            <p:spPr bwMode="auto">
              <a:xfrm>
                <a:off x="911" y="609"/>
                <a:ext cx="78" cy="134"/>
              </a:xfrm>
              <a:custGeom>
                <a:avLst/>
                <a:gdLst>
                  <a:gd name="T0" fmla="*/ 14 w 33"/>
                  <a:gd name="T1" fmla="*/ 48 h 57"/>
                  <a:gd name="T2" fmla="*/ 3 w 33"/>
                  <a:gd name="T3" fmla="*/ 18 h 57"/>
                  <a:gd name="T4" fmla="*/ 27 w 33"/>
                  <a:gd name="T5" fmla="*/ 56 h 57"/>
                  <a:gd name="T6" fmla="*/ 14 w 33"/>
                  <a:gd name="T7" fmla="*/ 48 h 57"/>
                </a:gdLst>
                <a:ahLst/>
                <a:cxnLst>
                  <a:cxn ang="0">
                    <a:pos x="T0" y="T1"/>
                  </a:cxn>
                  <a:cxn ang="0">
                    <a:pos x="T2" y="T3"/>
                  </a:cxn>
                  <a:cxn ang="0">
                    <a:pos x="T4" y="T5"/>
                  </a:cxn>
                  <a:cxn ang="0">
                    <a:pos x="T6" y="T7"/>
                  </a:cxn>
                </a:cxnLst>
                <a:rect l="0" t="0" r="r" b="b"/>
                <a:pathLst>
                  <a:path w="33" h="57">
                    <a:moveTo>
                      <a:pt x="14" y="48"/>
                    </a:moveTo>
                    <a:cubicBezTo>
                      <a:pt x="4" y="35"/>
                      <a:pt x="0" y="22"/>
                      <a:pt x="3" y="18"/>
                    </a:cubicBezTo>
                    <a:cubicBezTo>
                      <a:pt x="13" y="0"/>
                      <a:pt x="33" y="43"/>
                      <a:pt x="27" y="56"/>
                    </a:cubicBezTo>
                    <a:cubicBezTo>
                      <a:pt x="21" y="57"/>
                      <a:pt x="17" y="53"/>
                      <a:pt x="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7" name="Freeform 596"/>
              <p:cNvSpPr>
                <a:spLocks/>
              </p:cNvSpPr>
              <p:nvPr userDrawn="1"/>
            </p:nvSpPr>
            <p:spPr bwMode="auto">
              <a:xfrm>
                <a:off x="1687" y="2447"/>
                <a:ext cx="61" cy="64"/>
              </a:xfrm>
              <a:custGeom>
                <a:avLst/>
                <a:gdLst>
                  <a:gd name="T0" fmla="*/ 9 w 26"/>
                  <a:gd name="T1" fmla="*/ 24 h 27"/>
                  <a:gd name="T2" fmla="*/ 17 w 26"/>
                  <a:gd name="T3" fmla="*/ 21 h 27"/>
                  <a:gd name="T4" fmla="*/ 9 w 26"/>
                  <a:gd name="T5" fmla="*/ 24 h 27"/>
                </a:gdLst>
                <a:ahLst/>
                <a:cxnLst>
                  <a:cxn ang="0">
                    <a:pos x="T0" y="T1"/>
                  </a:cxn>
                  <a:cxn ang="0">
                    <a:pos x="T2" y="T3"/>
                  </a:cxn>
                  <a:cxn ang="0">
                    <a:pos x="T4" y="T5"/>
                  </a:cxn>
                </a:cxnLst>
                <a:rect l="0" t="0" r="r" b="b"/>
                <a:pathLst>
                  <a:path w="26" h="27">
                    <a:moveTo>
                      <a:pt x="9" y="24"/>
                    </a:moveTo>
                    <a:cubicBezTo>
                      <a:pt x="0" y="16"/>
                      <a:pt x="26" y="0"/>
                      <a:pt x="17" y="21"/>
                    </a:cubicBezTo>
                    <a:cubicBezTo>
                      <a:pt x="14" y="23"/>
                      <a:pt x="10" y="27"/>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8" name="Freeform 597"/>
              <p:cNvSpPr>
                <a:spLocks/>
              </p:cNvSpPr>
              <p:nvPr userDrawn="1"/>
            </p:nvSpPr>
            <p:spPr bwMode="auto">
              <a:xfrm>
                <a:off x="1725" y="2939"/>
                <a:ext cx="19" cy="28"/>
              </a:xfrm>
              <a:custGeom>
                <a:avLst/>
                <a:gdLst>
                  <a:gd name="T0" fmla="*/ 0 w 8"/>
                  <a:gd name="T1" fmla="*/ 12 h 12"/>
                  <a:gd name="T2" fmla="*/ 0 w 8"/>
                  <a:gd name="T3" fmla="*/ 3 h 12"/>
                  <a:gd name="T4" fmla="*/ 7 w 8"/>
                  <a:gd name="T5" fmla="*/ 0 h 12"/>
                  <a:gd name="T6" fmla="*/ 0 w 8"/>
                  <a:gd name="T7" fmla="*/ 12 h 12"/>
                </a:gdLst>
                <a:ahLst/>
                <a:cxnLst>
                  <a:cxn ang="0">
                    <a:pos x="T0" y="T1"/>
                  </a:cxn>
                  <a:cxn ang="0">
                    <a:pos x="T2" y="T3"/>
                  </a:cxn>
                  <a:cxn ang="0">
                    <a:pos x="T4" y="T5"/>
                  </a:cxn>
                  <a:cxn ang="0">
                    <a:pos x="T6" y="T7"/>
                  </a:cxn>
                </a:cxnLst>
                <a:rect l="0" t="0" r="r" b="b"/>
                <a:pathLst>
                  <a:path w="8" h="12">
                    <a:moveTo>
                      <a:pt x="0" y="12"/>
                    </a:moveTo>
                    <a:cubicBezTo>
                      <a:pt x="0" y="9"/>
                      <a:pt x="0" y="6"/>
                      <a:pt x="0" y="3"/>
                    </a:cubicBezTo>
                    <a:cubicBezTo>
                      <a:pt x="2" y="2"/>
                      <a:pt x="5" y="1"/>
                      <a:pt x="7" y="0"/>
                    </a:cubicBezTo>
                    <a:cubicBezTo>
                      <a:pt x="8" y="7"/>
                      <a:pt x="6" y="1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9" name="Freeform 598"/>
              <p:cNvSpPr>
                <a:spLocks/>
              </p:cNvSpPr>
              <p:nvPr userDrawn="1"/>
            </p:nvSpPr>
            <p:spPr bwMode="auto">
              <a:xfrm>
                <a:off x="1190" y="1025"/>
                <a:ext cx="80" cy="139"/>
              </a:xfrm>
              <a:custGeom>
                <a:avLst/>
                <a:gdLst>
                  <a:gd name="T0" fmla="*/ 0 w 34"/>
                  <a:gd name="T1" fmla="*/ 14 h 59"/>
                  <a:gd name="T2" fmla="*/ 14 w 34"/>
                  <a:gd name="T3" fmla="*/ 2 h 59"/>
                  <a:gd name="T4" fmla="*/ 34 w 34"/>
                  <a:gd name="T5" fmla="*/ 32 h 59"/>
                  <a:gd name="T6" fmla="*/ 0 w 34"/>
                  <a:gd name="T7" fmla="*/ 14 h 59"/>
                </a:gdLst>
                <a:ahLst/>
                <a:cxnLst>
                  <a:cxn ang="0">
                    <a:pos x="T0" y="T1"/>
                  </a:cxn>
                  <a:cxn ang="0">
                    <a:pos x="T2" y="T3"/>
                  </a:cxn>
                  <a:cxn ang="0">
                    <a:pos x="T4" y="T5"/>
                  </a:cxn>
                  <a:cxn ang="0">
                    <a:pos x="T6" y="T7"/>
                  </a:cxn>
                </a:cxnLst>
                <a:rect l="0" t="0" r="r" b="b"/>
                <a:pathLst>
                  <a:path w="34" h="59">
                    <a:moveTo>
                      <a:pt x="0" y="14"/>
                    </a:moveTo>
                    <a:cubicBezTo>
                      <a:pt x="1" y="7"/>
                      <a:pt x="8" y="0"/>
                      <a:pt x="14" y="2"/>
                    </a:cubicBezTo>
                    <a:cubicBezTo>
                      <a:pt x="22" y="6"/>
                      <a:pt x="34" y="23"/>
                      <a:pt x="34" y="32"/>
                    </a:cubicBezTo>
                    <a:cubicBezTo>
                      <a:pt x="24" y="59"/>
                      <a:pt x="2" y="3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0" name="Freeform 599"/>
              <p:cNvSpPr>
                <a:spLocks/>
              </p:cNvSpPr>
              <p:nvPr userDrawn="1"/>
            </p:nvSpPr>
            <p:spPr bwMode="auto">
              <a:xfrm>
                <a:off x="1744" y="3417"/>
                <a:ext cx="14" cy="21"/>
              </a:xfrm>
              <a:custGeom>
                <a:avLst/>
                <a:gdLst>
                  <a:gd name="T0" fmla="*/ 0 w 6"/>
                  <a:gd name="T1" fmla="*/ 8 h 9"/>
                  <a:gd name="T2" fmla="*/ 0 w 6"/>
                  <a:gd name="T3" fmla="*/ 3 h 9"/>
                  <a:gd name="T4" fmla="*/ 1 w 6"/>
                  <a:gd name="T5" fmla="*/ 1 h 9"/>
                  <a:gd name="T6" fmla="*/ 5 w 6"/>
                  <a:gd name="T7" fmla="*/ 0 h 9"/>
                  <a:gd name="T8" fmla="*/ 6 w 6"/>
                  <a:gd name="T9" fmla="*/ 1 h 9"/>
                  <a:gd name="T10" fmla="*/ 6 w 6"/>
                  <a:gd name="T11" fmla="*/ 6 h 9"/>
                  <a:gd name="T12" fmla="*/ 5 w 6"/>
                  <a:gd name="T13" fmla="*/ 8 h 9"/>
                  <a:gd name="T14" fmla="*/ 2 w 6"/>
                  <a:gd name="T15" fmla="*/ 9 h 9"/>
                  <a:gd name="T16" fmla="*/ 0 w 6"/>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0" y="8"/>
                    </a:moveTo>
                    <a:cubicBezTo>
                      <a:pt x="0" y="6"/>
                      <a:pt x="0" y="5"/>
                      <a:pt x="0" y="3"/>
                    </a:cubicBezTo>
                    <a:cubicBezTo>
                      <a:pt x="1" y="3"/>
                      <a:pt x="1" y="2"/>
                      <a:pt x="1" y="1"/>
                    </a:cubicBezTo>
                    <a:cubicBezTo>
                      <a:pt x="2" y="0"/>
                      <a:pt x="3" y="0"/>
                      <a:pt x="5" y="0"/>
                    </a:cubicBezTo>
                    <a:cubicBezTo>
                      <a:pt x="4" y="2"/>
                      <a:pt x="5" y="2"/>
                      <a:pt x="6" y="1"/>
                    </a:cubicBezTo>
                    <a:cubicBezTo>
                      <a:pt x="6" y="3"/>
                      <a:pt x="6" y="4"/>
                      <a:pt x="6" y="6"/>
                    </a:cubicBezTo>
                    <a:cubicBezTo>
                      <a:pt x="5" y="6"/>
                      <a:pt x="5" y="7"/>
                      <a:pt x="5" y="8"/>
                    </a:cubicBezTo>
                    <a:cubicBezTo>
                      <a:pt x="4" y="9"/>
                      <a:pt x="3" y="9"/>
                      <a:pt x="2" y="9"/>
                    </a:cubicBezTo>
                    <a:cubicBezTo>
                      <a:pt x="2" y="7"/>
                      <a:pt x="1"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1" name="Freeform 600"/>
              <p:cNvSpPr>
                <a:spLocks/>
              </p:cNvSpPr>
              <p:nvPr userDrawn="1"/>
            </p:nvSpPr>
            <p:spPr bwMode="auto">
              <a:xfrm>
                <a:off x="1434" y="1429"/>
                <a:ext cx="132" cy="123"/>
              </a:xfrm>
              <a:custGeom>
                <a:avLst/>
                <a:gdLst>
                  <a:gd name="T0" fmla="*/ 17 w 56"/>
                  <a:gd name="T1" fmla="*/ 41 h 52"/>
                  <a:gd name="T2" fmla="*/ 10 w 56"/>
                  <a:gd name="T3" fmla="*/ 30 h 52"/>
                  <a:gd name="T4" fmla="*/ 37 w 56"/>
                  <a:gd name="T5" fmla="*/ 39 h 52"/>
                  <a:gd name="T6" fmla="*/ 17 w 56"/>
                  <a:gd name="T7" fmla="*/ 41 h 52"/>
                </a:gdLst>
                <a:ahLst/>
                <a:cxnLst>
                  <a:cxn ang="0">
                    <a:pos x="T0" y="T1"/>
                  </a:cxn>
                  <a:cxn ang="0">
                    <a:pos x="T2" y="T3"/>
                  </a:cxn>
                  <a:cxn ang="0">
                    <a:pos x="T4" y="T5"/>
                  </a:cxn>
                  <a:cxn ang="0">
                    <a:pos x="T6" y="T7"/>
                  </a:cxn>
                </a:cxnLst>
                <a:rect l="0" t="0" r="r" b="b"/>
                <a:pathLst>
                  <a:path w="56" h="52">
                    <a:moveTo>
                      <a:pt x="17" y="41"/>
                    </a:moveTo>
                    <a:cubicBezTo>
                      <a:pt x="13" y="37"/>
                      <a:pt x="11" y="33"/>
                      <a:pt x="10" y="30"/>
                    </a:cubicBezTo>
                    <a:cubicBezTo>
                      <a:pt x="0" y="0"/>
                      <a:pt x="56" y="9"/>
                      <a:pt x="37" y="39"/>
                    </a:cubicBezTo>
                    <a:cubicBezTo>
                      <a:pt x="29" y="52"/>
                      <a:pt x="24" y="47"/>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2" name="Freeform 601"/>
              <p:cNvSpPr>
                <a:spLocks/>
              </p:cNvSpPr>
              <p:nvPr userDrawn="1"/>
            </p:nvSpPr>
            <p:spPr bwMode="auto">
              <a:xfrm>
                <a:off x="1635" y="1843"/>
                <a:ext cx="68" cy="131"/>
              </a:xfrm>
              <a:custGeom>
                <a:avLst/>
                <a:gdLst>
                  <a:gd name="T0" fmla="*/ 8 w 29"/>
                  <a:gd name="T1" fmla="*/ 38 h 55"/>
                  <a:gd name="T2" fmla="*/ 10 w 29"/>
                  <a:gd name="T3" fmla="*/ 17 h 55"/>
                  <a:gd name="T4" fmla="*/ 8 w 29"/>
                  <a:gd name="T5" fmla="*/ 38 h 55"/>
                </a:gdLst>
                <a:ahLst/>
                <a:cxnLst>
                  <a:cxn ang="0">
                    <a:pos x="T0" y="T1"/>
                  </a:cxn>
                  <a:cxn ang="0">
                    <a:pos x="T2" y="T3"/>
                  </a:cxn>
                  <a:cxn ang="0">
                    <a:pos x="T4" y="T5"/>
                  </a:cxn>
                </a:cxnLst>
                <a:rect l="0" t="0" r="r" b="b"/>
                <a:pathLst>
                  <a:path w="29" h="55">
                    <a:moveTo>
                      <a:pt x="8" y="38"/>
                    </a:moveTo>
                    <a:cubicBezTo>
                      <a:pt x="5" y="36"/>
                      <a:pt x="0" y="26"/>
                      <a:pt x="10" y="17"/>
                    </a:cubicBezTo>
                    <a:cubicBezTo>
                      <a:pt x="29" y="0"/>
                      <a:pt x="25" y="55"/>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3" name="Freeform 602"/>
              <p:cNvSpPr>
                <a:spLocks/>
              </p:cNvSpPr>
              <p:nvPr userDrawn="1"/>
            </p:nvSpPr>
            <p:spPr bwMode="auto">
              <a:xfrm>
                <a:off x="717" y="93"/>
                <a:ext cx="57" cy="137"/>
              </a:xfrm>
              <a:custGeom>
                <a:avLst/>
                <a:gdLst>
                  <a:gd name="T0" fmla="*/ 6 w 24"/>
                  <a:gd name="T1" fmla="*/ 50 h 58"/>
                  <a:gd name="T2" fmla="*/ 2 w 24"/>
                  <a:gd name="T3" fmla="*/ 21 h 58"/>
                  <a:gd name="T4" fmla="*/ 13 w 24"/>
                  <a:gd name="T5" fmla="*/ 55 h 58"/>
                  <a:gd name="T6" fmla="*/ 6 w 24"/>
                  <a:gd name="T7" fmla="*/ 50 h 58"/>
                </a:gdLst>
                <a:ahLst/>
                <a:cxnLst>
                  <a:cxn ang="0">
                    <a:pos x="T0" y="T1"/>
                  </a:cxn>
                  <a:cxn ang="0">
                    <a:pos x="T2" y="T3"/>
                  </a:cxn>
                  <a:cxn ang="0">
                    <a:pos x="T4" y="T5"/>
                  </a:cxn>
                  <a:cxn ang="0">
                    <a:pos x="T6" y="T7"/>
                  </a:cxn>
                </a:cxnLst>
                <a:rect l="0" t="0" r="r" b="b"/>
                <a:pathLst>
                  <a:path w="24" h="58">
                    <a:moveTo>
                      <a:pt x="6" y="50"/>
                    </a:moveTo>
                    <a:cubicBezTo>
                      <a:pt x="2" y="41"/>
                      <a:pt x="0" y="28"/>
                      <a:pt x="2" y="21"/>
                    </a:cubicBezTo>
                    <a:cubicBezTo>
                      <a:pt x="9" y="0"/>
                      <a:pt x="24" y="45"/>
                      <a:pt x="13" y="55"/>
                    </a:cubicBezTo>
                    <a:cubicBezTo>
                      <a:pt x="12" y="57"/>
                      <a:pt x="10" y="58"/>
                      <a:pt x="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4" name="Freeform 603"/>
              <p:cNvSpPr>
                <a:spLocks/>
              </p:cNvSpPr>
              <p:nvPr userDrawn="1"/>
            </p:nvSpPr>
            <p:spPr bwMode="auto">
              <a:xfrm>
                <a:off x="1689" y="2265"/>
                <a:ext cx="102" cy="99"/>
              </a:xfrm>
              <a:custGeom>
                <a:avLst/>
                <a:gdLst>
                  <a:gd name="T0" fmla="*/ 26 w 43"/>
                  <a:gd name="T1" fmla="*/ 35 h 42"/>
                  <a:gd name="T2" fmla="*/ 26 w 43"/>
                  <a:gd name="T3" fmla="*/ 35 h 42"/>
                </a:gdLst>
                <a:ahLst/>
                <a:cxnLst>
                  <a:cxn ang="0">
                    <a:pos x="T0" y="T1"/>
                  </a:cxn>
                  <a:cxn ang="0">
                    <a:pos x="T2" y="T3"/>
                  </a:cxn>
                </a:cxnLst>
                <a:rect l="0" t="0" r="r" b="b"/>
                <a:pathLst>
                  <a:path w="43" h="42">
                    <a:moveTo>
                      <a:pt x="26" y="35"/>
                    </a:moveTo>
                    <a:cubicBezTo>
                      <a:pt x="0" y="42"/>
                      <a:pt x="43" y="0"/>
                      <a:pt x="2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5" name="Freeform 604"/>
              <p:cNvSpPr>
                <a:spLocks/>
              </p:cNvSpPr>
              <p:nvPr userDrawn="1"/>
            </p:nvSpPr>
            <p:spPr bwMode="auto">
              <a:xfrm>
                <a:off x="1117" y="871"/>
                <a:ext cx="101" cy="128"/>
              </a:xfrm>
              <a:custGeom>
                <a:avLst/>
                <a:gdLst>
                  <a:gd name="T0" fmla="*/ 15 w 43"/>
                  <a:gd name="T1" fmla="*/ 45 h 54"/>
                  <a:gd name="T2" fmla="*/ 5 w 43"/>
                  <a:gd name="T3" fmla="*/ 13 h 54"/>
                  <a:gd name="T4" fmla="*/ 35 w 43"/>
                  <a:gd name="T5" fmla="*/ 48 h 54"/>
                  <a:gd name="T6" fmla="*/ 15 w 43"/>
                  <a:gd name="T7" fmla="*/ 45 h 54"/>
                </a:gdLst>
                <a:ahLst/>
                <a:cxnLst>
                  <a:cxn ang="0">
                    <a:pos x="T0" y="T1"/>
                  </a:cxn>
                  <a:cxn ang="0">
                    <a:pos x="T2" y="T3"/>
                  </a:cxn>
                  <a:cxn ang="0">
                    <a:pos x="T4" y="T5"/>
                  </a:cxn>
                  <a:cxn ang="0">
                    <a:pos x="T6" y="T7"/>
                  </a:cxn>
                </a:cxnLst>
                <a:rect l="0" t="0" r="r" b="b"/>
                <a:pathLst>
                  <a:path w="43" h="54">
                    <a:moveTo>
                      <a:pt x="15" y="45"/>
                    </a:moveTo>
                    <a:cubicBezTo>
                      <a:pt x="1" y="32"/>
                      <a:pt x="0" y="18"/>
                      <a:pt x="5" y="13"/>
                    </a:cubicBezTo>
                    <a:cubicBezTo>
                      <a:pt x="19" y="0"/>
                      <a:pt x="43" y="34"/>
                      <a:pt x="35" y="48"/>
                    </a:cubicBezTo>
                    <a:cubicBezTo>
                      <a:pt x="31" y="54"/>
                      <a:pt x="24" y="54"/>
                      <a:pt x="1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6" name="Freeform 605"/>
              <p:cNvSpPr>
                <a:spLocks/>
              </p:cNvSpPr>
              <p:nvPr userDrawn="1"/>
            </p:nvSpPr>
            <p:spPr bwMode="auto">
              <a:xfrm>
                <a:off x="852" y="478"/>
                <a:ext cx="80" cy="128"/>
              </a:xfrm>
              <a:custGeom>
                <a:avLst/>
                <a:gdLst>
                  <a:gd name="T0" fmla="*/ 14 w 34"/>
                  <a:gd name="T1" fmla="*/ 47 h 54"/>
                  <a:gd name="T2" fmla="*/ 2 w 34"/>
                  <a:gd name="T3" fmla="*/ 17 h 54"/>
                  <a:gd name="T4" fmla="*/ 25 w 34"/>
                  <a:gd name="T5" fmla="*/ 51 h 54"/>
                  <a:gd name="T6" fmla="*/ 14 w 34"/>
                  <a:gd name="T7" fmla="*/ 47 h 54"/>
                </a:gdLst>
                <a:ahLst/>
                <a:cxnLst>
                  <a:cxn ang="0">
                    <a:pos x="T0" y="T1"/>
                  </a:cxn>
                  <a:cxn ang="0">
                    <a:pos x="T2" y="T3"/>
                  </a:cxn>
                  <a:cxn ang="0">
                    <a:pos x="T4" y="T5"/>
                  </a:cxn>
                  <a:cxn ang="0">
                    <a:pos x="T6" y="T7"/>
                  </a:cxn>
                </a:cxnLst>
                <a:rect l="0" t="0" r="r" b="b"/>
                <a:pathLst>
                  <a:path w="34" h="54">
                    <a:moveTo>
                      <a:pt x="14" y="47"/>
                    </a:moveTo>
                    <a:cubicBezTo>
                      <a:pt x="6" y="38"/>
                      <a:pt x="0" y="23"/>
                      <a:pt x="2" y="17"/>
                    </a:cubicBezTo>
                    <a:cubicBezTo>
                      <a:pt x="9" y="0"/>
                      <a:pt x="34" y="41"/>
                      <a:pt x="25" y="51"/>
                    </a:cubicBezTo>
                    <a:cubicBezTo>
                      <a:pt x="24" y="53"/>
                      <a:pt x="21" y="54"/>
                      <a:pt x="14"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7" name="Freeform 606"/>
              <p:cNvSpPr>
                <a:spLocks/>
              </p:cNvSpPr>
              <p:nvPr userDrawn="1"/>
            </p:nvSpPr>
            <p:spPr bwMode="auto">
              <a:xfrm>
                <a:off x="1758" y="2773"/>
                <a:ext cx="19" cy="31"/>
              </a:xfrm>
              <a:custGeom>
                <a:avLst/>
                <a:gdLst>
                  <a:gd name="T0" fmla="*/ 0 w 8"/>
                  <a:gd name="T1" fmla="*/ 13 h 13"/>
                  <a:gd name="T2" fmla="*/ 0 w 8"/>
                  <a:gd name="T3" fmla="*/ 4 h 13"/>
                  <a:gd name="T4" fmla="*/ 6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cubicBezTo>
                      <a:pt x="0" y="10"/>
                      <a:pt x="0" y="7"/>
                      <a:pt x="0" y="4"/>
                    </a:cubicBezTo>
                    <a:cubicBezTo>
                      <a:pt x="2" y="2"/>
                      <a:pt x="4" y="1"/>
                      <a:pt x="6" y="0"/>
                    </a:cubicBezTo>
                    <a:cubicBezTo>
                      <a:pt x="8" y="7"/>
                      <a:pt x="6" y="11"/>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7" name="Group 808"/>
            <p:cNvGrpSpPr>
              <a:grpSpLocks/>
            </p:cNvGrpSpPr>
            <p:nvPr userDrawn="1"/>
          </p:nvGrpSpPr>
          <p:grpSpPr bwMode="auto">
            <a:xfrm>
              <a:off x="700" y="19"/>
              <a:ext cx="2144" cy="3268"/>
              <a:chOff x="700" y="19"/>
              <a:chExt cx="2144" cy="3268"/>
            </a:xfrm>
            <a:grpFill/>
          </p:grpSpPr>
          <p:sp>
            <p:nvSpPr>
              <p:cNvPr id="1798" name="Freeform 608"/>
              <p:cNvSpPr>
                <a:spLocks/>
              </p:cNvSpPr>
              <p:nvPr userDrawn="1"/>
            </p:nvSpPr>
            <p:spPr bwMode="auto">
              <a:xfrm>
                <a:off x="1405" y="1252"/>
                <a:ext cx="107" cy="149"/>
              </a:xfrm>
              <a:custGeom>
                <a:avLst/>
                <a:gdLst>
                  <a:gd name="T0" fmla="*/ 9 w 45"/>
                  <a:gd name="T1" fmla="*/ 51 h 63"/>
                  <a:gd name="T2" fmla="*/ 1 w 45"/>
                  <a:gd name="T3" fmla="*/ 28 h 63"/>
                  <a:gd name="T4" fmla="*/ 30 w 45"/>
                  <a:gd name="T5" fmla="*/ 55 h 63"/>
                  <a:gd name="T6" fmla="*/ 9 w 45"/>
                  <a:gd name="T7" fmla="*/ 51 h 63"/>
                </a:gdLst>
                <a:ahLst/>
                <a:cxnLst>
                  <a:cxn ang="0">
                    <a:pos x="T0" y="T1"/>
                  </a:cxn>
                  <a:cxn ang="0">
                    <a:pos x="T2" y="T3"/>
                  </a:cxn>
                  <a:cxn ang="0">
                    <a:pos x="T4" y="T5"/>
                  </a:cxn>
                  <a:cxn ang="0">
                    <a:pos x="T6" y="T7"/>
                  </a:cxn>
                </a:cxnLst>
                <a:rect l="0" t="0" r="r" b="b"/>
                <a:pathLst>
                  <a:path w="45" h="63">
                    <a:moveTo>
                      <a:pt x="9" y="51"/>
                    </a:moveTo>
                    <a:cubicBezTo>
                      <a:pt x="2" y="43"/>
                      <a:pt x="0" y="33"/>
                      <a:pt x="1" y="28"/>
                    </a:cubicBezTo>
                    <a:cubicBezTo>
                      <a:pt x="9" y="0"/>
                      <a:pt x="45" y="37"/>
                      <a:pt x="30" y="55"/>
                    </a:cubicBezTo>
                    <a:cubicBezTo>
                      <a:pt x="26" y="59"/>
                      <a:pt x="21" y="63"/>
                      <a:pt x="9"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9" name="Freeform 609"/>
              <p:cNvSpPr>
                <a:spLocks/>
              </p:cNvSpPr>
              <p:nvPr userDrawn="1"/>
            </p:nvSpPr>
            <p:spPr bwMode="auto">
              <a:xfrm>
                <a:off x="1772" y="3263"/>
                <a:ext cx="14" cy="24"/>
              </a:xfrm>
              <a:custGeom>
                <a:avLst/>
                <a:gdLst>
                  <a:gd name="T0" fmla="*/ 0 w 6"/>
                  <a:gd name="T1" fmla="*/ 9 h 10"/>
                  <a:gd name="T2" fmla="*/ 0 w 6"/>
                  <a:gd name="T3" fmla="*/ 4 h 10"/>
                  <a:gd name="T4" fmla="*/ 1 w 6"/>
                  <a:gd name="T5" fmla="*/ 1 h 10"/>
                  <a:gd name="T6" fmla="*/ 5 w 6"/>
                  <a:gd name="T7" fmla="*/ 0 h 10"/>
                  <a:gd name="T8" fmla="*/ 6 w 6"/>
                  <a:gd name="T9" fmla="*/ 2 h 10"/>
                  <a:gd name="T10" fmla="*/ 6 w 6"/>
                  <a:gd name="T11" fmla="*/ 6 h 10"/>
                  <a:gd name="T12" fmla="*/ 5 w 6"/>
                  <a:gd name="T13" fmla="*/ 9 h 10"/>
                  <a:gd name="T14" fmla="*/ 2 w 6"/>
                  <a:gd name="T15" fmla="*/ 10 h 10"/>
                  <a:gd name="T16" fmla="*/ 0 w 6"/>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0" y="9"/>
                    </a:moveTo>
                    <a:cubicBezTo>
                      <a:pt x="0" y="7"/>
                      <a:pt x="0" y="6"/>
                      <a:pt x="0" y="4"/>
                    </a:cubicBezTo>
                    <a:cubicBezTo>
                      <a:pt x="1" y="4"/>
                      <a:pt x="1" y="3"/>
                      <a:pt x="1" y="1"/>
                    </a:cubicBezTo>
                    <a:cubicBezTo>
                      <a:pt x="2" y="1"/>
                      <a:pt x="4" y="0"/>
                      <a:pt x="5" y="0"/>
                    </a:cubicBezTo>
                    <a:cubicBezTo>
                      <a:pt x="4" y="2"/>
                      <a:pt x="5" y="2"/>
                      <a:pt x="6" y="2"/>
                    </a:cubicBezTo>
                    <a:cubicBezTo>
                      <a:pt x="6" y="3"/>
                      <a:pt x="6" y="5"/>
                      <a:pt x="6" y="6"/>
                    </a:cubicBezTo>
                    <a:cubicBezTo>
                      <a:pt x="5" y="6"/>
                      <a:pt x="5" y="8"/>
                      <a:pt x="5" y="9"/>
                    </a:cubicBezTo>
                    <a:cubicBezTo>
                      <a:pt x="4" y="9"/>
                      <a:pt x="3" y="10"/>
                      <a:pt x="2" y="10"/>
                    </a:cubicBezTo>
                    <a:cubicBezTo>
                      <a:pt x="2" y="8"/>
                      <a:pt x="1" y="8"/>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0" name="Freeform 610"/>
              <p:cNvSpPr>
                <a:spLocks/>
              </p:cNvSpPr>
              <p:nvPr userDrawn="1"/>
            </p:nvSpPr>
            <p:spPr bwMode="auto">
              <a:xfrm>
                <a:off x="1628" y="1666"/>
                <a:ext cx="80" cy="173"/>
              </a:xfrm>
              <a:custGeom>
                <a:avLst/>
                <a:gdLst>
                  <a:gd name="T0" fmla="*/ 6 w 34"/>
                  <a:gd name="T1" fmla="*/ 49 h 73"/>
                  <a:gd name="T2" fmla="*/ 8 w 34"/>
                  <a:gd name="T3" fmla="*/ 25 h 73"/>
                  <a:gd name="T4" fmla="*/ 6 w 34"/>
                  <a:gd name="T5" fmla="*/ 49 h 73"/>
                </a:gdLst>
                <a:ahLst/>
                <a:cxnLst>
                  <a:cxn ang="0">
                    <a:pos x="T0" y="T1"/>
                  </a:cxn>
                  <a:cxn ang="0">
                    <a:pos x="T2" y="T3"/>
                  </a:cxn>
                  <a:cxn ang="0">
                    <a:pos x="T4" y="T5"/>
                  </a:cxn>
                </a:cxnLst>
                <a:rect l="0" t="0" r="r" b="b"/>
                <a:pathLst>
                  <a:path w="34" h="73">
                    <a:moveTo>
                      <a:pt x="6" y="49"/>
                    </a:moveTo>
                    <a:cubicBezTo>
                      <a:pt x="0" y="43"/>
                      <a:pt x="0" y="33"/>
                      <a:pt x="8" y="25"/>
                    </a:cubicBezTo>
                    <a:cubicBezTo>
                      <a:pt x="34" y="0"/>
                      <a:pt x="28" y="73"/>
                      <a:pt x="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1" name="Freeform 611"/>
              <p:cNvSpPr>
                <a:spLocks/>
              </p:cNvSpPr>
              <p:nvPr userDrawn="1"/>
            </p:nvSpPr>
            <p:spPr bwMode="auto">
              <a:xfrm>
                <a:off x="800" y="348"/>
                <a:ext cx="66" cy="166"/>
              </a:xfrm>
              <a:custGeom>
                <a:avLst/>
                <a:gdLst>
                  <a:gd name="T0" fmla="*/ 10 w 28"/>
                  <a:gd name="T1" fmla="*/ 42 h 70"/>
                  <a:gd name="T2" fmla="*/ 17 w 28"/>
                  <a:gd name="T3" fmla="*/ 14 h 70"/>
                  <a:gd name="T4" fmla="*/ 10 w 28"/>
                  <a:gd name="T5" fmla="*/ 42 h 70"/>
                </a:gdLst>
                <a:ahLst/>
                <a:cxnLst>
                  <a:cxn ang="0">
                    <a:pos x="T0" y="T1"/>
                  </a:cxn>
                  <a:cxn ang="0">
                    <a:pos x="T2" y="T3"/>
                  </a:cxn>
                  <a:cxn ang="0">
                    <a:pos x="T4" y="T5"/>
                  </a:cxn>
                </a:cxnLst>
                <a:rect l="0" t="0" r="r" b="b"/>
                <a:pathLst>
                  <a:path w="28" h="70">
                    <a:moveTo>
                      <a:pt x="10" y="42"/>
                    </a:moveTo>
                    <a:cubicBezTo>
                      <a:pt x="0" y="23"/>
                      <a:pt x="6" y="0"/>
                      <a:pt x="17" y="14"/>
                    </a:cubicBezTo>
                    <a:cubicBezTo>
                      <a:pt x="28" y="28"/>
                      <a:pt x="25" y="70"/>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2" name="Freeform 612"/>
              <p:cNvSpPr>
                <a:spLocks/>
              </p:cNvSpPr>
              <p:nvPr userDrawn="1"/>
            </p:nvSpPr>
            <p:spPr bwMode="auto">
              <a:xfrm>
                <a:off x="700" y="19"/>
                <a:ext cx="45" cy="83"/>
              </a:xfrm>
              <a:custGeom>
                <a:avLst/>
                <a:gdLst>
                  <a:gd name="T0" fmla="*/ 1 w 19"/>
                  <a:gd name="T1" fmla="*/ 0 h 35"/>
                  <a:gd name="T2" fmla="*/ 4 w 19"/>
                  <a:gd name="T3" fmla="*/ 23 h 35"/>
                  <a:gd name="T4" fmla="*/ 14 w 19"/>
                  <a:gd name="T5" fmla="*/ 31 h 35"/>
                  <a:gd name="T6" fmla="*/ 15 w 19"/>
                  <a:gd name="T7" fmla="*/ 0 h 35"/>
                  <a:gd name="T8" fmla="*/ 1 w 19"/>
                  <a:gd name="T9" fmla="*/ 0 h 35"/>
                </a:gdLst>
                <a:ahLst/>
                <a:cxnLst>
                  <a:cxn ang="0">
                    <a:pos x="T0" y="T1"/>
                  </a:cxn>
                  <a:cxn ang="0">
                    <a:pos x="T2" y="T3"/>
                  </a:cxn>
                  <a:cxn ang="0">
                    <a:pos x="T4" y="T5"/>
                  </a:cxn>
                  <a:cxn ang="0">
                    <a:pos x="T6" y="T7"/>
                  </a:cxn>
                  <a:cxn ang="0">
                    <a:pos x="T8" y="T9"/>
                  </a:cxn>
                </a:cxnLst>
                <a:rect l="0" t="0" r="r" b="b"/>
                <a:pathLst>
                  <a:path w="19" h="35">
                    <a:moveTo>
                      <a:pt x="1" y="0"/>
                    </a:moveTo>
                    <a:cubicBezTo>
                      <a:pt x="0" y="6"/>
                      <a:pt x="0" y="14"/>
                      <a:pt x="4" y="23"/>
                    </a:cubicBezTo>
                    <a:cubicBezTo>
                      <a:pt x="7" y="33"/>
                      <a:pt x="11" y="35"/>
                      <a:pt x="14" y="31"/>
                    </a:cubicBezTo>
                    <a:cubicBezTo>
                      <a:pt x="19" y="25"/>
                      <a:pt x="18" y="10"/>
                      <a:pt x="15" y="0"/>
                    </a:cubicBezTo>
                    <a:cubicBezTo>
                      <a:pt x="10" y="0"/>
                      <a:pt x="6"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3" name="Freeform 613"/>
              <p:cNvSpPr>
                <a:spLocks/>
              </p:cNvSpPr>
              <p:nvPr userDrawn="1"/>
            </p:nvSpPr>
            <p:spPr bwMode="auto">
              <a:xfrm>
                <a:off x="1739" y="2153"/>
                <a:ext cx="47" cy="67"/>
              </a:xfrm>
              <a:custGeom>
                <a:avLst/>
                <a:gdLst>
                  <a:gd name="T0" fmla="*/ 6 w 20"/>
                  <a:gd name="T1" fmla="*/ 8 h 28"/>
                  <a:gd name="T2" fmla="*/ 17 w 20"/>
                  <a:gd name="T3" fmla="*/ 0 h 28"/>
                  <a:gd name="T4" fmla="*/ 20 w 20"/>
                  <a:gd name="T5" fmla="*/ 13 h 28"/>
                  <a:gd name="T6" fmla="*/ 6 w 20"/>
                  <a:gd name="T7" fmla="*/ 8 h 28"/>
                </a:gdLst>
                <a:ahLst/>
                <a:cxnLst>
                  <a:cxn ang="0">
                    <a:pos x="T0" y="T1"/>
                  </a:cxn>
                  <a:cxn ang="0">
                    <a:pos x="T2" y="T3"/>
                  </a:cxn>
                  <a:cxn ang="0">
                    <a:pos x="T4" y="T5"/>
                  </a:cxn>
                  <a:cxn ang="0">
                    <a:pos x="T6" y="T7"/>
                  </a:cxn>
                </a:cxnLst>
                <a:rect l="0" t="0" r="r" b="b"/>
                <a:pathLst>
                  <a:path w="20" h="28">
                    <a:moveTo>
                      <a:pt x="6" y="8"/>
                    </a:moveTo>
                    <a:cubicBezTo>
                      <a:pt x="10" y="5"/>
                      <a:pt x="13" y="3"/>
                      <a:pt x="17" y="0"/>
                    </a:cubicBezTo>
                    <a:cubicBezTo>
                      <a:pt x="20" y="1"/>
                      <a:pt x="20" y="8"/>
                      <a:pt x="20" y="13"/>
                    </a:cubicBezTo>
                    <a:cubicBezTo>
                      <a:pt x="13" y="28"/>
                      <a:pt x="0" y="23"/>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4" name="Freeform 614"/>
              <p:cNvSpPr>
                <a:spLocks/>
              </p:cNvSpPr>
              <p:nvPr userDrawn="1"/>
            </p:nvSpPr>
            <p:spPr bwMode="auto">
              <a:xfrm>
                <a:off x="1046" y="724"/>
                <a:ext cx="116" cy="135"/>
              </a:xfrm>
              <a:custGeom>
                <a:avLst/>
                <a:gdLst>
                  <a:gd name="T0" fmla="*/ 18 w 49"/>
                  <a:gd name="T1" fmla="*/ 50 h 57"/>
                  <a:gd name="T2" fmla="*/ 3 w 49"/>
                  <a:gd name="T3" fmla="*/ 19 h 57"/>
                  <a:gd name="T4" fmla="*/ 33 w 49"/>
                  <a:gd name="T5" fmla="*/ 54 h 57"/>
                  <a:gd name="T6" fmla="*/ 18 w 49"/>
                  <a:gd name="T7" fmla="*/ 50 h 57"/>
                </a:gdLst>
                <a:ahLst/>
                <a:cxnLst>
                  <a:cxn ang="0">
                    <a:pos x="T0" y="T1"/>
                  </a:cxn>
                  <a:cxn ang="0">
                    <a:pos x="T2" y="T3"/>
                  </a:cxn>
                  <a:cxn ang="0">
                    <a:pos x="T4" y="T5"/>
                  </a:cxn>
                  <a:cxn ang="0">
                    <a:pos x="T6" y="T7"/>
                  </a:cxn>
                </a:cxnLst>
                <a:rect l="0" t="0" r="r" b="b"/>
                <a:pathLst>
                  <a:path w="49" h="57">
                    <a:moveTo>
                      <a:pt x="18" y="50"/>
                    </a:moveTo>
                    <a:cubicBezTo>
                      <a:pt x="8" y="41"/>
                      <a:pt x="0" y="26"/>
                      <a:pt x="3" y="19"/>
                    </a:cubicBezTo>
                    <a:cubicBezTo>
                      <a:pt x="12" y="0"/>
                      <a:pt x="49" y="40"/>
                      <a:pt x="33" y="54"/>
                    </a:cubicBezTo>
                    <a:cubicBezTo>
                      <a:pt x="31" y="55"/>
                      <a:pt x="27" y="57"/>
                      <a:pt x="1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5" name="Freeform 615"/>
              <p:cNvSpPr>
                <a:spLocks/>
              </p:cNvSpPr>
              <p:nvPr userDrawn="1"/>
            </p:nvSpPr>
            <p:spPr bwMode="auto">
              <a:xfrm>
                <a:off x="1789" y="2605"/>
                <a:ext cx="21" cy="31"/>
              </a:xfrm>
              <a:custGeom>
                <a:avLst/>
                <a:gdLst>
                  <a:gd name="T0" fmla="*/ 1 w 9"/>
                  <a:gd name="T1" fmla="*/ 13 h 13"/>
                  <a:gd name="T2" fmla="*/ 0 w 9"/>
                  <a:gd name="T3" fmla="*/ 4 h 13"/>
                  <a:gd name="T4" fmla="*/ 7 w 9"/>
                  <a:gd name="T5" fmla="*/ 0 h 13"/>
                  <a:gd name="T6" fmla="*/ 1 w 9"/>
                  <a:gd name="T7" fmla="*/ 13 h 13"/>
                </a:gdLst>
                <a:ahLst/>
                <a:cxnLst>
                  <a:cxn ang="0">
                    <a:pos x="T0" y="T1"/>
                  </a:cxn>
                  <a:cxn ang="0">
                    <a:pos x="T2" y="T3"/>
                  </a:cxn>
                  <a:cxn ang="0">
                    <a:pos x="T4" y="T5"/>
                  </a:cxn>
                  <a:cxn ang="0">
                    <a:pos x="T6" y="T7"/>
                  </a:cxn>
                </a:cxnLst>
                <a:rect l="0" t="0" r="r" b="b"/>
                <a:pathLst>
                  <a:path w="9" h="13">
                    <a:moveTo>
                      <a:pt x="1" y="13"/>
                    </a:moveTo>
                    <a:cubicBezTo>
                      <a:pt x="0" y="10"/>
                      <a:pt x="0" y="7"/>
                      <a:pt x="0" y="4"/>
                    </a:cubicBezTo>
                    <a:cubicBezTo>
                      <a:pt x="3" y="3"/>
                      <a:pt x="5" y="1"/>
                      <a:pt x="7" y="0"/>
                    </a:cubicBezTo>
                    <a:cubicBezTo>
                      <a:pt x="9" y="7"/>
                      <a:pt x="6" y="12"/>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6" name="Freeform 616"/>
              <p:cNvSpPr>
                <a:spLocks/>
              </p:cNvSpPr>
              <p:nvPr userDrawn="1"/>
            </p:nvSpPr>
            <p:spPr bwMode="auto">
              <a:xfrm>
                <a:off x="1351" y="1143"/>
                <a:ext cx="90" cy="140"/>
              </a:xfrm>
              <a:custGeom>
                <a:avLst/>
                <a:gdLst>
                  <a:gd name="T0" fmla="*/ 0 w 38"/>
                  <a:gd name="T1" fmla="*/ 14 h 59"/>
                  <a:gd name="T2" fmla="*/ 18 w 38"/>
                  <a:gd name="T3" fmla="*/ 1 h 59"/>
                  <a:gd name="T4" fmla="*/ 37 w 38"/>
                  <a:gd name="T5" fmla="*/ 31 h 59"/>
                  <a:gd name="T6" fmla="*/ 0 w 38"/>
                  <a:gd name="T7" fmla="*/ 14 h 59"/>
                </a:gdLst>
                <a:ahLst/>
                <a:cxnLst>
                  <a:cxn ang="0">
                    <a:pos x="T0" y="T1"/>
                  </a:cxn>
                  <a:cxn ang="0">
                    <a:pos x="T2" y="T3"/>
                  </a:cxn>
                  <a:cxn ang="0">
                    <a:pos x="T4" y="T5"/>
                  </a:cxn>
                  <a:cxn ang="0">
                    <a:pos x="T6" y="T7"/>
                  </a:cxn>
                </a:cxnLst>
                <a:rect l="0" t="0" r="r" b="b"/>
                <a:pathLst>
                  <a:path w="38" h="59">
                    <a:moveTo>
                      <a:pt x="0" y="14"/>
                    </a:moveTo>
                    <a:cubicBezTo>
                      <a:pt x="2" y="6"/>
                      <a:pt x="11" y="0"/>
                      <a:pt x="18" y="1"/>
                    </a:cubicBezTo>
                    <a:cubicBezTo>
                      <a:pt x="26" y="5"/>
                      <a:pt x="38" y="23"/>
                      <a:pt x="37" y="31"/>
                    </a:cubicBezTo>
                    <a:cubicBezTo>
                      <a:pt x="27" y="59"/>
                      <a:pt x="1" y="31"/>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7" name="Freeform 617"/>
              <p:cNvSpPr>
                <a:spLocks/>
              </p:cNvSpPr>
              <p:nvPr userDrawn="1"/>
            </p:nvSpPr>
            <p:spPr bwMode="auto">
              <a:xfrm>
                <a:off x="1803" y="3102"/>
                <a:ext cx="14" cy="26"/>
              </a:xfrm>
              <a:custGeom>
                <a:avLst/>
                <a:gdLst>
                  <a:gd name="T0" fmla="*/ 0 w 6"/>
                  <a:gd name="T1" fmla="*/ 9 h 11"/>
                  <a:gd name="T2" fmla="*/ 0 w 6"/>
                  <a:gd name="T3" fmla="*/ 5 h 11"/>
                  <a:gd name="T4" fmla="*/ 1 w 6"/>
                  <a:gd name="T5" fmla="*/ 2 h 11"/>
                  <a:gd name="T6" fmla="*/ 5 w 6"/>
                  <a:gd name="T7" fmla="*/ 0 h 11"/>
                  <a:gd name="T8" fmla="*/ 6 w 6"/>
                  <a:gd name="T9" fmla="*/ 2 h 11"/>
                  <a:gd name="T10" fmla="*/ 6 w 6"/>
                  <a:gd name="T11" fmla="*/ 7 h 11"/>
                  <a:gd name="T12" fmla="*/ 5 w 6"/>
                  <a:gd name="T13" fmla="*/ 10 h 11"/>
                  <a:gd name="T14" fmla="*/ 2 w 6"/>
                  <a:gd name="T15" fmla="*/ 11 h 11"/>
                  <a:gd name="T16" fmla="*/ 0 w 6"/>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0" y="9"/>
                    </a:moveTo>
                    <a:cubicBezTo>
                      <a:pt x="0" y="8"/>
                      <a:pt x="0" y="6"/>
                      <a:pt x="0" y="5"/>
                    </a:cubicBezTo>
                    <a:cubicBezTo>
                      <a:pt x="1" y="4"/>
                      <a:pt x="1" y="3"/>
                      <a:pt x="1" y="2"/>
                    </a:cubicBezTo>
                    <a:cubicBezTo>
                      <a:pt x="2" y="1"/>
                      <a:pt x="3" y="1"/>
                      <a:pt x="5" y="0"/>
                    </a:cubicBezTo>
                    <a:cubicBezTo>
                      <a:pt x="4" y="2"/>
                      <a:pt x="5" y="2"/>
                      <a:pt x="6" y="2"/>
                    </a:cubicBezTo>
                    <a:cubicBezTo>
                      <a:pt x="6" y="3"/>
                      <a:pt x="6" y="5"/>
                      <a:pt x="6" y="7"/>
                    </a:cubicBezTo>
                    <a:cubicBezTo>
                      <a:pt x="5" y="7"/>
                      <a:pt x="5" y="8"/>
                      <a:pt x="5" y="10"/>
                    </a:cubicBezTo>
                    <a:cubicBezTo>
                      <a:pt x="4" y="10"/>
                      <a:pt x="3" y="10"/>
                      <a:pt x="2"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8" name="Freeform 618"/>
              <p:cNvSpPr>
                <a:spLocks/>
              </p:cNvSpPr>
              <p:nvPr userDrawn="1"/>
            </p:nvSpPr>
            <p:spPr bwMode="auto">
              <a:xfrm>
                <a:off x="1599" y="1508"/>
                <a:ext cx="93" cy="208"/>
              </a:xfrm>
              <a:custGeom>
                <a:avLst/>
                <a:gdLst>
                  <a:gd name="T0" fmla="*/ 8 w 39"/>
                  <a:gd name="T1" fmla="*/ 56 h 88"/>
                  <a:gd name="T2" fmla="*/ 8 w 39"/>
                  <a:gd name="T3" fmla="*/ 29 h 88"/>
                  <a:gd name="T4" fmla="*/ 8 w 39"/>
                  <a:gd name="T5" fmla="*/ 56 h 88"/>
                </a:gdLst>
                <a:ahLst/>
                <a:cxnLst>
                  <a:cxn ang="0">
                    <a:pos x="T0" y="T1"/>
                  </a:cxn>
                  <a:cxn ang="0">
                    <a:pos x="T2" y="T3"/>
                  </a:cxn>
                  <a:cxn ang="0">
                    <a:pos x="T4" y="T5"/>
                  </a:cxn>
                </a:cxnLst>
                <a:rect l="0" t="0" r="r" b="b"/>
                <a:pathLst>
                  <a:path w="39" h="88">
                    <a:moveTo>
                      <a:pt x="8" y="56"/>
                    </a:moveTo>
                    <a:cubicBezTo>
                      <a:pt x="0" y="45"/>
                      <a:pt x="2" y="35"/>
                      <a:pt x="8" y="29"/>
                    </a:cubicBezTo>
                    <a:cubicBezTo>
                      <a:pt x="39" y="0"/>
                      <a:pt x="34" y="88"/>
                      <a:pt x="8"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9" name="Freeform 619"/>
              <p:cNvSpPr>
                <a:spLocks/>
              </p:cNvSpPr>
              <p:nvPr userDrawn="1"/>
            </p:nvSpPr>
            <p:spPr bwMode="auto">
              <a:xfrm>
                <a:off x="1746" y="1988"/>
                <a:ext cx="64" cy="85"/>
              </a:xfrm>
              <a:custGeom>
                <a:avLst/>
                <a:gdLst>
                  <a:gd name="T0" fmla="*/ 10 w 27"/>
                  <a:gd name="T1" fmla="*/ 11 h 36"/>
                  <a:gd name="T2" fmla="*/ 27 w 27"/>
                  <a:gd name="T3" fmla="*/ 16 h 36"/>
                  <a:gd name="T4" fmla="*/ 10 w 27"/>
                  <a:gd name="T5" fmla="*/ 11 h 36"/>
                </a:gdLst>
                <a:ahLst/>
                <a:cxnLst>
                  <a:cxn ang="0">
                    <a:pos x="T0" y="T1"/>
                  </a:cxn>
                  <a:cxn ang="0">
                    <a:pos x="T2" y="T3"/>
                  </a:cxn>
                  <a:cxn ang="0">
                    <a:pos x="T4" y="T5"/>
                  </a:cxn>
                </a:cxnLst>
                <a:rect l="0" t="0" r="r" b="b"/>
                <a:pathLst>
                  <a:path w="27" h="36">
                    <a:moveTo>
                      <a:pt x="10" y="11"/>
                    </a:moveTo>
                    <a:cubicBezTo>
                      <a:pt x="21" y="0"/>
                      <a:pt x="27" y="2"/>
                      <a:pt x="27" y="16"/>
                    </a:cubicBezTo>
                    <a:cubicBezTo>
                      <a:pt x="20" y="36"/>
                      <a:pt x="0" y="29"/>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0" name="Freeform 620"/>
              <p:cNvSpPr>
                <a:spLocks/>
              </p:cNvSpPr>
              <p:nvPr userDrawn="1"/>
            </p:nvSpPr>
            <p:spPr bwMode="auto">
              <a:xfrm>
                <a:off x="762" y="230"/>
                <a:ext cx="61" cy="121"/>
              </a:xfrm>
              <a:custGeom>
                <a:avLst/>
                <a:gdLst>
                  <a:gd name="T0" fmla="*/ 13 w 26"/>
                  <a:gd name="T1" fmla="*/ 37 h 51"/>
                  <a:gd name="T2" fmla="*/ 25 w 26"/>
                  <a:gd name="T3" fmla="*/ 34 h 51"/>
                  <a:gd name="T4" fmla="*/ 13 w 26"/>
                  <a:gd name="T5" fmla="*/ 37 h 51"/>
                </a:gdLst>
                <a:ahLst/>
                <a:cxnLst>
                  <a:cxn ang="0">
                    <a:pos x="T0" y="T1"/>
                  </a:cxn>
                  <a:cxn ang="0">
                    <a:pos x="T2" y="T3"/>
                  </a:cxn>
                  <a:cxn ang="0">
                    <a:pos x="T4" y="T5"/>
                  </a:cxn>
                </a:cxnLst>
                <a:rect l="0" t="0" r="r" b="b"/>
                <a:pathLst>
                  <a:path w="26" h="51">
                    <a:moveTo>
                      <a:pt x="13" y="37"/>
                    </a:moveTo>
                    <a:cubicBezTo>
                      <a:pt x="0" y="6"/>
                      <a:pt x="26" y="0"/>
                      <a:pt x="25" y="34"/>
                    </a:cubicBezTo>
                    <a:cubicBezTo>
                      <a:pt x="25" y="49"/>
                      <a:pt x="19" y="51"/>
                      <a:pt x="1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1" name="Freeform 621"/>
              <p:cNvSpPr>
                <a:spLocks/>
              </p:cNvSpPr>
              <p:nvPr userDrawn="1"/>
            </p:nvSpPr>
            <p:spPr bwMode="auto">
              <a:xfrm>
                <a:off x="979" y="592"/>
                <a:ext cx="109" cy="130"/>
              </a:xfrm>
              <a:custGeom>
                <a:avLst/>
                <a:gdLst>
                  <a:gd name="T0" fmla="*/ 17 w 46"/>
                  <a:gd name="T1" fmla="*/ 48 h 55"/>
                  <a:gd name="T2" fmla="*/ 3 w 46"/>
                  <a:gd name="T3" fmla="*/ 18 h 55"/>
                  <a:gd name="T4" fmla="*/ 31 w 46"/>
                  <a:gd name="T5" fmla="*/ 52 h 55"/>
                  <a:gd name="T6" fmla="*/ 17 w 46"/>
                  <a:gd name="T7" fmla="*/ 48 h 55"/>
                </a:gdLst>
                <a:ahLst/>
                <a:cxnLst>
                  <a:cxn ang="0">
                    <a:pos x="T0" y="T1"/>
                  </a:cxn>
                  <a:cxn ang="0">
                    <a:pos x="T2" y="T3"/>
                  </a:cxn>
                  <a:cxn ang="0">
                    <a:pos x="T4" y="T5"/>
                  </a:cxn>
                  <a:cxn ang="0">
                    <a:pos x="T6" y="T7"/>
                  </a:cxn>
                </a:cxnLst>
                <a:rect l="0" t="0" r="r" b="b"/>
                <a:pathLst>
                  <a:path w="46" h="55">
                    <a:moveTo>
                      <a:pt x="17" y="48"/>
                    </a:moveTo>
                    <a:cubicBezTo>
                      <a:pt x="7" y="39"/>
                      <a:pt x="0" y="24"/>
                      <a:pt x="3" y="18"/>
                    </a:cubicBezTo>
                    <a:cubicBezTo>
                      <a:pt x="11" y="0"/>
                      <a:pt x="46" y="39"/>
                      <a:pt x="31" y="52"/>
                    </a:cubicBezTo>
                    <a:cubicBezTo>
                      <a:pt x="30" y="53"/>
                      <a:pt x="25" y="55"/>
                      <a:pt x="1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2" name="Freeform 622"/>
              <p:cNvSpPr>
                <a:spLocks/>
              </p:cNvSpPr>
              <p:nvPr userDrawn="1"/>
            </p:nvSpPr>
            <p:spPr bwMode="auto">
              <a:xfrm>
                <a:off x="1815" y="2435"/>
                <a:ext cx="30" cy="47"/>
              </a:xfrm>
              <a:custGeom>
                <a:avLst/>
                <a:gdLst>
                  <a:gd name="T0" fmla="*/ 8 w 13"/>
                  <a:gd name="T1" fmla="*/ 1 h 20"/>
                  <a:gd name="T2" fmla="*/ 12 w 13"/>
                  <a:gd name="T3" fmla="*/ 7 h 20"/>
                  <a:gd name="T4" fmla="*/ 9 w 13"/>
                  <a:gd name="T5" fmla="*/ 14 h 20"/>
                  <a:gd name="T6" fmla="*/ 8 w 13"/>
                  <a:gd name="T7" fmla="*/ 1 h 20"/>
                </a:gdLst>
                <a:ahLst/>
                <a:cxnLst>
                  <a:cxn ang="0">
                    <a:pos x="T0" y="T1"/>
                  </a:cxn>
                  <a:cxn ang="0">
                    <a:pos x="T2" y="T3"/>
                  </a:cxn>
                  <a:cxn ang="0">
                    <a:pos x="T4" y="T5"/>
                  </a:cxn>
                  <a:cxn ang="0">
                    <a:pos x="T6" y="T7"/>
                  </a:cxn>
                </a:cxnLst>
                <a:rect l="0" t="0" r="r" b="b"/>
                <a:pathLst>
                  <a:path w="13" h="20">
                    <a:moveTo>
                      <a:pt x="8" y="1"/>
                    </a:moveTo>
                    <a:cubicBezTo>
                      <a:pt x="8" y="5"/>
                      <a:pt x="13" y="0"/>
                      <a:pt x="12" y="7"/>
                    </a:cubicBezTo>
                    <a:cubicBezTo>
                      <a:pt x="10" y="9"/>
                      <a:pt x="9" y="11"/>
                      <a:pt x="9" y="14"/>
                    </a:cubicBezTo>
                    <a:cubicBezTo>
                      <a:pt x="0" y="20"/>
                      <a:pt x="0" y="6"/>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3" name="Freeform 623"/>
              <p:cNvSpPr>
                <a:spLocks/>
              </p:cNvSpPr>
              <p:nvPr userDrawn="1"/>
            </p:nvSpPr>
            <p:spPr bwMode="auto">
              <a:xfrm>
                <a:off x="1280" y="911"/>
                <a:ext cx="123" cy="270"/>
              </a:xfrm>
              <a:custGeom>
                <a:avLst/>
                <a:gdLst>
                  <a:gd name="T0" fmla="*/ 15 w 52"/>
                  <a:gd name="T1" fmla="*/ 75 h 114"/>
                  <a:gd name="T2" fmla="*/ 5 w 52"/>
                  <a:gd name="T3" fmla="*/ 43 h 114"/>
                  <a:gd name="T4" fmla="*/ 15 w 52"/>
                  <a:gd name="T5" fmla="*/ 75 h 114"/>
                </a:gdLst>
                <a:ahLst/>
                <a:cxnLst>
                  <a:cxn ang="0">
                    <a:pos x="T0" y="T1"/>
                  </a:cxn>
                  <a:cxn ang="0">
                    <a:pos x="T2" y="T3"/>
                  </a:cxn>
                  <a:cxn ang="0">
                    <a:pos x="T4" y="T5"/>
                  </a:cxn>
                </a:cxnLst>
                <a:rect l="0" t="0" r="r" b="b"/>
                <a:pathLst>
                  <a:path w="52" h="114">
                    <a:moveTo>
                      <a:pt x="15" y="75"/>
                    </a:moveTo>
                    <a:cubicBezTo>
                      <a:pt x="2" y="61"/>
                      <a:pt x="0" y="49"/>
                      <a:pt x="5" y="43"/>
                    </a:cubicBezTo>
                    <a:cubicBezTo>
                      <a:pt x="35" y="0"/>
                      <a:pt x="52" y="114"/>
                      <a:pt x="1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4" name="Freeform 624"/>
              <p:cNvSpPr>
                <a:spLocks/>
              </p:cNvSpPr>
              <p:nvPr userDrawn="1"/>
            </p:nvSpPr>
            <p:spPr bwMode="auto">
              <a:xfrm>
                <a:off x="1831" y="2939"/>
                <a:ext cx="14" cy="26"/>
              </a:xfrm>
              <a:custGeom>
                <a:avLst/>
                <a:gdLst>
                  <a:gd name="T0" fmla="*/ 0 w 6"/>
                  <a:gd name="T1" fmla="*/ 9 h 11"/>
                  <a:gd name="T2" fmla="*/ 0 w 6"/>
                  <a:gd name="T3" fmla="*/ 4 h 11"/>
                  <a:gd name="T4" fmla="*/ 1 w 6"/>
                  <a:gd name="T5" fmla="*/ 1 h 11"/>
                  <a:gd name="T6" fmla="*/ 5 w 6"/>
                  <a:gd name="T7" fmla="*/ 0 h 11"/>
                  <a:gd name="T8" fmla="*/ 6 w 6"/>
                  <a:gd name="T9" fmla="*/ 1 h 11"/>
                  <a:gd name="T10" fmla="*/ 6 w 6"/>
                  <a:gd name="T11" fmla="*/ 6 h 11"/>
                  <a:gd name="T12" fmla="*/ 5 w 6"/>
                  <a:gd name="T13" fmla="*/ 9 h 11"/>
                  <a:gd name="T14" fmla="*/ 1 w 6"/>
                  <a:gd name="T15" fmla="*/ 11 h 11"/>
                  <a:gd name="T16" fmla="*/ 0 w 6"/>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0" y="9"/>
                    </a:moveTo>
                    <a:cubicBezTo>
                      <a:pt x="0" y="8"/>
                      <a:pt x="0" y="6"/>
                      <a:pt x="0" y="4"/>
                    </a:cubicBezTo>
                    <a:cubicBezTo>
                      <a:pt x="1" y="4"/>
                      <a:pt x="1" y="3"/>
                      <a:pt x="1" y="1"/>
                    </a:cubicBezTo>
                    <a:cubicBezTo>
                      <a:pt x="2" y="1"/>
                      <a:pt x="4" y="0"/>
                      <a:pt x="5" y="0"/>
                    </a:cubicBezTo>
                    <a:cubicBezTo>
                      <a:pt x="4" y="2"/>
                      <a:pt x="5" y="2"/>
                      <a:pt x="6" y="1"/>
                    </a:cubicBezTo>
                    <a:cubicBezTo>
                      <a:pt x="6" y="3"/>
                      <a:pt x="6" y="5"/>
                      <a:pt x="6" y="6"/>
                    </a:cubicBezTo>
                    <a:cubicBezTo>
                      <a:pt x="5" y="6"/>
                      <a:pt x="5" y="8"/>
                      <a:pt x="5" y="9"/>
                    </a:cubicBezTo>
                    <a:cubicBezTo>
                      <a:pt x="4" y="10"/>
                      <a:pt x="3" y="10"/>
                      <a:pt x="1"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5" name="Freeform 625"/>
              <p:cNvSpPr>
                <a:spLocks/>
              </p:cNvSpPr>
              <p:nvPr userDrawn="1"/>
            </p:nvSpPr>
            <p:spPr bwMode="auto">
              <a:xfrm>
                <a:off x="1559" y="1399"/>
                <a:ext cx="118" cy="146"/>
              </a:xfrm>
              <a:custGeom>
                <a:avLst/>
                <a:gdLst>
                  <a:gd name="T0" fmla="*/ 10 w 50"/>
                  <a:gd name="T1" fmla="*/ 37 h 62"/>
                  <a:gd name="T2" fmla="*/ 25 w 50"/>
                  <a:gd name="T3" fmla="*/ 6 h 62"/>
                  <a:gd name="T4" fmla="*/ 10 w 50"/>
                  <a:gd name="T5" fmla="*/ 37 h 62"/>
                </a:gdLst>
                <a:ahLst/>
                <a:cxnLst>
                  <a:cxn ang="0">
                    <a:pos x="T0" y="T1"/>
                  </a:cxn>
                  <a:cxn ang="0">
                    <a:pos x="T2" y="T3"/>
                  </a:cxn>
                  <a:cxn ang="0">
                    <a:pos x="T4" y="T5"/>
                  </a:cxn>
                </a:cxnLst>
                <a:rect l="0" t="0" r="r" b="b"/>
                <a:pathLst>
                  <a:path w="50" h="62">
                    <a:moveTo>
                      <a:pt x="10" y="37"/>
                    </a:moveTo>
                    <a:cubicBezTo>
                      <a:pt x="0" y="23"/>
                      <a:pt x="12" y="0"/>
                      <a:pt x="25" y="6"/>
                    </a:cubicBezTo>
                    <a:cubicBezTo>
                      <a:pt x="50" y="18"/>
                      <a:pt x="27" y="62"/>
                      <a:pt x="1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6" name="Freeform 626"/>
              <p:cNvSpPr>
                <a:spLocks/>
              </p:cNvSpPr>
              <p:nvPr userDrawn="1"/>
            </p:nvSpPr>
            <p:spPr bwMode="auto">
              <a:xfrm>
                <a:off x="1758" y="1808"/>
                <a:ext cx="80" cy="104"/>
              </a:xfrm>
              <a:custGeom>
                <a:avLst/>
                <a:gdLst>
                  <a:gd name="T0" fmla="*/ 8 w 34"/>
                  <a:gd name="T1" fmla="*/ 40 h 44"/>
                  <a:gd name="T2" fmla="*/ 8 w 34"/>
                  <a:gd name="T3" fmla="*/ 18 h 44"/>
                  <a:gd name="T4" fmla="*/ 8 w 34"/>
                  <a:gd name="T5" fmla="*/ 40 h 44"/>
                </a:gdLst>
                <a:ahLst/>
                <a:cxnLst>
                  <a:cxn ang="0">
                    <a:pos x="T0" y="T1"/>
                  </a:cxn>
                  <a:cxn ang="0">
                    <a:pos x="T2" y="T3"/>
                  </a:cxn>
                  <a:cxn ang="0">
                    <a:pos x="T4" y="T5"/>
                  </a:cxn>
                </a:cxnLst>
                <a:rect l="0" t="0" r="r" b="b"/>
                <a:pathLst>
                  <a:path w="34" h="44">
                    <a:moveTo>
                      <a:pt x="8" y="40"/>
                    </a:moveTo>
                    <a:cubicBezTo>
                      <a:pt x="0" y="34"/>
                      <a:pt x="4" y="22"/>
                      <a:pt x="8" y="18"/>
                    </a:cubicBezTo>
                    <a:cubicBezTo>
                      <a:pt x="26" y="0"/>
                      <a:pt x="34" y="44"/>
                      <a:pt x="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7" name="Freeform 627"/>
              <p:cNvSpPr>
                <a:spLocks/>
              </p:cNvSpPr>
              <p:nvPr userDrawn="1"/>
            </p:nvSpPr>
            <p:spPr bwMode="auto">
              <a:xfrm>
                <a:off x="759" y="97"/>
                <a:ext cx="45" cy="119"/>
              </a:xfrm>
              <a:custGeom>
                <a:avLst/>
                <a:gdLst>
                  <a:gd name="T0" fmla="*/ 6 w 19"/>
                  <a:gd name="T1" fmla="*/ 40 h 50"/>
                  <a:gd name="T2" fmla="*/ 4 w 19"/>
                  <a:gd name="T3" fmla="*/ 9 h 50"/>
                  <a:gd name="T4" fmla="*/ 14 w 19"/>
                  <a:gd name="T5" fmla="*/ 50 h 50"/>
                  <a:gd name="T6" fmla="*/ 6 w 19"/>
                  <a:gd name="T7" fmla="*/ 40 h 50"/>
                </a:gdLst>
                <a:ahLst/>
                <a:cxnLst>
                  <a:cxn ang="0">
                    <a:pos x="T0" y="T1"/>
                  </a:cxn>
                  <a:cxn ang="0">
                    <a:pos x="T2" y="T3"/>
                  </a:cxn>
                  <a:cxn ang="0">
                    <a:pos x="T4" y="T5"/>
                  </a:cxn>
                  <a:cxn ang="0">
                    <a:pos x="T6" y="T7"/>
                  </a:cxn>
                </a:cxnLst>
                <a:rect l="0" t="0" r="r" b="b"/>
                <a:pathLst>
                  <a:path w="19" h="50">
                    <a:moveTo>
                      <a:pt x="6" y="40"/>
                    </a:moveTo>
                    <a:cubicBezTo>
                      <a:pt x="3" y="30"/>
                      <a:pt x="0" y="12"/>
                      <a:pt x="4" y="9"/>
                    </a:cubicBezTo>
                    <a:cubicBezTo>
                      <a:pt x="15" y="0"/>
                      <a:pt x="19" y="39"/>
                      <a:pt x="14" y="50"/>
                    </a:cubicBezTo>
                    <a:cubicBezTo>
                      <a:pt x="9" y="50"/>
                      <a:pt x="7" y="45"/>
                      <a:pt x="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8" name="Freeform 628"/>
              <p:cNvSpPr>
                <a:spLocks/>
              </p:cNvSpPr>
              <p:nvPr userDrawn="1"/>
            </p:nvSpPr>
            <p:spPr bwMode="auto">
              <a:xfrm>
                <a:off x="1800" y="2231"/>
                <a:ext cx="104" cy="95"/>
              </a:xfrm>
              <a:custGeom>
                <a:avLst/>
                <a:gdLst>
                  <a:gd name="T0" fmla="*/ 26 w 44"/>
                  <a:gd name="T1" fmla="*/ 36 h 40"/>
                  <a:gd name="T2" fmla="*/ 26 w 44"/>
                  <a:gd name="T3" fmla="*/ 36 h 40"/>
                </a:gdLst>
                <a:ahLst/>
                <a:cxnLst>
                  <a:cxn ang="0">
                    <a:pos x="T0" y="T1"/>
                  </a:cxn>
                  <a:cxn ang="0">
                    <a:pos x="T2" y="T3"/>
                  </a:cxn>
                </a:cxnLst>
                <a:rect l="0" t="0" r="r" b="b"/>
                <a:pathLst>
                  <a:path w="44" h="40">
                    <a:moveTo>
                      <a:pt x="26" y="36"/>
                    </a:moveTo>
                    <a:cubicBezTo>
                      <a:pt x="0" y="40"/>
                      <a:pt x="44" y="0"/>
                      <a:pt x="2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9" name="Freeform 629"/>
              <p:cNvSpPr>
                <a:spLocks/>
              </p:cNvSpPr>
              <p:nvPr userDrawn="1"/>
            </p:nvSpPr>
            <p:spPr bwMode="auto">
              <a:xfrm>
                <a:off x="880" y="459"/>
                <a:ext cx="125" cy="135"/>
              </a:xfrm>
              <a:custGeom>
                <a:avLst/>
                <a:gdLst>
                  <a:gd name="T0" fmla="*/ 28 w 53"/>
                  <a:gd name="T1" fmla="*/ 44 h 57"/>
                  <a:gd name="T2" fmla="*/ 51 w 53"/>
                  <a:gd name="T3" fmla="*/ 39 h 57"/>
                  <a:gd name="T4" fmla="*/ 28 w 53"/>
                  <a:gd name="T5" fmla="*/ 44 h 57"/>
                </a:gdLst>
                <a:ahLst/>
                <a:cxnLst>
                  <a:cxn ang="0">
                    <a:pos x="T0" y="T1"/>
                  </a:cxn>
                  <a:cxn ang="0">
                    <a:pos x="T2" y="T3"/>
                  </a:cxn>
                  <a:cxn ang="0">
                    <a:pos x="T4" y="T5"/>
                  </a:cxn>
                </a:cxnLst>
                <a:rect l="0" t="0" r="r" b="b"/>
                <a:pathLst>
                  <a:path w="53" h="57">
                    <a:moveTo>
                      <a:pt x="28" y="44"/>
                    </a:moveTo>
                    <a:cubicBezTo>
                      <a:pt x="0" y="13"/>
                      <a:pt x="45" y="0"/>
                      <a:pt x="51" y="39"/>
                    </a:cubicBezTo>
                    <a:cubicBezTo>
                      <a:pt x="53" y="55"/>
                      <a:pt x="40" y="57"/>
                      <a:pt x="2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0" name="Freeform 630"/>
              <p:cNvSpPr>
                <a:spLocks/>
              </p:cNvSpPr>
              <p:nvPr userDrawn="1"/>
            </p:nvSpPr>
            <p:spPr bwMode="auto">
              <a:xfrm>
                <a:off x="1204" y="831"/>
                <a:ext cx="140" cy="139"/>
              </a:xfrm>
              <a:custGeom>
                <a:avLst/>
                <a:gdLst>
                  <a:gd name="T0" fmla="*/ 19 w 59"/>
                  <a:gd name="T1" fmla="*/ 52 h 59"/>
                  <a:gd name="T2" fmla="*/ 4 w 59"/>
                  <a:gd name="T3" fmla="*/ 21 h 59"/>
                  <a:gd name="T4" fmla="*/ 36 w 59"/>
                  <a:gd name="T5" fmla="*/ 56 h 59"/>
                  <a:gd name="T6" fmla="*/ 19 w 59"/>
                  <a:gd name="T7" fmla="*/ 52 h 59"/>
                </a:gdLst>
                <a:ahLst/>
                <a:cxnLst>
                  <a:cxn ang="0">
                    <a:pos x="T0" y="T1"/>
                  </a:cxn>
                  <a:cxn ang="0">
                    <a:pos x="T2" y="T3"/>
                  </a:cxn>
                  <a:cxn ang="0">
                    <a:pos x="T4" y="T5"/>
                  </a:cxn>
                  <a:cxn ang="0">
                    <a:pos x="T6" y="T7"/>
                  </a:cxn>
                </a:cxnLst>
                <a:rect l="0" t="0" r="r" b="b"/>
                <a:pathLst>
                  <a:path w="59" h="59">
                    <a:moveTo>
                      <a:pt x="19" y="52"/>
                    </a:moveTo>
                    <a:cubicBezTo>
                      <a:pt x="7" y="43"/>
                      <a:pt x="0" y="28"/>
                      <a:pt x="4" y="21"/>
                    </a:cubicBezTo>
                    <a:cubicBezTo>
                      <a:pt x="15" y="0"/>
                      <a:pt x="59" y="41"/>
                      <a:pt x="36" y="56"/>
                    </a:cubicBezTo>
                    <a:cubicBezTo>
                      <a:pt x="33" y="57"/>
                      <a:pt x="28" y="59"/>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1" name="Freeform 631"/>
              <p:cNvSpPr>
                <a:spLocks/>
              </p:cNvSpPr>
              <p:nvPr userDrawn="1"/>
            </p:nvSpPr>
            <p:spPr bwMode="auto">
              <a:xfrm>
                <a:off x="1864" y="2768"/>
                <a:ext cx="17" cy="27"/>
              </a:xfrm>
              <a:custGeom>
                <a:avLst/>
                <a:gdLst>
                  <a:gd name="T0" fmla="*/ 0 w 7"/>
                  <a:gd name="T1" fmla="*/ 9 h 11"/>
                  <a:gd name="T2" fmla="*/ 0 w 7"/>
                  <a:gd name="T3" fmla="*/ 5 h 11"/>
                  <a:gd name="T4" fmla="*/ 2 w 7"/>
                  <a:gd name="T5" fmla="*/ 1 h 11"/>
                  <a:gd name="T6" fmla="*/ 5 w 7"/>
                  <a:gd name="T7" fmla="*/ 0 h 11"/>
                  <a:gd name="T8" fmla="*/ 7 w 7"/>
                  <a:gd name="T9" fmla="*/ 1 h 11"/>
                  <a:gd name="T10" fmla="*/ 7 w 7"/>
                  <a:gd name="T11" fmla="*/ 6 h 11"/>
                  <a:gd name="T12" fmla="*/ 5 w 7"/>
                  <a:gd name="T13" fmla="*/ 9 h 11"/>
                  <a:gd name="T14" fmla="*/ 2 w 7"/>
                  <a:gd name="T15" fmla="*/ 11 h 11"/>
                  <a:gd name="T16" fmla="*/ 0 w 7"/>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9"/>
                    </a:moveTo>
                    <a:cubicBezTo>
                      <a:pt x="0" y="8"/>
                      <a:pt x="0" y="6"/>
                      <a:pt x="0" y="5"/>
                    </a:cubicBezTo>
                    <a:cubicBezTo>
                      <a:pt x="1" y="4"/>
                      <a:pt x="2" y="3"/>
                      <a:pt x="2" y="1"/>
                    </a:cubicBezTo>
                    <a:cubicBezTo>
                      <a:pt x="3" y="1"/>
                      <a:pt x="4" y="0"/>
                      <a:pt x="5" y="0"/>
                    </a:cubicBezTo>
                    <a:cubicBezTo>
                      <a:pt x="5" y="2"/>
                      <a:pt x="6" y="1"/>
                      <a:pt x="7" y="1"/>
                    </a:cubicBezTo>
                    <a:cubicBezTo>
                      <a:pt x="7" y="3"/>
                      <a:pt x="7" y="4"/>
                      <a:pt x="7" y="6"/>
                    </a:cubicBezTo>
                    <a:cubicBezTo>
                      <a:pt x="5" y="6"/>
                      <a:pt x="5" y="8"/>
                      <a:pt x="5" y="9"/>
                    </a:cubicBezTo>
                    <a:cubicBezTo>
                      <a:pt x="4" y="10"/>
                      <a:pt x="3" y="10"/>
                      <a:pt x="2"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2" name="Freeform 632"/>
              <p:cNvSpPr>
                <a:spLocks/>
              </p:cNvSpPr>
              <p:nvPr userDrawn="1"/>
            </p:nvSpPr>
            <p:spPr bwMode="auto">
              <a:xfrm>
                <a:off x="1516" y="1257"/>
                <a:ext cx="100" cy="139"/>
              </a:xfrm>
              <a:custGeom>
                <a:avLst/>
                <a:gdLst>
                  <a:gd name="T0" fmla="*/ 1 w 42"/>
                  <a:gd name="T1" fmla="*/ 15 h 59"/>
                  <a:gd name="T2" fmla="*/ 22 w 42"/>
                  <a:gd name="T3" fmla="*/ 2 h 59"/>
                  <a:gd name="T4" fmla="*/ 40 w 42"/>
                  <a:gd name="T5" fmla="*/ 32 h 59"/>
                  <a:gd name="T6" fmla="*/ 1 w 42"/>
                  <a:gd name="T7" fmla="*/ 15 h 59"/>
                </a:gdLst>
                <a:ahLst/>
                <a:cxnLst>
                  <a:cxn ang="0">
                    <a:pos x="T0" y="T1"/>
                  </a:cxn>
                  <a:cxn ang="0">
                    <a:pos x="T2" y="T3"/>
                  </a:cxn>
                  <a:cxn ang="0">
                    <a:pos x="T4" y="T5"/>
                  </a:cxn>
                  <a:cxn ang="0">
                    <a:pos x="T6" y="T7"/>
                  </a:cxn>
                </a:cxnLst>
                <a:rect l="0" t="0" r="r" b="b"/>
                <a:pathLst>
                  <a:path w="42" h="59">
                    <a:moveTo>
                      <a:pt x="1" y="15"/>
                    </a:moveTo>
                    <a:cubicBezTo>
                      <a:pt x="5" y="8"/>
                      <a:pt x="15" y="0"/>
                      <a:pt x="22" y="2"/>
                    </a:cubicBezTo>
                    <a:cubicBezTo>
                      <a:pt x="31" y="5"/>
                      <a:pt x="42" y="23"/>
                      <a:pt x="40" y="32"/>
                    </a:cubicBezTo>
                    <a:cubicBezTo>
                      <a:pt x="28" y="59"/>
                      <a:pt x="0" y="35"/>
                      <a:pt x="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3" name="Freeform 633"/>
              <p:cNvSpPr>
                <a:spLocks/>
              </p:cNvSpPr>
              <p:nvPr userDrawn="1"/>
            </p:nvSpPr>
            <p:spPr bwMode="auto">
              <a:xfrm>
                <a:off x="1744" y="1657"/>
                <a:ext cx="87" cy="125"/>
              </a:xfrm>
              <a:custGeom>
                <a:avLst/>
                <a:gdLst>
                  <a:gd name="T0" fmla="*/ 5 w 37"/>
                  <a:gd name="T1" fmla="*/ 21 h 53"/>
                  <a:gd name="T2" fmla="*/ 32 w 37"/>
                  <a:gd name="T3" fmla="*/ 33 h 53"/>
                  <a:gd name="T4" fmla="*/ 5 w 37"/>
                  <a:gd name="T5" fmla="*/ 21 h 53"/>
                </a:gdLst>
                <a:ahLst/>
                <a:cxnLst>
                  <a:cxn ang="0">
                    <a:pos x="T0" y="T1"/>
                  </a:cxn>
                  <a:cxn ang="0">
                    <a:pos x="T2" y="T3"/>
                  </a:cxn>
                  <a:cxn ang="0">
                    <a:pos x="T4" y="T5"/>
                  </a:cxn>
                </a:cxnLst>
                <a:rect l="0" t="0" r="r" b="b"/>
                <a:pathLst>
                  <a:path w="37" h="53">
                    <a:moveTo>
                      <a:pt x="5" y="21"/>
                    </a:moveTo>
                    <a:cubicBezTo>
                      <a:pt x="16" y="0"/>
                      <a:pt x="37" y="12"/>
                      <a:pt x="32" y="33"/>
                    </a:cubicBezTo>
                    <a:cubicBezTo>
                      <a:pt x="20" y="53"/>
                      <a:pt x="0" y="41"/>
                      <a:pt x="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4" name="Freeform 634"/>
              <p:cNvSpPr>
                <a:spLocks/>
              </p:cNvSpPr>
              <p:nvPr userDrawn="1"/>
            </p:nvSpPr>
            <p:spPr bwMode="auto">
              <a:xfrm>
                <a:off x="859" y="299"/>
                <a:ext cx="92" cy="227"/>
              </a:xfrm>
              <a:custGeom>
                <a:avLst/>
                <a:gdLst>
                  <a:gd name="T0" fmla="*/ 13 w 39"/>
                  <a:gd name="T1" fmla="*/ 59 h 96"/>
                  <a:gd name="T2" fmla="*/ 5 w 39"/>
                  <a:gd name="T3" fmla="*/ 27 h 96"/>
                  <a:gd name="T4" fmla="*/ 13 w 39"/>
                  <a:gd name="T5" fmla="*/ 59 h 96"/>
                </a:gdLst>
                <a:ahLst/>
                <a:cxnLst>
                  <a:cxn ang="0">
                    <a:pos x="T0" y="T1"/>
                  </a:cxn>
                  <a:cxn ang="0">
                    <a:pos x="T2" y="T3"/>
                  </a:cxn>
                  <a:cxn ang="0">
                    <a:pos x="T4" y="T5"/>
                  </a:cxn>
                </a:cxnLst>
                <a:rect l="0" t="0" r="r" b="b"/>
                <a:pathLst>
                  <a:path w="39" h="96">
                    <a:moveTo>
                      <a:pt x="13" y="59"/>
                    </a:moveTo>
                    <a:cubicBezTo>
                      <a:pt x="5" y="48"/>
                      <a:pt x="0" y="33"/>
                      <a:pt x="5" y="27"/>
                    </a:cubicBezTo>
                    <a:cubicBezTo>
                      <a:pt x="29" y="0"/>
                      <a:pt x="39" y="96"/>
                      <a:pt x="1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5" name="Freeform 635"/>
              <p:cNvSpPr>
                <a:spLocks/>
              </p:cNvSpPr>
              <p:nvPr userDrawn="1"/>
            </p:nvSpPr>
            <p:spPr bwMode="auto">
              <a:xfrm>
                <a:off x="750" y="19"/>
                <a:ext cx="45" cy="78"/>
              </a:xfrm>
              <a:custGeom>
                <a:avLst/>
                <a:gdLst>
                  <a:gd name="T0" fmla="*/ 0 w 19"/>
                  <a:gd name="T1" fmla="*/ 0 h 33"/>
                  <a:gd name="T2" fmla="*/ 4 w 19"/>
                  <a:gd name="T3" fmla="*/ 21 h 33"/>
                  <a:gd name="T4" fmla="*/ 14 w 19"/>
                  <a:gd name="T5" fmla="*/ 27 h 33"/>
                  <a:gd name="T6" fmla="*/ 17 w 19"/>
                  <a:gd name="T7" fmla="*/ 0 h 33"/>
                  <a:gd name="T8" fmla="*/ 0 w 19"/>
                  <a:gd name="T9" fmla="*/ 0 h 33"/>
                </a:gdLst>
                <a:ahLst/>
                <a:cxnLst>
                  <a:cxn ang="0">
                    <a:pos x="T0" y="T1"/>
                  </a:cxn>
                  <a:cxn ang="0">
                    <a:pos x="T2" y="T3"/>
                  </a:cxn>
                  <a:cxn ang="0">
                    <a:pos x="T4" y="T5"/>
                  </a:cxn>
                  <a:cxn ang="0">
                    <a:pos x="T6" y="T7"/>
                  </a:cxn>
                  <a:cxn ang="0">
                    <a:pos x="T8" y="T9"/>
                  </a:cxn>
                </a:cxnLst>
                <a:rect l="0" t="0" r="r" b="b"/>
                <a:pathLst>
                  <a:path w="19" h="33">
                    <a:moveTo>
                      <a:pt x="0" y="0"/>
                    </a:moveTo>
                    <a:cubicBezTo>
                      <a:pt x="0" y="5"/>
                      <a:pt x="0" y="12"/>
                      <a:pt x="4" y="21"/>
                    </a:cubicBezTo>
                    <a:cubicBezTo>
                      <a:pt x="7" y="31"/>
                      <a:pt x="9" y="33"/>
                      <a:pt x="14" y="27"/>
                    </a:cubicBezTo>
                    <a:cubicBezTo>
                      <a:pt x="19" y="21"/>
                      <a:pt x="19" y="9"/>
                      <a:pt x="17"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6" name="Freeform 636"/>
              <p:cNvSpPr>
                <a:spLocks/>
              </p:cNvSpPr>
              <p:nvPr userDrawn="1"/>
            </p:nvSpPr>
            <p:spPr bwMode="auto">
              <a:xfrm>
                <a:off x="1857" y="2113"/>
                <a:ext cx="50" cy="64"/>
              </a:xfrm>
              <a:custGeom>
                <a:avLst/>
                <a:gdLst>
                  <a:gd name="T0" fmla="*/ 7 w 21"/>
                  <a:gd name="T1" fmla="*/ 8 h 27"/>
                  <a:gd name="T2" fmla="*/ 18 w 21"/>
                  <a:gd name="T3" fmla="*/ 0 h 27"/>
                  <a:gd name="T4" fmla="*/ 21 w 21"/>
                  <a:gd name="T5" fmla="*/ 13 h 27"/>
                  <a:gd name="T6" fmla="*/ 7 w 21"/>
                  <a:gd name="T7" fmla="*/ 8 h 27"/>
                </a:gdLst>
                <a:ahLst/>
                <a:cxnLst>
                  <a:cxn ang="0">
                    <a:pos x="T0" y="T1"/>
                  </a:cxn>
                  <a:cxn ang="0">
                    <a:pos x="T2" y="T3"/>
                  </a:cxn>
                  <a:cxn ang="0">
                    <a:pos x="T4" y="T5"/>
                  </a:cxn>
                  <a:cxn ang="0">
                    <a:pos x="T6" y="T7"/>
                  </a:cxn>
                </a:cxnLst>
                <a:rect l="0" t="0" r="r" b="b"/>
                <a:pathLst>
                  <a:path w="21" h="27">
                    <a:moveTo>
                      <a:pt x="7" y="8"/>
                    </a:moveTo>
                    <a:cubicBezTo>
                      <a:pt x="10" y="5"/>
                      <a:pt x="14" y="3"/>
                      <a:pt x="18" y="0"/>
                    </a:cubicBezTo>
                    <a:cubicBezTo>
                      <a:pt x="20" y="1"/>
                      <a:pt x="20" y="7"/>
                      <a:pt x="21" y="13"/>
                    </a:cubicBezTo>
                    <a:cubicBezTo>
                      <a:pt x="12" y="27"/>
                      <a:pt x="0" y="23"/>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7" name="Freeform 637"/>
              <p:cNvSpPr>
                <a:spLocks/>
              </p:cNvSpPr>
              <p:nvPr userDrawn="1"/>
            </p:nvSpPr>
            <p:spPr bwMode="auto">
              <a:xfrm>
                <a:off x="1131" y="710"/>
                <a:ext cx="137" cy="126"/>
              </a:xfrm>
              <a:custGeom>
                <a:avLst/>
                <a:gdLst>
                  <a:gd name="T0" fmla="*/ 16 w 58"/>
                  <a:gd name="T1" fmla="*/ 41 h 53"/>
                  <a:gd name="T2" fmla="*/ 6 w 58"/>
                  <a:gd name="T3" fmla="*/ 10 h 53"/>
                  <a:gd name="T4" fmla="*/ 40 w 58"/>
                  <a:gd name="T5" fmla="*/ 48 h 53"/>
                  <a:gd name="T6" fmla="*/ 16 w 58"/>
                  <a:gd name="T7" fmla="*/ 41 h 53"/>
                </a:gdLst>
                <a:ahLst/>
                <a:cxnLst>
                  <a:cxn ang="0">
                    <a:pos x="T0" y="T1"/>
                  </a:cxn>
                  <a:cxn ang="0">
                    <a:pos x="T2" y="T3"/>
                  </a:cxn>
                  <a:cxn ang="0">
                    <a:pos x="T4" y="T5"/>
                  </a:cxn>
                  <a:cxn ang="0">
                    <a:pos x="T6" y="T7"/>
                  </a:cxn>
                </a:cxnLst>
                <a:rect l="0" t="0" r="r" b="b"/>
                <a:pathLst>
                  <a:path w="58" h="53">
                    <a:moveTo>
                      <a:pt x="16" y="41"/>
                    </a:moveTo>
                    <a:cubicBezTo>
                      <a:pt x="1" y="28"/>
                      <a:pt x="0" y="13"/>
                      <a:pt x="6" y="10"/>
                    </a:cubicBezTo>
                    <a:cubicBezTo>
                      <a:pt x="19" y="0"/>
                      <a:pt x="58" y="32"/>
                      <a:pt x="40" y="48"/>
                    </a:cubicBezTo>
                    <a:cubicBezTo>
                      <a:pt x="35" y="53"/>
                      <a:pt x="27" y="52"/>
                      <a:pt x="1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8" name="Freeform 638"/>
              <p:cNvSpPr>
                <a:spLocks/>
              </p:cNvSpPr>
              <p:nvPr userDrawn="1"/>
            </p:nvSpPr>
            <p:spPr bwMode="auto">
              <a:xfrm>
                <a:off x="1457" y="1027"/>
                <a:ext cx="126" cy="270"/>
              </a:xfrm>
              <a:custGeom>
                <a:avLst/>
                <a:gdLst>
                  <a:gd name="T0" fmla="*/ 14 w 53"/>
                  <a:gd name="T1" fmla="*/ 75 h 114"/>
                  <a:gd name="T2" fmla="*/ 5 w 53"/>
                  <a:gd name="T3" fmla="*/ 43 h 114"/>
                  <a:gd name="T4" fmla="*/ 14 w 53"/>
                  <a:gd name="T5" fmla="*/ 75 h 114"/>
                </a:gdLst>
                <a:ahLst/>
                <a:cxnLst>
                  <a:cxn ang="0">
                    <a:pos x="T0" y="T1"/>
                  </a:cxn>
                  <a:cxn ang="0">
                    <a:pos x="T2" y="T3"/>
                  </a:cxn>
                  <a:cxn ang="0">
                    <a:pos x="T4" y="T5"/>
                  </a:cxn>
                </a:cxnLst>
                <a:rect l="0" t="0" r="r" b="b"/>
                <a:pathLst>
                  <a:path w="53" h="114">
                    <a:moveTo>
                      <a:pt x="14" y="75"/>
                    </a:moveTo>
                    <a:cubicBezTo>
                      <a:pt x="0" y="61"/>
                      <a:pt x="0" y="49"/>
                      <a:pt x="5" y="43"/>
                    </a:cubicBezTo>
                    <a:cubicBezTo>
                      <a:pt x="41" y="0"/>
                      <a:pt x="53" y="114"/>
                      <a:pt x="1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9" name="Freeform 639"/>
              <p:cNvSpPr>
                <a:spLocks/>
              </p:cNvSpPr>
              <p:nvPr userDrawn="1"/>
            </p:nvSpPr>
            <p:spPr bwMode="auto">
              <a:xfrm>
                <a:off x="1900" y="2591"/>
                <a:ext cx="19" cy="33"/>
              </a:xfrm>
              <a:custGeom>
                <a:avLst/>
                <a:gdLst>
                  <a:gd name="T0" fmla="*/ 0 w 8"/>
                  <a:gd name="T1" fmla="*/ 14 h 14"/>
                  <a:gd name="T2" fmla="*/ 0 w 8"/>
                  <a:gd name="T3" fmla="*/ 4 h 14"/>
                  <a:gd name="T4" fmla="*/ 6 w 8"/>
                  <a:gd name="T5" fmla="*/ 0 h 14"/>
                  <a:gd name="T6" fmla="*/ 0 w 8"/>
                  <a:gd name="T7" fmla="*/ 14 h 14"/>
                </a:gdLst>
                <a:ahLst/>
                <a:cxnLst>
                  <a:cxn ang="0">
                    <a:pos x="T0" y="T1"/>
                  </a:cxn>
                  <a:cxn ang="0">
                    <a:pos x="T2" y="T3"/>
                  </a:cxn>
                  <a:cxn ang="0">
                    <a:pos x="T4" y="T5"/>
                  </a:cxn>
                  <a:cxn ang="0">
                    <a:pos x="T6" y="T7"/>
                  </a:cxn>
                </a:cxnLst>
                <a:rect l="0" t="0" r="r" b="b"/>
                <a:pathLst>
                  <a:path w="8" h="14">
                    <a:moveTo>
                      <a:pt x="0" y="14"/>
                    </a:moveTo>
                    <a:cubicBezTo>
                      <a:pt x="0" y="11"/>
                      <a:pt x="0" y="7"/>
                      <a:pt x="0" y="4"/>
                    </a:cubicBezTo>
                    <a:cubicBezTo>
                      <a:pt x="2" y="3"/>
                      <a:pt x="4" y="2"/>
                      <a:pt x="6" y="0"/>
                    </a:cubicBezTo>
                    <a:cubicBezTo>
                      <a:pt x="8" y="8"/>
                      <a:pt x="5" y="12"/>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0" name="Freeform 640"/>
              <p:cNvSpPr>
                <a:spLocks/>
              </p:cNvSpPr>
              <p:nvPr userDrawn="1"/>
            </p:nvSpPr>
            <p:spPr bwMode="auto">
              <a:xfrm>
                <a:off x="1725" y="1500"/>
                <a:ext cx="109" cy="123"/>
              </a:xfrm>
              <a:custGeom>
                <a:avLst/>
                <a:gdLst>
                  <a:gd name="T0" fmla="*/ 9 w 46"/>
                  <a:gd name="T1" fmla="*/ 46 h 52"/>
                  <a:gd name="T2" fmla="*/ 0 w 46"/>
                  <a:gd name="T3" fmla="*/ 32 h 52"/>
                  <a:gd name="T4" fmla="*/ 31 w 46"/>
                  <a:gd name="T5" fmla="*/ 41 h 52"/>
                  <a:gd name="T6" fmla="*/ 9 w 46"/>
                  <a:gd name="T7" fmla="*/ 46 h 52"/>
                </a:gdLst>
                <a:ahLst/>
                <a:cxnLst>
                  <a:cxn ang="0">
                    <a:pos x="T0" y="T1"/>
                  </a:cxn>
                  <a:cxn ang="0">
                    <a:pos x="T2" y="T3"/>
                  </a:cxn>
                  <a:cxn ang="0">
                    <a:pos x="T4" y="T5"/>
                  </a:cxn>
                  <a:cxn ang="0">
                    <a:pos x="T6" y="T7"/>
                  </a:cxn>
                </a:cxnLst>
                <a:rect l="0" t="0" r="r" b="b"/>
                <a:pathLst>
                  <a:path w="46" h="52">
                    <a:moveTo>
                      <a:pt x="9" y="46"/>
                    </a:moveTo>
                    <a:cubicBezTo>
                      <a:pt x="4" y="48"/>
                      <a:pt x="3" y="36"/>
                      <a:pt x="0" y="32"/>
                    </a:cubicBezTo>
                    <a:cubicBezTo>
                      <a:pt x="0" y="0"/>
                      <a:pt x="46" y="14"/>
                      <a:pt x="31" y="41"/>
                    </a:cubicBezTo>
                    <a:cubicBezTo>
                      <a:pt x="22" y="49"/>
                      <a:pt x="14" y="52"/>
                      <a:pt x="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1" name="Freeform 641"/>
              <p:cNvSpPr>
                <a:spLocks/>
              </p:cNvSpPr>
              <p:nvPr userDrawn="1"/>
            </p:nvSpPr>
            <p:spPr bwMode="auto">
              <a:xfrm>
                <a:off x="1876" y="1952"/>
                <a:ext cx="59" cy="83"/>
              </a:xfrm>
              <a:custGeom>
                <a:avLst/>
                <a:gdLst>
                  <a:gd name="T0" fmla="*/ 10 w 25"/>
                  <a:gd name="T1" fmla="*/ 5 h 35"/>
                  <a:gd name="T2" fmla="*/ 25 w 25"/>
                  <a:gd name="T3" fmla="*/ 9 h 35"/>
                  <a:gd name="T4" fmla="*/ 18 w 25"/>
                  <a:gd name="T5" fmla="*/ 26 h 35"/>
                  <a:gd name="T6" fmla="*/ 10 w 25"/>
                  <a:gd name="T7" fmla="*/ 5 h 35"/>
                </a:gdLst>
                <a:ahLst/>
                <a:cxnLst>
                  <a:cxn ang="0">
                    <a:pos x="T0" y="T1"/>
                  </a:cxn>
                  <a:cxn ang="0">
                    <a:pos x="T2" y="T3"/>
                  </a:cxn>
                  <a:cxn ang="0">
                    <a:pos x="T4" y="T5"/>
                  </a:cxn>
                  <a:cxn ang="0">
                    <a:pos x="T6" y="T7"/>
                  </a:cxn>
                </a:cxnLst>
                <a:rect l="0" t="0" r="r" b="b"/>
                <a:pathLst>
                  <a:path w="25" h="35">
                    <a:moveTo>
                      <a:pt x="10" y="5"/>
                    </a:moveTo>
                    <a:cubicBezTo>
                      <a:pt x="18" y="0"/>
                      <a:pt x="23" y="2"/>
                      <a:pt x="25" y="9"/>
                    </a:cubicBezTo>
                    <a:cubicBezTo>
                      <a:pt x="23" y="15"/>
                      <a:pt x="21" y="20"/>
                      <a:pt x="18" y="26"/>
                    </a:cubicBezTo>
                    <a:cubicBezTo>
                      <a:pt x="4" y="35"/>
                      <a:pt x="0" y="17"/>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2" name="Freeform 642"/>
              <p:cNvSpPr>
                <a:spLocks/>
              </p:cNvSpPr>
              <p:nvPr userDrawn="1"/>
            </p:nvSpPr>
            <p:spPr bwMode="auto">
              <a:xfrm>
                <a:off x="821" y="218"/>
                <a:ext cx="78" cy="118"/>
              </a:xfrm>
              <a:custGeom>
                <a:avLst/>
                <a:gdLst>
                  <a:gd name="T0" fmla="*/ 9 w 33"/>
                  <a:gd name="T1" fmla="*/ 39 h 50"/>
                  <a:gd name="T2" fmla="*/ 5 w 33"/>
                  <a:gd name="T3" fmla="*/ 8 h 50"/>
                  <a:gd name="T4" fmla="*/ 25 w 33"/>
                  <a:gd name="T5" fmla="*/ 44 h 50"/>
                  <a:gd name="T6" fmla="*/ 9 w 33"/>
                  <a:gd name="T7" fmla="*/ 39 h 50"/>
                </a:gdLst>
                <a:ahLst/>
                <a:cxnLst>
                  <a:cxn ang="0">
                    <a:pos x="T0" y="T1"/>
                  </a:cxn>
                  <a:cxn ang="0">
                    <a:pos x="T2" y="T3"/>
                  </a:cxn>
                  <a:cxn ang="0">
                    <a:pos x="T4" y="T5"/>
                  </a:cxn>
                  <a:cxn ang="0">
                    <a:pos x="T6" y="T7"/>
                  </a:cxn>
                </a:cxnLst>
                <a:rect l="0" t="0" r="r" b="b"/>
                <a:pathLst>
                  <a:path w="33" h="50">
                    <a:moveTo>
                      <a:pt x="9" y="39"/>
                    </a:moveTo>
                    <a:cubicBezTo>
                      <a:pt x="0" y="24"/>
                      <a:pt x="2" y="11"/>
                      <a:pt x="5" y="8"/>
                    </a:cubicBezTo>
                    <a:cubicBezTo>
                      <a:pt x="15" y="0"/>
                      <a:pt x="33" y="33"/>
                      <a:pt x="25" y="44"/>
                    </a:cubicBezTo>
                    <a:cubicBezTo>
                      <a:pt x="21" y="50"/>
                      <a:pt x="16" y="48"/>
                      <a:pt x="9"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3" name="Freeform 643"/>
              <p:cNvSpPr>
                <a:spLocks/>
              </p:cNvSpPr>
              <p:nvPr userDrawn="1"/>
            </p:nvSpPr>
            <p:spPr bwMode="auto">
              <a:xfrm>
                <a:off x="1055" y="521"/>
                <a:ext cx="133" cy="248"/>
              </a:xfrm>
              <a:custGeom>
                <a:avLst/>
                <a:gdLst>
                  <a:gd name="T0" fmla="*/ 19 w 56"/>
                  <a:gd name="T1" fmla="*/ 66 h 105"/>
                  <a:gd name="T2" fmla="*/ 7 w 56"/>
                  <a:gd name="T3" fmla="*/ 34 h 105"/>
                  <a:gd name="T4" fmla="*/ 19 w 56"/>
                  <a:gd name="T5" fmla="*/ 66 h 105"/>
                </a:gdLst>
                <a:ahLst/>
                <a:cxnLst>
                  <a:cxn ang="0">
                    <a:pos x="T0" y="T1"/>
                  </a:cxn>
                  <a:cxn ang="0">
                    <a:pos x="T2" y="T3"/>
                  </a:cxn>
                  <a:cxn ang="0">
                    <a:pos x="T4" y="T5"/>
                  </a:cxn>
                </a:cxnLst>
                <a:rect l="0" t="0" r="r" b="b"/>
                <a:pathLst>
                  <a:path w="56" h="105">
                    <a:moveTo>
                      <a:pt x="19" y="66"/>
                    </a:moveTo>
                    <a:cubicBezTo>
                      <a:pt x="7" y="55"/>
                      <a:pt x="0" y="40"/>
                      <a:pt x="7" y="34"/>
                    </a:cubicBezTo>
                    <a:cubicBezTo>
                      <a:pt x="40" y="0"/>
                      <a:pt x="56" y="105"/>
                      <a:pt x="19"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4" name="Freeform 644"/>
              <p:cNvSpPr>
                <a:spLocks/>
              </p:cNvSpPr>
              <p:nvPr userDrawn="1"/>
            </p:nvSpPr>
            <p:spPr bwMode="auto">
              <a:xfrm>
                <a:off x="1382" y="942"/>
                <a:ext cx="156" cy="142"/>
              </a:xfrm>
              <a:custGeom>
                <a:avLst/>
                <a:gdLst>
                  <a:gd name="T0" fmla="*/ 20 w 66"/>
                  <a:gd name="T1" fmla="*/ 53 h 60"/>
                  <a:gd name="T2" fmla="*/ 5 w 66"/>
                  <a:gd name="T3" fmla="*/ 22 h 60"/>
                  <a:gd name="T4" fmla="*/ 38 w 66"/>
                  <a:gd name="T5" fmla="*/ 57 h 60"/>
                  <a:gd name="T6" fmla="*/ 20 w 66"/>
                  <a:gd name="T7" fmla="*/ 53 h 60"/>
                </a:gdLst>
                <a:ahLst/>
                <a:cxnLst>
                  <a:cxn ang="0">
                    <a:pos x="T0" y="T1"/>
                  </a:cxn>
                  <a:cxn ang="0">
                    <a:pos x="T2" y="T3"/>
                  </a:cxn>
                  <a:cxn ang="0">
                    <a:pos x="T4" y="T5"/>
                  </a:cxn>
                  <a:cxn ang="0">
                    <a:pos x="T6" y="T7"/>
                  </a:cxn>
                </a:cxnLst>
                <a:rect l="0" t="0" r="r" b="b"/>
                <a:pathLst>
                  <a:path w="66" h="60">
                    <a:moveTo>
                      <a:pt x="20" y="53"/>
                    </a:moveTo>
                    <a:cubicBezTo>
                      <a:pt x="7" y="44"/>
                      <a:pt x="0" y="30"/>
                      <a:pt x="5" y="22"/>
                    </a:cubicBezTo>
                    <a:cubicBezTo>
                      <a:pt x="20" y="0"/>
                      <a:pt x="66" y="43"/>
                      <a:pt x="38" y="57"/>
                    </a:cubicBezTo>
                    <a:cubicBezTo>
                      <a:pt x="35" y="59"/>
                      <a:pt x="30" y="60"/>
                      <a:pt x="2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5" name="Freeform 645"/>
              <p:cNvSpPr>
                <a:spLocks/>
              </p:cNvSpPr>
              <p:nvPr userDrawn="1"/>
            </p:nvSpPr>
            <p:spPr bwMode="auto">
              <a:xfrm>
                <a:off x="1926" y="2416"/>
                <a:ext cx="31" cy="45"/>
              </a:xfrm>
              <a:custGeom>
                <a:avLst/>
                <a:gdLst>
                  <a:gd name="T0" fmla="*/ 8 w 13"/>
                  <a:gd name="T1" fmla="*/ 0 h 19"/>
                  <a:gd name="T2" fmla="*/ 12 w 13"/>
                  <a:gd name="T3" fmla="*/ 7 h 19"/>
                  <a:gd name="T4" fmla="*/ 8 w 13"/>
                  <a:gd name="T5" fmla="*/ 14 h 19"/>
                  <a:gd name="T6" fmla="*/ 8 w 13"/>
                  <a:gd name="T7" fmla="*/ 0 h 19"/>
                </a:gdLst>
                <a:ahLst/>
                <a:cxnLst>
                  <a:cxn ang="0">
                    <a:pos x="T0" y="T1"/>
                  </a:cxn>
                  <a:cxn ang="0">
                    <a:pos x="T2" y="T3"/>
                  </a:cxn>
                  <a:cxn ang="0">
                    <a:pos x="T4" y="T5"/>
                  </a:cxn>
                  <a:cxn ang="0">
                    <a:pos x="T6" y="T7"/>
                  </a:cxn>
                </a:cxnLst>
                <a:rect l="0" t="0" r="r" b="b"/>
                <a:pathLst>
                  <a:path w="13" h="19">
                    <a:moveTo>
                      <a:pt x="8" y="0"/>
                    </a:moveTo>
                    <a:cubicBezTo>
                      <a:pt x="8" y="4"/>
                      <a:pt x="13" y="0"/>
                      <a:pt x="12" y="7"/>
                    </a:cubicBezTo>
                    <a:cubicBezTo>
                      <a:pt x="10" y="9"/>
                      <a:pt x="9" y="11"/>
                      <a:pt x="8" y="14"/>
                    </a:cubicBezTo>
                    <a:cubicBezTo>
                      <a:pt x="0" y="19"/>
                      <a:pt x="0" y="4"/>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6" name="Freeform 646"/>
              <p:cNvSpPr>
                <a:spLocks/>
              </p:cNvSpPr>
              <p:nvPr userDrawn="1"/>
            </p:nvSpPr>
            <p:spPr bwMode="auto">
              <a:xfrm>
                <a:off x="1677" y="1309"/>
                <a:ext cx="114" cy="225"/>
              </a:xfrm>
              <a:custGeom>
                <a:avLst/>
                <a:gdLst>
                  <a:gd name="T0" fmla="*/ 14 w 48"/>
                  <a:gd name="T1" fmla="*/ 63 h 95"/>
                  <a:gd name="T2" fmla="*/ 11 w 48"/>
                  <a:gd name="T3" fmla="*/ 32 h 95"/>
                  <a:gd name="T4" fmla="*/ 14 w 48"/>
                  <a:gd name="T5" fmla="*/ 63 h 95"/>
                </a:gdLst>
                <a:ahLst/>
                <a:cxnLst>
                  <a:cxn ang="0">
                    <a:pos x="T0" y="T1"/>
                  </a:cxn>
                  <a:cxn ang="0">
                    <a:pos x="T2" y="T3"/>
                  </a:cxn>
                  <a:cxn ang="0">
                    <a:pos x="T4" y="T5"/>
                  </a:cxn>
                </a:cxnLst>
                <a:rect l="0" t="0" r="r" b="b"/>
                <a:pathLst>
                  <a:path w="48" h="95">
                    <a:moveTo>
                      <a:pt x="14" y="63"/>
                    </a:moveTo>
                    <a:cubicBezTo>
                      <a:pt x="0" y="50"/>
                      <a:pt x="3" y="39"/>
                      <a:pt x="11" y="32"/>
                    </a:cubicBezTo>
                    <a:cubicBezTo>
                      <a:pt x="48" y="0"/>
                      <a:pt x="47" y="95"/>
                      <a:pt x="14"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7" name="Freeform 647"/>
              <p:cNvSpPr>
                <a:spLocks/>
              </p:cNvSpPr>
              <p:nvPr userDrawn="1"/>
            </p:nvSpPr>
            <p:spPr bwMode="auto">
              <a:xfrm>
                <a:off x="1883" y="1749"/>
                <a:ext cx="88" cy="168"/>
              </a:xfrm>
              <a:custGeom>
                <a:avLst/>
                <a:gdLst>
                  <a:gd name="T0" fmla="*/ 6 w 37"/>
                  <a:gd name="T1" fmla="*/ 48 h 71"/>
                  <a:gd name="T2" fmla="*/ 10 w 37"/>
                  <a:gd name="T3" fmla="*/ 24 h 71"/>
                  <a:gd name="T4" fmla="*/ 6 w 37"/>
                  <a:gd name="T5" fmla="*/ 48 h 71"/>
                </a:gdLst>
                <a:ahLst/>
                <a:cxnLst>
                  <a:cxn ang="0">
                    <a:pos x="T0" y="T1"/>
                  </a:cxn>
                  <a:cxn ang="0">
                    <a:pos x="T2" y="T3"/>
                  </a:cxn>
                  <a:cxn ang="0">
                    <a:pos x="T4" y="T5"/>
                  </a:cxn>
                </a:cxnLst>
                <a:rect l="0" t="0" r="r" b="b"/>
                <a:pathLst>
                  <a:path w="37" h="71">
                    <a:moveTo>
                      <a:pt x="6" y="48"/>
                    </a:moveTo>
                    <a:cubicBezTo>
                      <a:pt x="0" y="42"/>
                      <a:pt x="1" y="32"/>
                      <a:pt x="10" y="24"/>
                    </a:cubicBezTo>
                    <a:cubicBezTo>
                      <a:pt x="37" y="0"/>
                      <a:pt x="26" y="71"/>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8" name="Freeform 648"/>
              <p:cNvSpPr>
                <a:spLocks/>
              </p:cNvSpPr>
              <p:nvPr userDrawn="1"/>
            </p:nvSpPr>
            <p:spPr bwMode="auto">
              <a:xfrm>
                <a:off x="807" y="76"/>
                <a:ext cx="61" cy="137"/>
              </a:xfrm>
              <a:custGeom>
                <a:avLst/>
                <a:gdLst>
                  <a:gd name="T0" fmla="*/ 6 w 26"/>
                  <a:gd name="T1" fmla="*/ 47 h 58"/>
                  <a:gd name="T2" fmla="*/ 5 w 26"/>
                  <a:gd name="T3" fmla="*/ 16 h 58"/>
                  <a:gd name="T4" fmla="*/ 18 w 26"/>
                  <a:gd name="T5" fmla="*/ 50 h 58"/>
                  <a:gd name="T6" fmla="*/ 6 w 26"/>
                  <a:gd name="T7" fmla="*/ 47 h 58"/>
                </a:gdLst>
                <a:ahLst/>
                <a:cxnLst>
                  <a:cxn ang="0">
                    <a:pos x="T0" y="T1"/>
                  </a:cxn>
                  <a:cxn ang="0">
                    <a:pos x="T2" y="T3"/>
                  </a:cxn>
                  <a:cxn ang="0">
                    <a:pos x="T4" y="T5"/>
                  </a:cxn>
                  <a:cxn ang="0">
                    <a:pos x="T6" y="T7"/>
                  </a:cxn>
                </a:cxnLst>
                <a:rect l="0" t="0" r="r" b="b"/>
                <a:pathLst>
                  <a:path w="26" h="58">
                    <a:moveTo>
                      <a:pt x="6" y="47"/>
                    </a:moveTo>
                    <a:cubicBezTo>
                      <a:pt x="0" y="32"/>
                      <a:pt x="1" y="21"/>
                      <a:pt x="5" y="16"/>
                    </a:cubicBezTo>
                    <a:cubicBezTo>
                      <a:pt x="15" y="0"/>
                      <a:pt x="26" y="37"/>
                      <a:pt x="18" y="50"/>
                    </a:cubicBezTo>
                    <a:cubicBezTo>
                      <a:pt x="13" y="58"/>
                      <a:pt x="10" y="55"/>
                      <a:pt x="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9" name="Freeform 649"/>
              <p:cNvSpPr>
                <a:spLocks/>
              </p:cNvSpPr>
              <p:nvPr userDrawn="1"/>
            </p:nvSpPr>
            <p:spPr bwMode="auto">
              <a:xfrm>
                <a:off x="1916" y="2198"/>
                <a:ext cx="102" cy="93"/>
              </a:xfrm>
              <a:custGeom>
                <a:avLst/>
                <a:gdLst>
                  <a:gd name="T0" fmla="*/ 25 w 43"/>
                  <a:gd name="T1" fmla="*/ 37 h 39"/>
                  <a:gd name="T2" fmla="*/ 25 w 43"/>
                  <a:gd name="T3" fmla="*/ 37 h 39"/>
                </a:gdLst>
                <a:ahLst/>
                <a:cxnLst>
                  <a:cxn ang="0">
                    <a:pos x="T0" y="T1"/>
                  </a:cxn>
                  <a:cxn ang="0">
                    <a:pos x="T2" y="T3"/>
                  </a:cxn>
                </a:cxnLst>
                <a:rect l="0" t="0" r="r" b="b"/>
                <a:pathLst>
                  <a:path w="43" h="39">
                    <a:moveTo>
                      <a:pt x="25" y="37"/>
                    </a:moveTo>
                    <a:cubicBezTo>
                      <a:pt x="0" y="39"/>
                      <a:pt x="43" y="0"/>
                      <a:pt x="2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0" name="Freeform 650"/>
              <p:cNvSpPr>
                <a:spLocks/>
              </p:cNvSpPr>
              <p:nvPr userDrawn="1"/>
            </p:nvSpPr>
            <p:spPr bwMode="auto">
              <a:xfrm>
                <a:off x="1311" y="819"/>
                <a:ext cx="149" cy="130"/>
              </a:xfrm>
              <a:custGeom>
                <a:avLst/>
                <a:gdLst>
                  <a:gd name="T0" fmla="*/ 16 w 63"/>
                  <a:gd name="T1" fmla="*/ 44 h 55"/>
                  <a:gd name="T2" fmla="*/ 7 w 63"/>
                  <a:gd name="T3" fmla="*/ 12 h 55"/>
                  <a:gd name="T4" fmla="*/ 43 w 63"/>
                  <a:gd name="T5" fmla="*/ 50 h 55"/>
                  <a:gd name="T6" fmla="*/ 16 w 63"/>
                  <a:gd name="T7" fmla="*/ 44 h 55"/>
                </a:gdLst>
                <a:ahLst/>
                <a:cxnLst>
                  <a:cxn ang="0">
                    <a:pos x="T0" y="T1"/>
                  </a:cxn>
                  <a:cxn ang="0">
                    <a:pos x="T2" y="T3"/>
                  </a:cxn>
                  <a:cxn ang="0">
                    <a:pos x="T4" y="T5"/>
                  </a:cxn>
                  <a:cxn ang="0">
                    <a:pos x="T6" y="T7"/>
                  </a:cxn>
                </a:cxnLst>
                <a:rect l="0" t="0" r="r" b="b"/>
                <a:pathLst>
                  <a:path w="63" h="55">
                    <a:moveTo>
                      <a:pt x="16" y="44"/>
                    </a:moveTo>
                    <a:cubicBezTo>
                      <a:pt x="0" y="30"/>
                      <a:pt x="0" y="16"/>
                      <a:pt x="7" y="12"/>
                    </a:cubicBezTo>
                    <a:cubicBezTo>
                      <a:pt x="23" y="0"/>
                      <a:pt x="63" y="34"/>
                      <a:pt x="43" y="50"/>
                    </a:cubicBezTo>
                    <a:cubicBezTo>
                      <a:pt x="37" y="55"/>
                      <a:pt x="27" y="54"/>
                      <a:pt x="1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1" name="Freeform 651"/>
              <p:cNvSpPr>
                <a:spLocks/>
              </p:cNvSpPr>
              <p:nvPr userDrawn="1"/>
            </p:nvSpPr>
            <p:spPr bwMode="auto">
              <a:xfrm>
                <a:off x="996" y="450"/>
                <a:ext cx="114" cy="128"/>
              </a:xfrm>
              <a:custGeom>
                <a:avLst/>
                <a:gdLst>
                  <a:gd name="T0" fmla="*/ 15 w 48"/>
                  <a:gd name="T1" fmla="*/ 42 h 54"/>
                  <a:gd name="T2" fmla="*/ 4 w 48"/>
                  <a:gd name="T3" fmla="*/ 12 h 54"/>
                  <a:gd name="T4" fmla="*/ 38 w 48"/>
                  <a:gd name="T5" fmla="*/ 47 h 54"/>
                  <a:gd name="T6" fmla="*/ 15 w 48"/>
                  <a:gd name="T7" fmla="*/ 42 h 54"/>
                </a:gdLst>
                <a:ahLst/>
                <a:cxnLst>
                  <a:cxn ang="0">
                    <a:pos x="T0" y="T1"/>
                  </a:cxn>
                  <a:cxn ang="0">
                    <a:pos x="T2" y="T3"/>
                  </a:cxn>
                  <a:cxn ang="0">
                    <a:pos x="T4" y="T5"/>
                  </a:cxn>
                  <a:cxn ang="0">
                    <a:pos x="T6" y="T7"/>
                  </a:cxn>
                </a:cxnLst>
                <a:rect l="0" t="0" r="r" b="b"/>
                <a:pathLst>
                  <a:path w="48" h="54">
                    <a:moveTo>
                      <a:pt x="15" y="42"/>
                    </a:moveTo>
                    <a:cubicBezTo>
                      <a:pt x="0" y="28"/>
                      <a:pt x="0" y="15"/>
                      <a:pt x="4" y="12"/>
                    </a:cubicBezTo>
                    <a:cubicBezTo>
                      <a:pt x="17" y="0"/>
                      <a:pt x="48" y="33"/>
                      <a:pt x="38" y="47"/>
                    </a:cubicBezTo>
                    <a:cubicBezTo>
                      <a:pt x="33" y="54"/>
                      <a:pt x="26" y="52"/>
                      <a:pt x="15"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2" name="Freeform 652"/>
              <p:cNvSpPr>
                <a:spLocks/>
              </p:cNvSpPr>
              <p:nvPr userDrawn="1"/>
            </p:nvSpPr>
            <p:spPr bwMode="auto">
              <a:xfrm>
                <a:off x="1628" y="1200"/>
                <a:ext cx="146" cy="135"/>
              </a:xfrm>
              <a:custGeom>
                <a:avLst/>
                <a:gdLst>
                  <a:gd name="T0" fmla="*/ 15 w 62"/>
                  <a:gd name="T1" fmla="*/ 48 h 57"/>
                  <a:gd name="T2" fmla="*/ 11 w 62"/>
                  <a:gd name="T3" fmla="*/ 15 h 57"/>
                  <a:gd name="T4" fmla="*/ 41 w 62"/>
                  <a:gd name="T5" fmla="*/ 51 h 57"/>
                  <a:gd name="T6" fmla="*/ 15 w 62"/>
                  <a:gd name="T7" fmla="*/ 48 h 57"/>
                </a:gdLst>
                <a:ahLst/>
                <a:cxnLst>
                  <a:cxn ang="0">
                    <a:pos x="T0" y="T1"/>
                  </a:cxn>
                  <a:cxn ang="0">
                    <a:pos x="T2" y="T3"/>
                  </a:cxn>
                  <a:cxn ang="0">
                    <a:pos x="T4" y="T5"/>
                  </a:cxn>
                  <a:cxn ang="0">
                    <a:pos x="T6" y="T7"/>
                  </a:cxn>
                </a:cxnLst>
                <a:rect l="0" t="0" r="r" b="b"/>
                <a:pathLst>
                  <a:path w="62" h="57">
                    <a:moveTo>
                      <a:pt x="15" y="48"/>
                    </a:moveTo>
                    <a:cubicBezTo>
                      <a:pt x="0" y="35"/>
                      <a:pt x="2" y="22"/>
                      <a:pt x="11" y="15"/>
                    </a:cubicBezTo>
                    <a:cubicBezTo>
                      <a:pt x="31" y="0"/>
                      <a:pt x="62" y="34"/>
                      <a:pt x="41" y="51"/>
                    </a:cubicBezTo>
                    <a:cubicBezTo>
                      <a:pt x="32" y="57"/>
                      <a:pt x="25" y="57"/>
                      <a:pt x="1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3" name="Freeform 653"/>
              <p:cNvSpPr>
                <a:spLocks/>
              </p:cNvSpPr>
              <p:nvPr userDrawn="1"/>
            </p:nvSpPr>
            <p:spPr bwMode="auto">
              <a:xfrm>
                <a:off x="1968" y="2768"/>
                <a:ext cx="17" cy="29"/>
              </a:xfrm>
              <a:custGeom>
                <a:avLst/>
                <a:gdLst>
                  <a:gd name="T0" fmla="*/ 0 w 7"/>
                  <a:gd name="T1" fmla="*/ 10 h 12"/>
                  <a:gd name="T2" fmla="*/ 0 w 7"/>
                  <a:gd name="T3" fmla="*/ 5 h 12"/>
                  <a:gd name="T4" fmla="*/ 2 w 7"/>
                  <a:gd name="T5" fmla="*/ 1 h 12"/>
                  <a:gd name="T6" fmla="*/ 5 w 7"/>
                  <a:gd name="T7" fmla="*/ 0 h 12"/>
                  <a:gd name="T8" fmla="*/ 7 w 7"/>
                  <a:gd name="T9" fmla="*/ 2 h 12"/>
                  <a:gd name="T10" fmla="*/ 7 w 7"/>
                  <a:gd name="T11" fmla="*/ 7 h 12"/>
                  <a:gd name="T12" fmla="*/ 5 w 7"/>
                  <a:gd name="T13" fmla="*/ 10 h 12"/>
                  <a:gd name="T14" fmla="*/ 2 w 7"/>
                  <a:gd name="T15" fmla="*/ 12 h 12"/>
                  <a:gd name="T16" fmla="*/ 0 w 7"/>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10"/>
                    </a:moveTo>
                    <a:cubicBezTo>
                      <a:pt x="0" y="8"/>
                      <a:pt x="0" y="6"/>
                      <a:pt x="0" y="5"/>
                    </a:cubicBezTo>
                    <a:cubicBezTo>
                      <a:pt x="2" y="5"/>
                      <a:pt x="2" y="3"/>
                      <a:pt x="2" y="1"/>
                    </a:cubicBezTo>
                    <a:cubicBezTo>
                      <a:pt x="3" y="1"/>
                      <a:pt x="4" y="0"/>
                      <a:pt x="5" y="0"/>
                    </a:cubicBezTo>
                    <a:cubicBezTo>
                      <a:pt x="5" y="2"/>
                      <a:pt x="6" y="2"/>
                      <a:pt x="7" y="2"/>
                    </a:cubicBezTo>
                    <a:cubicBezTo>
                      <a:pt x="7" y="3"/>
                      <a:pt x="7" y="5"/>
                      <a:pt x="7" y="7"/>
                    </a:cubicBezTo>
                    <a:cubicBezTo>
                      <a:pt x="5" y="7"/>
                      <a:pt x="5" y="8"/>
                      <a:pt x="5" y="10"/>
                    </a:cubicBezTo>
                    <a:cubicBezTo>
                      <a:pt x="4" y="11"/>
                      <a:pt x="3" y="11"/>
                      <a:pt x="2" y="12"/>
                    </a:cubicBezTo>
                    <a:cubicBezTo>
                      <a:pt x="2" y="9"/>
                      <a:pt x="1" y="9"/>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4" name="Freeform 654"/>
              <p:cNvSpPr>
                <a:spLocks/>
              </p:cNvSpPr>
              <p:nvPr userDrawn="1"/>
            </p:nvSpPr>
            <p:spPr bwMode="auto">
              <a:xfrm>
                <a:off x="1836" y="1621"/>
                <a:ext cx="139" cy="118"/>
              </a:xfrm>
              <a:custGeom>
                <a:avLst/>
                <a:gdLst>
                  <a:gd name="T0" fmla="*/ 21 w 59"/>
                  <a:gd name="T1" fmla="*/ 40 h 50"/>
                  <a:gd name="T2" fmla="*/ 48 w 59"/>
                  <a:gd name="T3" fmla="*/ 32 h 50"/>
                  <a:gd name="T4" fmla="*/ 21 w 59"/>
                  <a:gd name="T5" fmla="*/ 40 h 50"/>
                </a:gdLst>
                <a:ahLst/>
                <a:cxnLst>
                  <a:cxn ang="0">
                    <a:pos x="T0" y="T1"/>
                  </a:cxn>
                  <a:cxn ang="0">
                    <a:pos x="T2" y="T3"/>
                  </a:cxn>
                  <a:cxn ang="0">
                    <a:pos x="T4" y="T5"/>
                  </a:cxn>
                </a:cxnLst>
                <a:rect l="0" t="0" r="r" b="b"/>
                <a:pathLst>
                  <a:path w="59" h="50">
                    <a:moveTo>
                      <a:pt x="21" y="40"/>
                    </a:moveTo>
                    <a:cubicBezTo>
                      <a:pt x="0" y="13"/>
                      <a:pt x="59" y="0"/>
                      <a:pt x="48" y="32"/>
                    </a:cubicBezTo>
                    <a:cubicBezTo>
                      <a:pt x="44" y="43"/>
                      <a:pt x="29" y="50"/>
                      <a:pt x="21"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5" name="Freeform 655"/>
              <p:cNvSpPr>
                <a:spLocks/>
              </p:cNvSpPr>
              <p:nvPr userDrawn="1"/>
            </p:nvSpPr>
            <p:spPr bwMode="auto">
              <a:xfrm>
                <a:off x="1975" y="2054"/>
                <a:ext cx="57" cy="92"/>
              </a:xfrm>
              <a:custGeom>
                <a:avLst/>
                <a:gdLst>
                  <a:gd name="T0" fmla="*/ 10 w 24"/>
                  <a:gd name="T1" fmla="*/ 10 h 39"/>
                  <a:gd name="T2" fmla="*/ 14 w 24"/>
                  <a:gd name="T3" fmla="*/ 29 h 39"/>
                  <a:gd name="T4" fmla="*/ 10 w 24"/>
                  <a:gd name="T5" fmla="*/ 10 h 39"/>
                </a:gdLst>
                <a:ahLst/>
                <a:cxnLst>
                  <a:cxn ang="0">
                    <a:pos x="T0" y="T1"/>
                  </a:cxn>
                  <a:cxn ang="0">
                    <a:pos x="T2" y="T3"/>
                  </a:cxn>
                  <a:cxn ang="0">
                    <a:pos x="T4" y="T5"/>
                  </a:cxn>
                </a:cxnLst>
                <a:rect l="0" t="0" r="r" b="b"/>
                <a:pathLst>
                  <a:path w="24" h="39">
                    <a:moveTo>
                      <a:pt x="10" y="10"/>
                    </a:moveTo>
                    <a:cubicBezTo>
                      <a:pt x="22" y="0"/>
                      <a:pt x="24" y="20"/>
                      <a:pt x="14" y="29"/>
                    </a:cubicBezTo>
                    <a:cubicBezTo>
                      <a:pt x="2" y="39"/>
                      <a:pt x="0" y="20"/>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6" name="Freeform 656"/>
              <p:cNvSpPr>
                <a:spLocks/>
              </p:cNvSpPr>
              <p:nvPr userDrawn="1"/>
            </p:nvSpPr>
            <p:spPr bwMode="auto">
              <a:xfrm>
                <a:off x="932" y="322"/>
                <a:ext cx="104" cy="130"/>
              </a:xfrm>
              <a:custGeom>
                <a:avLst/>
                <a:gdLst>
                  <a:gd name="T0" fmla="*/ 16 w 44"/>
                  <a:gd name="T1" fmla="*/ 45 h 55"/>
                  <a:gd name="T2" fmla="*/ 4 w 44"/>
                  <a:gd name="T3" fmla="*/ 14 h 55"/>
                  <a:gd name="T4" fmla="*/ 37 w 44"/>
                  <a:gd name="T5" fmla="*/ 47 h 55"/>
                  <a:gd name="T6" fmla="*/ 16 w 44"/>
                  <a:gd name="T7" fmla="*/ 45 h 55"/>
                </a:gdLst>
                <a:ahLst/>
                <a:cxnLst>
                  <a:cxn ang="0">
                    <a:pos x="T0" y="T1"/>
                  </a:cxn>
                  <a:cxn ang="0">
                    <a:pos x="T2" y="T3"/>
                  </a:cxn>
                  <a:cxn ang="0">
                    <a:pos x="T4" y="T5"/>
                  </a:cxn>
                  <a:cxn ang="0">
                    <a:pos x="T6" y="T7"/>
                  </a:cxn>
                </a:cxnLst>
                <a:rect l="0" t="0" r="r" b="b"/>
                <a:pathLst>
                  <a:path w="44" h="55">
                    <a:moveTo>
                      <a:pt x="16" y="45"/>
                    </a:moveTo>
                    <a:cubicBezTo>
                      <a:pt x="0" y="30"/>
                      <a:pt x="1" y="18"/>
                      <a:pt x="4" y="14"/>
                    </a:cubicBezTo>
                    <a:cubicBezTo>
                      <a:pt x="17" y="0"/>
                      <a:pt x="44" y="34"/>
                      <a:pt x="37" y="47"/>
                    </a:cubicBezTo>
                    <a:cubicBezTo>
                      <a:pt x="33" y="55"/>
                      <a:pt x="24" y="53"/>
                      <a:pt x="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7" name="Freeform 657"/>
              <p:cNvSpPr>
                <a:spLocks/>
              </p:cNvSpPr>
              <p:nvPr userDrawn="1"/>
            </p:nvSpPr>
            <p:spPr bwMode="auto">
              <a:xfrm>
                <a:off x="802" y="19"/>
                <a:ext cx="50" cy="71"/>
              </a:xfrm>
              <a:custGeom>
                <a:avLst/>
                <a:gdLst>
                  <a:gd name="T0" fmla="*/ 0 w 21"/>
                  <a:gd name="T1" fmla="*/ 0 h 30"/>
                  <a:gd name="T2" fmla="*/ 4 w 21"/>
                  <a:gd name="T3" fmla="*/ 18 h 30"/>
                  <a:gd name="T4" fmla="*/ 16 w 21"/>
                  <a:gd name="T5" fmla="*/ 22 h 30"/>
                  <a:gd name="T6" fmla="*/ 19 w 21"/>
                  <a:gd name="T7" fmla="*/ 0 h 30"/>
                  <a:gd name="T8" fmla="*/ 0 w 21"/>
                  <a:gd name="T9" fmla="*/ 0 h 30"/>
                </a:gdLst>
                <a:ahLst/>
                <a:cxnLst>
                  <a:cxn ang="0">
                    <a:pos x="T0" y="T1"/>
                  </a:cxn>
                  <a:cxn ang="0">
                    <a:pos x="T2" y="T3"/>
                  </a:cxn>
                  <a:cxn ang="0">
                    <a:pos x="T4" y="T5"/>
                  </a:cxn>
                  <a:cxn ang="0">
                    <a:pos x="T6" y="T7"/>
                  </a:cxn>
                  <a:cxn ang="0">
                    <a:pos x="T8" y="T9"/>
                  </a:cxn>
                </a:cxnLst>
                <a:rect l="0" t="0" r="r" b="b"/>
                <a:pathLst>
                  <a:path w="21" h="30">
                    <a:moveTo>
                      <a:pt x="0" y="0"/>
                    </a:moveTo>
                    <a:cubicBezTo>
                      <a:pt x="0" y="5"/>
                      <a:pt x="1" y="11"/>
                      <a:pt x="4" y="18"/>
                    </a:cubicBezTo>
                    <a:cubicBezTo>
                      <a:pt x="7" y="27"/>
                      <a:pt x="10" y="30"/>
                      <a:pt x="16" y="22"/>
                    </a:cubicBezTo>
                    <a:cubicBezTo>
                      <a:pt x="20" y="17"/>
                      <a:pt x="21" y="8"/>
                      <a:pt x="19" y="0"/>
                    </a:cubicBezTo>
                    <a:cubicBezTo>
                      <a:pt x="13"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8" name="Freeform 658"/>
              <p:cNvSpPr>
                <a:spLocks/>
              </p:cNvSpPr>
              <p:nvPr userDrawn="1"/>
            </p:nvSpPr>
            <p:spPr bwMode="auto">
              <a:xfrm>
                <a:off x="1230" y="639"/>
                <a:ext cx="154" cy="244"/>
              </a:xfrm>
              <a:custGeom>
                <a:avLst/>
                <a:gdLst>
                  <a:gd name="T0" fmla="*/ 20 w 65"/>
                  <a:gd name="T1" fmla="*/ 64 h 103"/>
                  <a:gd name="T2" fmla="*/ 9 w 65"/>
                  <a:gd name="T3" fmla="*/ 31 h 103"/>
                  <a:gd name="T4" fmla="*/ 20 w 65"/>
                  <a:gd name="T5" fmla="*/ 64 h 103"/>
                </a:gdLst>
                <a:ahLst/>
                <a:cxnLst>
                  <a:cxn ang="0">
                    <a:pos x="T0" y="T1"/>
                  </a:cxn>
                  <a:cxn ang="0">
                    <a:pos x="T2" y="T3"/>
                  </a:cxn>
                  <a:cxn ang="0">
                    <a:pos x="T4" y="T5"/>
                  </a:cxn>
                </a:cxnLst>
                <a:rect l="0" t="0" r="r" b="b"/>
                <a:pathLst>
                  <a:path w="65" h="103">
                    <a:moveTo>
                      <a:pt x="20" y="64"/>
                    </a:moveTo>
                    <a:cubicBezTo>
                      <a:pt x="6" y="53"/>
                      <a:pt x="0" y="39"/>
                      <a:pt x="9" y="31"/>
                    </a:cubicBezTo>
                    <a:cubicBezTo>
                      <a:pt x="46" y="0"/>
                      <a:pt x="65" y="103"/>
                      <a:pt x="2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9" name="Freeform 659"/>
              <p:cNvSpPr>
                <a:spLocks/>
              </p:cNvSpPr>
              <p:nvPr userDrawn="1"/>
            </p:nvSpPr>
            <p:spPr bwMode="auto">
              <a:xfrm>
                <a:off x="1573" y="1051"/>
                <a:ext cx="166" cy="147"/>
              </a:xfrm>
              <a:custGeom>
                <a:avLst/>
                <a:gdLst>
                  <a:gd name="T0" fmla="*/ 19 w 70"/>
                  <a:gd name="T1" fmla="*/ 55 h 62"/>
                  <a:gd name="T2" fmla="*/ 6 w 70"/>
                  <a:gd name="T3" fmla="*/ 23 h 62"/>
                  <a:gd name="T4" fmla="*/ 39 w 70"/>
                  <a:gd name="T5" fmla="*/ 58 h 62"/>
                  <a:gd name="T6" fmla="*/ 19 w 70"/>
                  <a:gd name="T7" fmla="*/ 55 h 62"/>
                </a:gdLst>
                <a:ahLst/>
                <a:cxnLst>
                  <a:cxn ang="0">
                    <a:pos x="T0" y="T1"/>
                  </a:cxn>
                  <a:cxn ang="0">
                    <a:pos x="T2" y="T3"/>
                  </a:cxn>
                  <a:cxn ang="0">
                    <a:pos x="T4" y="T5"/>
                  </a:cxn>
                  <a:cxn ang="0">
                    <a:pos x="T6" y="T7"/>
                  </a:cxn>
                </a:cxnLst>
                <a:rect l="0" t="0" r="r" b="b"/>
                <a:pathLst>
                  <a:path w="70" h="62">
                    <a:moveTo>
                      <a:pt x="19" y="55"/>
                    </a:moveTo>
                    <a:cubicBezTo>
                      <a:pt x="6" y="46"/>
                      <a:pt x="0" y="31"/>
                      <a:pt x="6" y="23"/>
                    </a:cubicBezTo>
                    <a:cubicBezTo>
                      <a:pt x="25" y="0"/>
                      <a:pt x="70" y="44"/>
                      <a:pt x="39" y="58"/>
                    </a:cubicBezTo>
                    <a:cubicBezTo>
                      <a:pt x="35" y="60"/>
                      <a:pt x="29" y="62"/>
                      <a:pt x="19"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0" name="Freeform 660"/>
              <p:cNvSpPr>
                <a:spLocks/>
              </p:cNvSpPr>
              <p:nvPr userDrawn="1"/>
            </p:nvSpPr>
            <p:spPr bwMode="auto">
              <a:xfrm>
                <a:off x="2004" y="2589"/>
                <a:ext cx="19" cy="30"/>
              </a:xfrm>
              <a:custGeom>
                <a:avLst/>
                <a:gdLst>
                  <a:gd name="T0" fmla="*/ 0 w 8"/>
                  <a:gd name="T1" fmla="*/ 13 h 13"/>
                  <a:gd name="T2" fmla="*/ 1 w 8"/>
                  <a:gd name="T3" fmla="*/ 3 h 13"/>
                  <a:gd name="T4" fmla="*/ 7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cubicBezTo>
                      <a:pt x="1" y="10"/>
                      <a:pt x="1" y="6"/>
                      <a:pt x="1" y="3"/>
                    </a:cubicBezTo>
                    <a:cubicBezTo>
                      <a:pt x="3" y="2"/>
                      <a:pt x="5" y="1"/>
                      <a:pt x="7" y="0"/>
                    </a:cubicBezTo>
                    <a:cubicBezTo>
                      <a:pt x="8" y="8"/>
                      <a:pt x="6" y="12"/>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1" name="Freeform 661"/>
              <p:cNvSpPr>
                <a:spLocks/>
              </p:cNvSpPr>
              <p:nvPr userDrawn="1"/>
            </p:nvSpPr>
            <p:spPr bwMode="auto">
              <a:xfrm>
                <a:off x="1841" y="1422"/>
                <a:ext cx="120" cy="230"/>
              </a:xfrm>
              <a:custGeom>
                <a:avLst/>
                <a:gdLst>
                  <a:gd name="T0" fmla="*/ 12 w 51"/>
                  <a:gd name="T1" fmla="*/ 64 h 97"/>
                  <a:gd name="T2" fmla="*/ 13 w 51"/>
                  <a:gd name="T3" fmla="*/ 33 h 97"/>
                  <a:gd name="T4" fmla="*/ 12 w 51"/>
                  <a:gd name="T5" fmla="*/ 64 h 97"/>
                </a:gdLst>
                <a:ahLst/>
                <a:cxnLst>
                  <a:cxn ang="0">
                    <a:pos x="T0" y="T1"/>
                  </a:cxn>
                  <a:cxn ang="0">
                    <a:pos x="T2" y="T3"/>
                  </a:cxn>
                  <a:cxn ang="0">
                    <a:pos x="T4" y="T5"/>
                  </a:cxn>
                </a:cxnLst>
                <a:rect l="0" t="0" r="r" b="b"/>
                <a:pathLst>
                  <a:path w="51" h="97">
                    <a:moveTo>
                      <a:pt x="12" y="64"/>
                    </a:moveTo>
                    <a:cubicBezTo>
                      <a:pt x="0" y="51"/>
                      <a:pt x="5" y="40"/>
                      <a:pt x="13" y="33"/>
                    </a:cubicBezTo>
                    <a:cubicBezTo>
                      <a:pt x="51" y="0"/>
                      <a:pt x="44" y="97"/>
                      <a:pt x="1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2" name="Freeform 662"/>
              <p:cNvSpPr>
                <a:spLocks/>
              </p:cNvSpPr>
              <p:nvPr userDrawn="1"/>
            </p:nvSpPr>
            <p:spPr bwMode="auto">
              <a:xfrm>
                <a:off x="1997" y="1879"/>
                <a:ext cx="71" cy="102"/>
              </a:xfrm>
              <a:custGeom>
                <a:avLst/>
                <a:gdLst>
                  <a:gd name="T0" fmla="*/ 6 w 30"/>
                  <a:gd name="T1" fmla="*/ 40 h 43"/>
                  <a:gd name="T2" fmla="*/ 9 w 30"/>
                  <a:gd name="T3" fmla="*/ 18 h 43"/>
                  <a:gd name="T4" fmla="*/ 6 w 30"/>
                  <a:gd name="T5" fmla="*/ 40 h 43"/>
                </a:gdLst>
                <a:ahLst/>
                <a:cxnLst>
                  <a:cxn ang="0">
                    <a:pos x="T0" y="T1"/>
                  </a:cxn>
                  <a:cxn ang="0">
                    <a:pos x="T2" y="T3"/>
                  </a:cxn>
                  <a:cxn ang="0">
                    <a:pos x="T4" y="T5"/>
                  </a:cxn>
                </a:cxnLst>
                <a:rect l="0" t="0" r="r" b="b"/>
                <a:pathLst>
                  <a:path w="30" h="43">
                    <a:moveTo>
                      <a:pt x="6" y="40"/>
                    </a:moveTo>
                    <a:cubicBezTo>
                      <a:pt x="0" y="34"/>
                      <a:pt x="5" y="23"/>
                      <a:pt x="9" y="18"/>
                    </a:cubicBezTo>
                    <a:cubicBezTo>
                      <a:pt x="28" y="0"/>
                      <a:pt x="30" y="43"/>
                      <a:pt x="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3" name="Freeform 663"/>
              <p:cNvSpPr>
                <a:spLocks/>
              </p:cNvSpPr>
              <p:nvPr userDrawn="1"/>
            </p:nvSpPr>
            <p:spPr bwMode="auto">
              <a:xfrm>
                <a:off x="885" y="204"/>
                <a:ext cx="94" cy="125"/>
              </a:xfrm>
              <a:custGeom>
                <a:avLst/>
                <a:gdLst>
                  <a:gd name="T0" fmla="*/ 13 w 40"/>
                  <a:gd name="T1" fmla="*/ 42 h 53"/>
                  <a:gd name="T2" fmla="*/ 5 w 40"/>
                  <a:gd name="T3" fmla="*/ 12 h 53"/>
                  <a:gd name="T4" fmla="*/ 33 w 40"/>
                  <a:gd name="T5" fmla="*/ 45 h 53"/>
                  <a:gd name="T6" fmla="*/ 13 w 40"/>
                  <a:gd name="T7" fmla="*/ 42 h 53"/>
                </a:gdLst>
                <a:ahLst/>
                <a:cxnLst>
                  <a:cxn ang="0">
                    <a:pos x="T0" y="T1"/>
                  </a:cxn>
                  <a:cxn ang="0">
                    <a:pos x="T2" y="T3"/>
                  </a:cxn>
                  <a:cxn ang="0">
                    <a:pos x="T4" y="T5"/>
                  </a:cxn>
                  <a:cxn ang="0">
                    <a:pos x="T6" y="T7"/>
                  </a:cxn>
                </a:cxnLst>
                <a:rect l="0" t="0" r="r" b="b"/>
                <a:pathLst>
                  <a:path w="40" h="53">
                    <a:moveTo>
                      <a:pt x="13" y="42"/>
                    </a:moveTo>
                    <a:cubicBezTo>
                      <a:pt x="0" y="27"/>
                      <a:pt x="2" y="15"/>
                      <a:pt x="5" y="12"/>
                    </a:cubicBezTo>
                    <a:cubicBezTo>
                      <a:pt x="19" y="0"/>
                      <a:pt x="40" y="33"/>
                      <a:pt x="33" y="45"/>
                    </a:cubicBezTo>
                    <a:cubicBezTo>
                      <a:pt x="29" y="53"/>
                      <a:pt x="21" y="50"/>
                      <a:pt x="1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4" name="Freeform 664"/>
              <p:cNvSpPr>
                <a:spLocks/>
              </p:cNvSpPr>
              <p:nvPr userDrawn="1"/>
            </p:nvSpPr>
            <p:spPr bwMode="auto">
              <a:xfrm>
                <a:off x="1450" y="911"/>
                <a:ext cx="180" cy="154"/>
              </a:xfrm>
              <a:custGeom>
                <a:avLst/>
                <a:gdLst>
                  <a:gd name="T0" fmla="*/ 38 w 76"/>
                  <a:gd name="T1" fmla="*/ 53 h 65"/>
                  <a:gd name="T2" fmla="*/ 76 w 76"/>
                  <a:gd name="T3" fmla="*/ 46 h 65"/>
                  <a:gd name="T4" fmla="*/ 38 w 76"/>
                  <a:gd name="T5" fmla="*/ 53 h 65"/>
                </a:gdLst>
                <a:ahLst/>
                <a:cxnLst>
                  <a:cxn ang="0">
                    <a:pos x="T0" y="T1"/>
                  </a:cxn>
                  <a:cxn ang="0">
                    <a:pos x="T2" y="T3"/>
                  </a:cxn>
                  <a:cxn ang="0">
                    <a:pos x="T4" y="T5"/>
                  </a:cxn>
                </a:cxnLst>
                <a:rect l="0" t="0" r="r" b="b"/>
                <a:pathLst>
                  <a:path w="76" h="65">
                    <a:moveTo>
                      <a:pt x="38" y="53"/>
                    </a:moveTo>
                    <a:cubicBezTo>
                      <a:pt x="0" y="22"/>
                      <a:pt x="76" y="0"/>
                      <a:pt x="76" y="46"/>
                    </a:cubicBezTo>
                    <a:cubicBezTo>
                      <a:pt x="75" y="63"/>
                      <a:pt x="54" y="65"/>
                      <a:pt x="3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5" name="Freeform 665"/>
              <p:cNvSpPr>
                <a:spLocks/>
              </p:cNvSpPr>
              <p:nvPr userDrawn="1"/>
            </p:nvSpPr>
            <p:spPr bwMode="auto">
              <a:xfrm>
                <a:off x="1157" y="559"/>
                <a:ext cx="144" cy="128"/>
              </a:xfrm>
              <a:custGeom>
                <a:avLst/>
                <a:gdLst>
                  <a:gd name="T0" fmla="*/ 19 w 61"/>
                  <a:gd name="T1" fmla="*/ 43 h 54"/>
                  <a:gd name="T2" fmla="*/ 6 w 61"/>
                  <a:gd name="T3" fmla="*/ 12 h 54"/>
                  <a:gd name="T4" fmla="*/ 45 w 61"/>
                  <a:gd name="T5" fmla="*/ 47 h 54"/>
                  <a:gd name="T6" fmla="*/ 19 w 61"/>
                  <a:gd name="T7" fmla="*/ 43 h 54"/>
                </a:gdLst>
                <a:ahLst/>
                <a:cxnLst>
                  <a:cxn ang="0">
                    <a:pos x="T0" y="T1"/>
                  </a:cxn>
                  <a:cxn ang="0">
                    <a:pos x="T2" y="T3"/>
                  </a:cxn>
                  <a:cxn ang="0">
                    <a:pos x="T4" y="T5"/>
                  </a:cxn>
                  <a:cxn ang="0">
                    <a:pos x="T6" y="T7"/>
                  </a:cxn>
                </a:cxnLst>
                <a:rect l="0" t="0" r="r" b="b"/>
                <a:pathLst>
                  <a:path w="61" h="54">
                    <a:moveTo>
                      <a:pt x="19" y="43"/>
                    </a:moveTo>
                    <a:cubicBezTo>
                      <a:pt x="0" y="28"/>
                      <a:pt x="1" y="16"/>
                      <a:pt x="6" y="12"/>
                    </a:cubicBezTo>
                    <a:cubicBezTo>
                      <a:pt x="21" y="0"/>
                      <a:pt x="61" y="32"/>
                      <a:pt x="45" y="47"/>
                    </a:cubicBezTo>
                    <a:cubicBezTo>
                      <a:pt x="39" y="54"/>
                      <a:pt x="31" y="52"/>
                      <a:pt x="1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6" name="Freeform 666"/>
              <p:cNvSpPr>
                <a:spLocks/>
              </p:cNvSpPr>
              <p:nvPr userDrawn="1"/>
            </p:nvSpPr>
            <p:spPr bwMode="auto">
              <a:xfrm>
                <a:off x="2020" y="2385"/>
                <a:ext cx="60" cy="64"/>
              </a:xfrm>
              <a:custGeom>
                <a:avLst/>
                <a:gdLst>
                  <a:gd name="T0" fmla="*/ 9 w 25"/>
                  <a:gd name="T1" fmla="*/ 23 h 27"/>
                  <a:gd name="T2" fmla="*/ 16 w 25"/>
                  <a:gd name="T3" fmla="*/ 22 h 27"/>
                  <a:gd name="T4" fmla="*/ 9 w 25"/>
                  <a:gd name="T5" fmla="*/ 23 h 27"/>
                </a:gdLst>
                <a:ahLst/>
                <a:cxnLst>
                  <a:cxn ang="0">
                    <a:pos x="T0" y="T1"/>
                  </a:cxn>
                  <a:cxn ang="0">
                    <a:pos x="T2" y="T3"/>
                  </a:cxn>
                  <a:cxn ang="0">
                    <a:pos x="T4" y="T5"/>
                  </a:cxn>
                </a:cxnLst>
                <a:rect l="0" t="0" r="r" b="b"/>
                <a:pathLst>
                  <a:path w="25" h="27">
                    <a:moveTo>
                      <a:pt x="9" y="23"/>
                    </a:moveTo>
                    <a:cubicBezTo>
                      <a:pt x="0" y="11"/>
                      <a:pt x="25" y="0"/>
                      <a:pt x="16" y="22"/>
                    </a:cubicBezTo>
                    <a:cubicBezTo>
                      <a:pt x="13" y="23"/>
                      <a:pt x="9" y="27"/>
                      <a:pt x="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7" name="Freeform 667"/>
              <p:cNvSpPr>
                <a:spLocks/>
              </p:cNvSpPr>
              <p:nvPr userDrawn="1"/>
            </p:nvSpPr>
            <p:spPr bwMode="auto">
              <a:xfrm>
                <a:off x="1807" y="1309"/>
                <a:ext cx="142" cy="144"/>
              </a:xfrm>
              <a:custGeom>
                <a:avLst/>
                <a:gdLst>
                  <a:gd name="T0" fmla="*/ 12 w 60"/>
                  <a:gd name="T1" fmla="*/ 49 h 61"/>
                  <a:gd name="T2" fmla="*/ 12 w 60"/>
                  <a:gd name="T3" fmla="*/ 17 h 61"/>
                  <a:gd name="T4" fmla="*/ 37 w 60"/>
                  <a:gd name="T5" fmla="*/ 54 h 61"/>
                  <a:gd name="T6" fmla="*/ 12 w 60"/>
                  <a:gd name="T7" fmla="*/ 49 h 61"/>
                </a:gdLst>
                <a:ahLst/>
                <a:cxnLst>
                  <a:cxn ang="0">
                    <a:pos x="T0" y="T1"/>
                  </a:cxn>
                  <a:cxn ang="0">
                    <a:pos x="T2" y="T3"/>
                  </a:cxn>
                  <a:cxn ang="0">
                    <a:pos x="T4" y="T5"/>
                  </a:cxn>
                  <a:cxn ang="0">
                    <a:pos x="T6" y="T7"/>
                  </a:cxn>
                </a:cxnLst>
                <a:rect l="0" t="0" r="r" b="b"/>
                <a:pathLst>
                  <a:path w="60" h="61">
                    <a:moveTo>
                      <a:pt x="12" y="49"/>
                    </a:moveTo>
                    <a:cubicBezTo>
                      <a:pt x="3" y="39"/>
                      <a:pt x="0" y="26"/>
                      <a:pt x="12" y="17"/>
                    </a:cubicBezTo>
                    <a:cubicBezTo>
                      <a:pt x="35" y="0"/>
                      <a:pt x="60" y="39"/>
                      <a:pt x="37" y="54"/>
                    </a:cubicBezTo>
                    <a:cubicBezTo>
                      <a:pt x="31" y="58"/>
                      <a:pt x="23" y="61"/>
                      <a:pt x="1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8" name="Freeform 668"/>
              <p:cNvSpPr>
                <a:spLocks/>
              </p:cNvSpPr>
              <p:nvPr userDrawn="1"/>
            </p:nvSpPr>
            <p:spPr bwMode="auto">
              <a:xfrm>
                <a:off x="2001" y="1737"/>
                <a:ext cx="93" cy="123"/>
              </a:xfrm>
              <a:custGeom>
                <a:avLst/>
                <a:gdLst>
                  <a:gd name="T0" fmla="*/ 7 w 39"/>
                  <a:gd name="T1" fmla="*/ 20 h 52"/>
                  <a:gd name="T2" fmla="*/ 31 w 39"/>
                  <a:gd name="T3" fmla="*/ 31 h 52"/>
                  <a:gd name="T4" fmla="*/ 7 w 39"/>
                  <a:gd name="T5" fmla="*/ 20 h 52"/>
                </a:gdLst>
                <a:ahLst/>
                <a:cxnLst>
                  <a:cxn ang="0">
                    <a:pos x="T0" y="T1"/>
                  </a:cxn>
                  <a:cxn ang="0">
                    <a:pos x="T2" y="T3"/>
                  </a:cxn>
                  <a:cxn ang="0">
                    <a:pos x="T4" y="T5"/>
                  </a:cxn>
                </a:cxnLst>
                <a:rect l="0" t="0" r="r" b="b"/>
                <a:pathLst>
                  <a:path w="39" h="52">
                    <a:moveTo>
                      <a:pt x="7" y="20"/>
                    </a:moveTo>
                    <a:cubicBezTo>
                      <a:pt x="21" y="0"/>
                      <a:pt x="39" y="11"/>
                      <a:pt x="31" y="31"/>
                    </a:cubicBezTo>
                    <a:cubicBezTo>
                      <a:pt x="17" y="52"/>
                      <a:pt x="0" y="40"/>
                      <a:pt x="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9" name="Freeform 669"/>
              <p:cNvSpPr>
                <a:spLocks/>
              </p:cNvSpPr>
              <p:nvPr userDrawn="1"/>
            </p:nvSpPr>
            <p:spPr bwMode="auto">
              <a:xfrm>
                <a:off x="1083" y="436"/>
                <a:ext cx="128" cy="128"/>
              </a:xfrm>
              <a:custGeom>
                <a:avLst/>
                <a:gdLst>
                  <a:gd name="T0" fmla="*/ 19 w 54"/>
                  <a:gd name="T1" fmla="*/ 43 h 54"/>
                  <a:gd name="T2" fmla="*/ 4 w 54"/>
                  <a:gd name="T3" fmla="*/ 12 h 54"/>
                  <a:gd name="T4" fmla="*/ 45 w 54"/>
                  <a:gd name="T5" fmla="*/ 45 h 54"/>
                  <a:gd name="T6" fmla="*/ 19 w 54"/>
                  <a:gd name="T7" fmla="*/ 43 h 54"/>
                </a:gdLst>
                <a:ahLst/>
                <a:cxnLst>
                  <a:cxn ang="0">
                    <a:pos x="T0" y="T1"/>
                  </a:cxn>
                  <a:cxn ang="0">
                    <a:pos x="T2" y="T3"/>
                  </a:cxn>
                  <a:cxn ang="0">
                    <a:pos x="T4" y="T5"/>
                  </a:cxn>
                  <a:cxn ang="0">
                    <a:pos x="T6" y="T7"/>
                  </a:cxn>
                </a:cxnLst>
                <a:rect l="0" t="0" r="r" b="b"/>
                <a:pathLst>
                  <a:path w="54" h="54">
                    <a:moveTo>
                      <a:pt x="19" y="43"/>
                    </a:moveTo>
                    <a:cubicBezTo>
                      <a:pt x="0" y="29"/>
                      <a:pt x="0" y="16"/>
                      <a:pt x="4" y="12"/>
                    </a:cubicBezTo>
                    <a:cubicBezTo>
                      <a:pt x="19" y="0"/>
                      <a:pt x="54" y="30"/>
                      <a:pt x="45" y="45"/>
                    </a:cubicBezTo>
                    <a:cubicBezTo>
                      <a:pt x="40" y="54"/>
                      <a:pt x="29" y="51"/>
                      <a:pt x="1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0" name="Freeform 670"/>
              <p:cNvSpPr>
                <a:spLocks/>
              </p:cNvSpPr>
              <p:nvPr userDrawn="1"/>
            </p:nvSpPr>
            <p:spPr bwMode="auto">
              <a:xfrm>
                <a:off x="856" y="90"/>
                <a:ext cx="86" cy="119"/>
              </a:xfrm>
              <a:custGeom>
                <a:avLst/>
                <a:gdLst>
                  <a:gd name="T0" fmla="*/ 10 w 36"/>
                  <a:gd name="T1" fmla="*/ 38 h 50"/>
                  <a:gd name="T2" fmla="*/ 8 w 36"/>
                  <a:gd name="T3" fmla="*/ 9 h 50"/>
                  <a:gd name="T4" fmla="*/ 28 w 36"/>
                  <a:gd name="T5" fmla="*/ 42 h 50"/>
                  <a:gd name="T6" fmla="*/ 10 w 36"/>
                  <a:gd name="T7" fmla="*/ 38 h 50"/>
                </a:gdLst>
                <a:ahLst/>
                <a:cxnLst>
                  <a:cxn ang="0">
                    <a:pos x="T0" y="T1"/>
                  </a:cxn>
                  <a:cxn ang="0">
                    <a:pos x="T2" y="T3"/>
                  </a:cxn>
                  <a:cxn ang="0">
                    <a:pos x="T4" y="T5"/>
                  </a:cxn>
                  <a:cxn ang="0">
                    <a:pos x="T6" y="T7"/>
                  </a:cxn>
                </a:cxnLst>
                <a:rect l="0" t="0" r="r" b="b"/>
                <a:pathLst>
                  <a:path w="36" h="50">
                    <a:moveTo>
                      <a:pt x="10" y="38"/>
                    </a:moveTo>
                    <a:cubicBezTo>
                      <a:pt x="0" y="24"/>
                      <a:pt x="4" y="12"/>
                      <a:pt x="8" y="9"/>
                    </a:cubicBezTo>
                    <a:cubicBezTo>
                      <a:pt x="20" y="0"/>
                      <a:pt x="36" y="31"/>
                      <a:pt x="28" y="42"/>
                    </a:cubicBezTo>
                    <a:cubicBezTo>
                      <a:pt x="22" y="50"/>
                      <a:pt x="16" y="47"/>
                      <a:pt x="1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1" name="Freeform 671"/>
              <p:cNvSpPr>
                <a:spLocks/>
              </p:cNvSpPr>
              <p:nvPr userDrawn="1"/>
            </p:nvSpPr>
            <p:spPr bwMode="auto">
              <a:xfrm>
                <a:off x="2058" y="2217"/>
                <a:ext cx="40" cy="76"/>
              </a:xfrm>
              <a:custGeom>
                <a:avLst/>
                <a:gdLst>
                  <a:gd name="T0" fmla="*/ 8 w 17"/>
                  <a:gd name="T1" fmla="*/ 4 h 32"/>
                  <a:gd name="T2" fmla="*/ 17 w 17"/>
                  <a:gd name="T3" fmla="*/ 14 h 32"/>
                  <a:gd name="T4" fmla="*/ 13 w 17"/>
                  <a:gd name="T5" fmla="*/ 21 h 32"/>
                  <a:gd name="T6" fmla="*/ 8 w 17"/>
                  <a:gd name="T7" fmla="*/ 4 h 32"/>
                </a:gdLst>
                <a:ahLst/>
                <a:cxnLst>
                  <a:cxn ang="0">
                    <a:pos x="T0" y="T1"/>
                  </a:cxn>
                  <a:cxn ang="0">
                    <a:pos x="T2" y="T3"/>
                  </a:cxn>
                  <a:cxn ang="0">
                    <a:pos x="T4" y="T5"/>
                  </a:cxn>
                  <a:cxn ang="0">
                    <a:pos x="T6" y="T7"/>
                  </a:cxn>
                </a:cxnLst>
                <a:rect l="0" t="0" r="r" b="b"/>
                <a:pathLst>
                  <a:path w="17" h="32">
                    <a:moveTo>
                      <a:pt x="8" y="4"/>
                    </a:moveTo>
                    <a:cubicBezTo>
                      <a:pt x="15" y="0"/>
                      <a:pt x="17" y="4"/>
                      <a:pt x="17" y="14"/>
                    </a:cubicBezTo>
                    <a:cubicBezTo>
                      <a:pt x="15" y="16"/>
                      <a:pt x="14" y="18"/>
                      <a:pt x="13" y="21"/>
                    </a:cubicBezTo>
                    <a:cubicBezTo>
                      <a:pt x="2" y="32"/>
                      <a:pt x="0" y="12"/>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2" name="Freeform 672"/>
              <p:cNvSpPr>
                <a:spLocks/>
              </p:cNvSpPr>
              <p:nvPr userDrawn="1"/>
            </p:nvSpPr>
            <p:spPr bwMode="auto">
              <a:xfrm>
                <a:off x="1427" y="753"/>
                <a:ext cx="163" cy="243"/>
              </a:xfrm>
              <a:custGeom>
                <a:avLst/>
                <a:gdLst>
                  <a:gd name="T0" fmla="*/ 20 w 69"/>
                  <a:gd name="T1" fmla="*/ 64 h 103"/>
                  <a:gd name="T2" fmla="*/ 10 w 69"/>
                  <a:gd name="T3" fmla="*/ 31 h 103"/>
                  <a:gd name="T4" fmla="*/ 20 w 69"/>
                  <a:gd name="T5" fmla="*/ 64 h 103"/>
                </a:gdLst>
                <a:ahLst/>
                <a:cxnLst>
                  <a:cxn ang="0">
                    <a:pos x="T0" y="T1"/>
                  </a:cxn>
                  <a:cxn ang="0">
                    <a:pos x="T2" y="T3"/>
                  </a:cxn>
                  <a:cxn ang="0">
                    <a:pos x="T4" y="T5"/>
                  </a:cxn>
                </a:cxnLst>
                <a:rect l="0" t="0" r="r" b="b"/>
                <a:pathLst>
                  <a:path w="69" h="103">
                    <a:moveTo>
                      <a:pt x="20" y="64"/>
                    </a:moveTo>
                    <a:cubicBezTo>
                      <a:pt x="5" y="52"/>
                      <a:pt x="0" y="39"/>
                      <a:pt x="10" y="31"/>
                    </a:cubicBezTo>
                    <a:cubicBezTo>
                      <a:pt x="52" y="0"/>
                      <a:pt x="69" y="103"/>
                      <a:pt x="2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3" name="Freeform 673"/>
              <p:cNvSpPr>
                <a:spLocks/>
              </p:cNvSpPr>
              <p:nvPr userDrawn="1"/>
            </p:nvSpPr>
            <p:spPr bwMode="auto">
              <a:xfrm>
                <a:off x="1760" y="1150"/>
                <a:ext cx="168" cy="156"/>
              </a:xfrm>
              <a:custGeom>
                <a:avLst/>
                <a:gdLst>
                  <a:gd name="T0" fmla="*/ 17 w 71"/>
                  <a:gd name="T1" fmla="*/ 59 h 66"/>
                  <a:gd name="T2" fmla="*/ 7 w 71"/>
                  <a:gd name="T3" fmla="*/ 27 h 66"/>
                  <a:gd name="T4" fmla="*/ 37 w 71"/>
                  <a:gd name="T5" fmla="*/ 62 h 66"/>
                  <a:gd name="T6" fmla="*/ 17 w 71"/>
                  <a:gd name="T7" fmla="*/ 59 h 66"/>
                </a:gdLst>
                <a:ahLst/>
                <a:cxnLst>
                  <a:cxn ang="0">
                    <a:pos x="T0" y="T1"/>
                  </a:cxn>
                  <a:cxn ang="0">
                    <a:pos x="T2" y="T3"/>
                  </a:cxn>
                  <a:cxn ang="0">
                    <a:pos x="T4" y="T5"/>
                  </a:cxn>
                  <a:cxn ang="0">
                    <a:pos x="T6" y="T7"/>
                  </a:cxn>
                </a:cxnLst>
                <a:rect l="0" t="0" r="r" b="b"/>
                <a:pathLst>
                  <a:path w="71" h="66">
                    <a:moveTo>
                      <a:pt x="17" y="59"/>
                    </a:moveTo>
                    <a:cubicBezTo>
                      <a:pt x="5" y="50"/>
                      <a:pt x="0" y="36"/>
                      <a:pt x="7" y="27"/>
                    </a:cubicBezTo>
                    <a:cubicBezTo>
                      <a:pt x="29" y="0"/>
                      <a:pt x="71" y="50"/>
                      <a:pt x="37" y="62"/>
                    </a:cubicBezTo>
                    <a:cubicBezTo>
                      <a:pt x="34" y="64"/>
                      <a:pt x="27" y="66"/>
                      <a:pt x="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4" name="Freeform 674"/>
              <p:cNvSpPr>
                <a:spLocks/>
              </p:cNvSpPr>
              <p:nvPr userDrawn="1"/>
            </p:nvSpPr>
            <p:spPr bwMode="auto">
              <a:xfrm>
                <a:off x="2070" y="2773"/>
                <a:ext cx="17" cy="26"/>
              </a:xfrm>
              <a:custGeom>
                <a:avLst/>
                <a:gdLst>
                  <a:gd name="T0" fmla="*/ 0 w 7"/>
                  <a:gd name="T1" fmla="*/ 9 h 11"/>
                  <a:gd name="T2" fmla="*/ 0 w 7"/>
                  <a:gd name="T3" fmla="*/ 4 h 11"/>
                  <a:gd name="T4" fmla="*/ 2 w 7"/>
                  <a:gd name="T5" fmla="*/ 1 h 11"/>
                  <a:gd name="T6" fmla="*/ 5 w 7"/>
                  <a:gd name="T7" fmla="*/ 0 h 11"/>
                  <a:gd name="T8" fmla="*/ 7 w 7"/>
                  <a:gd name="T9" fmla="*/ 2 h 11"/>
                  <a:gd name="T10" fmla="*/ 7 w 7"/>
                  <a:gd name="T11" fmla="*/ 7 h 11"/>
                  <a:gd name="T12" fmla="*/ 5 w 7"/>
                  <a:gd name="T13" fmla="*/ 10 h 11"/>
                  <a:gd name="T14" fmla="*/ 2 w 7"/>
                  <a:gd name="T15" fmla="*/ 11 h 11"/>
                  <a:gd name="T16" fmla="*/ 0 w 7"/>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9"/>
                    </a:moveTo>
                    <a:cubicBezTo>
                      <a:pt x="0" y="8"/>
                      <a:pt x="0" y="6"/>
                      <a:pt x="0" y="4"/>
                    </a:cubicBezTo>
                    <a:cubicBezTo>
                      <a:pt x="2" y="4"/>
                      <a:pt x="2" y="3"/>
                      <a:pt x="2" y="1"/>
                    </a:cubicBezTo>
                    <a:cubicBezTo>
                      <a:pt x="3" y="1"/>
                      <a:pt x="4" y="0"/>
                      <a:pt x="5" y="0"/>
                    </a:cubicBezTo>
                    <a:cubicBezTo>
                      <a:pt x="5" y="2"/>
                      <a:pt x="6" y="2"/>
                      <a:pt x="7" y="2"/>
                    </a:cubicBezTo>
                    <a:cubicBezTo>
                      <a:pt x="7" y="3"/>
                      <a:pt x="7" y="5"/>
                      <a:pt x="7" y="7"/>
                    </a:cubicBezTo>
                    <a:cubicBezTo>
                      <a:pt x="5" y="7"/>
                      <a:pt x="5" y="9"/>
                      <a:pt x="5" y="10"/>
                    </a:cubicBezTo>
                    <a:cubicBezTo>
                      <a:pt x="4" y="11"/>
                      <a:pt x="3" y="11"/>
                      <a:pt x="2"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5" name="Freeform 675"/>
              <p:cNvSpPr>
                <a:spLocks/>
              </p:cNvSpPr>
              <p:nvPr userDrawn="1"/>
            </p:nvSpPr>
            <p:spPr bwMode="auto">
              <a:xfrm>
                <a:off x="2004" y="1583"/>
                <a:ext cx="113" cy="121"/>
              </a:xfrm>
              <a:custGeom>
                <a:avLst/>
                <a:gdLst>
                  <a:gd name="T0" fmla="*/ 7 w 48"/>
                  <a:gd name="T1" fmla="*/ 45 h 51"/>
                  <a:gd name="T2" fmla="*/ 0 w 48"/>
                  <a:gd name="T3" fmla="*/ 31 h 51"/>
                  <a:gd name="T4" fmla="*/ 30 w 48"/>
                  <a:gd name="T5" fmla="*/ 39 h 51"/>
                  <a:gd name="T6" fmla="*/ 7 w 48"/>
                  <a:gd name="T7" fmla="*/ 45 h 51"/>
                </a:gdLst>
                <a:ahLst/>
                <a:cxnLst>
                  <a:cxn ang="0">
                    <a:pos x="T0" y="T1"/>
                  </a:cxn>
                  <a:cxn ang="0">
                    <a:pos x="T2" y="T3"/>
                  </a:cxn>
                  <a:cxn ang="0">
                    <a:pos x="T4" y="T5"/>
                  </a:cxn>
                  <a:cxn ang="0">
                    <a:pos x="T6" y="T7"/>
                  </a:cxn>
                </a:cxnLst>
                <a:rect l="0" t="0" r="r" b="b"/>
                <a:pathLst>
                  <a:path w="48" h="51">
                    <a:moveTo>
                      <a:pt x="7" y="45"/>
                    </a:moveTo>
                    <a:cubicBezTo>
                      <a:pt x="3" y="46"/>
                      <a:pt x="3" y="35"/>
                      <a:pt x="0" y="31"/>
                    </a:cubicBezTo>
                    <a:cubicBezTo>
                      <a:pt x="4" y="0"/>
                      <a:pt x="48" y="13"/>
                      <a:pt x="30" y="39"/>
                    </a:cubicBezTo>
                    <a:cubicBezTo>
                      <a:pt x="20" y="47"/>
                      <a:pt x="12" y="51"/>
                      <a:pt x="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6" name="Freeform 676"/>
              <p:cNvSpPr>
                <a:spLocks/>
              </p:cNvSpPr>
              <p:nvPr userDrawn="1"/>
            </p:nvSpPr>
            <p:spPr bwMode="auto">
              <a:xfrm>
                <a:off x="2077" y="2033"/>
                <a:ext cx="64" cy="94"/>
              </a:xfrm>
              <a:custGeom>
                <a:avLst/>
                <a:gdLst>
                  <a:gd name="T0" fmla="*/ 11 w 27"/>
                  <a:gd name="T1" fmla="*/ 10 h 40"/>
                  <a:gd name="T2" fmla="*/ 25 w 27"/>
                  <a:gd name="T3" fmla="*/ 19 h 40"/>
                  <a:gd name="T4" fmla="*/ 11 w 27"/>
                  <a:gd name="T5" fmla="*/ 10 h 40"/>
                </a:gdLst>
                <a:ahLst/>
                <a:cxnLst>
                  <a:cxn ang="0">
                    <a:pos x="T0" y="T1"/>
                  </a:cxn>
                  <a:cxn ang="0">
                    <a:pos x="T2" y="T3"/>
                  </a:cxn>
                  <a:cxn ang="0">
                    <a:pos x="T4" y="T5"/>
                  </a:cxn>
                </a:cxnLst>
                <a:rect l="0" t="0" r="r" b="b"/>
                <a:pathLst>
                  <a:path w="27" h="40">
                    <a:moveTo>
                      <a:pt x="11" y="10"/>
                    </a:moveTo>
                    <a:cubicBezTo>
                      <a:pt x="22" y="0"/>
                      <a:pt x="27" y="3"/>
                      <a:pt x="25" y="19"/>
                    </a:cubicBezTo>
                    <a:cubicBezTo>
                      <a:pt x="16" y="40"/>
                      <a:pt x="0" y="29"/>
                      <a:pt x="1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7" name="Freeform 677"/>
              <p:cNvSpPr>
                <a:spLocks/>
              </p:cNvSpPr>
              <p:nvPr userDrawn="1"/>
            </p:nvSpPr>
            <p:spPr bwMode="auto">
              <a:xfrm>
                <a:off x="1017" y="318"/>
                <a:ext cx="123" cy="123"/>
              </a:xfrm>
              <a:custGeom>
                <a:avLst/>
                <a:gdLst>
                  <a:gd name="T0" fmla="*/ 18 w 52"/>
                  <a:gd name="T1" fmla="*/ 41 h 52"/>
                  <a:gd name="T2" fmla="*/ 6 w 52"/>
                  <a:gd name="T3" fmla="*/ 11 h 52"/>
                  <a:gd name="T4" fmla="*/ 43 w 52"/>
                  <a:gd name="T5" fmla="*/ 44 h 52"/>
                  <a:gd name="T6" fmla="*/ 18 w 52"/>
                  <a:gd name="T7" fmla="*/ 41 h 52"/>
                </a:gdLst>
                <a:ahLst/>
                <a:cxnLst>
                  <a:cxn ang="0">
                    <a:pos x="T0" y="T1"/>
                  </a:cxn>
                  <a:cxn ang="0">
                    <a:pos x="T2" y="T3"/>
                  </a:cxn>
                  <a:cxn ang="0">
                    <a:pos x="T4" y="T5"/>
                  </a:cxn>
                  <a:cxn ang="0">
                    <a:pos x="T6" y="T7"/>
                  </a:cxn>
                </a:cxnLst>
                <a:rect l="0" t="0" r="r" b="b"/>
                <a:pathLst>
                  <a:path w="52" h="52">
                    <a:moveTo>
                      <a:pt x="18" y="41"/>
                    </a:moveTo>
                    <a:cubicBezTo>
                      <a:pt x="0" y="26"/>
                      <a:pt x="1" y="14"/>
                      <a:pt x="6" y="11"/>
                    </a:cubicBezTo>
                    <a:cubicBezTo>
                      <a:pt x="20" y="0"/>
                      <a:pt x="52" y="30"/>
                      <a:pt x="43" y="44"/>
                    </a:cubicBezTo>
                    <a:cubicBezTo>
                      <a:pt x="38" y="52"/>
                      <a:pt x="28" y="49"/>
                      <a:pt x="1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8" name="Freeform 678"/>
              <p:cNvSpPr>
                <a:spLocks/>
              </p:cNvSpPr>
              <p:nvPr userDrawn="1"/>
            </p:nvSpPr>
            <p:spPr bwMode="auto">
              <a:xfrm>
                <a:off x="861" y="19"/>
                <a:ext cx="57" cy="71"/>
              </a:xfrm>
              <a:custGeom>
                <a:avLst/>
                <a:gdLst>
                  <a:gd name="T0" fmla="*/ 0 w 24"/>
                  <a:gd name="T1" fmla="*/ 0 h 30"/>
                  <a:gd name="T2" fmla="*/ 4 w 24"/>
                  <a:gd name="T3" fmla="*/ 18 h 30"/>
                  <a:gd name="T4" fmla="*/ 18 w 24"/>
                  <a:gd name="T5" fmla="*/ 23 h 30"/>
                  <a:gd name="T6" fmla="*/ 22 w 24"/>
                  <a:gd name="T7" fmla="*/ 0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0" y="5"/>
                      <a:pt x="0" y="11"/>
                      <a:pt x="4" y="18"/>
                    </a:cubicBezTo>
                    <a:cubicBezTo>
                      <a:pt x="7" y="26"/>
                      <a:pt x="10" y="30"/>
                      <a:pt x="18" y="23"/>
                    </a:cubicBezTo>
                    <a:cubicBezTo>
                      <a:pt x="23" y="18"/>
                      <a:pt x="24" y="8"/>
                      <a:pt x="22" y="0"/>
                    </a:cubicBezTo>
                    <a:cubicBezTo>
                      <a:pt x="15" y="0"/>
                      <a:pt x="7"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9" name="Freeform 679"/>
              <p:cNvSpPr>
                <a:spLocks/>
              </p:cNvSpPr>
              <p:nvPr userDrawn="1"/>
            </p:nvSpPr>
            <p:spPr bwMode="auto">
              <a:xfrm>
                <a:off x="1644" y="1018"/>
                <a:ext cx="194" cy="156"/>
              </a:xfrm>
              <a:custGeom>
                <a:avLst/>
                <a:gdLst>
                  <a:gd name="T0" fmla="*/ 38 w 82"/>
                  <a:gd name="T1" fmla="*/ 54 h 66"/>
                  <a:gd name="T2" fmla="*/ 78 w 82"/>
                  <a:gd name="T3" fmla="*/ 47 h 66"/>
                  <a:gd name="T4" fmla="*/ 38 w 82"/>
                  <a:gd name="T5" fmla="*/ 54 h 66"/>
                </a:gdLst>
                <a:ahLst/>
                <a:cxnLst>
                  <a:cxn ang="0">
                    <a:pos x="T0" y="T1"/>
                  </a:cxn>
                  <a:cxn ang="0">
                    <a:pos x="T2" y="T3"/>
                  </a:cxn>
                  <a:cxn ang="0">
                    <a:pos x="T4" y="T5"/>
                  </a:cxn>
                </a:cxnLst>
                <a:rect l="0" t="0" r="r" b="b"/>
                <a:pathLst>
                  <a:path w="82" h="66">
                    <a:moveTo>
                      <a:pt x="38" y="54"/>
                    </a:moveTo>
                    <a:cubicBezTo>
                      <a:pt x="0" y="23"/>
                      <a:pt x="82" y="0"/>
                      <a:pt x="78" y="47"/>
                    </a:cubicBezTo>
                    <a:cubicBezTo>
                      <a:pt x="76" y="64"/>
                      <a:pt x="54" y="66"/>
                      <a:pt x="3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0" name="Freeform 680"/>
              <p:cNvSpPr>
                <a:spLocks/>
              </p:cNvSpPr>
              <p:nvPr userDrawn="1"/>
            </p:nvSpPr>
            <p:spPr bwMode="auto">
              <a:xfrm>
                <a:off x="1351" y="668"/>
                <a:ext cx="161" cy="132"/>
              </a:xfrm>
              <a:custGeom>
                <a:avLst/>
                <a:gdLst>
                  <a:gd name="T0" fmla="*/ 20 w 68"/>
                  <a:gd name="T1" fmla="*/ 44 h 56"/>
                  <a:gd name="T2" fmla="*/ 7 w 68"/>
                  <a:gd name="T3" fmla="*/ 13 h 56"/>
                  <a:gd name="T4" fmla="*/ 49 w 68"/>
                  <a:gd name="T5" fmla="*/ 49 h 56"/>
                  <a:gd name="T6" fmla="*/ 20 w 68"/>
                  <a:gd name="T7" fmla="*/ 44 h 56"/>
                </a:gdLst>
                <a:ahLst/>
                <a:cxnLst>
                  <a:cxn ang="0">
                    <a:pos x="T0" y="T1"/>
                  </a:cxn>
                  <a:cxn ang="0">
                    <a:pos x="T2" y="T3"/>
                  </a:cxn>
                  <a:cxn ang="0">
                    <a:pos x="T4" y="T5"/>
                  </a:cxn>
                  <a:cxn ang="0">
                    <a:pos x="T6" y="T7"/>
                  </a:cxn>
                </a:cxnLst>
                <a:rect l="0" t="0" r="r" b="b"/>
                <a:pathLst>
                  <a:path w="68" h="56">
                    <a:moveTo>
                      <a:pt x="20" y="44"/>
                    </a:moveTo>
                    <a:cubicBezTo>
                      <a:pt x="0" y="30"/>
                      <a:pt x="0" y="19"/>
                      <a:pt x="7" y="13"/>
                    </a:cubicBezTo>
                    <a:cubicBezTo>
                      <a:pt x="24" y="0"/>
                      <a:pt x="68" y="33"/>
                      <a:pt x="49" y="49"/>
                    </a:cubicBezTo>
                    <a:cubicBezTo>
                      <a:pt x="41" y="56"/>
                      <a:pt x="33" y="54"/>
                      <a:pt x="2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1" name="Freeform 681"/>
              <p:cNvSpPr>
                <a:spLocks/>
              </p:cNvSpPr>
              <p:nvPr userDrawn="1"/>
            </p:nvSpPr>
            <p:spPr bwMode="auto">
              <a:xfrm>
                <a:off x="2108" y="2593"/>
                <a:ext cx="19" cy="31"/>
              </a:xfrm>
              <a:custGeom>
                <a:avLst/>
                <a:gdLst>
                  <a:gd name="T0" fmla="*/ 0 w 8"/>
                  <a:gd name="T1" fmla="*/ 13 h 13"/>
                  <a:gd name="T2" fmla="*/ 0 w 8"/>
                  <a:gd name="T3" fmla="*/ 3 h 13"/>
                  <a:gd name="T4" fmla="*/ 7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cubicBezTo>
                      <a:pt x="0" y="10"/>
                      <a:pt x="0" y="6"/>
                      <a:pt x="0" y="3"/>
                    </a:cubicBezTo>
                    <a:cubicBezTo>
                      <a:pt x="3" y="2"/>
                      <a:pt x="5" y="1"/>
                      <a:pt x="7" y="0"/>
                    </a:cubicBezTo>
                    <a:cubicBezTo>
                      <a:pt x="8" y="9"/>
                      <a:pt x="6" y="13"/>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2" name="Freeform 682"/>
              <p:cNvSpPr>
                <a:spLocks/>
              </p:cNvSpPr>
              <p:nvPr userDrawn="1"/>
            </p:nvSpPr>
            <p:spPr bwMode="auto">
              <a:xfrm>
                <a:off x="1971" y="1451"/>
                <a:ext cx="116" cy="130"/>
              </a:xfrm>
              <a:custGeom>
                <a:avLst/>
                <a:gdLst>
                  <a:gd name="T0" fmla="*/ 8 w 49"/>
                  <a:gd name="T1" fmla="*/ 15 h 55"/>
                  <a:gd name="T2" fmla="*/ 33 w 49"/>
                  <a:gd name="T3" fmla="*/ 2 h 55"/>
                  <a:gd name="T4" fmla="*/ 45 w 49"/>
                  <a:gd name="T5" fmla="*/ 31 h 55"/>
                  <a:gd name="T6" fmla="*/ 8 w 49"/>
                  <a:gd name="T7" fmla="*/ 15 h 55"/>
                </a:gdLst>
                <a:ahLst/>
                <a:cxnLst>
                  <a:cxn ang="0">
                    <a:pos x="T0" y="T1"/>
                  </a:cxn>
                  <a:cxn ang="0">
                    <a:pos x="T2" y="T3"/>
                  </a:cxn>
                  <a:cxn ang="0">
                    <a:pos x="T4" y="T5"/>
                  </a:cxn>
                  <a:cxn ang="0">
                    <a:pos x="T6" y="T7"/>
                  </a:cxn>
                </a:cxnLst>
                <a:rect l="0" t="0" r="r" b="b"/>
                <a:pathLst>
                  <a:path w="49" h="55">
                    <a:moveTo>
                      <a:pt x="8" y="15"/>
                    </a:moveTo>
                    <a:cubicBezTo>
                      <a:pt x="13" y="7"/>
                      <a:pt x="26" y="0"/>
                      <a:pt x="33" y="2"/>
                    </a:cubicBezTo>
                    <a:cubicBezTo>
                      <a:pt x="42" y="5"/>
                      <a:pt x="49" y="23"/>
                      <a:pt x="45" y="31"/>
                    </a:cubicBezTo>
                    <a:cubicBezTo>
                      <a:pt x="31" y="55"/>
                      <a:pt x="0" y="39"/>
                      <a:pt x="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3" name="Freeform 683"/>
              <p:cNvSpPr>
                <a:spLocks/>
              </p:cNvSpPr>
              <p:nvPr userDrawn="1"/>
            </p:nvSpPr>
            <p:spPr bwMode="auto">
              <a:xfrm>
                <a:off x="2120" y="1834"/>
                <a:ext cx="71" cy="125"/>
              </a:xfrm>
              <a:custGeom>
                <a:avLst/>
                <a:gdLst>
                  <a:gd name="T0" fmla="*/ 2 w 30"/>
                  <a:gd name="T1" fmla="*/ 41 h 53"/>
                  <a:gd name="T2" fmla="*/ 4 w 30"/>
                  <a:gd name="T3" fmla="*/ 24 h 53"/>
                  <a:gd name="T4" fmla="*/ 14 w 30"/>
                  <a:gd name="T5" fmla="*/ 46 h 53"/>
                  <a:gd name="T6" fmla="*/ 2 w 30"/>
                  <a:gd name="T7" fmla="*/ 41 h 53"/>
                </a:gdLst>
                <a:ahLst/>
                <a:cxnLst>
                  <a:cxn ang="0">
                    <a:pos x="T0" y="T1"/>
                  </a:cxn>
                  <a:cxn ang="0">
                    <a:pos x="T2" y="T3"/>
                  </a:cxn>
                  <a:cxn ang="0">
                    <a:pos x="T4" y="T5"/>
                  </a:cxn>
                  <a:cxn ang="0">
                    <a:pos x="T6" y="T7"/>
                  </a:cxn>
                </a:cxnLst>
                <a:rect l="0" t="0" r="r" b="b"/>
                <a:pathLst>
                  <a:path w="30" h="53">
                    <a:moveTo>
                      <a:pt x="2" y="41"/>
                    </a:moveTo>
                    <a:cubicBezTo>
                      <a:pt x="0" y="35"/>
                      <a:pt x="2" y="28"/>
                      <a:pt x="4" y="24"/>
                    </a:cubicBezTo>
                    <a:cubicBezTo>
                      <a:pt x="19" y="0"/>
                      <a:pt x="30" y="33"/>
                      <a:pt x="14" y="46"/>
                    </a:cubicBezTo>
                    <a:cubicBezTo>
                      <a:pt x="10" y="50"/>
                      <a:pt x="5" y="53"/>
                      <a:pt x="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4" name="Freeform 684"/>
              <p:cNvSpPr>
                <a:spLocks/>
              </p:cNvSpPr>
              <p:nvPr userDrawn="1"/>
            </p:nvSpPr>
            <p:spPr bwMode="auto">
              <a:xfrm>
                <a:off x="968" y="211"/>
                <a:ext cx="118" cy="111"/>
              </a:xfrm>
              <a:custGeom>
                <a:avLst/>
                <a:gdLst>
                  <a:gd name="T0" fmla="*/ 14 w 50"/>
                  <a:gd name="T1" fmla="*/ 35 h 47"/>
                  <a:gd name="T2" fmla="*/ 8 w 50"/>
                  <a:gd name="T3" fmla="*/ 7 h 47"/>
                  <a:gd name="T4" fmla="*/ 37 w 50"/>
                  <a:gd name="T5" fmla="*/ 42 h 47"/>
                  <a:gd name="T6" fmla="*/ 14 w 50"/>
                  <a:gd name="T7" fmla="*/ 35 h 47"/>
                </a:gdLst>
                <a:ahLst/>
                <a:cxnLst>
                  <a:cxn ang="0">
                    <a:pos x="T0" y="T1"/>
                  </a:cxn>
                  <a:cxn ang="0">
                    <a:pos x="T2" y="T3"/>
                  </a:cxn>
                  <a:cxn ang="0">
                    <a:pos x="T4" y="T5"/>
                  </a:cxn>
                  <a:cxn ang="0">
                    <a:pos x="T6" y="T7"/>
                  </a:cxn>
                </a:cxnLst>
                <a:rect l="0" t="0" r="r" b="b"/>
                <a:pathLst>
                  <a:path w="50" h="47">
                    <a:moveTo>
                      <a:pt x="14" y="35"/>
                    </a:moveTo>
                    <a:cubicBezTo>
                      <a:pt x="0" y="21"/>
                      <a:pt x="2" y="10"/>
                      <a:pt x="8" y="7"/>
                    </a:cubicBezTo>
                    <a:cubicBezTo>
                      <a:pt x="22" y="0"/>
                      <a:pt x="50" y="30"/>
                      <a:pt x="37" y="42"/>
                    </a:cubicBezTo>
                    <a:cubicBezTo>
                      <a:pt x="31" y="47"/>
                      <a:pt x="23" y="44"/>
                      <a:pt x="1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5" name="Freeform 685"/>
              <p:cNvSpPr>
                <a:spLocks/>
              </p:cNvSpPr>
              <p:nvPr userDrawn="1"/>
            </p:nvSpPr>
            <p:spPr bwMode="auto">
              <a:xfrm>
                <a:off x="1628" y="902"/>
                <a:ext cx="177" cy="137"/>
              </a:xfrm>
              <a:custGeom>
                <a:avLst/>
                <a:gdLst>
                  <a:gd name="T0" fmla="*/ 20 w 75"/>
                  <a:gd name="T1" fmla="*/ 47 h 58"/>
                  <a:gd name="T2" fmla="*/ 10 w 75"/>
                  <a:gd name="T3" fmla="*/ 15 h 58"/>
                  <a:gd name="T4" fmla="*/ 51 w 75"/>
                  <a:gd name="T5" fmla="*/ 51 h 58"/>
                  <a:gd name="T6" fmla="*/ 20 w 75"/>
                  <a:gd name="T7" fmla="*/ 47 h 58"/>
                </a:gdLst>
                <a:ahLst/>
                <a:cxnLst>
                  <a:cxn ang="0">
                    <a:pos x="T0" y="T1"/>
                  </a:cxn>
                  <a:cxn ang="0">
                    <a:pos x="T2" y="T3"/>
                  </a:cxn>
                  <a:cxn ang="0">
                    <a:pos x="T4" y="T5"/>
                  </a:cxn>
                  <a:cxn ang="0">
                    <a:pos x="T6" y="T7"/>
                  </a:cxn>
                </a:cxnLst>
                <a:rect l="0" t="0" r="r" b="b"/>
                <a:pathLst>
                  <a:path w="75" h="58">
                    <a:moveTo>
                      <a:pt x="20" y="47"/>
                    </a:moveTo>
                    <a:cubicBezTo>
                      <a:pt x="0" y="32"/>
                      <a:pt x="2" y="21"/>
                      <a:pt x="10" y="15"/>
                    </a:cubicBezTo>
                    <a:cubicBezTo>
                      <a:pt x="30" y="0"/>
                      <a:pt x="75" y="33"/>
                      <a:pt x="51" y="51"/>
                    </a:cubicBezTo>
                    <a:cubicBezTo>
                      <a:pt x="41" y="58"/>
                      <a:pt x="33" y="56"/>
                      <a:pt x="2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6" name="Freeform 686"/>
              <p:cNvSpPr>
                <a:spLocks/>
              </p:cNvSpPr>
              <p:nvPr userDrawn="1"/>
            </p:nvSpPr>
            <p:spPr bwMode="auto">
              <a:xfrm>
                <a:off x="1270" y="552"/>
                <a:ext cx="164" cy="120"/>
              </a:xfrm>
              <a:custGeom>
                <a:avLst/>
                <a:gdLst>
                  <a:gd name="T0" fmla="*/ 20 w 69"/>
                  <a:gd name="T1" fmla="*/ 39 h 51"/>
                  <a:gd name="T2" fmla="*/ 8 w 69"/>
                  <a:gd name="T3" fmla="*/ 10 h 51"/>
                  <a:gd name="T4" fmla="*/ 50 w 69"/>
                  <a:gd name="T5" fmla="*/ 45 h 51"/>
                  <a:gd name="T6" fmla="*/ 20 w 69"/>
                  <a:gd name="T7" fmla="*/ 39 h 51"/>
                </a:gdLst>
                <a:ahLst/>
                <a:cxnLst>
                  <a:cxn ang="0">
                    <a:pos x="T0" y="T1"/>
                  </a:cxn>
                  <a:cxn ang="0">
                    <a:pos x="T2" y="T3"/>
                  </a:cxn>
                  <a:cxn ang="0">
                    <a:pos x="T4" y="T5"/>
                  </a:cxn>
                  <a:cxn ang="0">
                    <a:pos x="T6" y="T7"/>
                  </a:cxn>
                </a:cxnLst>
                <a:rect l="0" t="0" r="r" b="b"/>
                <a:pathLst>
                  <a:path w="69" h="51">
                    <a:moveTo>
                      <a:pt x="20" y="39"/>
                    </a:moveTo>
                    <a:cubicBezTo>
                      <a:pt x="0" y="25"/>
                      <a:pt x="1" y="14"/>
                      <a:pt x="8" y="10"/>
                    </a:cubicBezTo>
                    <a:cubicBezTo>
                      <a:pt x="22" y="0"/>
                      <a:pt x="69" y="29"/>
                      <a:pt x="50" y="45"/>
                    </a:cubicBezTo>
                    <a:cubicBezTo>
                      <a:pt x="42" y="51"/>
                      <a:pt x="33" y="49"/>
                      <a:pt x="2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7" name="Freeform 687"/>
              <p:cNvSpPr>
                <a:spLocks/>
              </p:cNvSpPr>
              <p:nvPr userDrawn="1"/>
            </p:nvSpPr>
            <p:spPr bwMode="auto">
              <a:xfrm>
                <a:off x="2122" y="2388"/>
                <a:ext cx="59" cy="63"/>
              </a:xfrm>
              <a:custGeom>
                <a:avLst/>
                <a:gdLst>
                  <a:gd name="T0" fmla="*/ 9 w 25"/>
                  <a:gd name="T1" fmla="*/ 23 h 27"/>
                  <a:gd name="T2" fmla="*/ 15 w 25"/>
                  <a:gd name="T3" fmla="*/ 23 h 27"/>
                  <a:gd name="T4" fmla="*/ 9 w 25"/>
                  <a:gd name="T5" fmla="*/ 23 h 27"/>
                </a:gdLst>
                <a:ahLst/>
                <a:cxnLst>
                  <a:cxn ang="0">
                    <a:pos x="T0" y="T1"/>
                  </a:cxn>
                  <a:cxn ang="0">
                    <a:pos x="T2" y="T3"/>
                  </a:cxn>
                  <a:cxn ang="0">
                    <a:pos x="T4" y="T5"/>
                  </a:cxn>
                </a:cxnLst>
                <a:rect l="0" t="0" r="r" b="b"/>
                <a:pathLst>
                  <a:path w="25" h="27">
                    <a:moveTo>
                      <a:pt x="9" y="23"/>
                    </a:moveTo>
                    <a:cubicBezTo>
                      <a:pt x="0" y="9"/>
                      <a:pt x="25" y="0"/>
                      <a:pt x="15" y="23"/>
                    </a:cubicBezTo>
                    <a:cubicBezTo>
                      <a:pt x="12" y="24"/>
                      <a:pt x="9" y="27"/>
                      <a:pt x="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8" name="Freeform 688"/>
              <p:cNvSpPr>
                <a:spLocks/>
              </p:cNvSpPr>
              <p:nvPr userDrawn="1"/>
            </p:nvSpPr>
            <p:spPr bwMode="auto">
              <a:xfrm>
                <a:off x="1945" y="1266"/>
                <a:ext cx="163" cy="154"/>
              </a:xfrm>
              <a:custGeom>
                <a:avLst/>
                <a:gdLst>
                  <a:gd name="T0" fmla="*/ 15 w 69"/>
                  <a:gd name="T1" fmla="*/ 58 h 65"/>
                  <a:gd name="T2" fmla="*/ 8 w 69"/>
                  <a:gd name="T3" fmla="*/ 26 h 65"/>
                  <a:gd name="T4" fmla="*/ 34 w 69"/>
                  <a:gd name="T5" fmla="*/ 61 h 65"/>
                  <a:gd name="T6" fmla="*/ 15 w 69"/>
                  <a:gd name="T7" fmla="*/ 58 h 65"/>
                </a:gdLst>
                <a:ahLst/>
                <a:cxnLst>
                  <a:cxn ang="0">
                    <a:pos x="T0" y="T1"/>
                  </a:cxn>
                  <a:cxn ang="0">
                    <a:pos x="T2" y="T3"/>
                  </a:cxn>
                  <a:cxn ang="0">
                    <a:pos x="T4" y="T5"/>
                  </a:cxn>
                  <a:cxn ang="0">
                    <a:pos x="T6" y="T7"/>
                  </a:cxn>
                </a:cxnLst>
                <a:rect l="0" t="0" r="r" b="b"/>
                <a:pathLst>
                  <a:path w="69" h="65">
                    <a:moveTo>
                      <a:pt x="15" y="58"/>
                    </a:moveTo>
                    <a:cubicBezTo>
                      <a:pt x="3" y="49"/>
                      <a:pt x="0" y="35"/>
                      <a:pt x="8" y="26"/>
                    </a:cubicBezTo>
                    <a:cubicBezTo>
                      <a:pt x="32" y="0"/>
                      <a:pt x="69" y="48"/>
                      <a:pt x="34" y="61"/>
                    </a:cubicBezTo>
                    <a:cubicBezTo>
                      <a:pt x="30" y="63"/>
                      <a:pt x="23" y="65"/>
                      <a:pt x="15"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9" name="Freeform 689"/>
              <p:cNvSpPr>
                <a:spLocks/>
              </p:cNvSpPr>
              <p:nvPr userDrawn="1"/>
            </p:nvSpPr>
            <p:spPr bwMode="auto">
              <a:xfrm>
                <a:off x="2106" y="1702"/>
                <a:ext cx="132" cy="106"/>
              </a:xfrm>
              <a:custGeom>
                <a:avLst/>
                <a:gdLst>
                  <a:gd name="T0" fmla="*/ 16 w 56"/>
                  <a:gd name="T1" fmla="*/ 36 h 45"/>
                  <a:gd name="T2" fmla="*/ 41 w 56"/>
                  <a:gd name="T3" fmla="*/ 28 h 45"/>
                  <a:gd name="T4" fmla="*/ 16 w 56"/>
                  <a:gd name="T5" fmla="*/ 36 h 45"/>
                </a:gdLst>
                <a:ahLst/>
                <a:cxnLst>
                  <a:cxn ang="0">
                    <a:pos x="T0" y="T1"/>
                  </a:cxn>
                  <a:cxn ang="0">
                    <a:pos x="T2" y="T3"/>
                  </a:cxn>
                  <a:cxn ang="0">
                    <a:pos x="T4" y="T5"/>
                  </a:cxn>
                </a:cxnLst>
                <a:rect l="0" t="0" r="r" b="b"/>
                <a:pathLst>
                  <a:path w="56" h="45">
                    <a:moveTo>
                      <a:pt x="16" y="36"/>
                    </a:moveTo>
                    <a:cubicBezTo>
                      <a:pt x="0" y="7"/>
                      <a:pt x="56" y="0"/>
                      <a:pt x="41" y="28"/>
                    </a:cubicBezTo>
                    <a:cubicBezTo>
                      <a:pt x="36" y="38"/>
                      <a:pt x="21" y="45"/>
                      <a:pt x="1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0" name="Freeform 690"/>
              <p:cNvSpPr>
                <a:spLocks/>
              </p:cNvSpPr>
              <p:nvPr userDrawn="1"/>
            </p:nvSpPr>
            <p:spPr bwMode="auto">
              <a:xfrm>
                <a:off x="1192" y="438"/>
                <a:ext cx="156" cy="114"/>
              </a:xfrm>
              <a:custGeom>
                <a:avLst/>
                <a:gdLst>
                  <a:gd name="T0" fmla="*/ 19 w 66"/>
                  <a:gd name="T1" fmla="*/ 36 h 48"/>
                  <a:gd name="T2" fmla="*/ 7 w 66"/>
                  <a:gd name="T3" fmla="*/ 8 h 48"/>
                  <a:gd name="T4" fmla="*/ 48 w 66"/>
                  <a:gd name="T5" fmla="*/ 42 h 48"/>
                  <a:gd name="T6" fmla="*/ 19 w 66"/>
                  <a:gd name="T7" fmla="*/ 36 h 48"/>
                </a:gdLst>
                <a:ahLst/>
                <a:cxnLst>
                  <a:cxn ang="0">
                    <a:pos x="T0" y="T1"/>
                  </a:cxn>
                  <a:cxn ang="0">
                    <a:pos x="T2" y="T3"/>
                  </a:cxn>
                  <a:cxn ang="0">
                    <a:pos x="T4" y="T5"/>
                  </a:cxn>
                  <a:cxn ang="0">
                    <a:pos x="T6" y="T7"/>
                  </a:cxn>
                </a:cxnLst>
                <a:rect l="0" t="0" r="r" b="b"/>
                <a:pathLst>
                  <a:path w="66" h="48">
                    <a:moveTo>
                      <a:pt x="19" y="36"/>
                    </a:moveTo>
                    <a:cubicBezTo>
                      <a:pt x="0" y="22"/>
                      <a:pt x="1" y="11"/>
                      <a:pt x="7" y="8"/>
                    </a:cubicBezTo>
                    <a:cubicBezTo>
                      <a:pt x="21" y="0"/>
                      <a:pt x="66" y="27"/>
                      <a:pt x="48" y="42"/>
                    </a:cubicBezTo>
                    <a:cubicBezTo>
                      <a:pt x="40" y="48"/>
                      <a:pt x="31" y="45"/>
                      <a:pt x="1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1" name="Freeform 691"/>
              <p:cNvSpPr>
                <a:spLocks/>
              </p:cNvSpPr>
              <p:nvPr userDrawn="1"/>
            </p:nvSpPr>
            <p:spPr bwMode="auto">
              <a:xfrm>
                <a:off x="937" y="71"/>
                <a:ext cx="104" cy="190"/>
              </a:xfrm>
              <a:custGeom>
                <a:avLst/>
                <a:gdLst>
                  <a:gd name="T0" fmla="*/ 9 w 44"/>
                  <a:gd name="T1" fmla="*/ 44 h 80"/>
                  <a:gd name="T2" fmla="*/ 8 w 44"/>
                  <a:gd name="T3" fmla="*/ 17 h 80"/>
                  <a:gd name="T4" fmla="*/ 9 w 44"/>
                  <a:gd name="T5" fmla="*/ 44 h 80"/>
                </a:gdLst>
                <a:ahLst/>
                <a:cxnLst>
                  <a:cxn ang="0">
                    <a:pos x="T0" y="T1"/>
                  </a:cxn>
                  <a:cxn ang="0">
                    <a:pos x="T2" y="T3"/>
                  </a:cxn>
                  <a:cxn ang="0">
                    <a:pos x="T4" y="T5"/>
                  </a:cxn>
                </a:cxnLst>
                <a:rect l="0" t="0" r="r" b="b"/>
                <a:pathLst>
                  <a:path w="44" h="80">
                    <a:moveTo>
                      <a:pt x="9" y="44"/>
                    </a:moveTo>
                    <a:cubicBezTo>
                      <a:pt x="2" y="33"/>
                      <a:pt x="0" y="21"/>
                      <a:pt x="8" y="17"/>
                    </a:cubicBezTo>
                    <a:cubicBezTo>
                      <a:pt x="44" y="0"/>
                      <a:pt x="33" y="80"/>
                      <a:pt x="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2" name="Freeform 692"/>
              <p:cNvSpPr>
                <a:spLocks/>
              </p:cNvSpPr>
              <p:nvPr userDrawn="1"/>
            </p:nvSpPr>
            <p:spPr bwMode="auto">
              <a:xfrm>
                <a:off x="2165" y="2210"/>
                <a:ext cx="40" cy="76"/>
              </a:xfrm>
              <a:custGeom>
                <a:avLst/>
                <a:gdLst>
                  <a:gd name="T0" fmla="*/ 8 w 17"/>
                  <a:gd name="T1" fmla="*/ 4 h 32"/>
                  <a:gd name="T2" fmla="*/ 16 w 17"/>
                  <a:gd name="T3" fmla="*/ 15 h 32"/>
                  <a:gd name="T4" fmla="*/ 13 w 17"/>
                  <a:gd name="T5" fmla="*/ 22 h 32"/>
                  <a:gd name="T6" fmla="*/ 8 w 17"/>
                  <a:gd name="T7" fmla="*/ 4 h 32"/>
                </a:gdLst>
                <a:ahLst/>
                <a:cxnLst>
                  <a:cxn ang="0">
                    <a:pos x="T0" y="T1"/>
                  </a:cxn>
                  <a:cxn ang="0">
                    <a:pos x="T2" y="T3"/>
                  </a:cxn>
                  <a:cxn ang="0">
                    <a:pos x="T4" y="T5"/>
                  </a:cxn>
                  <a:cxn ang="0">
                    <a:pos x="T6" y="T7"/>
                  </a:cxn>
                </a:cxnLst>
                <a:rect l="0" t="0" r="r" b="b"/>
                <a:pathLst>
                  <a:path w="17" h="32">
                    <a:moveTo>
                      <a:pt x="8" y="4"/>
                    </a:moveTo>
                    <a:cubicBezTo>
                      <a:pt x="15" y="0"/>
                      <a:pt x="17" y="4"/>
                      <a:pt x="16" y="15"/>
                    </a:cubicBezTo>
                    <a:cubicBezTo>
                      <a:pt x="15" y="17"/>
                      <a:pt x="14" y="19"/>
                      <a:pt x="13" y="22"/>
                    </a:cubicBezTo>
                    <a:cubicBezTo>
                      <a:pt x="2" y="32"/>
                      <a:pt x="0" y="11"/>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3" name="Freeform 693"/>
              <p:cNvSpPr>
                <a:spLocks/>
              </p:cNvSpPr>
              <p:nvPr userDrawn="1"/>
            </p:nvSpPr>
            <p:spPr bwMode="auto">
              <a:xfrm>
                <a:off x="1559" y="779"/>
                <a:ext cx="170" cy="135"/>
              </a:xfrm>
              <a:custGeom>
                <a:avLst/>
                <a:gdLst>
                  <a:gd name="T0" fmla="*/ 22 w 72"/>
                  <a:gd name="T1" fmla="*/ 46 h 57"/>
                  <a:gd name="T2" fmla="*/ 8 w 72"/>
                  <a:gd name="T3" fmla="*/ 15 h 57"/>
                  <a:gd name="T4" fmla="*/ 56 w 72"/>
                  <a:gd name="T5" fmla="*/ 47 h 57"/>
                  <a:gd name="T6" fmla="*/ 22 w 72"/>
                  <a:gd name="T7" fmla="*/ 46 h 57"/>
                </a:gdLst>
                <a:ahLst/>
                <a:cxnLst>
                  <a:cxn ang="0">
                    <a:pos x="T0" y="T1"/>
                  </a:cxn>
                  <a:cxn ang="0">
                    <a:pos x="T2" y="T3"/>
                  </a:cxn>
                  <a:cxn ang="0">
                    <a:pos x="T4" y="T5"/>
                  </a:cxn>
                  <a:cxn ang="0">
                    <a:pos x="T6" y="T7"/>
                  </a:cxn>
                </a:cxnLst>
                <a:rect l="0" t="0" r="r" b="b"/>
                <a:pathLst>
                  <a:path w="72" h="57">
                    <a:moveTo>
                      <a:pt x="22" y="46"/>
                    </a:moveTo>
                    <a:cubicBezTo>
                      <a:pt x="0" y="32"/>
                      <a:pt x="1" y="20"/>
                      <a:pt x="8" y="15"/>
                    </a:cubicBezTo>
                    <a:cubicBezTo>
                      <a:pt x="25" y="0"/>
                      <a:pt x="72" y="29"/>
                      <a:pt x="56" y="47"/>
                    </a:cubicBezTo>
                    <a:cubicBezTo>
                      <a:pt x="47" y="57"/>
                      <a:pt x="35" y="55"/>
                      <a:pt x="2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4" name="Freeform 694"/>
              <p:cNvSpPr>
                <a:spLocks/>
              </p:cNvSpPr>
              <p:nvPr userDrawn="1"/>
            </p:nvSpPr>
            <p:spPr bwMode="auto">
              <a:xfrm>
                <a:off x="1848" y="1127"/>
                <a:ext cx="203" cy="158"/>
              </a:xfrm>
              <a:custGeom>
                <a:avLst/>
                <a:gdLst>
                  <a:gd name="T0" fmla="*/ 35 w 86"/>
                  <a:gd name="T1" fmla="*/ 54 h 67"/>
                  <a:gd name="T2" fmla="*/ 76 w 86"/>
                  <a:gd name="T3" fmla="*/ 47 h 67"/>
                  <a:gd name="T4" fmla="*/ 35 w 86"/>
                  <a:gd name="T5" fmla="*/ 54 h 67"/>
                </a:gdLst>
                <a:ahLst/>
                <a:cxnLst>
                  <a:cxn ang="0">
                    <a:pos x="T0" y="T1"/>
                  </a:cxn>
                  <a:cxn ang="0">
                    <a:pos x="T2" y="T3"/>
                  </a:cxn>
                  <a:cxn ang="0">
                    <a:pos x="T4" y="T5"/>
                  </a:cxn>
                </a:cxnLst>
                <a:rect l="0" t="0" r="r" b="b"/>
                <a:pathLst>
                  <a:path w="86" h="67">
                    <a:moveTo>
                      <a:pt x="35" y="54"/>
                    </a:moveTo>
                    <a:cubicBezTo>
                      <a:pt x="0" y="23"/>
                      <a:pt x="86" y="0"/>
                      <a:pt x="76" y="47"/>
                    </a:cubicBezTo>
                    <a:cubicBezTo>
                      <a:pt x="73" y="65"/>
                      <a:pt x="50" y="67"/>
                      <a:pt x="3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5" name="Freeform 695"/>
              <p:cNvSpPr>
                <a:spLocks/>
              </p:cNvSpPr>
              <p:nvPr userDrawn="1"/>
            </p:nvSpPr>
            <p:spPr bwMode="auto">
              <a:xfrm>
                <a:off x="2169" y="2792"/>
                <a:ext cx="17" cy="29"/>
              </a:xfrm>
              <a:custGeom>
                <a:avLst/>
                <a:gdLst>
                  <a:gd name="T0" fmla="*/ 0 w 7"/>
                  <a:gd name="T1" fmla="*/ 10 h 12"/>
                  <a:gd name="T2" fmla="*/ 0 w 7"/>
                  <a:gd name="T3" fmla="*/ 4 h 12"/>
                  <a:gd name="T4" fmla="*/ 2 w 7"/>
                  <a:gd name="T5" fmla="*/ 1 h 12"/>
                  <a:gd name="T6" fmla="*/ 5 w 7"/>
                  <a:gd name="T7" fmla="*/ 0 h 12"/>
                  <a:gd name="T8" fmla="*/ 7 w 7"/>
                  <a:gd name="T9" fmla="*/ 2 h 12"/>
                  <a:gd name="T10" fmla="*/ 7 w 7"/>
                  <a:gd name="T11" fmla="*/ 8 h 12"/>
                  <a:gd name="T12" fmla="*/ 5 w 7"/>
                  <a:gd name="T13" fmla="*/ 11 h 12"/>
                  <a:gd name="T14" fmla="*/ 2 w 7"/>
                  <a:gd name="T15" fmla="*/ 12 h 12"/>
                  <a:gd name="T16" fmla="*/ 0 w 7"/>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10"/>
                    </a:moveTo>
                    <a:cubicBezTo>
                      <a:pt x="0" y="8"/>
                      <a:pt x="0" y="6"/>
                      <a:pt x="0" y="4"/>
                    </a:cubicBezTo>
                    <a:cubicBezTo>
                      <a:pt x="2" y="4"/>
                      <a:pt x="2" y="3"/>
                      <a:pt x="2" y="1"/>
                    </a:cubicBezTo>
                    <a:cubicBezTo>
                      <a:pt x="3" y="1"/>
                      <a:pt x="4" y="0"/>
                      <a:pt x="5" y="0"/>
                    </a:cubicBezTo>
                    <a:cubicBezTo>
                      <a:pt x="5" y="2"/>
                      <a:pt x="6" y="2"/>
                      <a:pt x="7" y="2"/>
                    </a:cubicBezTo>
                    <a:cubicBezTo>
                      <a:pt x="7" y="4"/>
                      <a:pt x="7" y="6"/>
                      <a:pt x="7" y="8"/>
                    </a:cubicBezTo>
                    <a:cubicBezTo>
                      <a:pt x="5" y="7"/>
                      <a:pt x="5" y="9"/>
                      <a:pt x="5" y="11"/>
                    </a:cubicBezTo>
                    <a:cubicBezTo>
                      <a:pt x="4" y="11"/>
                      <a:pt x="3" y="11"/>
                      <a:pt x="2" y="12"/>
                    </a:cubicBezTo>
                    <a:cubicBezTo>
                      <a:pt x="2" y="9"/>
                      <a:pt x="1" y="9"/>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6" name="Freeform 696"/>
              <p:cNvSpPr>
                <a:spLocks/>
              </p:cNvSpPr>
              <p:nvPr userDrawn="1"/>
            </p:nvSpPr>
            <p:spPr bwMode="auto">
              <a:xfrm>
                <a:off x="2120" y="1505"/>
                <a:ext cx="125" cy="223"/>
              </a:xfrm>
              <a:custGeom>
                <a:avLst/>
                <a:gdLst>
                  <a:gd name="T0" fmla="*/ 11 w 53"/>
                  <a:gd name="T1" fmla="*/ 61 h 94"/>
                  <a:gd name="T2" fmla="*/ 16 w 53"/>
                  <a:gd name="T3" fmla="*/ 30 h 94"/>
                  <a:gd name="T4" fmla="*/ 11 w 53"/>
                  <a:gd name="T5" fmla="*/ 61 h 94"/>
                </a:gdLst>
                <a:ahLst/>
                <a:cxnLst>
                  <a:cxn ang="0">
                    <a:pos x="T0" y="T1"/>
                  </a:cxn>
                  <a:cxn ang="0">
                    <a:pos x="T2" y="T3"/>
                  </a:cxn>
                  <a:cxn ang="0">
                    <a:pos x="T4" y="T5"/>
                  </a:cxn>
                </a:cxnLst>
                <a:rect l="0" t="0" r="r" b="b"/>
                <a:pathLst>
                  <a:path w="53" h="94">
                    <a:moveTo>
                      <a:pt x="11" y="61"/>
                    </a:moveTo>
                    <a:cubicBezTo>
                      <a:pt x="0" y="48"/>
                      <a:pt x="7" y="37"/>
                      <a:pt x="16" y="30"/>
                    </a:cubicBezTo>
                    <a:cubicBezTo>
                      <a:pt x="53" y="0"/>
                      <a:pt x="39" y="94"/>
                      <a:pt x="1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7" name="Freeform 697"/>
              <p:cNvSpPr>
                <a:spLocks/>
              </p:cNvSpPr>
              <p:nvPr userDrawn="1"/>
            </p:nvSpPr>
            <p:spPr bwMode="auto">
              <a:xfrm>
                <a:off x="2195" y="2023"/>
                <a:ext cx="55" cy="85"/>
              </a:xfrm>
              <a:custGeom>
                <a:avLst/>
                <a:gdLst>
                  <a:gd name="T0" fmla="*/ 11 w 23"/>
                  <a:gd name="T1" fmla="*/ 2 h 36"/>
                  <a:gd name="T2" fmla="*/ 23 w 23"/>
                  <a:gd name="T3" fmla="*/ 13 h 36"/>
                  <a:gd name="T4" fmla="*/ 14 w 23"/>
                  <a:gd name="T5" fmla="*/ 30 h 36"/>
                  <a:gd name="T6" fmla="*/ 11 w 23"/>
                  <a:gd name="T7" fmla="*/ 2 h 36"/>
                </a:gdLst>
                <a:ahLst/>
                <a:cxnLst>
                  <a:cxn ang="0">
                    <a:pos x="T0" y="T1"/>
                  </a:cxn>
                  <a:cxn ang="0">
                    <a:pos x="T2" y="T3"/>
                  </a:cxn>
                  <a:cxn ang="0">
                    <a:pos x="T4" y="T5"/>
                  </a:cxn>
                  <a:cxn ang="0">
                    <a:pos x="T6" y="T7"/>
                  </a:cxn>
                </a:cxnLst>
                <a:rect l="0" t="0" r="r" b="b"/>
                <a:pathLst>
                  <a:path w="23" h="36">
                    <a:moveTo>
                      <a:pt x="11" y="2"/>
                    </a:moveTo>
                    <a:cubicBezTo>
                      <a:pt x="18" y="0"/>
                      <a:pt x="22" y="3"/>
                      <a:pt x="23" y="13"/>
                    </a:cubicBezTo>
                    <a:cubicBezTo>
                      <a:pt x="20" y="19"/>
                      <a:pt x="17" y="25"/>
                      <a:pt x="14" y="30"/>
                    </a:cubicBezTo>
                    <a:cubicBezTo>
                      <a:pt x="1" y="36"/>
                      <a:pt x="0" y="14"/>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8" name="Freeform 698"/>
              <p:cNvSpPr>
                <a:spLocks/>
              </p:cNvSpPr>
              <p:nvPr userDrawn="1"/>
            </p:nvSpPr>
            <p:spPr bwMode="auto">
              <a:xfrm>
                <a:off x="927" y="19"/>
                <a:ext cx="69" cy="109"/>
              </a:xfrm>
              <a:custGeom>
                <a:avLst/>
                <a:gdLst>
                  <a:gd name="T0" fmla="*/ 2 w 29"/>
                  <a:gd name="T1" fmla="*/ 0 h 46"/>
                  <a:gd name="T2" fmla="*/ 3 w 29"/>
                  <a:gd name="T3" fmla="*/ 19 h 46"/>
                  <a:gd name="T4" fmla="*/ 26 w 29"/>
                  <a:gd name="T5" fmla="*/ 0 h 46"/>
                  <a:gd name="T6" fmla="*/ 2 w 29"/>
                  <a:gd name="T7" fmla="*/ 0 h 46"/>
                </a:gdLst>
                <a:ahLst/>
                <a:cxnLst>
                  <a:cxn ang="0">
                    <a:pos x="T0" y="T1"/>
                  </a:cxn>
                  <a:cxn ang="0">
                    <a:pos x="T2" y="T3"/>
                  </a:cxn>
                  <a:cxn ang="0">
                    <a:pos x="T4" y="T5"/>
                  </a:cxn>
                  <a:cxn ang="0">
                    <a:pos x="T6" y="T7"/>
                  </a:cxn>
                </a:cxnLst>
                <a:rect l="0" t="0" r="r" b="b"/>
                <a:pathLst>
                  <a:path w="29" h="46">
                    <a:moveTo>
                      <a:pt x="2" y="0"/>
                    </a:moveTo>
                    <a:cubicBezTo>
                      <a:pt x="0" y="5"/>
                      <a:pt x="1" y="12"/>
                      <a:pt x="3" y="19"/>
                    </a:cubicBezTo>
                    <a:cubicBezTo>
                      <a:pt x="15" y="46"/>
                      <a:pt x="29" y="16"/>
                      <a:pt x="26" y="0"/>
                    </a:cubicBezTo>
                    <a:cubicBezTo>
                      <a:pt x="18" y="0"/>
                      <a:pt x="10"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9" name="Freeform 699"/>
              <p:cNvSpPr>
                <a:spLocks/>
              </p:cNvSpPr>
              <p:nvPr userDrawn="1"/>
            </p:nvSpPr>
            <p:spPr bwMode="auto">
              <a:xfrm>
                <a:off x="1121" y="294"/>
                <a:ext cx="145" cy="194"/>
              </a:xfrm>
              <a:custGeom>
                <a:avLst/>
                <a:gdLst>
                  <a:gd name="T0" fmla="*/ 18 w 61"/>
                  <a:gd name="T1" fmla="*/ 47 h 82"/>
                  <a:gd name="T2" fmla="*/ 10 w 61"/>
                  <a:gd name="T3" fmla="*/ 19 h 82"/>
                  <a:gd name="T4" fmla="*/ 18 w 61"/>
                  <a:gd name="T5" fmla="*/ 47 h 82"/>
                </a:gdLst>
                <a:ahLst/>
                <a:cxnLst>
                  <a:cxn ang="0">
                    <a:pos x="T0" y="T1"/>
                  </a:cxn>
                  <a:cxn ang="0">
                    <a:pos x="T2" y="T3"/>
                  </a:cxn>
                  <a:cxn ang="0">
                    <a:pos x="T4" y="T5"/>
                  </a:cxn>
                </a:cxnLst>
                <a:rect l="0" t="0" r="r" b="b"/>
                <a:pathLst>
                  <a:path w="61" h="82">
                    <a:moveTo>
                      <a:pt x="18" y="47"/>
                    </a:moveTo>
                    <a:cubicBezTo>
                      <a:pt x="5" y="35"/>
                      <a:pt x="0" y="23"/>
                      <a:pt x="10" y="19"/>
                    </a:cubicBezTo>
                    <a:cubicBezTo>
                      <a:pt x="49" y="0"/>
                      <a:pt x="61" y="82"/>
                      <a:pt x="1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0" name="Freeform 700"/>
              <p:cNvSpPr>
                <a:spLocks/>
              </p:cNvSpPr>
              <p:nvPr userDrawn="1"/>
            </p:nvSpPr>
            <p:spPr bwMode="auto">
              <a:xfrm>
                <a:off x="1836" y="1013"/>
                <a:ext cx="177" cy="142"/>
              </a:xfrm>
              <a:custGeom>
                <a:avLst/>
                <a:gdLst>
                  <a:gd name="T0" fmla="*/ 20 w 75"/>
                  <a:gd name="T1" fmla="*/ 49 h 60"/>
                  <a:gd name="T2" fmla="*/ 10 w 75"/>
                  <a:gd name="T3" fmla="*/ 16 h 60"/>
                  <a:gd name="T4" fmla="*/ 54 w 75"/>
                  <a:gd name="T5" fmla="*/ 49 h 60"/>
                  <a:gd name="T6" fmla="*/ 20 w 75"/>
                  <a:gd name="T7" fmla="*/ 49 h 60"/>
                </a:gdLst>
                <a:ahLst/>
                <a:cxnLst>
                  <a:cxn ang="0">
                    <a:pos x="T0" y="T1"/>
                  </a:cxn>
                  <a:cxn ang="0">
                    <a:pos x="T2" y="T3"/>
                  </a:cxn>
                  <a:cxn ang="0">
                    <a:pos x="T4" y="T5"/>
                  </a:cxn>
                  <a:cxn ang="0">
                    <a:pos x="T6" y="T7"/>
                  </a:cxn>
                </a:cxnLst>
                <a:rect l="0" t="0" r="r" b="b"/>
                <a:pathLst>
                  <a:path w="75" h="60">
                    <a:moveTo>
                      <a:pt x="20" y="49"/>
                    </a:moveTo>
                    <a:cubicBezTo>
                      <a:pt x="0" y="34"/>
                      <a:pt x="2" y="22"/>
                      <a:pt x="10" y="16"/>
                    </a:cubicBezTo>
                    <a:cubicBezTo>
                      <a:pt x="30" y="0"/>
                      <a:pt x="75" y="29"/>
                      <a:pt x="54" y="49"/>
                    </a:cubicBezTo>
                    <a:cubicBezTo>
                      <a:pt x="43" y="60"/>
                      <a:pt x="32" y="57"/>
                      <a:pt x="2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1" name="Freeform 701"/>
              <p:cNvSpPr>
                <a:spLocks/>
              </p:cNvSpPr>
              <p:nvPr userDrawn="1"/>
            </p:nvSpPr>
            <p:spPr bwMode="auto">
              <a:xfrm>
                <a:off x="1481" y="658"/>
                <a:ext cx="170" cy="128"/>
              </a:xfrm>
              <a:custGeom>
                <a:avLst/>
                <a:gdLst>
                  <a:gd name="T0" fmla="*/ 23 w 72"/>
                  <a:gd name="T1" fmla="*/ 43 h 54"/>
                  <a:gd name="T2" fmla="*/ 7 w 72"/>
                  <a:gd name="T3" fmla="*/ 13 h 54"/>
                  <a:gd name="T4" fmla="*/ 56 w 72"/>
                  <a:gd name="T5" fmla="*/ 45 h 54"/>
                  <a:gd name="T6" fmla="*/ 23 w 72"/>
                  <a:gd name="T7" fmla="*/ 43 h 54"/>
                </a:gdLst>
                <a:ahLst/>
                <a:cxnLst>
                  <a:cxn ang="0">
                    <a:pos x="T0" y="T1"/>
                  </a:cxn>
                  <a:cxn ang="0">
                    <a:pos x="T2" y="T3"/>
                  </a:cxn>
                  <a:cxn ang="0">
                    <a:pos x="T4" y="T5"/>
                  </a:cxn>
                  <a:cxn ang="0">
                    <a:pos x="T6" y="T7"/>
                  </a:cxn>
                </a:cxnLst>
                <a:rect l="0" t="0" r="r" b="b"/>
                <a:pathLst>
                  <a:path w="72" h="54">
                    <a:moveTo>
                      <a:pt x="23" y="43"/>
                    </a:moveTo>
                    <a:cubicBezTo>
                      <a:pt x="0" y="29"/>
                      <a:pt x="1" y="18"/>
                      <a:pt x="7" y="13"/>
                    </a:cubicBezTo>
                    <a:cubicBezTo>
                      <a:pt x="23" y="0"/>
                      <a:pt x="72" y="28"/>
                      <a:pt x="56" y="45"/>
                    </a:cubicBezTo>
                    <a:cubicBezTo>
                      <a:pt x="48" y="54"/>
                      <a:pt x="36" y="51"/>
                      <a:pt x="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2" name="Freeform 702"/>
              <p:cNvSpPr>
                <a:spLocks/>
              </p:cNvSpPr>
              <p:nvPr userDrawn="1"/>
            </p:nvSpPr>
            <p:spPr bwMode="auto">
              <a:xfrm>
                <a:off x="2110" y="1344"/>
                <a:ext cx="138" cy="261"/>
              </a:xfrm>
              <a:custGeom>
                <a:avLst/>
                <a:gdLst>
                  <a:gd name="T0" fmla="*/ 11 w 58"/>
                  <a:gd name="T1" fmla="*/ 70 h 110"/>
                  <a:gd name="T2" fmla="*/ 13 w 58"/>
                  <a:gd name="T3" fmla="*/ 39 h 110"/>
                  <a:gd name="T4" fmla="*/ 11 w 58"/>
                  <a:gd name="T5" fmla="*/ 70 h 110"/>
                </a:gdLst>
                <a:ahLst/>
                <a:cxnLst>
                  <a:cxn ang="0">
                    <a:pos x="T0" y="T1"/>
                  </a:cxn>
                  <a:cxn ang="0">
                    <a:pos x="T2" y="T3"/>
                  </a:cxn>
                  <a:cxn ang="0">
                    <a:pos x="T4" y="T5"/>
                  </a:cxn>
                </a:cxnLst>
                <a:rect l="0" t="0" r="r" b="b"/>
                <a:pathLst>
                  <a:path w="58" h="110">
                    <a:moveTo>
                      <a:pt x="11" y="70"/>
                    </a:moveTo>
                    <a:cubicBezTo>
                      <a:pt x="0" y="57"/>
                      <a:pt x="5" y="45"/>
                      <a:pt x="13" y="39"/>
                    </a:cubicBezTo>
                    <a:cubicBezTo>
                      <a:pt x="58" y="0"/>
                      <a:pt x="44" y="110"/>
                      <a:pt x="1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3" name="Freeform 703"/>
              <p:cNvSpPr>
                <a:spLocks/>
              </p:cNvSpPr>
              <p:nvPr userDrawn="1"/>
            </p:nvSpPr>
            <p:spPr bwMode="auto">
              <a:xfrm>
                <a:off x="2210" y="2603"/>
                <a:ext cx="16" cy="33"/>
              </a:xfrm>
              <a:custGeom>
                <a:avLst/>
                <a:gdLst>
                  <a:gd name="T0" fmla="*/ 0 w 7"/>
                  <a:gd name="T1" fmla="*/ 13 h 14"/>
                  <a:gd name="T2" fmla="*/ 0 w 7"/>
                  <a:gd name="T3" fmla="*/ 2 h 14"/>
                  <a:gd name="T4" fmla="*/ 6 w 7"/>
                  <a:gd name="T5" fmla="*/ 0 h 14"/>
                  <a:gd name="T6" fmla="*/ 0 w 7"/>
                  <a:gd name="T7" fmla="*/ 13 h 14"/>
                </a:gdLst>
                <a:ahLst/>
                <a:cxnLst>
                  <a:cxn ang="0">
                    <a:pos x="T0" y="T1"/>
                  </a:cxn>
                  <a:cxn ang="0">
                    <a:pos x="T2" y="T3"/>
                  </a:cxn>
                  <a:cxn ang="0">
                    <a:pos x="T4" y="T5"/>
                  </a:cxn>
                  <a:cxn ang="0">
                    <a:pos x="T6" y="T7"/>
                  </a:cxn>
                </a:cxnLst>
                <a:rect l="0" t="0" r="r" b="b"/>
                <a:pathLst>
                  <a:path w="7" h="14">
                    <a:moveTo>
                      <a:pt x="0" y="13"/>
                    </a:moveTo>
                    <a:cubicBezTo>
                      <a:pt x="0" y="10"/>
                      <a:pt x="0" y="6"/>
                      <a:pt x="0" y="2"/>
                    </a:cubicBezTo>
                    <a:cubicBezTo>
                      <a:pt x="2" y="2"/>
                      <a:pt x="4" y="1"/>
                      <a:pt x="6" y="0"/>
                    </a:cubicBezTo>
                    <a:cubicBezTo>
                      <a:pt x="7" y="9"/>
                      <a:pt x="5" y="1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4" name="Freeform 704"/>
              <p:cNvSpPr>
                <a:spLocks/>
              </p:cNvSpPr>
              <p:nvPr userDrawn="1"/>
            </p:nvSpPr>
            <p:spPr bwMode="auto">
              <a:xfrm>
                <a:off x="2229" y="1806"/>
                <a:ext cx="90" cy="172"/>
              </a:xfrm>
              <a:custGeom>
                <a:avLst/>
                <a:gdLst>
                  <a:gd name="T0" fmla="*/ 3 w 38"/>
                  <a:gd name="T1" fmla="*/ 45 h 73"/>
                  <a:gd name="T2" fmla="*/ 11 w 38"/>
                  <a:gd name="T3" fmla="*/ 20 h 73"/>
                  <a:gd name="T4" fmla="*/ 3 w 38"/>
                  <a:gd name="T5" fmla="*/ 45 h 73"/>
                </a:gdLst>
                <a:ahLst/>
                <a:cxnLst>
                  <a:cxn ang="0">
                    <a:pos x="T0" y="T1"/>
                  </a:cxn>
                  <a:cxn ang="0">
                    <a:pos x="T2" y="T3"/>
                  </a:cxn>
                  <a:cxn ang="0">
                    <a:pos x="T4" y="T5"/>
                  </a:cxn>
                </a:cxnLst>
                <a:rect l="0" t="0" r="r" b="b"/>
                <a:pathLst>
                  <a:path w="38" h="73">
                    <a:moveTo>
                      <a:pt x="3" y="45"/>
                    </a:moveTo>
                    <a:cubicBezTo>
                      <a:pt x="0" y="37"/>
                      <a:pt x="2" y="26"/>
                      <a:pt x="11" y="20"/>
                    </a:cubicBezTo>
                    <a:cubicBezTo>
                      <a:pt x="38" y="0"/>
                      <a:pt x="14" y="73"/>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5" name="Freeform 705"/>
              <p:cNvSpPr>
                <a:spLocks/>
              </p:cNvSpPr>
              <p:nvPr userDrawn="1"/>
            </p:nvSpPr>
            <p:spPr bwMode="auto">
              <a:xfrm>
                <a:off x="1396" y="547"/>
                <a:ext cx="177" cy="116"/>
              </a:xfrm>
              <a:custGeom>
                <a:avLst/>
                <a:gdLst>
                  <a:gd name="T0" fmla="*/ 21 w 75"/>
                  <a:gd name="T1" fmla="*/ 37 h 49"/>
                  <a:gd name="T2" fmla="*/ 9 w 75"/>
                  <a:gd name="T3" fmla="*/ 9 h 49"/>
                  <a:gd name="T4" fmla="*/ 53 w 75"/>
                  <a:gd name="T5" fmla="*/ 43 h 49"/>
                  <a:gd name="T6" fmla="*/ 21 w 75"/>
                  <a:gd name="T7" fmla="*/ 37 h 49"/>
                </a:gdLst>
                <a:ahLst/>
                <a:cxnLst>
                  <a:cxn ang="0">
                    <a:pos x="T0" y="T1"/>
                  </a:cxn>
                  <a:cxn ang="0">
                    <a:pos x="T2" y="T3"/>
                  </a:cxn>
                  <a:cxn ang="0">
                    <a:pos x="T4" y="T5"/>
                  </a:cxn>
                  <a:cxn ang="0">
                    <a:pos x="T6" y="T7"/>
                  </a:cxn>
                </a:cxnLst>
                <a:rect l="0" t="0" r="r" b="b"/>
                <a:pathLst>
                  <a:path w="75" h="49">
                    <a:moveTo>
                      <a:pt x="21" y="37"/>
                    </a:moveTo>
                    <a:cubicBezTo>
                      <a:pt x="0" y="23"/>
                      <a:pt x="1" y="13"/>
                      <a:pt x="9" y="9"/>
                    </a:cubicBezTo>
                    <a:cubicBezTo>
                      <a:pt x="24" y="0"/>
                      <a:pt x="75" y="29"/>
                      <a:pt x="53" y="43"/>
                    </a:cubicBezTo>
                    <a:cubicBezTo>
                      <a:pt x="44" y="49"/>
                      <a:pt x="35" y="47"/>
                      <a:pt x="2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6" name="Freeform 706"/>
              <p:cNvSpPr>
                <a:spLocks/>
              </p:cNvSpPr>
              <p:nvPr userDrawn="1"/>
            </p:nvSpPr>
            <p:spPr bwMode="auto">
              <a:xfrm>
                <a:off x="1067" y="190"/>
                <a:ext cx="125" cy="182"/>
              </a:xfrm>
              <a:custGeom>
                <a:avLst/>
                <a:gdLst>
                  <a:gd name="T0" fmla="*/ 15 w 53"/>
                  <a:gd name="T1" fmla="*/ 42 h 77"/>
                  <a:gd name="T2" fmla="*/ 9 w 53"/>
                  <a:gd name="T3" fmla="*/ 15 h 77"/>
                  <a:gd name="T4" fmla="*/ 15 w 53"/>
                  <a:gd name="T5" fmla="*/ 42 h 77"/>
                </a:gdLst>
                <a:ahLst/>
                <a:cxnLst>
                  <a:cxn ang="0">
                    <a:pos x="T0" y="T1"/>
                  </a:cxn>
                  <a:cxn ang="0">
                    <a:pos x="T2" y="T3"/>
                  </a:cxn>
                  <a:cxn ang="0">
                    <a:pos x="T4" y="T5"/>
                  </a:cxn>
                </a:cxnLst>
                <a:rect l="0" t="0" r="r" b="b"/>
                <a:pathLst>
                  <a:path w="53" h="77">
                    <a:moveTo>
                      <a:pt x="15" y="42"/>
                    </a:moveTo>
                    <a:cubicBezTo>
                      <a:pt x="3" y="31"/>
                      <a:pt x="0" y="19"/>
                      <a:pt x="9" y="15"/>
                    </a:cubicBezTo>
                    <a:cubicBezTo>
                      <a:pt x="49" y="0"/>
                      <a:pt x="53" y="77"/>
                      <a:pt x="15"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7" name="Freeform 707"/>
              <p:cNvSpPr>
                <a:spLocks/>
              </p:cNvSpPr>
              <p:nvPr userDrawn="1"/>
            </p:nvSpPr>
            <p:spPr bwMode="auto">
              <a:xfrm>
                <a:off x="1770" y="888"/>
                <a:ext cx="182" cy="135"/>
              </a:xfrm>
              <a:custGeom>
                <a:avLst/>
                <a:gdLst>
                  <a:gd name="T0" fmla="*/ 22 w 77"/>
                  <a:gd name="T1" fmla="*/ 46 h 57"/>
                  <a:gd name="T2" fmla="*/ 10 w 77"/>
                  <a:gd name="T3" fmla="*/ 14 h 57"/>
                  <a:gd name="T4" fmla="*/ 57 w 77"/>
                  <a:gd name="T5" fmla="*/ 47 h 57"/>
                  <a:gd name="T6" fmla="*/ 22 w 77"/>
                  <a:gd name="T7" fmla="*/ 46 h 57"/>
                </a:gdLst>
                <a:ahLst/>
                <a:cxnLst>
                  <a:cxn ang="0">
                    <a:pos x="T0" y="T1"/>
                  </a:cxn>
                  <a:cxn ang="0">
                    <a:pos x="T2" y="T3"/>
                  </a:cxn>
                  <a:cxn ang="0">
                    <a:pos x="T4" y="T5"/>
                  </a:cxn>
                  <a:cxn ang="0">
                    <a:pos x="T6" y="T7"/>
                  </a:cxn>
                </a:cxnLst>
                <a:rect l="0" t="0" r="r" b="b"/>
                <a:pathLst>
                  <a:path w="77" h="57">
                    <a:moveTo>
                      <a:pt x="22" y="46"/>
                    </a:moveTo>
                    <a:cubicBezTo>
                      <a:pt x="0" y="32"/>
                      <a:pt x="3" y="19"/>
                      <a:pt x="10" y="14"/>
                    </a:cubicBezTo>
                    <a:cubicBezTo>
                      <a:pt x="28" y="0"/>
                      <a:pt x="77" y="28"/>
                      <a:pt x="57" y="47"/>
                    </a:cubicBezTo>
                    <a:cubicBezTo>
                      <a:pt x="47" y="57"/>
                      <a:pt x="35" y="54"/>
                      <a:pt x="2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8" name="Freeform 708"/>
              <p:cNvSpPr>
                <a:spLocks/>
              </p:cNvSpPr>
              <p:nvPr userDrawn="1"/>
            </p:nvSpPr>
            <p:spPr bwMode="auto">
              <a:xfrm>
                <a:off x="2226" y="2395"/>
                <a:ext cx="57" cy="61"/>
              </a:xfrm>
              <a:custGeom>
                <a:avLst/>
                <a:gdLst>
                  <a:gd name="T0" fmla="*/ 8 w 24"/>
                  <a:gd name="T1" fmla="*/ 22 h 26"/>
                  <a:gd name="T2" fmla="*/ 14 w 24"/>
                  <a:gd name="T3" fmla="*/ 22 h 26"/>
                  <a:gd name="T4" fmla="*/ 8 w 24"/>
                  <a:gd name="T5" fmla="*/ 22 h 26"/>
                </a:gdLst>
                <a:ahLst/>
                <a:cxnLst>
                  <a:cxn ang="0">
                    <a:pos x="T0" y="T1"/>
                  </a:cxn>
                  <a:cxn ang="0">
                    <a:pos x="T2" y="T3"/>
                  </a:cxn>
                  <a:cxn ang="0">
                    <a:pos x="T4" y="T5"/>
                  </a:cxn>
                </a:cxnLst>
                <a:rect l="0" t="0" r="r" b="b"/>
                <a:pathLst>
                  <a:path w="24" h="26">
                    <a:moveTo>
                      <a:pt x="8" y="22"/>
                    </a:moveTo>
                    <a:cubicBezTo>
                      <a:pt x="0" y="6"/>
                      <a:pt x="24" y="0"/>
                      <a:pt x="14" y="22"/>
                    </a:cubicBezTo>
                    <a:cubicBezTo>
                      <a:pt x="11" y="23"/>
                      <a:pt x="8" y="26"/>
                      <a:pt x="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9" name="Freeform 709"/>
              <p:cNvSpPr>
                <a:spLocks/>
              </p:cNvSpPr>
              <p:nvPr userDrawn="1"/>
            </p:nvSpPr>
            <p:spPr bwMode="auto">
              <a:xfrm>
                <a:off x="2082" y="1254"/>
                <a:ext cx="163" cy="140"/>
              </a:xfrm>
              <a:custGeom>
                <a:avLst/>
                <a:gdLst>
                  <a:gd name="T0" fmla="*/ 12 w 69"/>
                  <a:gd name="T1" fmla="*/ 48 h 59"/>
                  <a:gd name="T2" fmla="*/ 15 w 69"/>
                  <a:gd name="T3" fmla="*/ 15 h 59"/>
                  <a:gd name="T4" fmla="*/ 40 w 69"/>
                  <a:gd name="T5" fmla="*/ 54 h 59"/>
                  <a:gd name="T6" fmla="*/ 12 w 69"/>
                  <a:gd name="T7" fmla="*/ 48 h 59"/>
                </a:gdLst>
                <a:ahLst/>
                <a:cxnLst>
                  <a:cxn ang="0">
                    <a:pos x="T0" y="T1"/>
                  </a:cxn>
                  <a:cxn ang="0">
                    <a:pos x="T2" y="T3"/>
                  </a:cxn>
                  <a:cxn ang="0">
                    <a:pos x="T4" y="T5"/>
                  </a:cxn>
                  <a:cxn ang="0">
                    <a:pos x="T6" y="T7"/>
                  </a:cxn>
                </a:cxnLst>
                <a:rect l="0" t="0" r="r" b="b"/>
                <a:pathLst>
                  <a:path w="69" h="59">
                    <a:moveTo>
                      <a:pt x="12" y="48"/>
                    </a:moveTo>
                    <a:cubicBezTo>
                      <a:pt x="0" y="34"/>
                      <a:pt x="4" y="22"/>
                      <a:pt x="15" y="15"/>
                    </a:cubicBezTo>
                    <a:cubicBezTo>
                      <a:pt x="41" y="0"/>
                      <a:pt x="69" y="39"/>
                      <a:pt x="40" y="54"/>
                    </a:cubicBezTo>
                    <a:cubicBezTo>
                      <a:pt x="31" y="59"/>
                      <a:pt x="21" y="58"/>
                      <a:pt x="1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0" name="Freeform 710"/>
              <p:cNvSpPr>
                <a:spLocks/>
              </p:cNvSpPr>
              <p:nvPr userDrawn="1"/>
            </p:nvSpPr>
            <p:spPr bwMode="auto">
              <a:xfrm>
                <a:off x="2252" y="1657"/>
                <a:ext cx="111" cy="132"/>
              </a:xfrm>
              <a:custGeom>
                <a:avLst/>
                <a:gdLst>
                  <a:gd name="T0" fmla="*/ 3 w 47"/>
                  <a:gd name="T1" fmla="*/ 44 h 56"/>
                  <a:gd name="T2" fmla="*/ 0 w 47"/>
                  <a:gd name="T3" fmla="*/ 33 h 56"/>
                  <a:gd name="T4" fmla="*/ 21 w 47"/>
                  <a:gd name="T5" fmla="*/ 44 h 56"/>
                  <a:gd name="T6" fmla="*/ 3 w 47"/>
                  <a:gd name="T7" fmla="*/ 44 h 56"/>
                </a:gdLst>
                <a:ahLst/>
                <a:cxnLst>
                  <a:cxn ang="0">
                    <a:pos x="T0" y="T1"/>
                  </a:cxn>
                  <a:cxn ang="0">
                    <a:pos x="T2" y="T3"/>
                  </a:cxn>
                  <a:cxn ang="0">
                    <a:pos x="T4" y="T5"/>
                  </a:cxn>
                  <a:cxn ang="0">
                    <a:pos x="T6" y="T7"/>
                  </a:cxn>
                </a:cxnLst>
                <a:rect l="0" t="0" r="r" b="b"/>
                <a:pathLst>
                  <a:path w="47" h="56">
                    <a:moveTo>
                      <a:pt x="3" y="44"/>
                    </a:moveTo>
                    <a:cubicBezTo>
                      <a:pt x="1" y="40"/>
                      <a:pt x="0" y="36"/>
                      <a:pt x="0" y="33"/>
                    </a:cubicBezTo>
                    <a:cubicBezTo>
                      <a:pt x="4" y="0"/>
                      <a:pt x="47" y="19"/>
                      <a:pt x="21" y="44"/>
                    </a:cubicBezTo>
                    <a:cubicBezTo>
                      <a:pt x="8" y="56"/>
                      <a:pt x="6" y="51"/>
                      <a:pt x="3"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1" name="Freeform 711"/>
              <p:cNvSpPr>
                <a:spLocks/>
              </p:cNvSpPr>
              <p:nvPr userDrawn="1"/>
            </p:nvSpPr>
            <p:spPr bwMode="auto">
              <a:xfrm>
                <a:off x="2266" y="2208"/>
                <a:ext cx="48" cy="75"/>
              </a:xfrm>
              <a:custGeom>
                <a:avLst/>
                <a:gdLst>
                  <a:gd name="T0" fmla="*/ 13 w 20"/>
                  <a:gd name="T1" fmla="*/ 0 h 32"/>
                  <a:gd name="T2" fmla="*/ 12 w 20"/>
                  <a:gd name="T3" fmla="*/ 27 h 32"/>
                  <a:gd name="T4" fmla="*/ 13 w 20"/>
                  <a:gd name="T5" fmla="*/ 0 h 32"/>
                </a:gdLst>
                <a:ahLst/>
                <a:cxnLst>
                  <a:cxn ang="0">
                    <a:pos x="T0" y="T1"/>
                  </a:cxn>
                  <a:cxn ang="0">
                    <a:pos x="T2" y="T3"/>
                  </a:cxn>
                  <a:cxn ang="0">
                    <a:pos x="T4" y="T5"/>
                  </a:cxn>
                </a:cxnLst>
                <a:rect l="0" t="0" r="r" b="b"/>
                <a:pathLst>
                  <a:path w="20" h="32">
                    <a:moveTo>
                      <a:pt x="13" y="0"/>
                    </a:moveTo>
                    <a:cubicBezTo>
                      <a:pt x="20" y="2"/>
                      <a:pt x="20" y="18"/>
                      <a:pt x="12" y="27"/>
                    </a:cubicBezTo>
                    <a:cubicBezTo>
                      <a:pt x="0" y="32"/>
                      <a:pt x="1"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2" name="Freeform 712"/>
              <p:cNvSpPr>
                <a:spLocks/>
              </p:cNvSpPr>
              <p:nvPr userDrawn="1"/>
            </p:nvSpPr>
            <p:spPr bwMode="auto">
              <a:xfrm>
                <a:off x="1315" y="407"/>
                <a:ext cx="168" cy="194"/>
              </a:xfrm>
              <a:custGeom>
                <a:avLst/>
                <a:gdLst>
                  <a:gd name="T0" fmla="*/ 21 w 71"/>
                  <a:gd name="T1" fmla="*/ 46 h 82"/>
                  <a:gd name="T2" fmla="*/ 11 w 71"/>
                  <a:gd name="T3" fmla="*/ 19 h 82"/>
                  <a:gd name="T4" fmla="*/ 21 w 71"/>
                  <a:gd name="T5" fmla="*/ 46 h 82"/>
                </a:gdLst>
                <a:ahLst/>
                <a:cxnLst>
                  <a:cxn ang="0">
                    <a:pos x="T0" y="T1"/>
                  </a:cxn>
                  <a:cxn ang="0">
                    <a:pos x="T2" y="T3"/>
                  </a:cxn>
                  <a:cxn ang="0">
                    <a:pos x="T4" y="T5"/>
                  </a:cxn>
                </a:cxnLst>
                <a:rect l="0" t="0" r="r" b="b"/>
                <a:pathLst>
                  <a:path w="71" h="82">
                    <a:moveTo>
                      <a:pt x="21" y="46"/>
                    </a:moveTo>
                    <a:cubicBezTo>
                      <a:pt x="5" y="35"/>
                      <a:pt x="0" y="23"/>
                      <a:pt x="11" y="19"/>
                    </a:cubicBezTo>
                    <a:cubicBezTo>
                      <a:pt x="55" y="0"/>
                      <a:pt x="71" y="82"/>
                      <a:pt x="2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3" name="Freeform 713"/>
              <p:cNvSpPr>
                <a:spLocks/>
              </p:cNvSpPr>
              <p:nvPr userDrawn="1"/>
            </p:nvSpPr>
            <p:spPr bwMode="auto">
              <a:xfrm>
                <a:off x="1027" y="112"/>
                <a:ext cx="132" cy="92"/>
              </a:xfrm>
              <a:custGeom>
                <a:avLst/>
                <a:gdLst>
                  <a:gd name="T0" fmla="*/ 11 w 56"/>
                  <a:gd name="T1" fmla="*/ 26 h 39"/>
                  <a:gd name="T2" fmla="*/ 11 w 56"/>
                  <a:gd name="T3" fmla="*/ 3 h 39"/>
                  <a:gd name="T4" fmla="*/ 34 w 56"/>
                  <a:gd name="T5" fmla="*/ 37 h 39"/>
                  <a:gd name="T6" fmla="*/ 11 w 56"/>
                  <a:gd name="T7" fmla="*/ 26 h 39"/>
                </a:gdLst>
                <a:ahLst/>
                <a:cxnLst>
                  <a:cxn ang="0">
                    <a:pos x="T0" y="T1"/>
                  </a:cxn>
                  <a:cxn ang="0">
                    <a:pos x="T2" y="T3"/>
                  </a:cxn>
                  <a:cxn ang="0">
                    <a:pos x="T4" y="T5"/>
                  </a:cxn>
                  <a:cxn ang="0">
                    <a:pos x="T6" y="T7"/>
                  </a:cxn>
                </a:cxnLst>
                <a:rect l="0" t="0" r="r" b="b"/>
                <a:pathLst>
                  <a:path w="56" h="39">
                    <a:moveTo>
                      <a:pt x="11" y="26"/>
                    </a:moveTo>
                    <a:cubicBezTo>
                      <a:pt x="0" y="14"/>
                      <a:pt x="3" y="4"/>
                      <a:pt x="11" y="3"/>
                    </a:cubicBezTo>
                    <a:cubicBezTo>
                      <a:pt x="24" y="0"/>
                      <a:pt x="56" y="29"/>
                      <a:pt x="34" y="37"/>
                    </a:cubicBezTo>
                    <a:cubicBezTo>
                      <a:pt x="28" y="39"/>
                      <a:pt x="19" y="36"/>
                      <a:pt x="1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4" name="Freeform 714"/>
              <p:cNvSpPr>
                <a:spLocks/>
              </p:cNvSpPr>
              <p:nvPr userDrawn="1"/>
            </p:nvSpPr>
            <p:spPr bwMode="auto">
              <a:xfrm>
                <a:off x="1696" y="767"/>
                <a:ext cx="185" cy="128"/>
              </a:xfrm>
              <a:custGeom>
                <a:avLst/>
                <a:gdLst>
                  <a:gd name="T0" fmla="*/ 24 w 78"/>
                  <a:gd name="T1" fmla="*/ 43 h 54"/>
                  <a:gd name="T2" fmla="*/ 9 w 78"/>
                  <a:gd name="T3" fmla="*/ 12 h 54"/>
                  <a:gd name="T4" fmla="*/ 59 w 78"/>
                  <a:gd name="T5" fmla="*/ 45 h 54"/>
                  <a:gd name="T6" fmla="*/ 24 w 78"/>
                  <a:gd name="T7" fmla="*/ 43 h 54"/>
                </a:gdLst>
                <a:ahLst/>
                <a:cxnLst>
                  <a:cxn ang="0">
                    <a:pos x="T0" y="T1"/>
                  </a:cxn>
                  <a:cxn ang="0">
                    <a:pos x="T2" y="T3"/>
                  </a:cxn>
                  <a:cxn ang="0">
                    <a:pos x="T4" y="T5"/>
                  </a:cxn>
                  <a:cxn ang="0">
                    <a:pos x="T6" y="T7"/>
                  </a:cxn>
                </a:cxnLst>
                <a:rect l="0" t="0" r="r" b="b"/>
                <a:pathLst>
                  <a:path w="78" h="54">
                    <a:moveTo>
                      <a:pt x="24" y="43"/>
                    </a:moveTo>
                    <a:cubicBezTo>
                      <a:pt x="0" y="29"/>
                      <a:pt x="2" y="17"/>
                      <a:pt x="9" y="12"/>
                    </a:cubicBezTo>
                    <a:cubicBezTo>
                      <a:pt x="26" y="0"/>
                      <a:pt x="78" y="26"/>
                      <a:pt x="59" y="45"/>
                    </a:cubicBezTo>
                    <a:cubicBezTo>
                      <a:pt x="49" y="54"/>
                      <a:pt x="37" y="51"/>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5" name="Freeform 715"/>
              <p:cNvSpPr>
                <a:spLocks/>
              </p:cNvSpPr>
              <p:nvPr userDrawn="1"/>
            </p:nvSpPr>
            <p:spPr bwMode="auto">
              <a:xfrm>
                <a:off x="2039" y="1122"/>
                <a:ext cx="178" cy="144"/>
              </a:xfrm>
              <a:custGeom>
                <a:avLst/>
                <a:gdLst>
                  <a:gd name="T0" fmla="*/ 19 w 75"/>
                  <a:gd name="T1" fmla="*/ 49 h 61"/>
                  <a:gd name="T2" fmla="*/ 12 w 75"/>
                  <a:gd name="T3" fmla="*/ 16 h 61"/>
                  <a:gd name="T4" fmla="*/ 52 w 75"/>
                  <a:gd name="T5" fmla="*/ 50 h 61"/>
                  <a:gd name="T6" fmla="*/ 19 w 75"/>
                  <a:gd name="T7" fmla="*/ 49 h 61"/>
                </a:gdLst>
                <a:ahLst/>
                <a:cxnLst>
                  <a:cxn ang="0">
                    <a:pos x="T0" y="T1"/>
                  </a:cxn>
                  <a:cxn ang="0">
                    <a:pos x="T2" y="T3"/>
                  </a:cxn>
                  <a:cxn ang="0">
                    <a:pos x="T4" y="T5"/>
                  </a:cxn>
                  <a:cxn ang="0">
                    <a:pos x="T6" y="T7"/>
                  </a:cxn>
                </a:cxnLst>
                <a:rect l="0" t="0" r="r" b="b"/>
                <a:pathLst>
                  <a:path w="75" h="61">
                    <a:moveTo>
                      <a:pt x="19" y="49"/>
                    </a:moveTo>
                    <a:cubicBezTo>
                      <a:pt x="0" y="35"/>
                      <a:pt x="4" y="22"/>
                      <a:pt x="12" y="16"/>
                    </a:cubicBezTo>
                    <a:cubicBezTo>
                      <a:pt x="34" y="0"/>
                      <a:pt x="75" y="30"/>
                      <a:pt x="52" y="50"/>
                    </a:cubicBezTo>
                    <a:cubicBezTo>
                      <a:pt x="39" y="61"/>
                      <a:pt x="29" y="58"/>
                      <a:pt x="19"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6" name="Freeform 716"/>
              <p:cNvSpPr>
                <a:spLocks/>
              </p:cNvSpPr>
              <p:nvPr userDrawn="1"/>
            </p:nvSpPr>
            <p:spPr bwMode="auto">
              <a:xfrm>
                <a:off x="2266" y="2821"/>
                <a:ext cx="15" cy="28"/>
              </a:xfrm>
              <a:custGeom>
                <a:avLst/>
                <a:gdLst>
                  <a:gd name="T0" fmla="*/ 0 w 6"/>
                  <a:gd name="T1" fmla="*/ 10 h 12"/>
                  <a:gd name="T2" fmla="*/ 0 w 6"/>
                  <a:gd name="T3" fmla="*/ 4 h 12"/>
                  <a:gd name="T4" fmla="*/ 2 w 6"/>
                  <a:gd name="T5" fmla="*/ 1 h 12"/>
                  <a:gd name="T6" fmla="*/ 5 w 6"/>
                  <a:gd name="T7" fmla="*/ 0 h 12"/>
                  <a:gd name="T8" fmla="*/ 6 w 6"/>
                  <a:gd name="T9" fmla="*/ 3 h 12"/>
                  <a:gd name="T10" fmla="*/ 6 w 6"/>
                  <a:gd name="T11" fmla="*/ 8 h 12"/>
                  <a:gd name="T12" fmla="*/ 4 w 6"/>
                  <a:gd name="T13" fmla="*/ 11 h 12"/>
                  <a:gd name="T14" fmla="*/ 1 w 6"/>
                  <a:gd name="T15" fmla="*/ 12 h 12"/>
                  <a:gd name="T16" fmla="*/ 0 w 6"/>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0" y="10"/>
                    </a:moveTo>
                    <a:cubicBezTo>
                      <a:pt x="0" y="8"/>
                      <a:pt x="0" y="6"/>
                      <a:pt x="0" y="4"/>
                    </a:cubicBezTo>
                    <a:cubicBezTo>
                      <a:pt x="1" y="4"/>
                      <a:pt x="2" y="3"/>
                      <a:pt x="2" y="1"/>
                    </a:cubicBezTo>
                    <a:cubicBezTo>
                      <a:pt x="3" y="1"/>
                      <a:pt x="4" y="1"/>
                      <a:pt x="5" y="0"/>
                    </a:cubicBezTo>
                    <a:cubicBezTo>
                      <a:pt x="4" y="3"/>
                      <a:pt x="5" y="3"/>
                      <a:pt x="6" y="3"/>
                    </a:cubicBezTo>
                    <a:cubicBezTo>
                      <a:pt x="6" y="5"/>
                      <a:pt x="6" y="6"/>
                      <a:pt x="6" y="8"/>
                    </a:cubicBezTo>
                    <a:cubicBezTo>
                      <a:pt x="5" y="8"/>
                      <a:pt x="5" y="10"/>
                      <a:pt x="4" y="11"/>
                    </a:cubicBezTo>
                    <a:cubicBezTo>
                      <a:pt x="3" y="12"/>
                      <a:pt x="2" y="12"/>
                      <a:pt x="1" y="12"/>
                    </a:cubicBezTo>
                    <a:cubicBezTo>
                      <a:pt x="2" y="10"/>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7" name="Freeform 717"/>
              <p:cNvSpPr>
                <a:spLocks/>
              </p:cNvSpPr>
              <p:nvPr userDrawn="1"/>
            </p:nvSpPr>
            <p:spPr bwMode="auto">
              <a:xfrm>
                <a:off x="2243" y="1531"/>
                <a:ext cx="109" cy="126"/>
              </a:xfrm>
              <a:custGeom>
                <a:avLst/>
                <a:gdLst>
                  <a:gd name="T0" fmla="*/ 11 w 46"/>
                  <a:gd name="T1" fmla="*/ 13 h 53"/>
                  <a:gd name="T2" fmla="*/ 35 w 46"/>
                  <a:gd name="T3" fmla="*/ 1 h 53"/>
                  <a:gd name="T4" fmla="*/ 40 w 46"/>
                  <a:gd name="T5" fmla="*/ 30 h 53"/>
                  <a:gd name="T6" fmla="*/ 11 w 46"/>
                  <a:gd name="T7" fmla="*/ 13 h 53"/>
                </a:gdLst>
                <a:ahLst/>
                <a:cxnLst>
                  <a:cxn ang="0">
                    <a:pos x="T0" y="T1"/>
                  </a:cxn>
                  <a:cxn ang="0">
                    <a:pos x="T2" y="T3"/>
                  </a:cxn>
                  <a:cxn ang="0">
                    <a:pos x="T4" y="T5"/>
                  </a:cxn>
                  <a:cxn ang="0">
                    <a:pos x="T6" y="T7"/>
                  </a:cxn>
                </a:cxnLst>
                <a:rect l="0" t="0" r="r" b="b"/>
                <a:pathLst>
                  <a:path w="46" h="53">
                    <a:moveTo>
                      <a:pt x="11" y="13"/>
                    </a:moveTo>
                    <a:cubicBezTo>
                      <a:pt x="17" y="6"/>
                      <a:pt x="29" y="0"/>
                      <a:pt x="35" y="1"/>
                    </a:cubicBezTo>
                    <a:cubicBezTo>
                      <a:pt x="43" y="5"/>
                      <a:pt x="46" y="22"/>
                      <a:pt x="40" y="30"/>
                    </a:cubicBezTo>
                    <a:cubicBezTo>
                      <a:pt x="26" y="53"/>
                      <a:pt x="0" y="36"/>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8" name="Freeform 718"/>
              <p:cNvSpPr>
                <a:spLocks/>
              </p:cNvSpPr>
              <p:nvPr userDrawn="1"/>
            </p:nvSpPr>
            <p:spPr bwMode="auto">
              <a:xfrm>
                <a:off x="2304" y="2007"/>
                <a:ext cx="59" cy="94"/>
              </a:xfrm>
              <a:custGeom>
                <a:avLst/>
                <a:gdLst>
                  <a:gd name="T0" fmla="*/ 3 w 25"/>
                  <a:gd name="T1" fmla="*/ 32 h 40"/>
                  <a:gd name="T2" fmla="*/ 10 w 25"/>
                  <a:gd name="T3" fmla="*/ 8 h 40"/>
                  <a:gd name="T4" fmla="*/ 7 w 25"/>
                  <a:gd name="T5" fmla="*/ 40 h 40"/>
                  <a:gd name="T6" fmla="*/ 3 w 25"/>
                  <a:gd name="T7" fmla="*/ 32 h 40"/>
                </a:gdLst>
                <a:ahLst/>
                <a:cxnLst>
                  <a:cxn ang="0">
                    <a:pos x="T0" y="T1"/>
                  </a:cxn>
                  <a:cxn ang="0">
                    <a:pos x="T2" y="T3"/>
                  </a:cxn>
                  <a:cxn ang="0">
                    <a:pos x="T4" y="T5"/>
                  </a:cxn>
                  <a:cxn ang="0">
                    <a:pos x="T6" y="T7"/>
                  </a:cxn>
                </a:cxnLst>
                <a:rect l="0" t="0" r="r" b="b"/>
                <a:pathLst>
                  <a:path w="25" h="40">
                    <a:moveTo>
                      <a:pt x="3" y="32"/>
                    </a:moveTo>
                    <a:cubicBezTo>
                      <a:pt x="1" y="28"/>
                      <a:pt x="0" y="13"/>
                      <a:pt x="10" y="8"/>
                    </a:cubicBezTo>
                    <a:cubicBezTo>
                      <a:pt x="25" y="0"/>
                      <a:pt x="18" y="36"/>
                      <a:pt x="7" y="40"/>
                    </a:cubicBezTo>
                    <a:cubicBezTo>
                      <a:pt x="6" y="37"/>
                      <a:pt x="4" y="35"/>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9" name="Freeform 719"/>
              <p:cNvSpPr>
                <a:spLocks/>
              </p:cNvSpPr>
              <p:nvPr userDrawn="1"/>
            </p:nvSpPr>
            <p:spPr bwMode="auto">
              <a:xfrm>
                <a:off x="1010" y="19"/>
                <a:ext cx="114" cy="105"/>
              </a:xfrm>
              <a:custGeom>
                <a:avLst/>
                <a:gdLst>
                  <a:gd name="T0" fmla="*/ 21 w 48"/>
                  <a:gd name="T1" fmla="*/ 0 h 44"/>
                  <a:gd name="T2" fmla="*/ 13 w 48"/>
                  <a:gd name="T3" fmla="*/ 0 h 44"/>
                  <a:gd name="T4" fmla="*/ 6 w 48"/>
                  <a:gd name="T5" fmla="*/ 20 h 44"/>
                  <a:gd name="T6" fmla="*/ 30 w 48"/>
                  <a:gd name="T7" fmla="*/ 6 h 44"/>
                  <a:gd name="T8" fmla="*/ 21 w 48"/>
                  <a:gd name="T9" fmla="*/ 0 h 44"/>
                </a:gdLst>
                <a:ahLst/>
                <a:cxnLst>
                  <a:cxn ang="0">
                    <a:pos x="T0" y="T1"/>
                  </a:cxn>
                  <a:cxn ang="0">
                    <a:pos x="T2" y="T3"/>
                  </a:cxn>
                  <a:cxn ang="0">
                    <a:pos x="T4" y="T5"/>
                  </a:cxn>
                  <a:cxn ang="0">
                    <a:pos x="T6" y="T7"/>
                  </a:cxn>
                  <a:cxn ang="0">
                    <a:pos x="T8" y="T9"/>
                  </a:cxn>
                </a:cxnLst>
                <a:rect l="0" t="0" r="r" b="b"/>
                <a:pathLst>
                  <a:path w="48" h="44">
                    <a:moveTo>
                      <a:pt x="21" y="0"/>
                    </a:moveTo>
                    <a:cubicBezTo>
                      <a:pt x="18" y="0"/>
                      <a:pt x="16" y="0"/>
                      <a:pt x="13" y="0"/>
                    </a:cubicBezTo>
                    <a:cubicBezTo>
                      <a:pt x="6" y="2"/>
                      <a:pt x="0" y="10"/>
                      <a:pt x="6" y="20"/>
                    </a:cubicBezTo>
                    <a:cubicBezTo>
                      <a:pt x="18" y="44"/>
                      <a:pt x="48" y="26"/>
                      <a:pt x="30" y="6"/>
                    </a:cubicBezTo>
                    <a:cubicBezTo>
                      <a:pt x="27" y="3"/>
                      <a:pt x="24" y="1"/>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0" name="Freeform 720"/>
              <p:cNvSpPr>
                <a:spLocks/>
              </p:cNvSpPr>
              <p:nvPr userDrawn="1"/>
            </p:nvSpPr>
            <p:spPr bwMode="auto">
              <a:xfrm>
                <a:off x="1247" y="332"/>
                <a:ext cx="170" cy="97"/>
              </a:xfrm>
              <a:custGeom>
                <a:avLst/>
                <a:gdLst>
                  <a:gd name="T0" fmla="*/ 16 w 72"/>
                  <a:gd name="T1" fmla="*/ 29 h 41"/>
                  <a:gd name="T2" fmla="*/ 10 w 72"/>
                  <a:gd name="T3" fmla="*/ 4 h 41"/>
                  <a:gd name="T4" fmla="*/ 47 w 72"/>
                  <a:gd name="T5" fmla="*/ 38 h 41"/>
                  <a:gd name="T6" fmla="*/ 16 w 72"/>
                  <a:gd name="T7" fmla="*/ 29 h 41"/>
                </a:gdLst>
                <a:ahLst/>
                <a:cxnLst>
                  <a:cxn ang="0">
                    <a:pos x="T0" y="T1"/>
                  </a:cxn>
                  <a:cxn ang="0">
                    <a:pos x="T2" y="T3"/>
                  </a:cxn>
                  <a:cxn ang="0">
                    <a:pos x="T4" y="T5"/>
                  </a:cxn>
                  <a:cxn ang="0">
                    <a:pos x="T6" y="T7"/>
                  </a:cxn>
                </a:cxnLst>
                <a:rect l="0" t="0" r="r" b="b"/>
                <a:pathLst>
                  <a:path w="72" h="41">
                    <a:moveTo>
                      <a:pt x="16" y="29"/>
                    </a:moveTo>
                    <a:cubicBezTo>
                      <a:pt x="0" y="16"/>
                      <a:pt x="1" y="7"/>
                      <a:pt x="10" y="4"/>
                    </a:cubicBezTo>
                    <a:cubicBezTo>
                      <a:pt x="24" y="0"/>
                      <a:pt x="72" y="29"/>
                      <a:pt x="47" y="38"/>
                    </a:cubicBezTo>
                    <a:cubicBezTo>
                      <a:pt x="40" y="41"/>
                      <a:pt x="29" y="3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1" name="Freeform 721"/>
              <p:cNvSpPr>
                <a:spLocks/>
              </p:cNvSpPr>
              <p:nvPr userDrawn="1"/>
            </p:nvSpPr>
            <p:spPr bwMode="auto">
              <a:xfrm>
                <a:off x="1983" y="999"/>
                <a:ext cx="186" cy="135"/>
              </a:xfrm>
              <a:custGeom>
                <a:avLst/>
                <a:gdLst>
                  <a:gd name="T0" fmla="*/ 21 w 79"/>
                  <a:gd name="T1" fmla="*/ 46 h 57"/>
                  <a:gd name="T2" fmla="*/ 12 w 79"/>
                  <a:gd name="T3" fmla="*/ 14 h 57"/>
                  <a:gd name="T4" fmla="*/ 56 w 79"/>
                  <a:gd name="T5" fmla="*/ 47 h 57"/>
                  <a:gd name="T6" fmla="*/ 21 w 79"/>
                  <a:gd name="T7" fmla="*/ 46 h 57"/>
                </a:gdLst>
                <a:ahLst/>
                <a:cxnLst>
                  <a:cxn ang="0">
                    <a:pos x="T0" y="T1"/>
                  </a:cxn>
                  <a:cxn ang="0">
                    <a:pos x="T2" y="T3"/>
                  </a:cxn>
                  <a:cxn ang="0">
                    <a:pos x="T4" y="T5"/>
                  </a:cxn>
                  <a:cxn ang="0">
                    <a:pos x="T6" y="T7"/>
                  </a:cxn>
                </a:cxnLst>
                <a:rect l="0" t="0" r="r" b="b"/>
                <a:pathLst>
                  <a:path w="79" h="57">
                    <a:moveTo>
                      <a:pt x="21" y="46"/>
                    </a:moveTo>
                    <a:cubicBezTo>
                      <a:pt x="0" y="32"/>
                      <a:pt x="4" y="20"/>
                      <a:pt x="12" y="14"/>
                    </a:cubicBezTo>
                    <a:cubicBezTo>
                      <a:pt x="31" y="0"/>
                      <a:pt x="79" y="27"/>
                      <a:pt x="56" y="47"/>
                    </a:cubicBezTo>
                    <a:cubicBezTo>
                      <a:pt x="44" y="57"/>
                      <a:pt x="33" y="54"/>
                      <a:pt x="2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2" name="Freeform 722"/>
              <p:cNvSpPr>
                <a:spLocks/>
              </p:cNvSpPr>
              <p:nvPr userDrawn="1"/>
            </p:nvSpPr>
            <p:spPr bwMode="auto">
              <a:xfrm>
                <a:off x="1618" y="656"/>
                <a:ext cx="194" cy="113"/>
              </a:xfrm>
              <a:custGeom>
                <a:avLst/>
                <a:gdLst>
                  <a:gd name="T0" fmla="*/ 22 w 82"/>
                  <a:gd name="T1" fmla="*/ 36 h 48"/>
                  <a:gd name="T2" fmla="*/ 10 w 82"/>
                  <a:gd name="T3" fmla="*/ 8 h 48"/>
                  <a:gd name="T4" fmla="*/ 56 w 82"/>
                  <a:gd name="T5" fmla="*/ 42 h 48"/>
                  <a:gd name="T6" fmla="*/ 22 w 82"/>
                  <a:gd name="T7" fmla="*/ 36 h 48"/>
                </a:gdLst>
                <a:ahLst/>
                <a:cxnLst>
                  <a:cxn ang="0">
                    <a:pos x="T0" y="T1"/>
                  </a:cxn>
                  <a:cxn ang="0">
                    <a:pos x="T2" y="T3"/>
                  </a:cxn>
                  <a:cxn ang="0">
                    <a:pos x="T4" y="T5"/>
                  </a:cxn>
                  <a:cxn ang="0">
                    <a:pos x="T6" y="T7"/>
                  </a:cxn>
                </a:cxnLst>
                <a:rect l="0" t="0" r="r" b="b"/>
                <a:pathLst>
                  <a:path w="82" h="48">
                    <a:moveTo>
                      <a:pt x="22" y="36"/>
                    </a:moveTo>
                    <a:cubicBezTo>
                      <a:pt x="0" y="22"/>
                      <a:pt x="2" y="12"/>
                      <a:pt x="10" y="8"/>
                    </a:cubicBezTo>
                    <a:cubicBezTo>
                      <a:pt x="27" y="0"/>
                      <a:pt x="82" y="27"/>
                      <a:pt x="56" y="42"/>
                    </a:cubicBezTo>
                    <a:cubicBezTo>
                      <a:pt x="46" y="48"/>
                      <a:pt x="37" y="45"/>
                      <a:pt x="2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3" name="Freeform 723"/>
              <p:cNvSpPr>
                <a:spLocks/>
              </p:cNvSpPr>
              <p:nvPr userDrawn="1"/>
            </p:nvSpPr>
            <p:spPr bwMode="auto">
              <a:xfrm>
                <a:off x="2302" y="2631"/>
                <a:ext cx="17" cy="33"/>
              </a:xfrm>
              <a:custGeom>
                <a:avLst/>
                <a:gdLst>
                  <a:gd name="T0" fmla="*/ 0 w 7"/>
                  <a:gd name="T1" fmla="*/ 13 h 14"/>
                  <a:gd name="T2" fmla="*/ 0 w 7"/>
                  <a:gd name="T3" fmla="*/ 2 h 14"/>
                  <a:gd name="T4" fmla="*/ 7 w 7"/>
                  <a:gd name="T5" fmla="*/ 0 h 14"/>
                  <a:gd name="T6" fmla="*/ 0 w 7"/>
                  <a:gd name="T7" fmla="*/ 13 h 14"/>
                </a:gdLst>
                <a:ahLst/>
                <a:cxnLst>
                  <a:cxn ang="0">
                    <a:pos x="T0" y="T1"/>
                  </a:cxn>
                  <a:cxn ang="0">
                    <a:pos x="T2" y="T3"/>
                  </a:cxn>
                  <a:cxn ang="0">
                    <a:pos x="T4" y="T5"/>
                  </a:cxn>
                  <a:cxn ang="0">
                    <a:pos x="T6" y="T7"/>
                  </a:cxn>
                </a:cxnLst>
                <a:rect l="0" t="0" r="r" b="b"/>
                <a:pathLst>
                  <a:path w="7" h="14">
                    <a:moveTo>
                      <a:pt x="0" y="13"/>
                    </a:moveTo>
                    <a:cubicBezTo>
                      <a:pt x="0" y="9"/>
                      <a:pt x="0" y="5"/>
                      <a:pt x="0" y="2"/>
                    </a:cubicBezTo>
                    <a:cubicBezTo>
                      <a:pt x="3" y="1"/>
                      <a:pt x="5" y="0"/>
                      <a:pt x="7" y="0"/>
                    </a:cubicBezTo>
                    <a:cubicBezTo>
                      <a:pt x="7" y="9"/>
                      <a:pt x="5" y="1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4" name="Freeform 724"/>
              <p:cNvSpPr>
                <a:spLocks/>
              </p:cNvSpPr>
              <p:nvPr userDrawn="1"/>
            </p:nvSpPr>
            <p:spPr bwMode="auto">
              <a:xfrm>
                <a:off x="2250" y="1351"/>
                <a:ext cx="144" cy="147"/>
              </a:xfrm>
              <a:custGeom>
                <a:avLst/>
                <a:gdLst>
                  <a:gd name="T0" fmla="*/ 10 w 61"/>
                  <a:gd name="T1" fmla="*/ 55 h 62"/>
                  <a:gd name="T2" fmla="*/ 8 w 61"/>
                  <a:gd name="T3" fmla="*/ 25 h 62"/>
                  <a:gd name="T4" fmla="*/ 27 w 61"/>
                  <a:gd name="T5" fmla="*/ 59 h 62"/>
                  <a:gd name="T6" fmla="*/ 10 w 61"/>
                  <a:gd name="T7" fmla="*/ 55 h 62"/>
                </a:gdLst>
                <a:ahLst/>
                <a:cxnLst>
                  <a:cxn ang="0">
                    <a:pos x="T0" y="T1"/>
                  </a:cxn>
                  <a:cxn ang="0">
                    <a:pos x="T2" y="T3"/>
                  </a:cxn>
                  <a:cxn ang="0">
                    <a:pos x="T4" y="T5"/>
                  </a:cxn>
                  <a:cxn ang="0">
                    <a:pos x="T6" y="T7"/>
                  </a:cxn>
                </a:cxnLst>
                <a:rect l="0" t="0" r="r" b="b"/>
                <a:pathLst>
                  <a:path w="61" h="62">
                    <a:moveTo>
                      <a:pt x="10" y="55"/>
                    </a:moveTo>
                    <a:cubicBezTo>
                      <a:pt x="1" y="46"/>
                      <a:pt x="0" y="33"/>
                      <a:pt x="8" y="25"/>
                    </a:cubicBezTo>
                    <a:cubicBezTo>
                      <a:pt x="33" y="0"/>
                      <a:pt x="61" y="46"/>
                      <a:pt x="27" y="59"/>
                    </a:cubicBezTo>
                    <a:cubicBezTo>
                      <a:pt x="23" y="60"/>
                      <a:pt x="17" y="62"/>
                      <a:pt x="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5" name="Freeform 725"/>
              <p:cNvSpPr>
                <a:spLocks/>
              </p:cNvSpPr>
              <p:nvPr userDrawn="1"/>
            </p:nvSpPr>
            <p:spPr bwMode="auto">
              <a:xfrm>
                <a:off x="2326" y="1810"/>
                <a:ext cx="82" cy="142"/>
              </a:xfrm>
              <a:custGeom>
                <a:avLst/>
                <a:gdLst>
                  <a:gd name="T0" fmla="*/ 9 w 35"/>
                  <a:gd name="T1" fmla="*/ 19 h 60"/>
                  <a:gd name="T2" fmla="*/ 25 w 35"/>
                  <a:gd name="T3" fmla="*/ 41 h 60"/>
                  <a:gd name="T4" fmla="*/ 9 w 35"/>
                  <a:gd name="T5" fmla="*/ 19 h 60"/>
                </a:gdLst>
                <a:ahLst/>
                <a:cxnLst>
                  <a:cxn ang="0">
                    <a:pos x="T0" y="T1"/>
                  </a:cxn>
                  <a:cxn ang="0">
                    <a:pos x="T2" y="T3"/>
                  </a:cxn>
                  <a:cxn ang="0">
                    <a:pos x="T4" y="T5"/>
                  </a:cxn>
                </a:cxnLst>
                <a:rect l="0" t="0" r="r" b="b"/>
                <a:pathLst>
                  <a:path w="35" h="60">
                    <a:moveTo>
                      <a:pt x="9" y="19"/>
                    </a:moveTo>
                    <a:cubicBezTo>
                      <a:pt x="24" y="0"/>
                      <a:pt x="35" y="20"/>
                      <a:pt x="25" y="41"/>
                    </a:cubicBezTo>
                    <a:cubicBezTo>
                      <a:pt x="11" y="60"/>
                      <a:pt x="0" y="40"/>
                      <a:pt x="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6" name="Freeform 726"/>
              <p:cNvSpPr>
                <a:spLocks/>
              </p:cNvSpPr>
              <p:nvPr userDrawn="1"/>
            </p:nvSpPr>
            <p:spPr bwMode="auto">
              <a:xfrm>
                <a:off x="1531" y="516"/>
                <a:ext cx="182" cy="192"/>
              </a:xfrm>
              <a:custGeom>
                <a:avLst/>
                <a:gdLst>
                  <a:gd name="T0" fmla="*/ 23 w 77"/>
                  <a:gd name="T1" fmla="*/ 46 h 81"/>
                  <a:gd name="T2" fmla="*/ 13 w 77"/>
                  <a:gd name="T3" fmla="*/ 19 h 81"/>
                  <a:gd name="T4" fmla="*/ 23 w 77"/>
                  <a:gd name="T5" fmla="*/ 46 h 81"/>
                </a:gdLst>
                <a:ahLst/>
                <a:cxnLst>
                  <a:cxn ang="0">
                    <a:pos x="T0" y="T1"/>
                  </a:cxn>
                  <a:cxn ang="0">
                    <a:pos x="T2" y="T3"/>
                  </a:cxn>
                  <a:cxn ang="0">
                    <a:pos x="T4" y="T5"/>
                  </a:cxn>
                </a:cxnLst>
                <a:rect l="0" t="0" r="r" b="b"/>
                <a:pathLst>
                  <a:path w="77" h="81">
                    <a:moveTo>
                      <a:pt x="23" y="46"/>
                    </a:moveTo>
                    <a:cubicBezTo>
                      <a:pt x="6" y="35"/>
                      <a:pt x="0" y="23"/>
                      <a:pt x="13" y="19"/>
                    </a:cubicBezTo>
                    <a:cubicBezTo>
                      <a:pt x="61" y="0"/>
                      <a:pt x="77" y="81"/>
                      <a:pt x="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7" name="Freeform 727"/>
              <p:cNvSpPr>
                <a:spLocks/>
              </p:cNvSpPr>
              <p:nvPr userDrawn="1"/>
            </p:nvSpPr>
            <p:spPr bwMode="auto">
              <a:xfrm>
                <a:off x="1933" y="862"/>
                <a:ext cx="142" cy="137"/>
              </a:xfrm>
              <a:custGeom>
                <a:avLst/>
                <a:gdLst>
                  <a:gd name="T0" fmla="*/ 0 w 60"/>
                  <a:gd name="T1" fmla="*/ 29 h 58"/>
                  <a:gd name="T2" fmla="*/ 60 w 60"/>
                  <a:gd name="T3" fmla="*/ 42 h 58"/>
                  <a:gd name="T4" fmla="*/ 29 w 60"/>
                  <a:gd name="T5" fmla="*/ 57 h 58"/>
                  <a:gd name="T6" fmla="*/ 0 w 60"/>
                  <a:gd name="T7" fmla="*/ 29 h 58"/>
                </a:gdLst>
                <a:ahLst/>
                <a:cxnLst>
                  <a:cxn ang="0">
                    <a:pos x="T0" y="T1"/>
                  </a:cxn>
                  <a:cxn ang="0">
                    <a:pos x="T2" y="T3"/>
                  </a:cxn>
                  <a:cxn ang="0">
                    <a:pos x="T4" y="T5"/>
                  </a:cxn>
                  <a:cxn ang="0">
                    <a:pos x="T6" y="T7"/>
                  </a:cxn>
                </a:cxnLst>
                <a:rect l="0" t="0" r="r" b="b"/>
                <a:pathLst>
                  <a:path w="60" h="58">
                    <a:moveTo>
                      <a:pt x="0" y="29"/>
                    </a:moveTo>
                    <a:cubicBezTo>
                      <a:pt x="8" y="0"/>
                      <a:pt x="55" y="21"/>
                      <a:pt x="60" y="42"/>
                    </a:cubicBezTo>
                    <a:cubicBezTo>
                      <a:pt x="59" y="50"/>
                      <a:pt x="43" y="58"/>
                      <a:pt x="29" y="57"/>
                    </a:cubicBezTo>
                    <a:cubicBezTo>
                      <a:pt x="17" y="53"/>
                      <a:pt x="2" y="39"/>
                      <a:pt x="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8" name="Freeform 728"/>
              <p:cNvSpPr>
                <a:spLocks/>
              </p:cNvSpPr>
              <p:nvPr userDrawn="1"/>
            </p:nvSpPr>
            <p:spPr bwMode="auto">
              <a:xfrm>
                <a:off x="1188" y="216"/>
                <a:ext cx="156" cy="97"/>
              </a:xfrm>
              <a:custGeom>
                <a:avLst/>
                <a:gdLst>
                  <a:gd name="T0" fmla="*/ 18 w 66"/>
                  <a:gd name="T1" fmla="*/ 34 h 41"/>
                  <a:gd name="T2" fmla="*/ 6 w 66"/>
                  <a:gd name="T3" fmla="*/ 11 h 41"/>
                  <a:gd name="T4" fmla="*/ 38 w 66"/>
                  <a:gd name="T5" fmla="*/ 41 h 41"/>
                  <a:gd name="T6" fmla="*/ 18 w 66"/>
                  <a:gd name="T7" fmla="*/ 34 h 41"/>
                </a:gdLst>
                <a:ahLst/>
                <a:cxnLst>
                  <a:cxn ang="0">
                    <a:pos x="T0" y="T1"/>
                  </a:cxn>
                  <a:cxn ang="0">
                    <a:pos x="T2" y="T3"/>
                  </a:cxn>
                  <a:cxn ang="0">
                    <a:pos x="T4" y="T5"/>
                  </a:cxn>
                  <a:cxn ang="0">
                    <a:pos x="T6" y="T7"/>
                  </a:cxn>
                </a:cxnLst>
                <a:rect l="0" t="0" r="r" b="b"/>
                <a:pathLst>
                  <a:path w="66" h="41">
                    <a:moveTo>
                      <a:pt x="18" y="34"/>
                    </a:moveTo>
                    <a:cubicBezTo>
                      <a:pt x="5" y="26"/>
                      <a:pt x="0" y="14"/>
                      <a:pt x="6" y="11"/>
                    </a:cubicBezTo>
                    <a:cubicBezTo>
                      <a:pt x="24" y="0"/>
                      <a:pt x="66" y="38"/>
                      <a:pt x="38" y="41"/>
                    </a:cubicBezTo>
                    <a:cubicBezTo>
                      <a:pt x="34" y="41"/>
                      <a:pt x="28" y="41"/>
                      <a:pt x="1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9" name="Freeform 729"/>
              <p:cNvSpPr>
                <a:spLocks/>
              </p:cNvSpPr>
              <p:nvPr userDrawn="1"/>
            </p:nvSpPr>
            <p:spPr bwMode="auto">
              <a:xfrm>
                <a:off x="2326" y="2418"/>
                <a:ext cx="54" cy="62"/>
              </a:xfrm>
              <a:custGeom>
                <a:avLst/>
                <a:gdLst>
                  <a:gd name="T0" fmla="*/ 7 w 23"/>
                  <a:gd name="T1" fmla="*/ 22 h 26"/>
                  <a:gd name="T2" fmla="*/ 13 w 23"/>
                  <a:gd name="T3" fmla="*/ 22 h 26"/>
                  <a:gd name="T4" fmla="*/ 7 w 23"/>
                  <a:gd name="T5" fmla="*/ 22 h 26"/>
                </a:gdLst>
                <a:ahLst/>
                <a:cxnLst>
                  <a:cxn ang="0">
                    <a:pos x="T0" y="T1"/>
                  </a:cxn>
                  <a:cxn ang="0">
                    <a:pos x="T2" y="T3"/>
                  </a:cxn>
                  <a:cxn ang="0">
                    <a:pos x="T4" y="T5"/>
                  </a:cxn>
                </a:cxnLst>
                <a:rect l="0" t="0" r="r" b="b"/>
                <a:pathLst>
                  <a:path w="23" h="26">
                    <a:moveTo>
                      <a:pt x="7" y="22"/>
                    </a:moveTo>
                    <a:cubicBezTo>
                      <a:pt x="0" y="4"/>
                      <a:pt x="23" y="0"/>
                      <a:pt x="13" y="22"/>
                    </a:cubicBezTo>
                    <a:cubicBezTo>
                      <a:pt x="11" y="23"/>
                      <a:pt x="7" y="26"/>
                      <a:pt x="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0" name="Freeform 730"/>
              <p:cNvSpPr>
                <a:spLocks/>
              </p:cNvSpPr>
              <p:nvPr userDrawn="1"/>
            </p:nvSpPr>
            <p:spPr bwMode="auto">
              <a:xfrm>
                <a:off x="2219" y="1226"/>
                <a:ext cx="168" cy="142"/>
              </a:xfrm>
              <a:custGeom>
                <a:avLst/>
                <a:gdLst>
                  <a:gd name="T0" fmla="*/ 14 w 71"/>
                  <a:gd name="T1" fmla="*/ 49 h 60"/>
                  <a:gd name="T2" fmla="*/ 15 w 71"/>
                  <a:gd name="T3" fmla="*/ 17 h 60"/>
                  <a:gd name="T4" fmla="*/ 42 w 71"/>
                  <a:gd name="T5" fmla="*/ 53 h 60"/>
                  <a:gd name="T6" fmla="*/ 14 w 71"/>
                  <a:gd name="T7" fmla="*/ 49 h 60"/>
                </a:gdLst>
                <a:ahLst/>
                <a:cxnLst>
                  <a:cxn ang="0">
                    <a:pos x="T0" y="T1"/>
                  </a:cxn>
                  <a:cxn ang="0">
                    <a:pos x="T2" y="T3"/>
                  </a:cxn>
                  <a:cxn ang="0">
                    <a:pos x="T4" y="T5"/>
                  </a:cxn>
                  <a:cxn ang="0">
                    <a:pos x="T6" y="T7"/>
                  </a:cxn>
                </a:cxnLst>
                <a:rect l="0" t="0" r="r" b="b"/>
                <a:pathLst>
                  <a:path w="71" h="60">
                    <a:moveTo>
                      <a:pt x="14" y="49"/>
                    </a:moveTo>
                    <a:cubicBezTo>
                      <a:pt x="0" y="34"/>
                      <a:pt x="5" y="23"/>
                      <a:pt x="15" y="17"/>
                    </a:cubicBezTo>
                    <a:cubicBezTo>
                      <a:pt x="41" y="0"/>
                      <a:pt x="71" y="37"/>
                      <a:pt x="42" y="53"/>
                    </a:cubicBezTo>
                    <a:cubicBezTo>
                      <a:pt x="30" y="60"/>
                      <a:pt x="24" y="59"/>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1" name="Freeform 731"/>
              <p:cNvSpPr>
                <a:spLocks/>
              </p:cNvSpPr>
              <p:nvPr userDrawn="1"/>
            </p:nvSpPr>
            <p:spPr bwMode="auto">
              <a:xfrm>
                <a:off x="2361" y="1645"/>
                <a:ext cx="92" cy="158"/>
              </a:xfrm>
              <a:custGeom>
                <a:avLst/>
                <a:gdLst>
                  <a:gd name="T0" fmla="*/ 2 w 39"/>
                  <a:gd name="T1" fmla="*/ 38 h 67"/>
                  <a:gd name="T2" fmla="*/ 26 w 39"/>
                  <a:gd name="T3" fmla="*/ 9 h 67"/>
                  <a:gd name="T4" fmla="*/ 2 w 39"/>
                  <a:gd name="T5" fmla="*/ 38 h 67"/>
                </a:gdLst>
                <a:ahLst/>
                <a:cxnLst>
                  <a:cxn ang="0">
                    <a:pos x="T0" y="T1"/>
                  </a:cxn>
                  <a:cxn ang="0">
                    <a:pos x="T2" y="T3"/>
                  </a:cxn>
                  <a:cxn ang="0">
                    <a:pos x="T4" y="T5"/>
                  </a:cxn>
                </a:cxnLst>
                <a:rect l="0" t="0" r="r" b="b"/>
                <a:pathLst>
                  <a:path w="39" h="67">
                    <a:moveTo>
                      <a:pt x="2" y="38"/>
                    </a:moveTo>
                    <a:cubicBezTo>
                      <a:pt x="0" y="22"/>
                      <a:pt x="20" y="0"/>
                      <a:pt x="26" y="9"/>
                    </a:cubicBezTo>
                    <a:cubicBezTo>
                      <a:pt x="39" y="26"/>
                      <a:pt x="5" y="67"/>
                      <a:pt x="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2" name="Freeform 732"/>
              <p:cNvSpPr>
                <a:spLocks/>
              </p:cNvSpPr>
              <p:nvPr userDrawn="1"/>
            </p:nvSpPr>
            <p:spPr bwMode="auto">
              <a:xfrm>
                <a:off x="2366" y="2224"/>
                <a:ext cx="47" cy="78"/>
              </a:xfrm>
              <a:custGeom>
                <a:avLst/>
                <a:gdLst>
                  <a:gd name="T0" fmla="*/ 13 w 20"/>
                  <a:gd name="T1" fmla="*/ 0 h 33"/>
                  <a:gd name="T2" fmla="*/ 12 w 20"/>
                  <a:gd name="T3" fmla="*/ 29 h 33"/>
                  <a:gd name="T4" fmla="*/ 13 w 20"/>
                  <a:gd name="T5" fmla="*/ 0 h 33"/>
                </a:gdLst>
                <a:ahLst/>
                <a:cxnLst>
                  <a:cxn ang="0">
                    <a:pos x="T0" y="T1"/>
                  </a:cxn>
                  <a:cxn ang="0">
                    <a:pos x="T2" y="T3"/>
                  </a:cxn>
                  <a:cxn ang="0">
                    <a:pos x="T4" y="T5"/>
                  </a:cxn>
                </a:cxnLst>
                <a:rect l="0" t="0" r="r" b="b"/>
                <a:pathLst>
                  <a:path w="20" h="33">
                    <a:moveTo>
                      <a:pt x="13" y="0"/>
                    </a:moveTo>
                    <a:cubicBezTo>
                      <a:pt x="20" y="3"/>
                      <a:pt x="19" y="20"/>
                      <a:pt x="12" y="29"/>
                    </a:cubicBezTo>
                    <a:cubicBezTo>
                      <a:pt x="0" y="33"/>
                      <a:pt x="1" y="4"/>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3" name="Freeform 733"/>
              <p:cNvSpPr>
                <a:spLocks/>
              </p:cNvSpPr>
              <p:nvPr userDrawn="1"/>
            </p:nvSpPr>
            <p:spPr bwMode="auto">
              <a:xfrm>
                <a:off x="1460" y="445"/>
                <a:ext cx="191" cy="95"/>
              </a:xfrm>
              <a:custGeom>
                <a:avLst/>
                <a:gdLst>
                  <a:gd name="T0" fmla="*/ 18 w 81"/>
                  <a:gd name="T1" fmla="*/ 28 h 40"/>
                  <a:gd name="T2" fmla="*/ 10 w 81"/>
                  <a:gd name="T3" fmla="*/ 4 h 40"/>
                  <a:gd name="T4" fmla="*/ 53 w 81"/>
                  <a:gd name="T5" fmla="*/ 37 h 40"/>
                  <a:gd name="T6" fmla="*/ 18 w 81"/>
                  <a:gd name="T7" fmla="*/ 28 h 40"/>
                </a:gdLst>
                <a:ahLst/>
                <a:cxnLst>
                  <a:cxn ang="0">
                    <a:pos x="T0" y="T1"/>
                  </a:cxn>
                  <a:cxn ang="0">
                    <a:pos x="T2" y="T3"/>
                  </a:cxn>
                  <a:cxn ang="0">
                    <a:pos x="T4" y="T5"/>
                  </a:cxn>
                  <a:cxn ang="0">
                    <a:pos x="T6" y="T7"/>
                  </a:cxn>
                </a:cxnLst>
                <a:rect l="0" t="0" r="r" b="b"/>
                <a:pathLst>
                  <a:path w="81" h="40">
                    <a:moveTo>
                      <a:pt x="18" y="28"/>
                    </a:moveTo>
                    <a:cubicBezTo>
                      <a:pt x="0" y="16"/>
                      <a:pt x="1" y="7"/>
                      <a:pt x="10" y="4"/>
                    </a:cubicBezTo>
                    <a:cubicBezTo>
                      <a:pt x="25" y="0"/>
                      <a:pt x="81" y="28"/>
                      <a:pt x="53" y="37"/>
                    </a:cubicBezTo>
                    <a:cubicBezTo>
                      <a:pt x="44" y="40"/>
                      <a:pt x="32" y="37"/>
                      <a:pt x="1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4" name="Freeform 734"/>
              <p:cNvSpPr>
                <a:spLocks/>
              </p:cNvSpPr>
              <p:nvPr userDrawn="1"/>
            </p:nvSpPr>
            <p:spPr bwMode="auto">
              <a:xfrm>
                <a:off x="1138" y="121"/>
                <a:ext cx="147" cy="88"/>
              </a:xfrm>
              <a:custGeom>
                <a:avLst/>
                <a:gdLst>
                  <a:gd name="T0" fmla="*/ 15 w 62"/>
                  <a:gd name="T1" fmla="*/ 30 h 37"/>
                  <a:gd name="T2" fmla="*/ 7 w 62"/>
                  <a:gd name="T3" fmla="*/ 8 h 37"/>
                  <a:gd name="T4" fmla="*/ 33 w 62"/>
                  <a:gd name="T5" fmla="*/ 37 h 37"/>
                  <a:gd name="T6" fmla="*/ 15 w 62"/>
                  <a:gd name="T7" fmla="*/ 30 h 37"/>
                </a:gdLst>
                <a:ahLst/>
                <a:cxnLst>
                  <a:cxn ang="0">
                    <a:pos x="T0" y="T1"/>
                  </a:cxn>
                  <a:cxn ang="0">
                    <a:pos x="T2" y="T3"/>
                  </a:cxn>
                  <a:cxn ang="0">
                    <a:pos x="T4" y="T5"/>
                  </a:cxn>
                  <a:cxn ang="0">
                    <a:pos x="T6" y="T7"/>
                  </a:cxn>
                </a:cxnLst>
                <a:rect l="0" t="0" r="r" b="b"/>
                <a:pathLst>
                  <a:path w="62" h="37">
                    <a:moveTo>
                      <a:pt x="15" y="30"/>
                    </a:moveTo>
                    <a:cubicBezTo>
                      <a:pt x="4" y="21"/>
                      <a:pt x="0" y="10"/>
                      <a:pt x="7" y="8"/>
                    </a:cubicBezTo>
                    <a:cubicBezTo>
                      <a:pt x="25" y="0"/>
                      <a:pt x="62" y="36"/>
                      <a:pt x="33" y="37"/>
                    </a:cubicBezTo>
                    <a:cubicBezTo>
                      <a:pt x="30" y="37"/>
                      <a:pt x="24" y="37"/>
                      <a:pt x="1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5" name="Freeform 735"/>
              <p:cNvSpPr>
                <a:spLocks/>
              </p:cNvSpPr>
              <p:nvPr userDrawn="1"/>
            </p:nvSpPr>
            <p:spPr bwMode="auto">
              <a:xfrm>
                <a:off x="2193" y="1101"/>
                <a:ext cx="130" cy="134"/>
              </a:xfrm>
              <a:custGeom>
                <a:avLst/>
                <a:gdLst>
                  <a:gd name="T0" fmla="*/ 0 w 55"/>
                  <a:gd name="T1" fmla="*/ 27 h 57"/>
                  <a:gd name="T2" fmla="*/ 54 w 55"/>
                  <a:gd name="T3" fmla="*/ 39 h 57"/>
                  <a:gd name="T4" fmla="*/ 22 w 55"/>
                  <a:gd name="T5" fmla="*/ 56 h 57"/>
                  <a:gd name="T6" fmla="*/ 0 w 55"/>
                  <a:gd name="T7" fmla="*/ 27 h 57"/>
                </a:gdLst>
                <a:ahLst/>
                <a:cxnLst>
                  <a:cxn ang="0">
                    <a:pos x="T0" y="T1"/>
                  </a:cxn>
                  <a:cxn ang="0">
                    <a:pos x="T2" y="T3"/>
                  </a:cxn>
                  <a:cxn ang="0">
                    <a:pos x="T4" y="T5"/>
                  </a:cxn>
                  <a:cxn ang="0">
                    <a:pos x="T6" y="T7"/>
                  </a:cxn>
                </a:cxnLst>
                <a:rect l="0" t="0" r="r" b="b"/>
                <a:pathLst>
                  <a:path w="55" h="57">
                    <a:moveTo>
                      <a:pt x="0" y="27"/>
                    </a:moveTo>
                    <a:cubicBezTo>
                      <a:pt x="10" y="0"/>
                      <a:pt x="55" y="12"/>
                      <a:pt x="54" y="39"/>
                    </a:cubicBezTo>
                    <a:cubicBezTo>
                      <a:pt x="51" y="48"/>
                      <a:pt x="35" y="57"/>
                      <a:pt x="22" y="56"/>
                    </a:cubicBezTo>
                    <a:cubicBezTo>
                      <a:pt x="12" y="52"/>
                      <a:pt x="0" y="37"/>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6" name="Freeform 736"/>
              <p:cNvSpPr>
                <a:spLocks/>
              </p:cNvSpPr>
              <p:nvPr userDrawn="1"/>
            </p:nvSpPr>
            <p:spPr bwMode="auto">
              <a:xfrm>
                <a:off x="1850" y="765"/>
                <a:ext cx="194" cy="118"/>
              </a:xfrm>
              <a:custGeom>
                <a:avLst/>
                <a:gdLst>
                  <a:gd name="T0" fmla="*/ 24 w 82"/>
                  <a:gd name="T1" fmla="*/ 39 h 50"/>
                  <a:gd name="T2" fmla="*/ 10 w 82"/>
                  <a:gd name="T3" fmla="*/ 9 h 50"/>
                  <a:gd name="T4" fmla="*/ 61 w 82"/>
                  <a:gd name="T5" fmla="*/ 41 h 50"/>
                  <a:gd name="T6" fmla="*/ 24 w 82"/>
                  <a:gd name="T7" fmla="*/ 39 h 50"/>
                </a:gdLst>
                <a:ahLst/>
                <a:cxnLst>
                  <a:cxn ang="0">
                    <a:pos x="T0" y="T1"/>
                  </a:cxn>
                  <a:cxn ang="0">
                    <a:pos x="T2" y="T3"/>
                  </a:cxn>
                  <a:cxn ang="0">
                    <a:pos x="T4" y="T5"/>
                  </a:cxn>
                  <a:cxn ang="0">
                    <a:pos x="T6" y="T7"/>
                  </a:cxn>
                </a:cxnLst>
                <a:rect l="0" t="0" r="r" b="b"/>
                <a:pathLst>
                  <a:path w="82" h="50">
                    <a:moveTo>
                      <a:pt x="24" y="39"/>
                    </a:moveTo>
                    <a:cubicBezTo>
                      <a:pt x="0" y="25"/>
                      <a:pt x="2" y="14"/>
                      <a:pt x="10" y="9"/>
                    </a:cubicBezTo>
                    <a:cubicBezTo>
                      <a:pt x="26" y="0"/>
                      <a:pt x="82" y="24"/>
                      <a:pt x="61" y="41"/>
                    </a:cubicBezTo>
                    <a:cubicBezTo>
                      <a:pt x="50" y="50"/>
                      <a:pt x="37" y="47"/>
                      <a:pt x="2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7" name="Freeform 737"/>
              <p:cNvSpPr>
                <a:spLocks/>
              </p:cNvSpPr>
              <p:nvPr userDrawn="1"/>
            </p:nvSpPr>
            <p:spPr bwMode="auto">
              <a:xfrm>
                <a:off x="2382" y="1474"/>
                <a:ext cx="97" cy="142"/>
              </a:xfrm>
              <a:custGeom>
                <a:avLst/>
                <a:gdLst>
                  <a:gd name="T0" fmla="*/ 3 w 41"/>
                  <a:gd name="T1" fmla="*/ 47 h 60"/>
                  <a:gd name="T2" fmla="*/ 13 w 41"/>
                  <a:gd name="T3" fmla="*/ 17 h 60"/>
                  <a:gd name="T4" fmla="*/ 20 w 41"/>
                  <a:gd name="T5" fmla="*/ 56 h 60"/>
                  <a:gd name="T6" fmla="*/ 3 w 41"/>
                  <a:gd name="T7" fmla="*/ 47 h 60"/>
                </a:gdLst>
                <a:ahLst/>
                <a:cxnLst>
                  <a:cxn ang="0">
                    <a:pos x="T0" y="T1"/>
                  </a:cxn>
                  <a:cxn ang="0">
                    <a:pos x="T2" y="T3"/>
                  </a:cxn>
                  <a:cxn ang="0">
                    <a:pos x="T4" y="T5"/>
                  </a:cxn>
                  <a:cxn ang="0">
                    <a:pos x="T6" y="T7"/>
                  </a:cxn>
                </a:cxnLst>
                <a:rect l="0" t="0" r="r" b="b"/>
                <a:pathLst>
                  <a:path w="41" h="60">
                    <a:moveTo>
                      <a:pt x="3" y="47"/>
                    </a:moveTo>
                    <a:cubicBezTo>
                      <a:pt x="0" y="37"/>
                      <a:pt x="1" y="25"/>
                      <a:pt x="13" y="17"/>
                    </a:cubicBezTo>
                    <a:cubicBezTo>
                      <a:pt x="41" y="0"/>
                      <a:pt x="36" y="46"/>
                      <a:pt x="20" y="56"/>
                    </a:cubicBezTo>
                    <a:cubicBezTo>
                      <a:pt x="15" y="58"/>
                      <a:pt x="7" y="60"/>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8" name="Freeform 738"/>
              <p:cNvSpPr>
                <a:spLocks/>
              </p:cNvSpPr>
              <p:nvPr userDrawn="1"/>
            </p:nvSpPr>
            <p:spPr bwMode="auto">
              <a:xfrm>
                <a:off x="2361" y="2861"/>
                <a:ext cx="14" cy="28"/>
              </a:xfrm>
              <a:custGeom>
                <a:avLst/>
                <a:gdLst>
                  <a:gd name="T0" fmla="*/ 0 w 6"/>
                  <a:gd name="T1" fmla="*/ 9 h 12"/>
                  <a:gd name="T2" fmla="*/ 0 w 6"/>
                  <a:gd name="T3" fmla="*/ 3 h 12"/>
                  <a:gd name="T4" fmla="*/ 1 w 6"/>
                  <a:gd name="T5" fmla="*/ 0 h 12"/>
                  <a:gd name="T6" fmla="*/ 4 w 6"/>
                  <a:gd name="T7" fmla="*/ 0 h 12"/>
                  <a:gd name="T8" fmla="*/ 6 w 6"/>
                  <a:gd name="T9" fmla="*/ 2 h 12"/>
                  <a:gd name="T10" fmla="*/ 5 w 6"/>
                  <a:gd name="T11" fmla="*/ 8 h 12"/>
                  <a:gd name="T12" fmla="*/ 4 w 6"/>
                  <a:gd name="T13" fmla="*/ 11 h 12"/>
                  <a:gd name="T14" fmla="*/ 1 w 6"/>
                  <a:gd name="T15" fmla="*/ 12 h 12"/>
                  <a:gd name="T16" fmla="*/ 0 w 6"/>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0" y="9"/>
                    </a:moveTo>
                    <a:cubicBezTo>
                      <a:pt x="0" y="7"/>
                      <a:pt x="0" y="5"/>
                      <a:pt x="0" y="3"/>
                    </a:cubicBezTo>
                    <a:cubicBezTo>
                      <a:pt x="1" y="4"/>
                      <a:pt x="1" y="2"/>
                      <a:pt x="1" y="0"/>
                    </a:cubicBezTo>
                    <a:cubicBezTo>
                      <a:pt x="2" y="0"/>
                      <a:pt x="3" y="0"/>
                      <a:pt x="4" y="0"/>
                    </a:cubicBezTo>
                    <a:cubicBezTo>
                      <a:pt x="4" y="2"/>
                      <a:pt x="5" y="2"/>
                      <a:pt x="6" y="2"/>
                    </a:cubicBezTo>
                    <a:cubicBezTo>
                      <a:pt x="6" y="4"/>
                      <a:pt x="5" y="6"/>
                      <a:pt x="5" y="8"/>
                    </a:cubicBezTo>
                    <a:cubicBezTo>
                      <a:pt x="4" y="8"/>
                      <a:pt x="4" y="9"/>
                      <a:pt x="4" y="11"/>
                    </a:cubicBezTo>
                    <a:cubicBezTo>
                      <a:pt x="3" y="11"/>
                      <a:pt x="2" y="11"/>
                      <a:pt x="1" y="12"/>
                    </a:cubicBezTo>
                    <a:cubicBezTo>
                      <a:pt x="1" y="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9" name="Freeform 739"/>
              <p:cNvSpPr>
                <a:spLocks/>
              </p:cNvSpPr>
              <p:nvPr userDrawn="1"/>
            </p:nvSpPr>
            <p:spPr bwMode="auto">
              <a:xfrm>
                <a:off x="2406" y="2016"/>
                <a:ext cx="57" cy="92"/>
              </a:xfrm>
              <a:custGeom>
                <a:avLst/>
                <a:gdLst>
                  <a:gd name="T0" fmla="*/ 3 w 24"/>
                  <a:gd name="T1" fmla="*/ 30 h 39"/>
                  <a:gd name="T2" fmla="*/ 10 w 24"/>
                  <a:gd name="T3" fmla="*/ 6 h 39"/>
                  <a:gd name="T4" fmla="*/ 7 w 24"/>
                  <a:gd name="T5" fmla="*/ 39 h 39"/>
                  <a:gd name="T6" fmla="*/ 3 w 24"/>
                  <a:gd name="T7" fmla="*/ 30 h 39"/>
                </a:gdLst>
                <a:ahLst/>
                <a:cxnLst>
                  <a:cxn ang="0">
                    <a:pos x="T0" y="T1"/>
                  </a:cxn>
                  <a:cxn ang="0">
                    <a:pos x="T2" y="T3"/>
                  </a:cxn>
                  <a:cxn ang="0">
                    <a:pos x="T4" y="T5"/>
                  </a:cxn>
                  <a:cxn ang="0">
                    <a:pos x="T6" y="T7"/>
                  </a:cxn>
                </a:cxnLst>
                <a:rect l="0" t="0" r="r" b="b"/>
                <a:pathLst>
                  <a:path w="24" h="39">
                    <a:moveTo>
                      <a:pt x="3" y="30"/>
                    </a:moveTo>
                    <a:cubicBezTo>
                      <a:pt x="1" y="26"/>
                      <a:pt x="0" y="10"/>
                      <a:pt x="10" y="6"/>
                    </a:cubicBezTo>
                    <a:cubicBezTo>
                      <a:pt x="24" y="0"/>
                      <a:pt x="18" y="36"/>
                      <a:pt x="7" y="39"/>
                    </a:cubicBezTo>
                    <a:cubicBezTo>
                      <a:pt x="5" y="36"/>
                      <a:pt x="4" y="33"/>
                      <a:pt x="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0" name="Freeform 740"/>
              <p:cNvSpPr>
                <a:spLocks/>
              </p:cNvSpPr>
              <p:nvPr userDrawn="1"/>
            </p:nvSpPr>
            <p:spPr bwMode="auto">
              <a:xfrm>
                <a:off x="2108" y="987"/>
                <a:ext cx="213" cy="128"/>
              </a:xfrm>
              <a:custGeom>
                <a:avLst/>
                <a:gdLst>
                  <a:gd name="T0" fmla="*/ 26 w 90"/>
                  <a:gd name="T1" fmla="*/ 40 h 54"/>
                  <a:gd name="T2" fmla="*/ 71 w 90"/>
                  <a:gd name="T3" fmla="*/ 22 h 54"/>
                  <a:gd name="T4" fmla="*/ 26 w 90"/>
                  <a:gd name="T5" fmla="*/ 40 h 54"/>
                </a:gdLst>
                <a:ahLst/>
                <a:cxnLst>
                  <a:cxn ang="0">
                    <a:pos x="T0" y="T1"/>
                  </a:cxn>
                  <a:cxn ang="0">
                    <a:pos x="T2" y="T3"/>
                  </a:cxn>
                  <a:cxn ang="0">
                    <a:pos x="T4" y="T5"/>
                  </a:cxn>
                </a:cxnLst>
                <a:rect l="0" t="0" r="r" b="b"/>
                <a:pathLst>
                  <a:path w="90" h="54">
                    <a:moveTo>
                      <a:pt x="26" y="40"/>
                    </a:moveTo>
                    <a:cubicBezTo>
                      <a:pt x="0" y="15"/>
                      <a:pt x="55" y="0"/>
                      <a:pt x="71" y="22"/>
                    </a:cubicBezTo>
                    <a:cubicBezTo>
                      <a:pt x="90" y="48"/>
                      <a:pt x="42" y="54"/>
                      <a:pt x="2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1" name="Freeform 741"/>
              <p:cNvSpPr>
                <a:spLocks/>
              </p:cNvSpPr>
              <p:nvPr userDrawn="1"/>
            </p:nvSpPr>
            <p:spPr bwMode="auto">
              <a:xfrm>
                <a:off x="1767" y="658"/>
                <a:ext cx="204" cy="107"/>
              </a:xfrm>
              <a:custGeom>
                <a:avLst/>
                <a:gdLst>
                  <a:gd name="T0" fmla="*/ 23 w 86"/>
                  <a:gd name="T1" fmla="*/ 33 h 45"/>
                  <a:gd name="T2" fmla="*/ 12 w 86"/>
                  <a:gd name="T3" fmla="*/ 6 h 45"/>
                  <a:gd name="T4" fmla="*/ 59 w 86"/>
                  <a:gd name="T5" fmla="*/ 39 h 45"/>
                  <a:gd name="T6" fmla="*/ 23 w 86"/>
                  <a:gd name="T7" fmla="*/ 33 h 45"/>
                </a:gdLst>
                <a:ahLst/>
                <a:cxnLst>
                  <a:cxn ang="0">
                    <a:pos x="T0" y="T1"/>
                  </a:cxn>
                  <a:cxn ang="0">
                    <a:pos x="T2" y="T3"/>
                  </a:cxn>
                  <a:cxn ang="0">
                    <a:pos x="T4" y="T5"/>
                  </a:cxn>
                  <a:cxn ang="0">
                    <a:pos x="T6" y="T7"/>
                  </a:cxn>
                </a:cxnLst>
                <a:rect l="0" t="0" r="r" b="b"/>
                <a:pathLst>
                  <a:path w="86" h="45">
                    <a:moveTo>
                      <a:pt x="23" y="33"/>
                    </a:moveTo>
                    <a:cubicBezTo>
                      <a:pt x="0" y="19"/>
                      <a:pt x="2" y="10"/>
                      <a:pt x="12" y="6"/>
                    </a:cubicBezTo>
                    <a:cubicBezTo>
                      <a:pt x="27" y="0"/>
                      <a:pt x="86" y="26"/>
                      <a:pt x="59" y="39"/>
                    </a:cubicBezTo>
                    <a:cubicBezTo>
                      <a:pt x="47" y="45"/>
                      <a:pt x="38" y="42"/>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2" name="Freeform 742"/>
              <p:cNvSpPr>
                <a:spLocks/>
              </p:cNvSpPr>
              <p:nvPr userDrawn="1"/>
            </p:nvSpPr>
            <p:spPr bwMode="auto">
              <a:xfrm>
                <a:off x="1117" y="24"/>
                <a:ext cx="130" cy="88"/>
              </a:xfrm>
              <a:custGeom>
                <a:avLst/>
                <a:gdLst>
                  <a:gd name="T0" fmla="*/ 10 w 55"/>
                  <a:gd name="T1" fmla="*/ 28 h 37"/>
                  <a:gd name="T2" fmla="*/ 7 w 55"/>
                  <a:gd name="T3" fmla="*/ 7 h 37"/>
                  <a:gd name="T4" fmla="*/ 27 w 55"/>
                  <a:gd name="T5" fmla="*/ 36 h 37"/>
                  <a:gd name="T6" fmla="*/ 10 w 55"/>
                  <a:gd name="T7" fmla="*/ 28 h 37"/>
                </a:gdLst>
                <a:ahLst/>
                <a:cxnLst>
                  <a:cxn ang="0">
                    <a:pos x="T0" y="T1"/>
                  </a:cxn>
                  <a:cxn ang="0">
                    <a:pos x="T2" y="T3"/>
                  </a:cxn>
                  <a:cxn ang="0">
                    <a:pos x="T4" y="T5"/>
                  </a:cxn>
                  <a:cxn ang="0">
                    <a:pos x="T6" y="T7"/>
                  </a:cxn>
                </a:cxnLst>
                <a:rect l="0" t="0" r="r" b="b"/>
                <a:pathLst>
                  <a:path w="55" h="37">
                    <a:moveTo>
                      <a:pt x="10" y="28"/>
                    </a:moveTo>
                    <a:cubicBezTo>
                      <a:pt x="1" y="20"/>
                      <a:pt x="0" y="9"/>
                      <a:pt x="7" y="7"/>
                    </a:cubicBezTo>
                    <a:cubicBezTo>
                      <a:pt x="28" y="0"/>
                      <a:pt x="55" y="37"/>
                      <a:pt x="27" y="36"/>
                    </a:cubicBezTo>
                    <a:cubicBezTo>
                      <a:pt x="23" y="36"/>
                      <a:pt x="17" y="35"/>
                      <a:pt x="1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3" name="Freeform 743"/>
              <p:cNvSpPr>
                <a:spLocks/>
              </p:cNvSpPr>
              <p:nvPr userDrawn="1"/>
            </p:nvSpPr>
            <p:spPr bwMode="auto">
              <a:xfrm>
                <a:off x="1386" y="334"/>
                <a:ext cx="175" cy="92"/>
              </a:xfrm>
              <a:custGeom>
                <a:avLst/>
                <a:gdLst>
                  <a:gd name="T0" fmla="*/ 22 w 74"/>
                  <a:gd name="T1" fmla="*/ 32 h 39"/>
                  <a:gd name="T2" fmla="*/ 6 w 74"/>
                  <a:gd name="T3" fmla="*/ 9 h 39"/>
                  <a:gd name="T4" fmla="*/ 45 w 74"/>
                  <a:gd name="T5" fmla="*/ 39 h 39"/>
                  <a:gd name="T6" fmla="*/ 22 w 74"/>
                  <a:gd name="T7" fmla="*/ 32 h 39"/>
                </a:gdLst>
                <a:ahLst/>
                <a:cxnLst>
                  <a:cxn ang="0">
                    <a:pos x="T0" y="T1"/>
                  </a:cxn>
                  <a:cxn ang="0">
                    <a:pos x="T2" y="T3"/>
                  </a:cxn>
                  <a:cxn ang="0">
                    <a:pos x="T4" y="T5"/>
                  </a:cxn>
                  <a:cxn ang="0">
                    <a:pos x="T6" y="T7"/>
                  </a:cxn>
                </a:cxnLst>
                <a:rect l="0" t="0" r="r" b="b"/>
                <a:pathLst>
                  <a:path w="74" h="39">
                    <a:moveTo>
                      <a:pt x="22" y="32"/>
                    </a:moveTo>
                    <a:cubicBezTo>
                      <a:pt x="7" y="24"/>
                      <a:pt x="0" y="12"/>
                      <a:pt x="6" y="9"/>
                    </a:cubicBezTo>
                    <a:cubicBezTo>
                      <a:pt x="26" y="0"/>
                      <a:pt x="74" y="37"/>
                      <a:pt x="45" y="39"/>
                    </a:cubicBezTo>
                    <a:cubicBezTo>
                      <a:pt x="41" y="39"/>
                      <a:pt x="34" y="39"/>
                      <a:pt x="2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4" name="Freeform 744"/>
              <p:cNvSpPr>
                <a:spLocks/>
              </p:cNvSpPr>
              <p:nvPr userDrawn="1"/>
            </p:nvSpPr>
            <p:spPr bwMode="auto">
              <a:xfrm>
                <a:off x="2378" y="1340"/>
                <a:ext cx="132" cy="139"/>
              </a:xfrm>
              <a:custGeom>
                <a:avLst/>
                <a:gdLst>
                  <a:gd name="T0" fmla="*/ 8 w 56"/>
                  <a:gd name="T1" fmla="*/ 47 h 59"/>
                  <a:gd name="T2" fmla="*/ 16 w 56"/>
                  <a:gd name="T3" fmla="*/ 16 h 59"/>
                  <a:gd name="T4" fmla="*/ 31 w 56"/>
                  <a:gd name="T5" fmla="*/ 54 h 59"/>
                  <a:gd name="T6" fmla="*/ 8 w 56"/>
                  <a:gd name="T7" fmla="*/ 47 h 59"/>
                </a:gdLst>
                <a:ahLst/>
                <a:cxnLst>
                  <a:cxn ang="0">
                    <a:pos x="T0" y="T1"/>
                  </a:cxn>
                  <a:cxn ang="0">
                    <a:pos x="T2" y="T3"/>
                  </a:cxn>
                  <a:cxn ang="0">
                    <a:pos x="T4" y="T5"/>
                  </a:cxn>
                  <a:cxn ang="0">
                    <a:pos x="T6" y="T7"/>
                  </a:cxn>
                </a:cxnLst>
                <a:rect l="0" t="0" r="r" b="b"/>
                <a:pathLst>
                  <a:path w="56" h="59">
                    <a:moveTo>
                      <a:pt x="8" y="47"/>
                    </a:moveTo>
                    <a:cubicBezTo>
                      <a:pt x="0" y="33"/>
                      <a:pt x="5" y="22"/>
                      <a:pt x="16" y="16"/>
                    </a:cubicBezTo>
                    <a:cubicBezTo>
                      <a:pt x="43" y="0"/>
                      <a:pt x="56" y="41"/>
                      <a:pt x="31" y="54"/>
                    </a:cubicBezTo>
                    <a:cubicBezTo>
                      <a:pt x="22" y="59"/>
                      <a:pt x="14" y="57"/>
                      <a:pt x="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5" name="Freeform 745"/>
              <p:cNvSpPr>
                <a:spLocks/>
              </p:cNvSpPr>
              <p:nvPr userDrawn="1"/>
            </p:nvSpPr>
            <p:spPr bwMode="auto">
              <a:xfrm>
                <a:off x="2397" y="2667"/>
                <a:ext cx="16" cy="35"/>
              </a:xfrm>
              <a:custGeom>
                <a:avLst/>
                <a:gdLst>
                  <a:gd name="T0" fmla="*/ 0 w 7"/>
                  <a:gd name="T1" fmla="*/ 13 h 15"/>
                  <a:gd name="T2" fmla="*/ 0 w 7"/>
                  <a:gd name="T3" fmla="*/ 2 h 15"/>
                  <a:gd name="T4" fmla="*/ 6 w 7"/>
                  <a:gd name="T5" fmla="*/ 0 h 15"/>
                  <a:gd name="T6" fmla="*/ 0 w 7"/>
                  <a:gd name="T7" fmla="*/ 13 h 15"/>
                </a:gdLst>
                <a:ahLst/>
                <a:cxnLst>
                  <a:cxn ang="0">
                    <a:pos x="T0" y="T1"/>
                  </a:cxn>
                  <a:cxn ang="0">
                    <a:pos x="T2" y="T3"/>
                  </a:cxn>
                  <a:cxn ang="0">
                    <a:pos x="T4" y="T5"/>
                  </a:cxn>
                  <a:cxn ang="0">
                    <a:pos x="T6" y="T7"/>
                  </a:cxn>
                </a:cxnLst>
                <a:rect l="0" t="0" r="r" b="b"/>
                <a:pathLst>
                  <a:path w="7" h="15">
                    <a:moveTo>
                      <a:pt x="0" y="13"/>
                    </a:moveTo>
                    <a:cubicBezTo>
                      <a:pt x="0" y="10"/>
                      <a:pt x="0" y="6"/>
                      <a:pt x="0" y="2"/>
                    </a:cubicBezTo>
                    <a:cubicBezTo>
                      <a:pt x="2" y="1"/>
                      <a:pt x="4" y="1"/>
                      <a:pt x="6" y="0"/>
                    </a:cubicBezTo>
                    <a:cubicBezTo>
                      <a:pt x="7" y="10"/>
                      <a:pt x="5" y="1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6" name="Freeform 746"/>
              <p:cNvSpPr>
                <a:spLocks/>
              </p:cNvSpPr>
              <p:nvPr userDrawn="1"/>
            </p:nvSpPr>
            <p:spPr bwMode="auto">
              <a:xfrm>
                <a:off x="2432" y="1791"/>
                <a:ext cx="90" cy="185"/>
              </a:xfrm>
              <a:custGeom>
                <a:avLst/>
                <a:gdLst>
                  <a:gd name="T0" fmla="*/ 5 w 38"/>
                  <a:gd name="T1" fmla="*/ 53 h 78"/>
                  <a:gd name="T2" fmla="*/ 8 w 38"/>
                  <a:gd name="T3" fmla="*/ 23 h 78"/>
                  <a:gd name="T4" fmla="*/ 5 w 38"/>
                  <a:gd name="T5" fmla="*/ 53 h 78"/>
                </a:gdLst>
                <a:ahLst/>
                <a:cxnLst>
                  <a:cxn ang="0">
                    <a:pos x="T0" y="T1"/>
                  </a:cxn>
                  <a:cxn ang="0">
                    <a:pos x="T2" y="T3"/>
                  </a:cxn>
                  <a:cxn ang="0">
                    <a:pos x="T4" y="T5"/>
                  </a:cxn>
                </a:cxnLst>
                <a:rect l="0" t="0" r="r" b="b"/>
                <a:pathLst>
                  <a:path w="38" h="78">
                    <a:moveTo>
                      <a:pt x="5" y="53"/>
                    </a:moveTo>
                    <a:cubicBezTo>
                      <a:pt x="0" y="47"/>
                      <a:pt x="4" y="29"/>
                      <a:pt x="8" y="23"/>
                    </a:cubicBezTo>
                    <a:cubicBezTo>
                      <a:pt x="38" y="0"/>
                      <a:pt x="24" y="78"/>
                      <a:pt x="5"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7" name="Freeform 747"/>
              <p:cNvSpPr>
                <a:spLocks/>
              </p:cNvSpPr>
              <p:nvPr userDrawn="1"/>
            </p:nvSpPr>
            <p:spPr bwMode="auto">
              <a:xfrm>
                <a:off x="1647" y="564"/>
                <a:ext cx="210" cy="85"/>
              </a:xfrm>
              <a:custGeom>
                <a:avLst/>
                <a:gdLst>
                  <a:gd name="T0" fmla="*/ 38 w 89"/>
                  <a:gd name="T1" fmla="*/ 24 h 36"/>
                  <a:gd name="T2" fmla="*/ 84 w 89"/>
                  <a:gd name="T3" fmla="*/ 25 h 36"/>
                  <a:gd name="T4" fmla="*/ 38 w 89"/>
                  <a:gd name="T5" fmla="*/ 24 h 36"/>
                </a:gdLst>
                <a:ahLst/>
                <a:cxnLst>
                  <a:cxn ang="0">
                    <a:pos x="T0" y="T1"/>
                  </a:cxn>
                  <a:cxn ang="0">
                    <a:pos x="T2" y="T3"/>
                  </a:cxn>
                  <a:cxn ang="0">
                    <a:pos x="T4" y="T5"/>
                  </a:cxn>
                </a:cxnLst>
                <a:rect l="0" t="0" r="r" b="b"/>
                <a:pathLst>
                  <a:path w="89" h="36">
                    <a:moveTo>
                      <a:pt x="38" y="24"/>
                    </a:moveTo>
                    <a:cubicBezTo>
                      <a:pt x="0" y="5"/>
                      <a:pt x="89" y="0"/>
                      <a:pt x="84" y="25"/>
                    </a:cubicBezTo>
                    <a:cubicBezTo>
                      <a:pt x="81" y="36"/>
                      <a:pt x="51" y="30"/>
                      <a:pt x="3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8" name="Freeform 748"/>
              <p:cNvSpPr>
                <a:spLocks/>
              </p:cNvSpPr>
              <p:nvPr userDrawn="1"/>
            </p:nvSpPr>
            <p:spPr bwMode="auto">
              <a:xfrm>
                <a:off x="2077" y="885"/>
                <a:ext cx="171" cy="142"/>
              </a:xfrm>
              <a:custGeom>
                <a:avLst/>
                <a:gdLst>
                  <a:gd name="T0" fmla="*/ 24 w 72"/>
                  <a:gd name="T1" fmla="*/ 36 h 60"/>
                  <a:gd name="T2" fmla="*/ 28 w 72"/>
                  <a:gd name="T3" fmla="*/ 0 h 60"/>
                  <a:gd name="T4" fmla="*/ 24 w 72"/>
                  <a:gd name="T5" fmla="*/ 36 h 60"/>
                </a:gdLst>
                <a:ahLst/>
                <a:cxnLst>
                  <a:cxn ang="0">
                    <a:pos x="T0" y="T1"/>
                  </a:cxn>
                  <a:cxn ang="0">
                    <a:pos x="T2" y="T3"/>
                  </a:cxn>
                  <a:cxn ang="0">
                    <a:pos x="T4" y="T5"/>
                  </a:cxn>
                </a:cxnLst>
                <a:rect l="0" t="0" r="r" b="b"/>
                <a:pathLst>
                  <a:path w="72" h="60">
                    <a:moveTo>
                      <a:pt x="24" y="36"/>
                    </a:moveTo>
                    <a:cubicBezTo>
                      <a:pt x="8" y="27"/>
                      <a:pt x="0" y="0"/>
                      <a:pt x="28" y="0"/>
                    </a:cubicBezTo>
                    <a:cubicBezTo>
                      <a:pt x="72" y="2"/>
                      <a:pt x="67" y="60"/>
                      <a:pt x="2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9" name="Freeform 749"/>
              <p:cNvSpPr>
                <a:spLocks/>
              </p:cNvSpPr>
              <p:nvPr userDrawn="1"/>
            </p:nvSpPr>
            <p:spPr bwMode="auto">
              <a:xfrm>
                <a:off x="1320" y="237"/>
                <a:ext cx="168" cy="90"/>
              </a:xfrm>
              <a:custGeom>
                <a:avLst/>
                <a:gdLst>
                  <a:gd name="T0" fmla="*/ 20 w 71"/>
                  <a:gd name="T1" fmla="*/ 30 h 38"/>
                  <a:gd name="T2" fmla="*/ 7 w 71"/>
                  <a:gd name="T3" fmla="*/ 8 h 38"/>
                  <a:gd name="T4" fmla="*/ 42 w 71"/>
                  <a:gd name="T5" fmla="*/ 37 h 38"/>
                  <a:gd name="T6" fmla="*/ 20 w 71"/>
                  <a:gd name="T7" fmla="*/ 30 h 38"/>
                </a:gdLst>
                <a:ahLst/>
                <a:cxnLst>
                  <a:cxn ang="0">
                    <a:pos x="T0" y="T1"/>
                  </a:cxn>
                  <a:cxn ang="0">
                    <a:pos x="T2" y="T3"/>
                  </a:cxn>
                  <a:cxn ang="0">
                    <a:pos x="T4" y="T5"/>
                  </a:cxn>
                  <a:cxn ang="0">
                    <a:pos x="T6" y="T7"/>
                  </a:cxn>
                </a:cxnLst>
                <a:rect l="0" t="0" r="r" b="b"/>
                <a:pathLst>
                  <a:path w="71" h="38">
                    <a:moveTo>
                      <a:pt x="20" y="30"/>
                    </a:moveTo>
                    <a:cubicBezTo>
                      <a:pt x="6" y="21"/>
                      <a:pt x="0" y="11"/>
                      <a:pt x="7" y="8"/>
                    </a:cubicBezTo>
                    <a:cubicBezTo>
                      <a:pt x="28" y="0"/>
                      <a:pt x="71" y="38"/>
                      <a:pt x="42" y="37"/>
                    </a:cubicBezTo>
                    <a:cubicBezTo>
                      <a:pt x="38" y="37"/>
                      <a:pt x="31" y="37"/>
                      <a:pt x="2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0" name="Freeform 750"/>
              <p:cNvSpPr>
                <a:spLocks/>
              </p:cNvSpPr>
              <p:nvPr userDrawn="1"/>
            </p:nvSpPr>
            <p:spPr bwMode="auto">
              <a:xfrm>
                <a:off x="2420" y="2454"/>
                <a:ext cx="55" cy="59"/>
              </a:xfrm>
              <a:custGeom>
                <a:avLst/>
                <a:gdLst>
                  <a:gd name="T0" fmla="*/ 7 w 23"/>
                  <a:gd name="T1" fmla="*/ 21 h 25"/>
                  <a:gd name="T2" fmla="*/ 13 w 23"/>
                  <a:gd name="T3" fmla="*/ 23 h 25"/>
                  <a:gd name="T4" fmla="*/ 7 w 23"/>
                  <a:gd name="T5" fmla="*/ 21 h 25"/>
                </a:gdLst>
                <a:ahLst/>
                <a:cxnLst>
                  <a:cxn ang="0">
                    <a:pos x="T0" y="T1"/>
                  </a:cxn>
                  <a:cxn ang="0">
                    <a:pos x="T2" y="T3"/>
                  </a:cxn>
                  <a:cxn ang="0">
                    <a:pos x="T4" y="T5"/>
                  </a:cxn>
                </a:cxnLst>
                <a:rect l="0" t="0" r="r" b="b"/>
                <a:pathLst>
                  <a:path w="23" h="25">
                    <a:moveTo>
                      <a:pt x="7" y="21"/>
                    </a:moveTo>
                    <a:cubicBezTo>
                      <a:pt x="0" y="2"/>
                      <a:pt x="23" y="0"/>
                      <a:pt x="13" y="23"/>
                    </a:cubicBezTo>
                    <a:cubicBezTo>
                      <a:pt x="11" y="23"/>
                      <a:pt x="7" y="25"/>
                      <a:pt x="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1" name="Freeform 751"/>
              <p:cNvSpPr>
                <a:spLocks/>
              </p:cNvSpPr>
              <p:nvPr userDrawn="1"/>
            </p:nvSpPr>
            <p:spPr bwMode="auto">
              <a:xfrm>
                <a:off x="2361" y="1212"/>
                <a:ext cx="161" cy="142"/>
              </a:xfrm>
              <a:custGeom>
                <a:avLst/>
                <a:gdLst>
                  <a:gd name="T0" fmla="*/ 14 w 68"/>
                  <a:gd name="T1" fmla="*/ 48 h 60"/>
                  <a:gd name="T2" fmla="*/ 14 w 68"/>
                  <a:gd name="T3" fmla="*/ 16 h 60"/>
                  <a:gd name="T4" fmla="*/ 44 w 68"/>
                  <a:gd name="T5" fmla="*/ 50 h 60"/>
                  <a:gd name="T6" fmla="*/ 14 w 68"/>
                  <a:gd name="T7" fmla="*/ 48 h 60"/>
                </a:gdLst>
                <a:ahLst/>
                <a:cxnLst>
                  <a:cxn ang="0">
                    <a:pos x="T0" y="T1"/>
                  </a:cxn>
                  <a:cxn ang="0">
                    <a:pos x="T2" y="T3"/>
                  </a:cxn>
                  <a:cxn ang="0">
                    <a:pos x="T4" y="T5"/>
                  </a:cxn>
                  <a:cxn ang="0">
                    <a:pos x="T6" y="T7"/>
                  </a:cxn>
                </a:cxnLst>
                <a:rect l="0" t="0" r="r" b="b"/>
                <a:pathLst>
                  <a:path w="68" h="60">
                    <a:moveTo>
                      <a:pt x="14" y="48"/>
                    </a:moveTo>
                    <a:cubicBezTo>
                      <a:pt x="0" y="34"/>
                      <a:pt x="5" y="22"/>
                      <a:pt x="14" y="16"/>
                    </a:cubicBezTo>
                    <a:cubicBezTo>
                      <a:pt x="37" y="0"/>
                      <a:pt x="68" y="32"/>
                      <a:pt x="44" y="50"/>
                    </a:cubicBezTo>
                    <a:cubicBezTo>
                      <a:pt x="30" y="60"/>
                      <a:pt x="22" y="57"/>
                      <a:pt x="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2" name="Freeform 752"/>
              <p:cNvSpPr>
                <a:spLocks/>
              </p:cNvSpPr>
              <p:nvPr userDrawn="1"/>
            </p:nvSpPr>
            <p:spPr bwMode="auto">
              <a:xfrm>
                <a:off x="2468" y="1616"/>
                <a:ext cx="125" cy="223"/>
              </a:xfrm>
              <a:custGeom>
                <a:avLst/>
                <a:gdLst>
                  <a:gd name="T0" fmla="*/ 1 w 53"/>
                  <a:gd name="T1" fmla="*/ 51 h 94"/>
                  <a:gd name="T2" fmla="*/ 13 w 53"/>
                  <a:gd name="T3" fmla="*/ 20 h 94"/>
                  <a:gd name="T4" fmla="*/ 1 w 53"/>
                  <a:gd name="T5" fmla="*/ 51 h 94"/>
                </a:gdLst>
                <a:ahLst/>
                <a:cxnLst>
                  <a:cxn ang="0">
                    <a:pos x="T0" y="T1"/>
                  </a:cxn>
                  <a:cxn ang="0">
                    <a:pos x="T2" y="T3"/>
                  </a:cxn>
                  <a:cxn ang="0">
                    <a:pos x="T4" y="T5"/>
                  </a:cxn>
                </a:cxnLst>
                <a:rect l="0" t="0" r="r" b="b"/>
                <a:pathLst>
                  <a:path w="53" h="94">
                    <a:moveTo>
                      <a:pt x="1" y="51"/>
                    </a:moveTo>
                    <a:cubicBezTo>
                      <a:pt x="0" y="40"/>
                      <a:pt x="3" y="25"/>
                      <a:pt x="13" y="20"/>
                    </a:cubicBezTo>
                    <a:cubicBezTo>
                      <a:pt x="53" y="0"/>
                      <a:pt x="6" y="94"/>
                      <a:pt x="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3" name="Freeform 753"/>
              <p:cNvSpPr>
                <a:spLocks/>
              </p:cNvSpPr>
              <p:nvPr userDrawn="1"/>
            </p:nvSpPr>
            <p:spPr bwMode="auto">
              <a:xfrm>
                <a:off x="2463" y="2255"/>
                <a:ext cx="45" cy="76"/>
              </a:xfrm>
              <a:custGeom>
                <a:avLst/>
                <a:gdLst>
                  <a:gd name="T0" fmla="*/ 12 w 19"/>
                  <a:gd name="T1" fmla="*/ 0 h 32"/>
                  <a:gd name="T2" fmla="*/ 11 w 19"/>
                  <a:gd name="T3" fmla="*/ 29 h 32"/>
                  <a:gd name="T4" fmla="*/ 12 w 19"/>
                  <a:gd name="T5" fmla="*/ 0 h 32"/>
                </a:gdLst>
                <a:ahLst/>
                <a:cxnLst>
                  <a:cxn ang="0">
                    <a:pos x="T0" y="T1"/>
                  </a:cxn>
                  <a:cxn ang="0">
                    <a:pos x="T2" y="T3"/>
                  </a:cxn>
                  <a:cxn ang="0">
                    <a:pos x="T4" y="T5"/>
                  </a:cxn>
                </a:cxnLst>
                <a:rect l="0" t="0" r="r" b="b"/>
                <a:pathLst>
                  <a:path w="19" h="32">
                    <a:moveTo>
                      <a:pt x="12" y="0"/>
                    </a:moveTo>
                    <a:cubicBezTo>
                      <a:pt x="19" y="4"/>
                      <a:pt x="18" y="22"/>
                      <a:pt x="11" y="29"/>
                    </a:cubicBezTo>
                    <a:cubicBezTo>
                      <a:pt x="0" y="32"/>
                      <a:pt x="1" y="3"/>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4" name="Freeform 754"/>
              <p:cNvSpPr>
                <a:spLocks/>
              </p:cNvSpPr>
              <p:nvPr userDrawn="1"/>
            </p:nvSpPr>
            <p:spPr bwMode="auto">
              <a:xfrm>
                <a:off x="2309" y="1084"/>
                <a:ext cx="187" cy="154"/>
              </a:xfrm>
              <a:custGeom>
                <a:avLst/>
                <a:gdLst>
                  <a:gd name="T0" fmla="*/ 22 w 79"/>
                  <a:gd name="T1" fmla="*/ 46 h 65"/>
                  <a:gd name="T2" fmla="*/ 62 w 79"/>
                  <a:gd name="T3" fmla="*/ 24 h 65"/>
                  <a:gd name="T4" fmla="*/ 22 w 79"/>
                  <a:gd name="T5" fmla="*/ 46 h 65"/>
                </a:gdLst>
                <a:ahLst/>
                <a:cxnLst>
                  <a:cxn ang="0">
                    <a:pos x="T0" y="T1"/>
                  </a:cxn>
                  <a:cxn ang="0">
                    <a:pos x="T2" y="T3"/>
                  </a:cxn>
                  <a:cxn ang="0">
                    <a:pos x="T4" y="T5"/>
                  </a:cxn>
                </a:cxnLst>
                <a:rect l="0" t="0" r="r" b="b"/>
                <a:pathLst>
                  <a:path w="79" h="65">
                    <a:moveTo>
                      <a:pt x="22" y="46"/>
                    </a:moveTo>
                    <a:cubicBezTo>
                      <a:pt x="0" y="22"/>
                      <a:pt x="46" y="0"/>
                      <a:pt x="62" y="24"/>
                    </a:cubicBezTo>
                    <a:cubicBezTo>
                      <a:pt x="79" y="48"/>
                      <a:pt x="39" y="65"/>
                      <a:pt x="2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5" name="Freeform 755"/>
              <p:cNvSpPr>
                <a:spLocks/>
              </p:cNvSpPr>
              <p:nvPr userDrawn="1"/>
            </p:nvSpPr>
            <p:spPr bwMode="auto">
              <a:xfrm>
                <a:off x="1268" y="142"/>
                <a:ext cx="163" cy="88"/>
              </a:xfrm>
              <a:custGeom>
                <a:avLst/>
                <a:gdLst>
                  <a:gd name="T0" fmla="*/ 17 w 69"/>
                  <a:gd name="T1" fmla="*/ 28 h 37"/>
                  <a:gd name="T2" fmla="*/ 8 w 69"/>
                  <a:gd name="T3" fmla="*/ 7 h 37"/>
                  <a:gd name="T4" fmla="*/ 38 w 69"/>
                  <a:gd name="T5" fmla="*/ 36 h 37"/>
                  <a:gd name="T6" fmla="*/ 17 w 69"/>
                  <a:gd name="T7" fmla="*/ 28 h 37"/>
                </a:gdLst>
                <a:ahLst/>
                <a:cxnLst>
                  <a:cxn ang="0">
                    <a:pos x="T0" y="T1"/>
                  </a:cxn>
                  <a:cxn ang="0">
                    <a:pos x="T2" y="T3"/>
                  </a:cxn>
                  <a:cxn ang="0">
                    <a:pos x="T4" y="T5"/>
                  </a:cxn>
                  <a:cxn ang="0">
                    <a:pos x="T6" y="T7"/>
                  </a:cxn>
                </a:cxnLst>
                <a:rect l="0" t="0" r="r" b="b"/>
                <a:pathLst>
                  <a:path w="69" h="37">
                    <a:moveTo>
                      <a:pt x="17" y="28"/>
                    </a:moveTo>
                    <a:cubicBezTo>
                      <a:pt x="4" y="20"/>
                      <a:pt x="0" y="10"/>
                      <a:pt x="8" y="7"/>
                    </a:cubicBezTo>
                    <a:cubicBezTo>
                      <a:pt x="29" y="0"/>
                      <a:pt x="69" y="37"/>
                      <a:pt x="38" y="36"/>
                    </a:cubicBezTo>
                    <a:cubicBezTo>
                      <a:pt x="34" y="36"/>
                      <a:pt x="27" y="35"/>
                      <a:pt x="17"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6" name="Freeform 756"/>
              <p:cNvSpPr>
                <a:spLocks/>
              </p:cNvSpPr>
              <p:nvPr userDrawn="1"/>
            </p:nvSpPr>
            <p:spPr bwMode="auto">
              <a:xfrm>
                <a:off x="2009" y="767"/>
                <a:ext cx="201" cy="109"/>
              </a:xfrm>
              <a:custGeom>
                <a:avLst/>
                <a:gdLst>
                  <a:gd name="T0" fmla="*/ 25 w 85"/>
                  <a:gd name="T1" fmla="*/ 35 h 46"/>
                  <a:gd name="T2" fmla="*/ 12 w 85"/>
                  <a:gd name="T3" fmla="*/ 7 h 46"/>
                  <a:gd name="T4" fmla="*/ 62 w 85"/>
                  <a:gd name="T5" fmla="*/ 39 h 46"/>
                  <a:gd name="T6" fmla="*/ 25 w 85"/>
                  <a:gd name="T7" fmla="*/ 35 h 46"/>
                </a:gdLst>
                <a:ahLst/>
                <a:cxnLst>
                  <a:cxn ang="0">
                    <a:pos x="T0" y="T1"/>
                  </a:cxn>
                  <a:cxn ang="0">
                    <a:pos x="T2" y="T3"/>
                  </a:cxn>
                  <a:cxn ang="0">
                    <a:pos x="T4" y="T5"/>
                  </a:cxn>
                  <a:cxn ang="0">
                    <a:pos x="T6" y="T7"/>
                  </a:cxn>
                </a:cxnLst>
                <a:rect l="0" t="0" r="r" b="b"/>
                <a:pathLst>
                  <a:path w="85" h="46">
                    <a:moveTo>
                      <a:pt x="25" y="35"/>
                    </a:moveTo>
                    <a:cubicBezTo>
                      <a:pt x="0" y="21"/>
                      <a:pt x="3" y="11"/>
                      <a:pt x="12" y="7"/>
                    </a:cubicBezTo>
                    <a:cubicBezTo>
                      <a:pt x="27" y="0"/>
                      <a:pt x="85" y="23"/>
                      <a:pt x="62" y="39"/>
                    </a:cubicBezTo>
                    <a:cubicBezTo>
                      <a:pt x="51" y="46"/>
                      <a:pt x="38" y="43"/>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7" name="Freeform 757"/>
              <p:cNvSpPr>
                <a:spLocks/>
              </p:cNvSpPr>
              <p:nvPr userDrawn="1"/>
            </p:nvSpPr>
            <p:spPr bwMode="auto">
              <a:xfrm>
                <a:off x="1611" y="441"/>
                <a:ext cx="187" cy="94"/>
              </a:xfrm>
              <a:custGeom>
                <a:avLst/>
                <a:gdLst>
                  <a:gd name="T0" fmla="*/ 24 w 79"/>
                  <a:gd name="T1" fmla="*/ 33 h 40"/>
                  <a:gd name="T2" fmla="*/ 7 w 79"/>
                  <a:gd name="T3" fmla="*/ 11 h 40"/>
                  <a:gd name="T4" fmla="*/ 49 w 79"/>
                  <a:gd name="T5" fmla="*/ 40 h 40"/>
                  <a:gd name="T6" fmla="*/ 24 w 79"/>
                  <a:gd name="T7" fmla="*/ 33 h 40"/>
                </a:gdLst>
                <a:ahLst/>
                <a:cxnLst>
                  <a:cxn ang="0">
                    <a:pos x="T0" y="T1"/>
                  </a:cxn>
                  <a:cxn ang="0">
                    <a:pos x="T2" y="T3"/>
                  </a:cxn>
                  <a:cxn ang="0">
                    <a:pos x="T4" y="T5"/>
                  </a:cxn>
                  <a:cxn ang="0">
                    <a:pos x="T6" y="T7"/>
                  </a:cxn>
                </a:cxnLst>
                <a:rect l="0" t="0" r="r" b="b"/>
                <a:pathLst>
                  <a:path w="79" h="40">
                    <a:moveTo>
                      <a:pt x="24" y="33"/>
                    </a:moveTo>
                    <a:cubicBezTo>
                      <a:pt x="8" y="25"/>
                      <a:pt x="0" y="14"/>
                      <a:pt x="7" y="11"/>
                    </a:cubicBezTo>
                    <a:cubicBezTo>
                      <a:pt x="29" y="0"/>
                      <a:pt x="79" y="39"/>
                      <a:pt x="49" y="40"/>
                    </a:cubicBezTo>
                    <a:cubicBezTo>
                      <a:pt x="44" y="40"/>
                      <a:pt x="37" y="40"/>
                      <a:pt x="2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8" name="Freeform 758"/>
              <p:cNvSpPr>
                <a:spLocks/>
              </p:cNvSpPr>
              <p:nvPr userDrawn="1"/>
            </p:nvSpPr>
            <p:spPr bwMode="auto">
              <a:xfrm>
                <a:off x="2487" y="1474"/>
                <a:ext cx="97" cy="138"/>
              </a:xfrm>
              <a:custGeom>
                <a:avLst/>
                <a:gdLst>
                  <a:gd name="T0" fmla="*/ 5 w 41"/>
                  <a:gd name="T1" fmla="*/ 45 h 58"/>
                  <a:gd name="T2" fmla="*/ 17 w 41"/>
                  <a:gd name="T3" fmla="*/ 11 h 58"/>
                  <a:gd name="T4" fmla="*/ 22 w 41"/>
                  <a:gd name="T5" fmla="*/ 53 h 58"/>
                  <a:gd name="T6" fmla="*/ 5 w 41"/>
                  <a:gd name="T7" fmla="*/ 45 h 58"/>
                </a:gdLst>
                <a:ahLst/>
                <a:cxnLst>
                  <a:cxn ang="0">
                    <a:pos x="T0" y="T1"/>
                  </a:cxn>
                  <a:cxn ang="0">
                    <a:pos x="T2" y="T3"/>
                  </a:cxn>
                  <a:cxn ang="0">
                    <a:pos x="T4" y="T5"/>
                  </a:cxn>
                  <a:cxn ang="0">
                    <a:pos x="T6" y="T7"/>
                  </a:cxn>
                </a:cxnLst>
                <a:rect l="0" t="0" r="r" b="b"/>
                <a:pathLst>
                  <a:path w="41" h="58">
                    <a:moveTo>
                      <a:pt x="5" y="45"/>
                    </a:moveTo>
                    <a:cubicBezTo>
                      <a:pt x="0" y="28"/>
                      <a:pt x="8" y="15"/>
                      <a:pt x="17" y="11"/>
                    </a:cubicBezTo>
                    <a:cubicBezTo>
                      <a:pt x="41" y="0"/>
                      <a:pt x="37" y="45"/>
                      <a:pt x="22" y="53"/>
                    </a:cubicBezTo>
                    <a:cubicBezTo>
                      <a:pt x="14" y="58"/>
                      <a:pt x="8" y="55"/>
                      <a:pt x="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9" name="Freeform 759"/>
              <p:cNvSpPr>
                <a:spLocks/>
              </p:cNvSpPr>
              <p:nvPr userDrawn="1"/>
            </p:nvSpPr>
            <p:spPr bwMode="auto">
              <a:xfrm>
                <a:off x="2451" y="2901"/>
                <a:ext cx="14" cy="28"/>
              </a:xfrm>
              <a:custGeom>
                <a:avLst/>
                <a:gdLst>
                  <a:gd name="T0" fmla="*/ 0 w 6"/>
                  <a:gd name="T1" fmla="*/ 9 h 12"/>
                  <a:gd name="T2" fmla="*/ 0 w 6"/>
                  <a:gd name="T3" fmla="*/ 3 h 12"/>
                  <a:gd name="T4" fmla="*/ 2 w 6"/>
                  <a:gd name="T5" fmla="*/ 0 h 12"/>
                  <a:gd name="T6" fmla="*/ 5 w 6"/>
                  <a:gd name="T7" fmla="*/ 0 h 12"/>
                  <a:gd name="T8" fmla="*/ 6 w 6"/>
                  <a:gd name="T9" fmla="*/ 3 h 12"/>
                  <a:gd name="T10" fmla="*/ 6 w 6"/>
                  <a:gd name="T11" fmla="*/ 8 h 12"/>
                  <a:gd name="T12" fmla="*/ 4 w 6"/>
                  <a:gd name="T13" fmla="*/ 11 h 12"/>
                  <a:gd name="T14" fmla="*/ 1 w 6"/>
                  <a:gd name="T15" fmla="*/ 12 h 12"/>
                  <a:gd name="T16" fmla="*/ 0 w 6"/>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0" y="9"/>
                    </a:moveTo>
                    <a:cubicBezTo>
                      <a:pt x="0" y="7"/>
                      <a:pt x="0" y="5"/>
                      <a:pt x="0" y="3"/>
                    </a:cubicBezTo>
                    <a:cubicBezTo>
                      <a:pt x="1" y="4"/>
                      <a:pt x="2" y="2"/>
                      <a:pt x="2" y="0"/>
                    </a:cubicBezTo>
                    <a:cubicBezTo>
                      <a:pt x="3" y="0"/>
                      <a:pt x="4" y="0"/>
                      <a:pt x="5" y="0"/>
                    </a:cubicBezTo>
                    <a:cubicBezTo>
                      <a:pt x="4" y="2"/>
                      <a:pt x="5" y="2"/>
                      <a:pt x="6" y="3"/>
                    </a:cubicBezTo>
                    <a:cubicBezTo>
                      <a:pt x="6" y="4"/>
                      <a:pt x="6" y="6"/>
                      <a:pt x="6" y="8"/>
                    </a:cubicBezTo>
                    <a:cubicBezTo>
                      <a:pt x="5" y="8"/>
                      <a:pt x="4" y="10"/>
                      <a:pt x="4" y="11"/>
                    </a:cubicBezTo>
                    <a:cubicBezTo>
                      <a:pt x="3" y="12"/>
                      <a:pt x="2" y="12"/>
                      <a:pt x="1" y="12"/>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0" name="Freeform 760"/>
              <p:cNvSpPr>
                <a:spLocks/>
              </p:cNvSpPr>
              <p:nvPr userDrawn="1"/>
            </p:nvSpPr>
            <p:spPr bwMode="auto">
              <a:xfrm>
                <a:off x="2505" y="2047"/>
                <a:ext cx="55" cy="128"/>
              </a:xfrm>
              <a:custGeom>
                <a:avLst/>
                <a:gdLst>
                  <a:gd name="T0" fmla="*/ 2 w 23"/>
                  <a:gd name="T1" fmla="*/ 28 h 54"/>
                  <a:gd name="T2" fmla="*/ 9 w 23"/>
                  <a:gd name="T3" fmla="*/ 3 h 54"/>
                  <a:gd name="T4" fmla="*/ 2 w 23"/>
                  <a:gd name="T5" fmla="*/ 28 h 54"/>
                </a:gdLst>
                <a:ahLst/>
                <a:cxnLst>
                  <a:cxn ang="0">
                    <a:pos x="T0" y="T1"/>
                  </a:cxn>
                  <a:cxn ang="0">
                    <a:pos x="T2" y="T3"/>
                  </a:cxn>
                  <a:cxn ang="0">
                    <a:pos x="T4" y="T5"/>
                  </a:cxn>
                </a:cxnLst>
                <a:rect l="0" t="0" r="r" b="b"/>
                <a:pathLst>
                  <a:path w="23" h="54">
                    <a:moveTo>
                      <a:pt x="2" y="28"/>
                    </a:moveTo>
                    <a:cubicBezTo>
                      <a:pt x="0" y="23"/>
                      <a:pt x="1" y="5"/>
                      <a:pt x="9" y="3"/>
                    </a:cubicBezTo>
                    <a:cubicBezTo>
                      <a:pt x="23" y="0"/>
                      <a:pt x="9" y="54"/>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1" name="Freeform 761"/>
              <p:cNvSpPr>
                <a:spLocks/>
              </p:cNvSpPr>
              <p:nvPr userDrawn="1"/>
            </p:nvSpPr>
            <p:spPr bwMode="auto">
              <a:xfrm>
                <a:off x="2262" y="975"/>
                <a:ext cx="213" cy="133"/>
              </a:xfrm>
              <a:custGeom>
                <a:avLst/>
                <a:gdLst>
                  <a:gd name="T0" fmla="*/ 26 w 90"/>
                  <a:gd name="T1" fmla="*/ 40 h 56"/>
                  <a:gd name="T2" fmla="*/ 68 w 90"/>
                  <a:gd name="T3" fmla="*/ 20 h 56"/>
                  <a:gd name="T4" fmla="*/ 26 w 90"/>
                  <a:gd name="T5" fmla="*/ 40 h 56"/>
                </a:gdLst>
                <a:ahLst/>
                <a:cxnLst>
                  <a:cxn ang="0">
                    <a:pos x="T0" y="T1"/>
                  </a:cxn>
                  <a:cxn ang="0">
                    <a:pos x="T2" y="T3"/>
                  </a:cxn>
                  <a:cxn ang="0">
                    <a:pos x="T4" y="T5"/>
                  </a:cxn>
                </a:cxnLst>
                <a:rect l="0" t="0" r="r" b="b"/>
                <a:pathLst>
                  <a:path w="90" h="56">
                    <a:moveTo>
                      <a:pt x="26" y="40"/>
                    </a:moveTo>
                    <a:cubicBezTo>
                      <a:pt x="0" y="15"/>
                      <a:pt x="49" y="0"/>
                      <a:pt x="68" y="20"/>
                    </a:cubicBezTo>
                    <a:cubicBezTo>
                      <a:pt x="90" y="45"/>
                      <a:pt x="44" y="56"/>
                      <a:pt x="2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2" name="Freeform 762"/>
              <p:cNvSpPr>
                <a:spLocks/>
              </p:cNvSpPr>
              <p:nvPr userDrawn="1"/>
            </p:nvSpPr>
            <p:spPr bwMode="auto">
              <a:xfrm>
                <a:off x="1931" y="665"/>
                <a:ext cx="210" cy="97"/>
              </a:xfrm>
              <a:custGeom>
                <a:avLst/>
                <a:gdLst>
                  <a:gd name="T0" fmla="*/ 23 w 89"/>
                  <a:gd name="T1" fmla="*/ 29 h 41"/>
                  <a:gd name="T2" fmla="*/ 12 w 89"/>
                  <a:gd name="T3" fmla="*/ 4 h 41"/>
                  <a:gd name="T4" fmla="*/ 60 w 89"/>
                  <a:gd name="T5" fmla="*/ 37 h 41"/>
                  <a:gd name="T6" fmla="*/ 23 w 89"/>
                  <a:gd name="T7" fmla="*/ 29 h 41"/>
                </a:gdLst>
                <a:ahLst/>
                <a:cxnLst>
                  <a:cxn ang="0">
                    <a:pos x="T0" y="T1"/>
                  </a:cxn>
                  <a:cxn ang="0">
                    <a:pos x="T2" y="T3"/>
                  </a:cxn>
                  <a:cxn ang="0">
                    <a:pos x="T4" y="T5"/>
                  </a:cxn>
                  <a:cxn ang="0">
                    <a:pos x="T6" y="T7"/>
                  </a:cxn>
                </a:cxnLst>
                <a:rect l="0" t="0" r="r" b="b"/>
                <a:pathLst>
                  <a:path w="89" h="41">
                    <a:moveTo>
                      <a:pt x="23" y="29"/>
                    </a:moveTo>
                    <a:cubicBezTo>
                      <a:pt x="0" y="16"/>
                      <a:pt x="2" y="7"/>
                      <a:pt x="12" y="4"/>
                    </a:cubicBezTo>
                    <a:cubicBezTo>
                      <a:pt x="27" y="0"/>
                      <a:pt x="89" y="26"/>
                      <a:pt x="60" y="37"/>
                    </a:cubicBezTo>
                    <a:cubicBezTo>
                      <a:pt x="47" y="41"/>
                      <a:pt x="38" y="38"/>
                      <a:pt x="2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3" name="Freeform 763"/>
              <p:cNvSpPr>
                <a:spLocks/>
              </p:cNvSpPr>
              <p:nvPr userDrawn="1"/>
            </p:nvSpPr>
            <p:spPr bwMode="auto">
              <a:xfrm>
                <a:off x="1237" y="55"/>
                <a:ext cx="145" cy="85"/>
              </a:xfrm>
              <a:custGeom>
                <a:avLst/>
                <a:gdLst>
                  <a:gd name="T0" fmla="*/ 13 w 61"/>
                  <a:gd name="T1" fmla="*/ 25 h 36"/>
                  <a:gd name="T2" fmla="*/ 7 w 61"/>
                  <a:gd name="T3" fmla="*/ 5 h 36"/>
                  <a:gd name="T4" fmla="*/ 32 w 61"/>
                  <a:gd name="T5" fmla="*/ 33 h 36"/>
                  <a:gd name="T6" fmla="*/ 13 w 61"/>
                  <a:gd name="T7" fmla="*/ 25 h 36"/>
                </a:gdLst>
                <a:ahLst/>
                <a:cxnLst>
                  <a:cxn ang="0">
                    <a:pos x="T0" y="T1"/>
                  </a:cxn>
                  <a:cxn ang="0">
                    <a:pos x="T2" y="T3"/>
                  </a:cxn>
                  <a:cxn ang="0">
                    <a:pos x="T4" y="T5"/>
                  </a:cxn>
                  <a:cxn ang="0">
                    <a:pos x="T6" y="T7"/>
                  </a:cxn>
                </a:cxnLst>
                <a:rect l="0" t="0" r="r" b="b"/>
                <a:pathLst>
                  <a:path w="61" h="36">
                    <a:moveTo>
                      <a:pt x="13" y="25"/>
                    </a:moveTo>
                    <a:cubicBezTo>
                      <a:pt x="2" y="16"/>
                      <a:pt x="0" y="6"/>
                      <a:pt x="7" y="5"/>
                    </a:cubicBezTo>
                    <a:cubicBezTo>
                      <a:pt x="26" y="0"/>
                      <a:pt x="61" y="36"/>
                      <a:pt x="32" y="33"/>
                    </a:cubicBezTo>
                    <a:cubicBezTo>
                      <a:pt x="28" y="33"/>
                      <a:pt x="22" y="32"/>
                      <a:pt x="1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4" name="Freeform 764"/>
              <p:cNvSpPr>
                <a:spLocks/>
              </p:cNvSpPr>
              <p:nvPr userDrawn="1"/>
            </p:nvSpPr>
            <p:spPr bwMode="auto">
              <a:xfrm>
                <a:off x="1533" y="348"/>
                <a:ext cx="185" cy="90"/>
              </a:xfrm>
              <a:custGeom>
                <a:avLst/>
                <a:gdLst>
                  <a:gd name="T0" fmla="*/ 23 w 78"/>
                  <a:gd name="T1" fmla="*/ 30 h 38"/>
                  <a:gd name="T2" fmla="*/ 8 w 78"/>
                  <a:gd name="T3" fmla="*/ 8 h 38"/>
                  <a:gd name="T4" fmla="*/ 48 w 78"/>
                  <a:gd name="T5" fmla="*/ 37 h 38"/>
                  <a:gd name="T6" fmla="*/ 23 w 78"/>
                  <a:gd name="T7" fmla="*/ 30 h 38"/>
                </a:gdLst>
                <a:ahLst/>
                <a:cxnLst>
                  <a:cxn ang="0">
                    <a:pos x="T0" y="T1"/>
                  </a:cxn>
                  <a:cxn ang="0">
                    <a:pos x="T2" y="T3"/>
                  </a:cxn>
                  <a:cxn ang="0">
                    <a:pos x="T4" y="T5"/>
                  </a:cxn>
                  <a:cxn ang="0">
                    <a:pos x="T6" y="T7"/>
                  </a:cxn>
                </a:cxnLst>
                <a:rect l="0" t="0" r="r" b="b"/>
                <a:pathLst>
                  <a:path w="78" h="38">
                    <a:moveTo>
                      <a:pt x="23" y="30"/>
                    </a:moveTo>
                    <a:cubicBezTo>
                      <a:pt x="7" y="21"/>
                      <a:pt x="0" y="11"/>
                      <a:pt x="8" y="8"/>
                    </a:cubicBezTo>
                    <a:cubicBezTo>
                      <a:pt x="31" y="0"/>
                      <a:pt x="78" y="38"/>
                      <a:pt x="48" y="37"/>
                    </a:cubicBezTo>
                    <a:cubicBezTo>
                      <a:pt x="44" y="36"/>
                      <a:pt x="36" y="36"/>
                      <a:pt x="2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5" name="Freeform 765"/>
              <p:cNvSpPr>
                <a:spLocks/>
              </p:cNvSpPr>
              <p:nvPr userDrawn="1"/>
            </p:nvSpPr>
            <p:spPr bwMode="auto">
              <a:xfrm>
                <a:off x="2510" y="1290"/>
                <a:ext cx="147" cy="248"/>
              </a:xfrm>
              <a:custGeom>
                <a:avLst/>
                <a:gdLst>
                  <a:gd name="T0" fmla="*/ 5 w 62"/>
                  <a:gd name="T1" fmla="*/ 62 h 105"/>
                  <a:gd name="T2" fmla="*/ 14 w 62"/>
                  <a:gd name="T3" fmla="*/ 30 h 105"/>
                  <a:gd name="T4" fmla="*/ 5 w 62"/>
                  <a:gd name="T5" fmla="*/ 62 h 105"/>
                </a:gdLst>
                <a:ahLst/>
                <a:cxnLst>
                  <a:cxn ang="0">
                    <a:pos x="T0" y="T1"/>
                  </a:cxn>
                  <a:cxn ang="0">
                    <a:pos x="T2" y="T3"/>
                  </a:cxn>
                  <a:cxn ang="0">
                    <a:pos x="T4" y="T5"/>
                  </a:cxn>
                </a:cxnLst>
                <a:rect l="0" t="0" r="r" b="b"/>
                <a:pathLst>
                  <a:path w="62" h="105">
                    <a:moveTo>
                      <a:pt x="5" y="62"/>
                    </a:moveTo>
                    <a:cubicBezTo>
                      <a:pt x="0" y="51"/>
                      <a:pt x="2" y="37"/>
                      <a:pt x="14" y="30"/>
                    </a:cubicBezTo>
                    <a:cubicBezTo>
                      <a:pt x="62" y="0"/>
                      <a:pt x="23" y="105"/>
                      <a:pt x="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6" name="Freeform 766"/>
              <p:cNvSpPr>
                <a:spLocks/>
              </p:cNvSpPr>
              <p:nvPr userDrawn="1"/>
            </p:nvSpPr>
            <p:spPr bwMode="auto">
              <a:xfrm>
                <a:off x="2487" y="2714"/>
                <a:ext cx="16" cy="36"/>
              </a:xfrm>
              <a:custGeom>
                <a:avLst/>
                <a:gdLst>
                  <a:gd name="T0" fmla="*/ 0 w 7"/>
                  <a:gd name="T1" fmla="*/ 13 h 15"/>
                  <a:gd name="T2" fmla="*/ 1 w 7"/>
                  <a:gd name="T3" fmla="*/ 1 h 15"/>
                  <a:gd name="T4" fmla="*/ 7 w 7"/>
                  <a:gd name="T5" fmla="*/ 0 h 15"/>
                  <a:gd name="T6" fmla="*/ 0 w 7"/>
                  <a:gd name="T7" fmla="*/ 13 h 15"/>
                </a:gdLst>
                <a:ahLst/>
                <a:cxnLst>
                  <a:cxn ang="0">
                    <a:pos x="T0" y="T1"/>
                  </a:cxn>
                  <a:cxn ang="0">
                    <a:pos x="T2" y="T3"/>
                  </a:cxn>
                  <a:cxn ang="0">
                    <a:pos x="T4" y="T5"/>
                  </a:cxn>
                  <a:cxn ang="0">
                    <a:pos x="T6" y="T7"/>
                  </a:cxn>
                </a:cxnLst>
                <a:rect l="0" t="0" r="r" b="b"/>
                <a:pathLst>
                  <a:path w="7" h="15">
                    <a:moveTo>
                      <a:pt x="0" y="13"/>
                    </a:moveTo>
                    <a:cubicBezTo>
                      <a:pt x="0" y="9"/>
                      <a:pt x="1" y="5"/>
                      <a:pt x="1" y="1"/>
                    </a:cubicBezTo>
                    <a:cubicBezTo>
                      <a:pt x="3" y="1"/>
                      <a:pt x="5" y="1"/>
                      <a:pt x="7" y="0"/>
                    </a:cubicBezTo>
                    <a:cubicBezTo>
                      <a:pt x="7" y="11"/>
                      <a:pt x="5" y="1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7" name="Freeform 767"/>
              <p:cNvSpPr>
                <a:spLocks/>
              </p:cNvSpPr>
              <p:nvPr userDrawn="1"/>
            </p:nvSpPr>
            <p:spPr bwMode="auto">
              <a:xfrm>
                <a:off x="2531" y="1817"/>
                <a:ext cx="93" cy="187"/>
              </a:xfrm>
              <a:custGeom>
                <a:avLst/>
                <a:gdLst>
                  <a:gd name="T0" fmla="*/ 4 w 39"/>
                  <a:gd name="T1" fmla="*/ 51 h 79"/>
                  <a:gd name="T2" fmla="*/ 8 w 39"/>
                  <a:gd name="T3" fmla="*/ 20 h 79"/>
                  <a:gd name="T4" fmla="*/ 4 w 39"/>
                  <a:gd name="T5" fmla="*/ 51 h 79"/>
                </a:gdLst>
                <a:ahLst/>
                <a:cxnLst>
                  <a:cxn ang="0">
                    <a:pos x="T0" y="T1"/>
                  </a:cxn>
                  <a:cxn ang="0">
                    <a:pos x="T2" y="T3"/>
                  </a:cxn>
                  <a:cxn ang="0">
                    <a:pos x="T4" y="T5"/>
                  </a:cxn>
                </a:cxnLst>
                <a:rect l="0" t="0" r="r" b="b"/>
                <a:pathLst>
                  <a:path w="39" h="79">
                    <a:moveTo>
                      <a:pt x="4" y="51"/>
                    </a:moveTo>
                    <a:cubicBezTo>
                      <a:pt x="0" y="43"/>
                      <a:pt x="5" y="25"/>
                      <a:pt x="8" y="20"/>
                    </a:cubicBezTo>
                    <a:cubicBezTo>
                      <a:pt x="39" y="0"/>
                      <a:pt x="21" y="79"/>
                      <a:pt x="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8" name="Freeform 768"/>
              <p:cNvSpPr>
                <a:spLocks/>
              </p:cNvSpPr>
              <p:nvPr userDrawn="1"/>
            </p:nvSpPr>
            <p:spPr bwMode="auto">
              <a:xfrm>
                <a:off x="2207" y="866"/>
                <a:ext cx="230" cy="114"/>
              </a:xfrm>
              <a:custGeom>
                <a:avLst/>
                <a:gdLst>
                  <a:gd name="T0" fmla="*/ 29 w 97"/>
                  <a:gd name="T1" fmla="*/ 36 h 48"/>
                  <a:gd name="T2" fmla="*/ 70 w 97"/>
                  <a:gd name="T3" fmla="*/ 19 h 48"/>
                  <a:gd name="T4" fmla="*/ 29 w 97"/>
                  <a:gd name="T5" fmla="*/ 36 h 48"/>
                </a:gdLst>
                <a:ahLst/>
                <a:cxnLst>
                  <a:cxn ang="0">
                    <a:pos x="T0" y="T1"/>
                  </a:cxn>
                  <a:cxn ang="0">
                    <a:pos x="T2" y="T3"/>
                  </a:cxn>
                  <a:cxn ang="0">
                    <a:pos x="T4" y="T5"/>
                  </a:cxn>
                </a:cxnLst>
                <a:rect l="0" t="0" r="r" b="b"/>
                <a:pathLst>
                  <a:path w="97" h="48">
                    <a:moveTo>
                      <a:pt x="29" y="36"/>
                    </a:moveTo>
                    <a:cubicBezTo>
                      <a:pt x="0" y="15"/>
                      <a:pt x="49" y="0"/>
                      <a:pt x="70" y="19"/>
                    </a:cubicBezTo>
                    <a:cubicBezTo>
                      <a:pt x="97" y="43"/>
                      <a:pt x="46" y="48"/>
                      <a:pt x="2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9" name="Freeform 769"/>
              <p:cNvSpPr>
                <a:spLocks/>
              </p:cNvSpPr>
              <p:nvPr userDrawn="1"/>
            </p:nvSpPr>
            <p:spPr bwMode="auto">
              <a:xfrm>
                <a:off x="1852" y="568"/>
                <a:ext cx="213" cy="85"/>
              </a:xfrm>
              <a:custGeom>
                <a:avLst/>
                <a:gdLst>
                  <a:gd name="T0" fmla="*/ 20 w 90"/>
                  <a:gd name="T1" fmla="*/ 24 h 36"/>
                  <a:gd name="T2" fmla="*/ 13 w 90"/>
                  <a:gd name="T3" fmla="*/ 2 h 36"/>
                  <a:gd name="T4" fmla="*/ 58 w 90"/>
                  <a:gd name="T5" fmla="*/ 34 h 36"/>
                  <a:gd name="T6" fmla="*/ 20 w 90"/>
                  <a:gd name="T7" fmla="*/ 24 h 36"/>
                </a:gdLst>
                <a:ahLst/>
                <a:cxnLst>
                  <a:cxn ang="0">
                    <a:pos x="T0" y="T1"/>
                  </a:cxn>
                  <a:cxn ang="0">
                    <a:pos x="T2" y="T3"/>
                  </a:cxn>
                  <a:cxn ang="0">
                    <a:pos x="T4" y="T5"/>
                  </a:cxn>
                  <a:cxn ang="0">
                    <a:pos x="T6" y="T7"/>
                  </a:cxn>
                </a:cxnLst>
                <a:rect l="0" t="0" r="r" b="b"/>
                <a:pathLst>
                  <a:path w="90" h="36">
                    <a:moveTo>
                      <a:pt x="20" y="24"/>
                    </a:moveTo>
                    <a:cubicBezTo>
                      <a:pt x="0" y="12"/>
                      <a:pt x="2" y="4"/>
                      <a:pt x="13" y="2"/>
                    </a:cubicBezTo>
                    <a:cubicBezTo>
                      <a:pt x="27" y="0"/>
                      <a:pt x="90" y="28"/>
                      <a:pt x="58" y="34"/>
                    </a:cubicBezTo>
                    <a:cubicBezTo>
                      <a:pt x="48" y="36"/>
                      <a:pt x="35" y="33"/>
                      <a:pt x="2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0" name="Freeform 770"/>
              <p:cNvSpPr>
                <a:spLocks/>
              </p:cNvSpPr>
              <p:nvPr userDrawn="1"/>
            </p:nvSpPr>
            <p:spPr bwMode="auto">
              <a:xfrm>
                <a:off x="1467" y="261"/>
                <a:ext cx="177" cy="87"/>
              </a:xfrm>
              <a:custGeom>
                <a:avLst/>
                <a:gdLst>
                  <a:gd name="T0" fmla="*/ 21 w 75"/>
                  <a:gd name="T1" fmla="*/ 27 h 37"/>
                  <a:gd name="T2" fmla="*/ 8 w 75"/>
                  <a:gd name="T3" fmla="*/ 7 h 37"/>
                  <a:gd name="T4" fmla="*/ 45 w 75"/>
                  <a:gd name="T5" fmla="*/ 35 h 37"/>
                  <a:gd name="T6" fmla="*/ 21 w 75"/>
                  <a:gd name="T7" fmla="*/ 27 h 37"/>
                </a:gdLst>
                <a:ahLst/>
                <a:cxnLst>
                  <a:cxn ang="0">
                    <a:pos x="T0" y="T1"/>
                  </a:cxn>
                  <a:cxn ang="0">
                    <a:pos x="T2" y="T3"/>
                  </a:cxn>
                  <a:cxn ang="0">
                    <a:pos x="T4" y="T5"/>
                  </a:cxn>
                  <a:cxn ang="0">
                    <a:pos x="T6" y="T7"/>
                  </a:cxn>
                </a:cxnLst>
                <a:rect l="0" t="0" r="r" b="b"/>
                <a:pathLst>
                  <a:path w="75" h="37">
                    <a:moveTo>
                      <a:pt x="21" y="27"/>
                    </a:moveTo>
                    <a:cubicBezTo>
                      <a:pt x="6" y="19"/>
                      <a:pt x="0" y="9"/>
                      <a:pt x="8" y="7"/>
                    </a:cubicBezTo>
                    <a:cubicBezTo>
                      <a:pt x="30" y="0"/>
                      <a:pt x="75" y="37"/>
                      <a:pt x="45" y="35"/>
                    </a:cubicBezTo>
                    <a:cubicBezTo>
                      <a:pt x="41" y="35"/>
                      <a:pt x="33" y="34"/>
                      <a:pt x="2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1" name="Freeform 771"/>
              <p:cNvSpPr>
                <a:spLocks/>
              </p:cNvSpPr>
              <p:nvPr userDrawn="1"/>
            </p:nvSpPr>
            <p:spPr bwMode="auto">
              <a:xfrm>
                <a:off x="1242" y="19"/>
                <a:ext cx="59" cy="38"/>
              </a:xfrm>
              <a:custGeom>
                <a:avLst/>
                <a:gdLst>
                  <a:gd name="T0" fmla="*/ 0 w 25"/>
                  <a:gd name="T1" fmla="*/ 0 h 16"/>
                  <a:gd name="T2" fmla="*/ 25 w 25"/>
                  <a:gd name="T3" fmla="*/ 0 h 16"/>
                  <a:gd name="T4" fmla="*/ 0 w 25"/>
                  <a:gd name="T5" fmla="*/ 0 h 16"/>
                </a:gdLst>
                <a:ahLst/>
                <a:cxnLst>
                  <a:cxn ang="0">
                    <a:pos x="T0" y="T1"/>
                  </a:cxn>
                  <a:cxn ang="0">
                    <a:pos x="T2" y="T3"/>
                  </a:cxn>
                  <a:cxn ang="0">
                    <a:pos x="T4" y="T5"/>
                  </a:cxn>
                </a:cxnLst>
                <a:rect l="0" t="0" r="r" b="b"/>
                <a:pathLst>
                  <a:path w="25" h="16">
                    <a:moveTo>
                      <a:pt x="0" y="0"/>
                    </a:moveTo>
                    <a:cubicBezTo>
                      <a:pt x="14" y="16"/>
                      <a:pt x="24" y="10"/>
                      <a:pt x="25" y="0"/>
                    </a:cubicBezTo>
                    <a:cubicBezTo>
                      <a:pt x="17" y="0"/>
                      <a:pt x="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2" name="Freeform 772"/>
              <p:cNvSpPr>
                <a:spLocks/>
              </p:cNvSpPr>
              <p:nvPr userDrawn="1"/>
            </p:nvSpPr>
            <p:spPr bwMode="auto">
              <a:xfrm>
                <a:off x="2503" y="1209"/>
                <a:ext cx="123" cy="123"/>
              </a:xfrm>
              <a:custGeom>
                <a:avLst/>
                <a:gdLst>
                  <a:gd name="T0" fmla="*/ 2 w 52"/>
                  <a:gd name="T1" fmla="*/ 22 h 52"/>
                  <a:gd name="T2" fmla="*/ 44 w 52"/>
                  <a:gd name="T3" fmla="*/ 37 h 52"/>
                  <a:gd name="T4" fmla="*/ 15 w 52"/>
                  <a:gd name="T5" fmla="*/ 51 h 52"/>
                  <a:gd name="T6" fmla="*/ 2 w 52"/>
                  <a:gd name="T7" fmla="*/ 22 h 52"/>
                </a:gdLst>
                <a:ahLst/>
                <a:cxnLst>
                  <a:cxn ang="0">
                    <a:pos x="T0" y="T1"/>
                  </a:cxn>
                  <a:cxn ang="0">
                    <a:pos x="T2" y="T3"/>
                  </a:cxn>
                  <a:cxn ang="0">
                    <a:pos x="T4" y="T5"/>
                  </a:cxn>
                  <a:cxn ang="0">
                    <a:pos x="T6" y="T7"/>
                  </a:cxn>
                </a:cxnLst>
                <a:rect l="0" t="0" r="r" b="b"/>
                <a:pathLst>
                  <a:path w="52" h="52">
                    <a:moveTo>
                      <a:pt x="2" y="22"/>
                    </a:moveTo>
                    <a:cubicBezTo>
                      <a:pt x="14" y="0"/>
                      <a:pt x="52" y="10"/>
                      <a:pt x="44" y="37"/>
                    </a:cubicBezTo>
                    <a:cubicBezTo>
                      <a:pt x="40" y="45"/>
                      <a:pt x="25" y="52"/>
                      <a:pt x="15" y="51"/>
                    </a:cubicBezTo>
                    <a:cubicBezTo>
                      <a:pt x="7" y="47"/>
                      <a:pt x="0" y="33"/>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3" name="Freeform 773"/>
              <p:cNvSpPr>
                <a:spLocks/>
              </p:cNvSpPr>
              <p:nvPr userDrawn="1"/>
            </p:nvSpPr>
            <p:spPr bwMode="auto">
              <a:xfrm>
                <a:off x="2513" y="2501"/>
                <a:ext cx="52" cy="59"/>
              </a:xfrm>
              <a:custGeom>
                <a:avLst/>
                <a:gdLst>
                  <a:gd name="T0" fmla="*/ 7 w 22"/>
                  <a:gd name="T1" fmla="*/ 20 h 25"/>
                  <a:gd name="T2" fmla="*/ 12 w 22"/>
                  <a:gd name="T3" fmla="*/ 22 h 25"/>
                  <a:gd name="T4" fmla="*/ 7 w 22"/>
                  <a:gd name="T5" fmla="*/ 20 h 25"/>
                </a:gdLst>
                <a:ahLst/>
                <a:cxnLst>
                  <a:cxn ang="0">
                    <a:pos x="T0" y="T1"/>
                  </a:cxn>
                  <a:cxn ang="0">
                    <a:pos x="T2" y="T3"/>
                  </a:cxn>
                  <a:cxn ang="0">
                    <a:pos x="T4" y="T5"/>
                  </a:cxn>
                </a:cxnLst>
                <a:rect l="0" t="0" r="r" b="b"/>
                <a:pathLst>
                  <a:path w="22" h="25">
                    <a:moveTo>
                      <a:pt x="7" y="20"/>
                    </a:moveTo>
                    <a:cubicBezTo>
                      <a:pt x="0" y="0"/>
                      <a:pt x="22" y="0"/>
                      <a:pt x="12" y="22"/>
                    </a:cubicBezTo>
                    <a:cubicBezTo>
                      <a:pt x="10" y="22"/>
                      <a:pt x="7" y="25"/>
                      <a:pt x="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4" name="Freeform 774"/>
              <p:cNvSpPr>
                <a:spLocks/>
              </p:cNvSpPr>
              <p:nvPr userDrawn="1"/>
            </p:nvSpPr>
            <p:spPr bwMode="auto">
              <a:xfrm>
                <a:off x="2567" y="1623"/>
                <a:ext cx="83" cy="164"/>
              </a:xfrm>
              <a:custGeom>
                <a:avLst/>
                <a:gdLst>
                  <a:gd name="T0" fmla="*/ 2 w 35"/>
                  <a:gd name="T1" fmla="*/ 51 h 69"/>
                  <a:gd name="T2" fmla="*/ 7 w 35"/>
                  <a:gd name="T3" fmla="*/ 24 h 69"/>
                  <a:gd name="T4" fmla="*/ 16 w 35"/>
                  <a:gd name="T5" fmla="*/ 65 h 69"/>
                  <a:gd name="T6" fmla="*/ 2 w 35"/>
                  <a:gd name="T7" fmla="*/ 51 h 69"/>
                </a:gdLst>
                <a:ahLst/>
                <a:cxnLst>
                  <a:cxn ang="0">
                    <a:pos x="T0" y="T1"/>
                  </a:cxn>
                  <a:cxn ang="0">
                    <a:pos x="T2" y="T3"/>
                  </a:cxn>
                  <a:cxn ang="0">
                    <a:pos x="T4" y="T5"/>
                  </a:cxn>
                  <a:cxn ang="0">
                    <a:pos x="T6" y="T7"/>
                  </a:cxn>
                </a:cxnLst>
                <a:rect l="0" t="0" r="r" b="b"/>
                <a:pathLst>
                  <a:path w="35" h="69">
                    <a:moveTo>
                      <a:pt x="2" y="51"/>
                    </a:moveTo>
                    <a:cubicBezTo>
                      <a:pt x="0" y="39"/>
                      <a:pt x="4" y="28"/>
                      <a:pt x="7" y="24"/>
                    </a:cubicBezTo>
                    <a:cubicBezTo>
                      <a:pt x="25" y="0"/>
                      <a:pt x="35" y="54"/>
                      <a:pt x="16" y="65"/>
                    </a:cubicBezTo>
                    <a:cubicBezTo>
                      <a:pt x="11" y="67"/>
                      <a:pt x="5" y="69"/>
                      <a:pt x="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5" name="Freeform 775"/>
              <p:cNvSpPr>
                <a:spLocks/>
              </p:cNvSpPr>
              <p:nvPr userDrawn="1"/>
            </p:nvSpPr>
            <p:spPr bwMode="auto">
              <a:xfrm>
                <a:off x="2456" y="1084"/>
                <a:ext cx="172" cy="147"/>
              </a:xfrm>
              <a:custGeom>
                <a:avLst/>
                <a:gdLst>
                  <a:gd name="T0" fmla="*/ 20 w 73"/>
                  <a:gd name="T1" fmla="*/ 42 h 62"/>
                  <a:gd name="T2" fmla="*/ 60 w 73"/>
                  <a:gd name="T3" fmla="*/ 23 h 62"/>
                  <a:gd name="T4" fmla="*/ 20 w 73"/>
                  <a:gd name="T5" fmla="*/ 42 h 62"/>
                </a:gdLst>
                <a:ahLst/>
                <a:cxnLst>
                  <a:cxn ang="0">
                    <a:pos x="T0" y="T1"/>
                  </a:cxn>
                  <a:cxn ang="0">
                    <a:pos x="T2" y="T3"/>
                  </a:cxn>
                  <a:cxn ang="0">
                    <a:pos x="T4" y="T5"/>
                  </a:cxn>
                </a:cxnLst>
                <a:rect l="0" t="0" r="r" b="b"/>
                <a:pathLst>
                  <a:path w="73" h="62">
                    <a:moveTo>
                      <a:pt x="20" y="42"/>
                    </a:moveTo>
                    <a:cubicBezTo>
                      <a:pt x="0" y="16"/>
                      <a:pt x="47" y="0"/>
                      <a:pt x="60" y="23"/>
                    </a:cubicBezTo>
                    <a:cubicBezTo>
                      <a:pt x="73" y="46"/>
                      <a:pt x="36" y="62"/>
                      <a:pt x="2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6" name="Freeform 776"/>
              <p:cNvSpPr>
                <a:spLocks/>
              </p:cNvSpPr>
              <p:nvPr userDrawn="1"/>
            </p:nvSpPr>
            <p:spPr bwMode="auto">
              <a:xfrm>
                <a:off x="1412" y="176"/>
                <a:ext cx="164" cy="85"/>
              </a:xfrm>
              <a:custGeom>
                <a:avLst/>
                <a:gdLst>
                  <a:gd name="T0" fmla="*/ 19 w 69"/>
                  <a:gd name="T1" fmla="*/ 24 h 36"/>
                  <a:gd name="T2" fmla="*/ 7 w 69"/>
                  <a:gd name="T3" fmla="*/ 4 h 36"/>
                  <a:gd name="T4" fmla="*/ 41 w 69"/>
                  <a:gd name="T5" fmla="*/ 32 h 36"/>
                  <a:gd name="T6" fmla="*/ 19 w 69"/>
                  <a:gd name="T7" fmla="*/ 24 h 36"/>
                </a:gdLst>
                <a:ahLst/>
                <a:cxnLst>
                  <a:cxn ang="0">
                    <a:pos x="T0" y="T1"/>
                  </a:cxn>
                  <a:cxn ang="0">
                    <a:pos x="T2" y="T3"/>
                  </a:cxn>
                  <a:cxn ang="0">
                    <a:pos x="T4" y="T5"/>
                  </a:cxn>
                  <a:cxn ang="0">
                    <a:pos x="T6" y="T7"/>
                  </a:cxn>
                </a:cxnLst>
                <a:rect l="0" t="0" r="r" b="b"/>
                <a:pathLst>
                  <a:path w="69" h="36">
                    <a:moveTo>
                      <a:pt x="19" y="24"/>
                    </a:moveTo>
                    <a:cubicBezTo>
                      <a:pt x="5" y="16"/>
                      <a:pt x="0" y="6"/>
                      <a:pt x="7" y="4"/>
                    </a:cubicBezTo>
                    <a:cubicBezTo>
                      <a:pt x="27" y="0"/>
                      <a:pt x="69" y="36"/>
                      <a:pt x="41" y="32"/>
                    </a:cubicBezTo>
                    <a:cubicBezTo>
                      <a:pt x="37" y="32"/>
                      <a:pt x="30" y="31"/>
                      <a:pt x="1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7" name="Freeform 777"/>
              <p:cNvSpPr>
                <a:spLocks/>
              </p:cNvSpPr>
              <p:nvPr userDrawn="1"/>
            </p:nvSpPr>
            <p:spPr bwMode="auto">
              <a:xfrm>
                <a:off x="2553" y="2302"/>
                <a:ext cx="42" cy="83"/>
              </a:xfrm>
              <a:custGeom>
                <a:avLst/>
                <a:gdLst>
                  <a:gd name="T0" fmla="*/ 7 w 18"/>
                  <a:gd name="T1" fmla="*/ 2 h 35"/>
                  <a:gd name="T2" fmla="*/ 16 w 18"/>
                  <a:gd name="T3" fmla="*/ 0 h 35"/>
                  <a:gd name="T4" fmla="*/ 16 w 18"/>
                  <a:gd name="T5" fmla="*/ 22 h 35"/>
                  <a:gd name="T6" fmla="*/ 7 w 18"/>
                  <a:gd name="T7" fmla="*/ 2 h 35"/>
                </a:gdLst>
                <a:ahLst/>
                <a:cxnLst>
                  <a:cxn ang="0">
                    <a:pos x="T0" y="T1"/>
                  </a:cxn>
                  <a:cxn ang="0">
                    <a:pos x="T2" y="T3"/>
                  </a:cxn>
                  <a:cxn ang="0">
                    <a:pos x="T4" y="T5"/>
                  </a:cxn>
                  <a:cxn ang="0">
                    <a:pos x="T6" y="T7"/>
                  </a:cxn>
                </a:cxnLst>
                <a:rect l="0" t="0" r="r" b="b"/>
                <a:pathLst>
                  <a:path w="18" h="35">
                    <a:moveTo>
                      <a:pt x="7" y="2"/>
                    </a:moveTo>
                    <a:cubicBezTo>
                      <a:pt x="10" y="1"/>
                      <a:pt x="13" y="1"/>
                      <a:pt x="16" y="0"/>
                    </a:cubicBezTo>
                    <a:cubicBezTo>
                      <a:pt x="18" y="4"/>
                      <a:pt x="17" y="13"/>
                      <a:pt x="16" y="22"/>
                    </a:cubicBezTo>
                    <a:cubicBezTo>
                      <a:pt x="8" y="35"/>
                      <a:pt x="0" y="18"/>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8" name="Freeform 778"/>
              <p:cNvSpPr>
                <a:spLocks/>
              </p:cNvSpPr>
              <p:nvPr userDrawn="1"/>
            </p:nvSpPr>
            <p:spPr bwMode="auto">
              <a:xfrm>
                <a:off x="2186" y="750"/>
                <a:ext cx="151" cy="121"/>
              </a:xfrm>
              <a:custGeom>
                <a:avLst/>
                <a:gdLst>
                  <a:gd name="T0" fmla="*/ 0 w 64"/>
                  <a:gd name="T1" fmla="*/ 23 h 51"/>
                  <a:gd name="T2" fmla="*/ 64 w 64"/>
                  <a:gd name="T3" fmla="*/ 40 h 51"/>
                  <a:gd name="T4" fmla="*/ 31 w 64"/>
                  <a:gd name="T5" fmla="*/ 48 h 51"/>
                  <a:gd name="T6" fmla="*/ 0 w 64"/>
                  <a:gd name="T7" fmla="*/ 23 h 51"/>
                </a:gdLst>
                <a:ahLst/>
                <a:cxnLst>
                  <a:cxn ang="0">
                    <a:pos x="T0" y="T1"/>
                  </a:cxn>
                  <a:cxn ang="0">
                    <a:pos x="T2" y="T3"/>
                  </a:cxn>
                  <a:cxn ang="0">
                    <a:pos x="T4" y="T5"/>
                  </a:cxn>
                  <a:cxn ang="0">
                    <a:pos x="T6" y="T7"/>
                  </a:cxn>
                </a:cxnLst>
                <a:rect l="0" t="0" r="r" b="b"/>
                <a:pathLst>
                  <a:path w="64" h="51">
                    <a:moveTo>
                      <a:pt x="0" y="23"/>
                    </a:moveTo>
                    <a:cubicBezTo>
                      <a:pt x="13" y="0"/>
                      <a:pt x="58" y="21"/>
                      <a:pt x="64" y="40"/>
                    </a:cubicBezTo>
                    <a:cubicBezTo>
                      <a:pt x="62" y="46"/>
                      <a:pt x="46" y="51"/>
                      <a:pt x="31" y="48"/>
                    </a:cubicBezTo>
                    <a:cubicBezTo>
                      <a:pt x="18" y="44"/>
                      <a:pt x="3" y="31"/>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9" name="Freeform 779"/>
              <p:cNvSpPr>
                <a:spLocks/>
              </p:cNvSpPr>
              <p:nvPr userDrawn="1"/>
            </p:nvSpPr>
            <p:spPr bwMode="auto">
              <a:xfrm>
                <a:off x="1774" y="471"/>
                <a:ext cx="173" cy="78"/>
              </a:xfrm>
              <a:custGeom>
                <a:avLst/>
                <a:gdLst>
                  <a:gd name="T0" fmla="*/ 25 w 73"/>
                  <a:gd name="T1" fmla="*/ 25 h 33"/>
                  <a:gd name="T2" fmla="*/ 8 w 73"/>
                  <a:gd name="T3" fmla="*/ 4 h 33"/>
                  <a:gd name="T4" fmla="*/ 55 w 73"/>
                  <a:gd name="T5" fmla="*/ 15 h 33"/>
                  <a:gd name="T6" fmla="*/ 51 w 73"/>
                  <a:gd name="T7" fmla="*/ 32 h 33"/>
                  <a:gd name="T8" fmla="*/ 25 w 73"/>
                  <a:gd name="T9" fmla="*/ 25 h 33"/>
                </a:gdLst>
                <a:ahLst/>
                <a:cxnLst>
                  <a:cxn ang="0">
                    <a:pos x="T0" y="T1"/>
                  </a:cxn>
                  <a:cxn ang="0">
                    <a:pos x="T2" y="T3"/>
                  </a:cxn>
                  <a:cxn ang="0">
                    <a:pos x="T4" y="T5"/>
                  </a:cxn>
                  <a:cxn ang="0">
                    <a:pos x="T6" y="T7"/>
                  </a:cxn>
                  <a:cxn ang="0">
                    <a:pos x="T8" y="T9"/>
                  </a:cxn>
                </a:cxnLst>
                <a:rect l="0" t="0" r="r" b="b"/>
                <a:pathLst>
                  <a:path w="73" h="33">
                    <a:moveTo>
                      <a:pt x="25" y="25"/>
                    </a:moveTo>
                    <a:cubicBezTo>
                      <a:pt x="8" y="17"/>
                      <a:pt x="0" y="7"/>
                      <a:pt x="8" y="4"/>
                    </a:cubicBezTo>
                    <a:cubicBezTo>
                      <a:pt x="21" y="0"/>
                      <a:pt x="45" y="5"/>
                      <a:pt x="55" y="15"/>
                    </a:cubicBezTo>
                    <a:cubicBezTo>
                      <a:pt x="63" y="23"/>
                      <a:pt x="73" y="33"/>
                      <a:pt x="51" y="32"/>
                    </a:cubicBezTo>
                    <a:cubicBezTo>
                      <a:pt x="47" y="32"/>
                      <a:pt x="39" y="32"/>
                      <a:pt x="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0" name="Freeform 780"/>
              <p:cNvSpPr>
                <a:spLocks/>
              </p:cNvSpPr>
              <p:nvPr userDrawn="1"/>
            </p:nvSpPr>
            <p:spPr bwMode="auto">
              <a:xfrm>
                <a:off x="2595" y="1432"/>
                <a:ext cx="138" cy="274"/>
              </a:xfrm>
              <a:custGeom>
                <a:avLst/>
                <a:gdLst>
                  <a:gd name="T0" fmla="*/ 3 w 58"/>
                  <a:gd name="T1" fmla="*/ 63 h 116"/>
                  <a:gd name="T2" fmla="*/ 13 w 58"/>
                  <a:gd name="T3" fmla="*/ 29 h 116"/>
                  <a:gd name="T4" fmla="*/ 3 w 58"/>
                  <a:gd name="T5" fmla="*/ 63 h 116"/>
                </a:gdLst>
                <a:ahLst/>
                <a:cxnLst>
                  <a:cxn ang="0">
                    <a:pos x="T0" y="T1"/>
                  </a:cxn>
                  <a:cxn ang="0">
                    <a:pos x="T2" y="T3"/>
                  </a:cxn>
                  <a:cxn ang="0">
                    <a:pos x="T4" y="T5"/>
                  </a:cxn>
                </a:cxnLst>
                <a:rect l="0" t="0" r="r" b="b"/>
                <a:pathLst>
                  <a:path w="58" h="116">
                    <a:moveTo>
                      <a:pt x="3" y="63"/>
                    </a:moveTo>
                    <a:cubicBezTo>
                      <a:pt x="0" y="45"/>
                      <a:pt x="6" y="34"/>
                      <a:pt x="13" y="29"/>
                    </a:cubicBezTo>
                    <a:cubicBezTo>
                      <a:pt x="58" y="0"/>
                      <a:pt x="11" y="116"/>
                      <a:pt x="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1" name="Freeform 781"/>
              <p:cNvSpPr>
                <a:spLocks/>
              </p:cNvSpPr>
              <p:nvPr userDrawn="1"/>
            </p:nvSpPr>
            <p:spPr bwMode="auto">
              <a:xfrm>
                <a:off x="2600" y="2085"/>
                <a:ext cx="52" cy="94"/>
              </a:xfrm>
              <a:custGeom>
                <a:avLst/>
                <a:gdLst>
                  <a:gd name="T0" fmla="*/ 1 w 22"/>
                  <a:gd name="T1" fmla="*/ 29 h 40"/>
                  <a:gd name="T2" fmla="*/ 8 w 22"/>
                  <a:gd name="T3" fmla="*/ 3 h 40"/>
                  <a:gd name="T4" fmla="*/ 8 w 22"/>
                  <a:gd name="T5" fmla="*/ 40 h 40"/>
                  <a:gd name="T6" fmla="*/ 1 w 22"/>
                  <a:gd name="T7" fmla="*/ 29 h 40"/>
                </a:gdLst>
                <a:ahLst/>
                <a:cxnLst>
                  <a:cxn ang="0">
                    <a:pos x="T0" y="T1"/>
                  </a:cxn>
                  <a:cxn ang="0">
                    <a:pos x="T2" y="T3"/>
                  </a:cxn>
                  <a:cxn ang="0">
                    <a:pos x="T4" y="T5"/>
                  </a:cxn>
                  <a:cxn ang="0">
                    <a:pos x="T6" y="T7"/>
                  </a:cxn>
                </a:cxnLst>
                <a:rect l="0" t="0" r="r" b="b"/>
                <a:pathLst>
                  <a:path w="22" h="40">
                    <a:moveTo>
                      <a:pt x="1" y="29"/>
                    </a:moveTo>
                    <a:cubicBezTo>
                      <a:pt x="1" y="24"/>
                      <a:pt x="0" y="6"/>
                      <a:pt x="8" y="3"/>
                    </a:cubicBezTo>
                    <a:cubicBezTo>
                      <a:pt x="22" y="0"/>
                      <a:pt x="15" y="33"/>
                      <a:pt x="8" y="40"/>
                    </a:cubicBezTo>
                    <a:cubicBezTo>
                      <a:pt x="3" y="39"/>
                      <a:pt x="1" y="34"/>
                      <a:pt x="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2" name="Freeform 782"/>
              <p:cNvSpPr>
                <a:spLocks/>
              </p:cNvSpPr>
              <p:nvPr userDrawn="1"/>
            </p:nvSpPr>
            <p:spPr bwMode="auto">
              <a:xfrm>
                <a:off x="2411" y="975"/>
                <a:ext cx="199" cy="118"/>
              </a:xfrm>
              <a:custGeom>
                <a:avLst/>
                <a:gdLst>
                  <a:gd name="T0" fmla="*/ 29 w 84"/>
                  <a:gd name="T1" fmla="*/ 39 h 50"/>
                  <a:gd name="T2" fmla="*/ 69 w 84"/>
                  <a:gd name="T3" fmla="*/ 23 h 50"/>
                  <a:gd name="T4" fmla="*/ 29 w 84"/>
                  <a:gd name="T5" fmla="*/ 39 h 50"/>
                </a:gdLst>
                <a:ahLst/>
                <a:cxnLst>
                  <a:cxn ang="0">
                    <a:pos x="T0" y="T1"/>
                  </a:cxn>
                  <a:cxn ang="0">
                    <a:pos x="T2" y="T3"/>
                  </a:cxn>
                  <a:cxn ang="0">
                    <a:pos x="T4" y="T5"/>
                  </a:cxn>
                </a:cxnLst>
                <a:rect l="0" t="0" r="r" b="b"/>
                <a:pathLst>
                  <a:path w="84" h="50">
                    <a:moveTo>
                      <a:pt x="29" y="39"/>
                    </a:moveTo>
                    <a:cubicBezTo>
                      <a:pt x="0" y="16"/>
                      <a:pt x="54" y="0"/>
                      <a:pt x="69" y="23"/>
                    </a:cubicBezTo>
                    <a:cubicBezTo>
                      <a:pt x="84" y="45"/>
                      <a:pt x="43" y="50"/>
                      <a:pt x="29"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3" name="Freeform 783"/>
              <p:cNvSpPr>
                <a:spLocks/>
              </p:cNvSpPr>
              <p:nvPr userDrawn="1"/>
            </p:nvSpPr>
            <p:spPr bwMode="auto">
              <a:xfrm>
                <a:off x="2098" y="679"/>
                <a:ext cx="213" cy="88"/>
              </a:xfrm>
              <a:custGeom>
                <a:avLst/>
                <a:gdLst>
                  <a:gd name="T0" fmla="*/ 23 w 90"/>
                  <a:gd name="T1" fmla="*/ 26 h 37"/>
                  <a:gd name="T2" fmla="*/ 14 w 90"/>
                  <a:gd name="T3" fmla="*/ 3 h 37"/>
                  <a:gd name="T4" fmla="*/ 60 w 90"/>
                  <a:gd name="T5" fmla="*/ 34 h 37"/>
                  <a:gd name="T6" fmla="*/ 23 w 90"/>
                  <a:gd name="T7" fmla="*/ 26 h 37"/>
                </a:gdLst>
                <a:ahLst/>
                <a:cxnLst>
                  <a:cxn ang="0">
                    <a:pos x="T0" y="T1"/>
                  </a:cxn>
                  <a:cxn ang="0">
                    <a:pos x="T2" y="T3"/>
                  </a:cxn>
                  <a:cxn ang="0">
                    <a:pos x="T4" y="T5"/>
                  </a:cxn>
                  <a:cxn ang="0">
                    <a:pos x="T6" y="T7"/>
                  </a:cxn>
                </a:cxnLst>
                <a:rect l="0" t="0" r="r" b="b"/>
                <a:pathLst>
                  <a:path w="90" h="37">
                    <a:moveTo>
                      <a:pt x="23" y="26"/>
                    </a:moveTo>
                    <a:cubicBezTo>
                      <a:pt x="0" y="12"/>
                      <a:pt x="3" y="5"/>
                      <a:pt x="14" y="3"/>
                    </a:cubicBezTo>
                    <a:cubicBezTo>
                      <a:pt x="28" y="0"/>
                      <a:pt x="90" y="26"/>
                      <a:pt x="60" y="34"/>
                    </a:cubicBezTo>
                    <a:cubicBezTo>
                      <a:pt x="47" y="37"/>
                      <a:pt x="38" y="34"/>
                      <a:pt x="2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4" name="Freeform 784"/>
              <p:cNvSpPr>
                <a:spLocks/>
              </p:cNvSpPr>
              <p:nvPr userDrawn="1"/>
            </p:nvSpPr>
            <p:spPr bwMode="auto">
              <a:xfrm>
                <a:off x="1367" y="90"/>
                <a:ext cx="157" cy="83"/>
              </a:xfrm>
              <a:custGeom>
                <a:avLst/>
                <a:gdLst>
                  <a:gd name="T0" fmla="*/ 16 w 66"/>
                  <a:gd name="T1" fmla="*/ 22 h 35"/>
                  <a:gd name="T2" fmla="*/ 7 w 66"/>
                  <a:gd name="T3" fmla="*/ 3 h 35"/>
                  <a:gd name="T4" fmla="*/ 36 w 66"/>
                  <a:gd name="T5" fmla="*/ 31 h 35"/>
                  <a:gd name="T6" fmla="*/ 16 w 66"/>
                  <a:gd name="T7" fmla="*/ 22 h 35"/>
                </a:gdLst>
                <a:ahLst/>
                <a:cxnLst>
                  <a:cxn ang="0">
                    <a:pos x="T0" y="T1"/>
                  </a:cxn>
                  <a:cxn ang="0">
                    <a:pos x="T2" y="T3"/>
                  </a:cxn>
                  <a:cxn ang="0">
                    <a:pos x="T4" y="T5"/>
                  </a:cxn>
                  <a:cxn ang="0">
                    <a:pos x="T6" y="T7"/>
                  </a:cxn>
                </a:cxnLst>
                <a:rect l="0" t="0" r="r" b="b"/>
                <a:pathLst>
                  <a:path w="66" h="35">
                    <a:moveTo>
                      <a:pt x="16" y="22"/>
                    </a:moveTo>
                    <a:cubicBezTo>
                      <a:pt x="4" y="14"/>
                      <a:pt x="0" y="5"/>
                      <a:pt x="7" y="3"/>
                    </a:cubicBezTo>
                    <a:cubicBezTo>
                      <a:pt x="25" y="0"/>
                      <a:pt x="66" y="35"/>
                      <a:pt x="36" y="31"/>
                    </a:cubicBezTo>
                    <a:cubicBezTo>
                      <a:pt x="33" y="30"/>
                      <a:pt x="26" y="29"/>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5" name="Freeform 785"/>
              <p:cNvSpPr>
                <a:spLocks/>
              </p:cNvSpPr>
              <p:nvPr userDrawn="1"/>
            </p:nvSpPr>
            <p:spPr bwMode="auto">
              <a:xfrm>
                <a:off x="1699" y="381"/>
                <a:ext cx="168" cy="78"/>
              </a:xfrm>
              <a:custGeom>
                <a:avLst/>
                <a:gdLst>
                  <a:gd name="T0" fmla="*/ 24 w 71"/>
                  <a:gd name="T1" fmla="*/ 23 h 33"/>
                  <a:gd name="T2" fmla="*/ 8 w 71"/>
                  <a:gd name="T3" fmla="*/ 3 h 33"/>
                  <a:gd name="T4" fmla="*/ 53 w 71"/>
                  <a:gd name="T5" fmla="*/ 15 h 33"/>
                  <a:gd name="T6" fmla="*/ 50 w 71"/>
                  <a:gd name="T7" fmla="*/ 31 h 33"/>
                  <a:gd name="T8" fmla="*/ 24 w 71"/>
                  <a:gd name="T9" fmla="*/ 23 h 33"/>
                </a:gdLst>
                <a:ahLst/>
                <a:cxnLst>
                  <a:cxn ang="0">
                    <a:pos x="T0" y="T1"/>
                  </a:cxn>
                  <a:cxn ang="0">
                    <a:pos x="T2" y="T3"/>
                  </a:cxn>
                  <a:cxn ang="0">
                    <a:pos x="T4" y="T5"/>
                  </a:cxn>
                  <a:cxn ang="0">
                    <a:pos x="T6" y="T7"/>
                  </a:cxn>
                  <a:cxn ang="0">
                    <a:pos x="T8" y="T9"/>
                  </a:cxn>
                </a:cxnLst>
                <a:rect l="0" t="0" r="r" b="b"/>
                <a:pathLst>
                  <a:path w="71" h="33">
                    <a:moveTo>
                      <a:pt x="24" y="23"/>
                    </a:moveTo>
                    <a:cubicBezTo>
                      <a:pt x="8" y="15"/>
                      <a:pt x="0" y="5"/>
                      <a:pt x="8" y="3"/>
                    </a:cubicBezTo>
                    <a:cubicBezTo>
                      <a:pt x="20" y="0"/>
                      <a:pt x="43" y="6"/>
                      <a:pt x="53" y="15"/>
                    </a:cubicBezTo>
                    <a:cubicBezTo>
                      <a:pt x="61" y="22"/>
                      <a:pt x="71" y="33"/>
                      <a:pt x="50" y="31"/>
                    </a:cubicBezTo>
                    <a:cubicBezTo>
                      <a:pt x="45" y="30"/>
                      <a:pt x="37" y="30"/>
                      <a:pt x="2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6" name="Freeform 786"/>
              <p:cNvSpPr>
                <a:spLocks/>
              </p:cNvSpPr>
              <p:nvPr userDrawn="1"/>
            </p:nvSpPr>
            <p:spPr bwMode="auto">
              <a:xfrm>
                <a:off x="2621" y="1297"/>
                <a:ext cx="147" cy="258"/>
              </a:xfrm>
              <a:custGeom>
                <a:avLst/>
                <a:gdLst>
                  <a:gd name="T0" fmla="*/ 3 w 62"/>
                  <a:gd name="T1" fmla="*/ 57 h 109"/>
                  <a:gd name="T2" fmla="*/ 15 w 62"/>
                  <a:gd name="T3" fmla="*/ 24 h 109"/>
                  <a:gd name="T4" fmla="*/ 3 w 62"/>
                  <a:gd name="T5" fmla="*/ 57 h 109"/>
                </a:gdLst>
                <a:ahLst/>
                <a:cxnLst>
                  <a:cxn ang="0">
                    <a:pos x="T0" y="T1"/>
                  </a:cxn>
                  <a:cxn ang="0">
                    <a:pos x="T2" y="T3"/>
                  </a:cxn>
                  <a:cxn ang="0">
                    <a:pos x="T4" y="T5"/>
                  </a:cxn>
                </a:cxnLst>
                <a:rect l="0" t="0" r="r" b="b"/>
                <a:pathLst>
                  <a:path w="62" h="109">
                    <a:moveTo>
                      <a:pt x="3" y="57"/>
                    </a:moveTo>
                    <a:cubicBezTo>
                      <a:pt x="0" y="44"/>
                      <a:pt x="4" y="29"/>
                      <a:pt x="15" y="24"/>
                    </a:cubicBezTo>
                    <a:cubicBezTo>
                      <a:pt x="62" y="0"/>
                      <a:pt x="13" y="109"/>
                      <a:pt x="3"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7" name="Freeform 787"/>
              <p:cNvSpPr>
                <a:spLocks/>
              </p:cNvSpPr>
              <p:nvPr userDrawn="1"/>
            </p:nvSpPr>
            <p:spPr bwMode="auto">
              <a:xfrm>
                <a:off x="2576" y="2764"/>
                <a:ext cx="17" cy="35"/>
              </a:xfrm>
              <a:custGeom>
                <a:avLst/>
                <a:gdLst>
                  <a:gd name="T0" fmla="*/ 0 w 7"/>
                  <a:gd name="T1" fmla="*/ 13 h 15"/>
                  <a:gd name="T2" fmla="*/ 0 w 7"/>
                  <a:gd name="T3" fmla="*/ 1 h 15"/>
                  <a:gd name="T4" fmla="*/ 6 w 7"/>
                  <a:gd name="T5" fmla="*/ 0 h 15"/>
                  <a:gd name="T6" fmla="*/ 0 w 7"/>
                  <a:gd name="T7" fmla="*/ 13 h 15"/>
                </a:gdLst>
                <a:ahLst/>
                <a:cxnLst>
                  <a:cxn ang="0">
                    <a:pos x="T0" y="T1"/>
                  </a:cxn>
                  <a:cxn ang="0">
                    <a:pos x="T2" y="T3"/>
                  </a:cxn>
                  <a:cxn ang="0">
                    <a:pos x="T4" y="T5"/>
                  </a:cxn>
                  <a:cxn ang="0">
                    <a:pos x="T6" y="T7"/>
                  </a:cxn>
                </a:cxnLst>
                <a:rect l="0" t="0" r="r" b="b"/>
                <a:pathLst>
                  <a:path w="7" h="15">
                    <a:moveTo>
                      <a:pt x="0" y="13"/>
                    </a:moveTo>
                    <a:cubicBezTo>
                      <a:pt x="0" y="9"/>
                      <a:pt x="0" y="5"/>
                      <a:pt x="0" y="1"/>
                    </a:cubicBezTo>
                    <a:cubicBezTo>
                      <a:pt x="2" y="0"/>
                      <a:pt x="4" y="0"/>
                      <a:pt x="6" y="0"/>
                    </a:cubicBezTo>
                    <a:cubicBezTo>
                      <a:pt x="7" y="11"/>
                      <a:pt x="4" y="1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8" name="Freeform 788"/>
              <p:cNvSpPr>
                <a:spLocks/>
              </p:cNvSpPr>
              <p:nvPr userDrawn="1"/>
            </p:nvSpPr>
            <p:spPr bwMode="auto">
              <a:xfrm>
                <a:off x="2621" y="1862"/>
                <a:ext cx="76" cy="157"/>
              </a:xfrm>
              <a:custGeom>
                <a:avLst/>
                <a:gdLst>
                  <a:gd name="T0" fmla="*/ 9 w 32"/>
                  <a:gd name="T1" fmla="*/ 17 h 66"/>
                  <a:gd name="T2" fmla="*/ 22 w 32"/>
                  <a:gd name="T3" fmla="*/ 49 h 66"/>
                  <a:gd name="T4" fmla="*/ 9 w 32"/>
                  <a:gd name="T5" fmla="*/ 17 h 66"/>
                </a:gdLst>
                <a:ahLst/>
                <a:cxnLst>
                  <a:cxn ang="0">
                    <a:pos x="T0" y="T1"/>
                  </a:cxn>
                  <a:cxn ang="0">
                    <a:pos x="T2" y="T3"/>
                  </a:cxn>
                  <a:cxn ang="0">
                    <a:pos x="T4" y="T5"/>
                  </a:cxn>
                </a:cxnLst>
                <a:rect l="0" t="0" r="r" b="b"/>
                <a:pathLst>
                  <a:path w="32" h="66">
                    <a:moveTo>
                      <a:pt x="9" y="17"/>
                    </a:moveTo>
                    <a:cubicBezTo>
                      <a:pt x="23" y="0"/>
                      <a:pt x="32" y="28"/>
                      <a:pt x="22" y="49"/>
                    </a:cubicBezTo>
                    <a:cubicBezTo>
                      <a:pt x="9" y="66"/>
                      <a:pt x="0" y="38"/>
                      <a:pt x="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9" name="Freeform 789"/>
              <p:cNvSpPr>
                <a:spLocks/>
              </p:cNvSpPr>
              <p:nvPr userDrawn="1"/>
            </p:nvSpPr>
            <p:spPr bwMode="auto">
              <a:xfrm>
                <a:off x="2368" y="881"/>
                <a:ext cx="223" cy="99"/>
              </a:xfrm>
              <a:custGeom>
                <a:avLst/>
                <a:gdLst>
                  <a:gd name="T0" fmla="*/ 28 w 94"/>
                  <a:gd name="T1" fmla="*/ 30 h 42"/>
                  <a:gd name="T2" fmla="*/ 69 w 94"/>
                  <a:gd name="T3" fmla="*/ 17 h 42"/>
                  <a:gd name="T4" fmla="*/ 28 w 94"/>
                  <a:gd name="T5" fmla="*/ 30 h 42"/>
                </a:gdLst>
                <a:ahLst/>
                <a:cxnLst>
                  <a:cxn ang="0">
                    <a:pos x="T0" y="T1"/>
                  </a:cxn>
                  <a:cxn ang="0">
                    <a:pos x="T2" y="T3"/>
                  </a:cxn>
                  <a:cxn ang="0">
                    <a:pos x="T4" y="T5"/>
                  </a:cxn>
                </a:cxnLst>
                <a:rect l="0" t="0" r="r" b="b"/>
                <a:pathLst>
                  <a:path w="94" h="42">
                    <a:moveTo>
                      <a:pt x="28" y="30"/>
                    </a:moveTo>
                    <a:cubicBezTo>
                      <a:pt x="0" y="8"/>
                      <a:pt x="51" y="0"/>
                      <a:pt x="69" y="17"/>
                    </a:cubicBezTo>
                    <a:cubicBezTo>
                      <a:pt x="94" y="41"/>
                      <a:pt x="43" y="42"/>
                      <a:pt x="2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0" name="Freeform 790"/>
              <p:cNvSpPr>
                <a:spLocks/>
              </p:cNvSpPr>
              <p:nvPr userDrawn="1"/>
            </p:nvSpPr>
            <p:spPr bwMode="auto">
              <a:xfrm>
                <a:off x="2023" y="587"/>
                <a:ext cx="154" cy="107"/>
              </a:xfrm>
              <a:custGeom>
                <a:avLst/>
                <a:gdLst>
                  <a:gd name="T0" fmla="*/ 23 w 65"/>
                  <a:gd name="T1" fmla="*/ 23 h 45"/>
                  <a:gd name="T2" fmla="*/ 15 w 65"/>
                  <a:gd name="T3" fmla="*/ 1 h 45"/>
                  <a:gd name="T4" fmla="*/ 65 w 65"/>
                  <a:gd name="T5" fmla="*/ 23 h 45"/>
                  <a:gd name="T6" fmla="*/ 23 w 65"/>
                  <a:gd name="T7" fmla="*/ 23 h 45"/>
                </a:gdLst>
                <a:ahLst/>
                <a:cxnLst>
                  <a:cxn ang="0">
                    <a:pos x="T0" y="T1"/>
                  </a:cxn>
                  <a:cxn ang="0">
                    <a:pos x="T2" y="T3"/>
                  </a:cxn>
                  <a:cxn ang="0">
                    <a:pos x="T4" y="T5"/>
                  </a:cxn>
                  <a:cxn ang="0">
                    <a:pos x="T6" y="T7"/>
                  </a:cxn>
                </a:cxnLst>
                <a:rect l="0" t="0" r="r" b="b"/>
                <a:pathLst>
                  <a:path w="65" h="45">
                    <a:moveTo>
                      <a:pt x="23" y="23"/>
                    </a:moveTo>
                    <a:cubicBezTo>
                      <a:pt x="4" y="12"/>
                      <a:pt x="0" y="3"/>
                      <a:pt x="15" y="1"/>
                    </a:cubicBezTo>
                    <a:cubicBezTo>
                      <a:pt x="26" y="0"/>
                      <a:pt x="65" y="5"/>
                      <a:pt x="65" y="23"/>
                    </a:cubicBezTo>
                    <a:cubicBezTo>
                      <a:pt x="65" y="45"/>
                      <a:pt x="33" y="28"/>
                      <a:pt x="2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1" name="Freeform 791"/>
              <p:cNvSpPr>
                <a:spLocks/>
              </p:cNvSpPr>
              <p:nvPr userDrawn="1"/>
            </p:nvSpPr>
            <p:spPr bwMode="auto">
              <a:xfrm>
                <a:off x="1623" y="291"/>
                <a:ext cx="144" cy="76"/>
              </a:xfrm>
              <a:custGeom>
                <a:avLst/>
                <a:gdLst>
                  <a:gd name="T0" fmla="*/ 22 w 61"/>
                  <a:gd name="T1" fmla="*/ 23 h 32"/>
                  <a:gd name="T2" fmla="*/ 7 w 61"/>
                  <a:gd name="T3" fmla="*/ 4 h 32"/>
                  <a:gd name="T4" fmla="*/ 61 w 61"/>
                  <a:gd name="T5" fmla="*/ 28 h 32"/>
                  <a:gd name="T6" fmla="*/ 47 w 61"/>
                  <a:gd name="T7" fmla="*/ 31 h 32"/>
                  <a:gd name="T8" fmla="*/ 22 w 61"/>
                  <a:gd name="T9" fmla="*/ 23 h 32"/>
                </a:gdLst>
                <a:ahLst/>
                <a:cxnLst>
                  <a:cxn ang="0">
                    <a:pos x="T0" y="T1"/>
                  </a:cxn>
                  <a:cxn ang="0">
                    <a:pos x="T2" y="T3"/>
                  </a:cxn>
                  <a:cxn ang="0">
                    <a:pos x="T4" y="T5"/>
                  </a:cxn>
                  <a:cxn ang="0">
                    <a:pos x="T6" y="T7"/>
                  </a:cxn>
                  <a:cxn ang="0">
                    <a:pos x="T8" y="T9"/>
                  </a:cxn>
                </a:cxnLst>
                <a:rect l="0" t="0" r="r" b="b"/>
                <a:pathLst>
                  <a:path w="61" h="32">
                    <a:moveTo>
                      <a:pt x="22" y="23"/>
                    </a:moveTo>
                    <a:cubicBezTo>
                      <a:pt x="7" y="15"/>
                      <a:pt x="0" y="5"/>
                      <a:pt x="7" y="4"/>
                    </a:cubicBezTo>
                    <a:cubicBezTo>
                      <a:pt x="25" y="0"/>
                      <a:pt x="51" y="12"/>
                      <a:pt x="61" y="28"/>
                    </a:cubicBezTo>
                    <a:cubicBezTo>
                      <a:pt x="58" y="32"/>
                      <a:pt x="53" y="32"/>
                      <a:pt x="47" y="31"/>
                    </a:cubicBezTo>
                    <a:cubicBezTo>
                      <a:pt x="43" y="30"/>
                      <a:pt x="35" y="30"/>
                      <a:pt x="2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2" name="Freeform 792"/>
              <p:cNvSpPr>
                <a:spLocks/>
              </p:cNvSpPr>
              <p:nvPr userDrawn="1"/>
            </p:nvSpPr>
            <p:spPr bwMode="auto">
              <a:xfrm>
                <a:off x="1341" y="19"/>
                <a:ext cx="121" cy="71"/>
              </a:xfrm>
              <a:custGeom>
                <a:avLst/>
                <a:gdLst>
                  <a:gd name="T0" fmla="*/ 15 w 51"/>
                  <a:gd name="T1" fmla="*/ 0 h 30"/>
                  <a:gd name="T2" fmla="*/ 1 w 51"/>
                  <a:gd name="T3" fmla="*/ 0 h 30"/>
                  <a:gd name="T4" fmla="*/ 10 w 51"/>
                  <a:gd name="T5" fmla="*/ 16 h 30"/>
                  <a:gd name="T6" fmla="*/ 29 w 51"/>
                  <a:gd name="T7" fmla="*/ 25 h 30"/>
                  <a:gd name="T8" fmla="*/ 15 w 51"/>
                  <a:gd name="T9" fmla="*/ 0 h 30"/>
                </a:gdLst>
                <a:ahLst/>
                <a:cxnLst>
                  <a:cxn ang="0">
                    <a:pos x="T0" y="T1"/>
                  </a:cxn>
                  <a:cxn ang="0">
                    <a:pos x="T2" y="T3"/>
                  </a:cxn>
                  <a:cxn ang="0">
                    <a:pos x="T4" y="T5"/>
                  </a:cxn>
                  <a:cxn ang="0">
                    <a:pos x="T6" y="T7"/>
                  </a:cxn>
                  <a:cxn ang="0">
                    <a:pos x="T8" y="T9"/>
                  </a:cxn>
                </a:cxnLst>
                <a:rect l="0" t="0" r="r" b="b"/>
                <a:pathLst>
                  <a:path w="51" h="30">
                    <a:moveTo>
                      <a:pt x="15" y="0"/>
                    </a:moveTo>
                    <a:cubicBezTo>
                      <a:pt x="10" y="0"/>
                      <a:pt x="6" y="0"/>
                      <a:pt x="1" y="0"/>
                    </a:cubicBezTo>
                    <a:cubicBezTo>
                      <a:pt x="0" y="4"/>
                      <a:pt x="3" y="10"/>
                      <a:pt x="10" y="16"/>
                    </a:cubicBezTo>
                    <a:cubicBezTo>
                      <a:pt x="19" y="23"/>
                      <a:pt x="25" y="24"/>
                      <a:pt x="29" y="25"/>
                    </a:cubicBezTo>
                    <a:cubicBezTo>
                      <a:pt x="51" y="30"/>
                      <a:pt x="31" y="8"/>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3" name="Freeform 793"/>
              <p:cNvSpPr>
                <a:spLocks/>
              </p:cNvSpPr>
              <p:nvPr userDrawn="1"/>
            </p:nvSpPr>
            <p:spPr bwMode="auto">
              <a:xfrm>
                <a:off x="2624" y="1224"/>
                <a:ext cx="144" cy="149"/>
              </a:xfrm>
              <a:custGeom>
                <a:avLst/>
                <a:gdLst>
                  <a:gd name="T0" fmla="*/ 9 w 61"/>
                  <a:gd name="T1" fmla="*/ 36 h 63"/>
                  <a:gd name="T2" fmla="*/ 27 w 61"/>
                  <a:gd name="T3" fmla="*/ 1 h 63"/>
                  <a:gd name="T4" fmla="*/ 9 w 61"/>
                  <a:gd name="T5" fmla="*/ 36 h 63"/>
                </a:gdLst>
                <a:ahLst/>
                <a:cxnLst>
                  <a:cxn ang="0">
                    <a:pos x="T0" y="T1"/>
                  </a:cxn>
                  <a:cxn ang="0">
                    <a:pos x="T2" y="T3"/>
                  </a:cxn>
                  <a:cxn ang="0">
                    <a:pos x="T4" y="T5"/>
                  </a:cxn>
                </a:cxnLst>
                <a:rect l="0" t="0" r="r" b="b"/>
                <a:pathLst>
                  <a:path w="61" h="63">
                    <a:moveTo>
                      <a:pt x="9" y="36"/>
                    </a:moveTo>
                    <a:cubicBezTo>
                      <a:pt x="0" y="22"/>
                      <a:pt x="8" y="0"/>
                      <a:pt x="27" y="1"/>
                    </a:cubicBezTo>
                    <a:cubicBezTo>
                      <a:pt x="61" y="2"/>
                      <a:pt x="29" y="63"/>
                      <a:pt x="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4" name="Freeform 794"/>
              <p:cNvSpPr>
                <a:spLocks/>
              </p:cNvSpPr>
              <p:nvPr userDrawn="1"/>
            </p:nvSpPr>
            <p:spPr bwMode="auto">
              <a:xfrm>
                <a:off x="2602" y="2548"/>
                <a:ext cx="50" cy="60"/>
              </a:xfrm>
              <a:custGeom>
                <a:avLst/>
                <a:gdLst>
                  <a:gd name="T0" fmla="*/ 6 w 21"/>
                  <a:gd name="T1" fmla="*/ 20 h 25"/>
                  <a:gd name="T2" fmla="*/ 12 w 21"/>
                  <a:gd name="T3" fmla="*/ 23 h 25"/>
                  <a:gd name="T4" fmla="*/ 6 w 21"/>
                  <a:gd name="T5" fmla="*/ 20 h 25"/>
                </a:gdLst>
                <a:ahLst/>
                <a:cxnLst>
                  <a:cxn ang="0">
                    <a:pos x="T0" y="T1"/>
                  </a:cxn>
                  <a:cxn ang="0">
                    <a:pos x="T2" y="T3"/>
                  </a:cxn>
                  <a:cxn ang="0">
                    <a:pos x="T4" y="T5"/>
                  </a:cxn>
                </a:cxnLst>
                <a:rect l="0" t="0" r="r" b="b"/>
                <a:pathLst>
                  <a:path w="21" h="25">
                    <a:moveTo>
                      <a:pt x="6" y="20"/>
                    </a:moveTo>
                    <a:cubicBezTo>
                      <a:pt x="0" y="0"/>
                      <a:pt x="21" y="2"/>
                      <a:pt x="12" y="23"/>
                    </a:cubicBezTo>
                    <a:cubicBezTo>
                      <a:pt x="10" y="23"/>
                      <a:pt x="6" y="25"/>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5" name="Freeform 795"/>
              <p:cNvSpPr>
                <a:spLocks/>
              </p:cNvSpPr>
              <p:nvPr userDrawn="1"/>
            </p:nvSpPr>
            <p:spPr bwMode="auto">
              <a:xfrm>
                <a:off x="2669" y="1675"/>
                <a:ext cx="78" cy="176"/>
              </a:xfrm>
              <a:custGeom>
                <a:avLst/>
                <a:gdLst>
                  <a:gd name="T0" fmla="*/ 0 w 33"/>
                  <a:gd name="T1" fmla="*/ 38 h 74"/>
                  <a:gd name="T2" fmla="*/ 23 w 33"/>
                  <a:gd name="T3" fmla="*/ 14 h 74"/>
                  <a:gd name="T4" fmla="*/ 0 w 33"/>
                  <a:gd name="T5" fmla="*/ 38 h 74"/>
                </a:gdLst>
                <a:ahLst/>
                <a:cxnLst>
                  <a:cxn ang="0">
                    <a:pos x="T0" y="T1"/>
                  </a:cxn>
                  <a:cxn ang="0">
                    <a:pos x="T2" y="T3"/>
                  </a:cxn>
                  <a:cxn ang="0">
                    <a:pos x="T4" y="T5"/>
                  </a:cxn>
                </a:cxnLst>
                <a:rect l="0" t="0" r="r" b="b"/>
                <a:pathLst>
                  <a:path w="33" h="74">
                    <a:moveTo>
                      <a:pt x="0" y="38"/>
                    </a:moveTo>
                    <a:cubicBezTo>
                      <a:pt x="0" y="18"/>
                      <a:pt x="17" y="0"/>
                      <a:pt x="23" y="14"/>
                    </a:cubicBezTo>
                    <a:cubicBezTo>
                      <a:pt x="33" y="40"/>
                      <a:pt x="0" y="74"/>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6" name="Freeform 796"/>
              <p:cNvSpPr>
                <a:spLocks/>
              </p:cNvSpPr>
              <p:nvPr userDrawn="1"/>
            </p:nvSpPr>
            <p:spPr bwMode="auto">
              <a:xfrm>
                <a:off x="2593" y="1096"/>
                <a:ext cx="151" cy="125"/>
              </a:xfrm>
              <a:custGeom>
                <a:avLst/>
                <a:gdLst>
                  <a:gd name="T0" fmla="*/ 20 w 64"/>
                  <a:gd name="T1" fmla="*/ 37 h 53"/>
                  <a:gd name="T2" fmla="*/ 58 w 64"/>
                  <a:gd name="T3" fmla="*/ 22 h 53"/>
                  <a:gd name="T4" fmla="*/ 20 w 64"/>
                  <a:gd name="T5" fmla="*/ 37 h 53"/>
                </a:gdLst>
                <a:ahLst/>
                <a:cxnLst>
                  <a:cxn ang="0">
                    <a:pos x="T0" y="T1"/>
                  </a:cxn>
                  <a:cxn ang="0">
                    <a:pos x="T2" y="T3"/>
                  </a:cxn>
                  <a:cxn ang="0">
                    <a:pos x="T4" y="T5"/>
                  </a:cxn>
                </a:cxnLst>
                <a:rect l="0" t="0" r="r" b="b"/>
                <a:pathLst>
                  <a:path w="64" h="53">
                    <a:moveTo>
                      <a:pt x="20" y="37"/>
                    </a:moveTo>
                    <a:cubicBezTo>
                      <a:pt x="0" y="13"/>
                      <a:pt x="49" y="0"/>
                      <a:pt x="58" y="22"/>
                    </a:cubicBezTo>
                    <a:cubicBezTo>
                      <a:pt x="64" y="39"/>
                      <a:pt x="33" y="53"/>
                      <a:pt x="2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7" name="Freeform 797"/>
              <p:cNvSpPr>
                <a:spLocks/>
              </p:cNvSpPr>
              <p:nvPr userDrawn="1"/>
            </p:nvSpPr>
            <p:spPr bwMode="auto">
              <a:xfrm>
                <a:off x="2342" y="779"/>
                <a:ext cx="159" cy="128"/>
              </a:xfrm>
              <a:custGeom>
                <a:avLst/>
                <a:gdLst>
                  <a:gd name="T0" fmla="*/ 21 w 67"/>
                  <a:gd name="T1" fmla="*/ 33 h 54"/>
                  <a:gd name="T2" fmla="*/ 25 w 67"/>
                  <a:gd name="T3" fmla="*/ 5 h 54"/>
                  <a:gd name="T4" fmla="*/ 21 w 67"/>
                  <a:gd name="T5" fmla="*/ 33 h 54"/>
                </a:gdLst>
                <a:ahLst/>
                <a:cxnLst>
                  <a:cxn ang="0">
                    <a:pos x="T0" y="T1"/>
                  </a:cxn>
                  <a:cxn ang="0">
                    <a:pos x="T2" y="T3"/>
                  </a:cxn>
                  <a:cxn ang="0">
                    <a:pos x="T4" y="T5"/>
                  </a:cxn>
                </a:cxnLst>
                <a:rect l="0" t="0" r="r" b="b"/>
                <a:pathLst>
                  <a:path w="67" h="54">
                    <a:moveTo>
                      <a:pt x="21" y="33"/>
                    </a:moveTo>
                    <a:cubicBezTo>
                      <a:pt x="4" y="24"/>
                      <a:pt x="0" y="0"/>
                      <a:pt x="25" y="5"/>
                    </a:cubicBezTo>
                    <a:cubicBezTo>
                      <a:pt x="67" y="14"/>
                      <a:pt x="62" y="54"/>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8" name="Freeform 798"/>
              <p:cNvSpPr>
                <a:spLocks/>
              </p:cNvSpPr>
              <p:nvPr userDrawn="1"/>
            </p:nvSpPr>
            <p:spPr bwMode="auto">
              <a:xfrm>
                <a:off x="1945" y="500"/>
                <a:ext cx="208" cy="73"/>
              </a:xfrm>
              <a:custGeom>
                <a:avLst/>
                <a:gdLst>
                  <a:gd name="T0" fmla="*/ 20 w 88"/>
                  <a:gd name="T1" fmla="*/ 19 h 31"/>
                  <a:gd name="T2" fmla="*/ 13 w 88"/>
                  <a:gd name="T3" fmla="*/ 0 h 31"/>
                  <a:gd name="T4" fmla="*/ 58 w 88"/>
                  <a:gd name="T5" fmla="*/ 30 h 31"/>
                  <a:gd name="T6" fmla="*/ 20 w 88"/>
                  <a:gd name="T7" fmla="*/ 19 h 31"/>
                </a:gdLst>
                <a:ahLst/>
                <a:cxnLst>
                  <a:cxn ang="0">
                    <a:pos x="T0" y="T1"/>
                  </a:cxn>
                  <a:cxn ang="0">
                    <a:pos x="T2" y="T3"/>
                  </a:cxn>
                  <a:cxn ang="0">
                    <a:pos x="T4" y="T5"/>
                  </a:cxn>
                  <a:cxn ang="0">
                    <a:pos x="T6" y="T7"/>
                  </a:cxn>
                </a:cxnLst>
                <a:rect l="0" t="0" r="r" b="b"/>
                <a:pathLst>
                  <a:path w="88" h="31">
                    <a:moveTo>
                      <a:pt x="20" y="19"/>
                    </a:moveTo>
                    <a:cubicBezTo>
                      <a:pt x="0" y="7"/>
                      <a:pt x="2" y="1"/>
                      <a:pt x="13" y="0"/>
                    </a:cubicBezTo>
                    <a:cubicBezTo>
                      <a:pt x="25" y="0"/>
                      <a:pt x="88" y="29"/>
                      <a:pt x="58" y="30"/>
                    </a:cubicBezTo>
                    <a:cubicBezTo>
                      <a:pt x="48" y="31"/>
                      <a:pt x="35" y="27"/>
                      <a:pt x="2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9" name="Freeform 799"/>
              <p:cNvSpPr>
                <a:spLocks/>
              </p:cNvSpPr>
              <p:nvPr userDrawn="1"/>
            </p:nvSpPr>
            <p:spPr bwMode="auto">
              <a:xfrm>
                <a:off x="1557" y="209"/>
                <a:ext cx="137" cy="75"/>
              </a:xfrm>
              <a:custGeom>
                <a:avLst/>
                <a:gdLst>
                  <a:gd name="T0" fmla="*/ 21 w 58"/>
                  <a:gd name="T1" fmla="*/ 21 h 32"/>
                  <a:gd name="T2" fmla="*/ 8 w 58"/>
                  <a:gd name="T3" fmla="*/ 3 h 32"/>
                  <a:gd name="T4" fmla="*/ 58 w 58"/>
                  <a:gd name="T5" fmla="*/ 28 h 32"/>
                  <a:gd name="T6" fmla="*/ 44 w 58"/>
                  <a:gd name="T7" fmla="*/ 30 h 32"/>
                  <a:gd name="T8" fmla="*/ 21 w 58"/>
                  <a:gd name="T9" fmla="*/ 21 h 32"/>
                </a:gdLst>
                <a:ahLst/>
                <a:cxnLst>
                  <a:cxn ang="0">
                    <a:pos x="T0" y="T1"/>
                  </a:cxn>
                  <a:cxn ang="0">
                    <a:pos x="T2" y="T3"/>
                  </a:cxn>
                  <a:cxn ang="0">
                    <a:pos x="T4" y="T5"/>
                  </a:cxn>
                  <a:cxn ang="0">
                    <a:pos x="T6" y="T7"/>
                  </a:cxn>
                  <a:cxn ang="0">
                    <a:pos x="T8" y="T9"/>
                  </a:cxn>
                </a:cxnLst>
                <a:rect l="0" t="0" r="r" b="b"/>
                <a:pathLst>
                  <a:path w="58" h="32">
                    <a:moveTo>
                      <a:pt x="21" y="21"/>
                    </a:moveTo>
                    <a:cubicBezTo>
                      <a:pt x="6" y="13"/>
                      <a:pt x="0" y="4"/>
                      <a:pt x="8" y="3"/>
                    </a:cubicBezTo>
                    <a:cubicBezTo>
                      <a:pt x="24" y="0"/>
                      <a:pt x="49" y="12"/>
                      <a:pt x="58" y="28"/>
                    </a:cubicBezTo>
                    <a:cubicBezTo>
                      <a:pt x="55" y="32"/>
                      <a:pt x="50" y="31"/>
                      <a:pt x="44" y="30"/>
                    </a:cubicBezTo>
                    <a:cubicBezTo>
                      <a:pt x="41" y="29"/>
                      <a:pt x="33" y="28"/>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0" name="Freeform 800"/>
              <p:cNvSpPr>
                <a:spLocks/>
              </p:cNvSpPr>
              <p:nvPr userDrawn="1"/>
            </p:nvSpPr>
            <p:spPr bwMode="auto">
              <a:xfrm>
                <a:off x="2643" y="2352"/>
                <a:ext cx="40" cy="83"/>
              </a:xfrm>
              <a:custGeom>
                <a:avLst/>
                <a:gdLst>
                  <a:gd name="T0" fmla="*/ 7 w 17"/>
                  <a:gd name="T1" fmla="*/ 0 h 35"/>
                  <a:gd name="T2" fmla="*/ 16 w 17"/>
                  <a:gd name="T3" fmla="*/ 0 h 35"/>
                  <a:gd name="T4" fmla="*/ 16 w 17"/>
                  <a:gd name="T5" fmla="*/ 22 h 35"/>
                  <a:gd name="T6" fmla="*/ 7 w 17"/>
                  <a:gd name="T7" fmla="*/ 0 h 35"/>
                </a:gdLst>
                <a:ahLst/>
                <a:cxnLst>
                  <a:cxn ang="0">
                    <a:pos x="T0" y="T1"/>
                  </a:cxn>
                  <a:cxn ang="0">
                    <a:pos x="T2" y="T3"/>
                  </a:cxn>
                  <a:cxn ang="0">
                    <a:pos x="T4" y="T5"/>
                  </a:cxn>
                  <a:cxn ang="0">
                    <a:pos x="T6" y="T7"/>
                  </a:cxn>
                </a:cxnLst>
                <a:rect l="0" t="0" r="r" b="b"/>
                <a:pathLst>
                  <a:path w="17" h="35">
                    <a:moveTo>
                      <a:pt x="7" y="0"/>
                    </a:moveTo>
                    <a:cubicBezTo>
                      <a:pt x="10" y="0"/>
                      <a:pt x="13" y="0"/>
                      <a:pt x="16" y="0"/>
                    </a:cubicBezTo>
                    <a:cubicBezTo>
                      <a:pt x="17" y="4"/>
                      <a:pt x="16" y="13"/>
                      <a:pt x="16" y="22"/>
                    </a:cubicBezTo>
                    <a:cubicBezTo>
                      <a:pt x="8" y="35"/>
                      <a:pt x="0" y="1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1" name="Freeform 801"/>
              <p:cNvSpPr>
                <a:spLocks/>
              </p:cNvSpPr>
              <p:nvPr userDrawn="1"/>
            </p:nvSpPr>
            <p:spPr bwMode="auto">
              <a:xfrm>
                <a:off x="2697" y="1510"/>
                <a:ext cx="81" cy="130"/>
              </a:xfrm>
              <a:custGeom>
                <a:avLst/>
                <a:gdLst>
                  <a:gd name="T0" fmla="*/ 2 w 34"/>
                  <a:gd name="T1" fmla="*/ 37 h 55"/>
                  <a:gd name="T2" fmla="*/ 14 w 34"/>
                  <a:gd name="T3" fmla="*/ 4 h 55"/>
                  <a:gd name="T4" fmla="*/ 15 w 34"/>
                  <a:gd name="T5" fmla="*/ 54 h 55"/>
                  <a:gd name="T6" fmla="*/ 2 w 34"/>
                  <a:gd name="T7" fmla="*/ 37 h 55"/>
                </a:gdLst>
                <a:ahLst/>
                <a:cxnLst>
                  <a:cxn ang="0">
                    <a:pos x="T0" y="T1"/>
                  </a:cxn>
                  <a:cxn ang="0">
                    <a:pos x="T2" y="T3"/>
                  </a:cxn>
                  <a:cxn ang="0">
                    <a:pos x="T4" y="T5"/>
                  </a:cxn>
                  <a:cxn ang="0">
                    <a:pos x="T6" y="T7"/>
                  </a:cxn>
                </a:cxnLst>
                <a:rect l="0" t="0" r="r" b="b"/>
                <a:pathLst>
                  <a:path w="34" h="55">
                    <a:moveTo>
                      <a:pt x="2" y="37"/>
                    </a:moveTo>
                    <a:cubicBezTo>
                      <a:pt x="0" y="22"/>
                      <a:pt x="4" y="6"/>
                      <a:pt x="14" y="4"/>
                    </a:cubicBezTo>
                    <a:cubicBezTo>
                      <a:pt x="34" y="0"/>
                      <a:pt x="32" y="49"/>
                      <a:pt x="15" y="54"/>
                    </a:cubicBezTo>
                    <a:cubicBezTo>
                      <a:pt x="11" y="55"/>
                      <a:pt x="4" y="54"/>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2" name="Freeform 802"/>
              <p:cNvSpPr>
                <a:spLocks/>
              </p:cNvSpPr>
              <p:nvPr userDrawn="1"/>
            </p:nvSpPr>
            <p:spPr bwMode="auto">
              <a:xfrm>
                <a:off x="2681" y="2144"/>
                <a:ext cx="44" cy="87"/>
              </a:xfrm>
              <a:custGeom>
                <a:avLst/>
                <a:gdLst>
                  <a:gd name="T0" fmla="*/ 11 w 19"/>
                  <a:gd name="T1" fmla="*/ 0 h 37"/>
                  <a:gd name="T2" fmla="*/ 19 w 19"/>
                  <a:gd name="T3" fmla="*/ 21 h 37"/>
                  <a:gd name="T4" fmla="*/ 11 w 19"/>
                  <a:gd name="T5" fmla="*/ 37 h 37"/>
                  <a:gd name="T6" fmla="*/ 11 w 19"/>
                  <a:gd name="T7" fmla="*/ 0 h 37"/>
                </a:gdLst>
                <a:ahLst/>
                <a:cxnLst>
                  <a:cxn ang="0">
                    <a:pos x="T0" y="T1"/>
                  </a:cxn>
                  <a:cxn ang="0">
                    <a:pos x="T2" y="T3"/>
                  </a:cxn>
                  <a:cxn ang="0">
                    <a:pos x="T4" y="T5"/>
                  </a:cxn>
                  <a:cxn ang="0">
                    <a:pos x="T6" y="T7"/>
                  </a:cxn>
                </a:cxnLst>
                <a:rect l="0" t="0" r="r" b="b"/>
                <a:pathLst>
                  <a:path w="19" h="37">
                    <a:moveTo>
                      <a:pt x="11" y="0"/>
                    </a:moveTo>
                    <a:cubicBezTo>
                      <a:pt x="16" y="2"/>
                      <a:pt x="19" y="9"/>
                      <a:pt x="19" y="21"/>
                    </a:cubicBezTo>
                    <a:cubicBezTo>
                      <a:pt x="17" y="27"/>
                      <a:pt x="14" y="33"/>
                      <a:pt x="11" y="37"/>
                    </a:cubicBezTo>
                    <a:cubicBezTo>
                      <a:pt x="0" y="36"/>
                      <a:pt x="1" y="9"/>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3" name="Freeform 803"/>
              <p:cNvSpPr>
                <a:spLocks/>
              </p:cNvSpPr>
              <p:nvPr userDrawn="1"/>
            </p:nvSpPr>
            <p:spPr bwMode="auto">
              <a:xfrm>
                <a:off x="1486" y="128"/>
                <a:ext cx="156" cy="78"/>
              </a:xfrm>
              <a:custGeom>
                <a:avLst/>
                <a:gdLst>
                  <a:gd name="T0" fmla="*/ 19 w 66"/>
                  <a:gd name="T1" fmla="*/ 16 h 33"/>
                  <a:gd name="T2" fmla="*/ 46 w 66"/>
                  <a:gd name="T3" fmla="*/ 12 h 33"/>
                  <a:gd name="T4" fmla="*/ 53 w 66"/>
                  <a:gd name="T5" fmla="*/ 30 h 33"/>
                  <a:gd name="T6" fmla="*/ 19 w 66"/>
                  <a:gd name="T7" fmla="*/ 16 h 33"/>
                </a:gdLst>
                <a:ahLst/>
                <a:cxnLst>
                  <a:cxn ang="0">
                    <a:pos x="T0" y="T1"/>
                  </a:cxn>
                  <a:cxn ang="0">
                    <a:pos x="T2" y="T3"/>
                  </a:cxn>
                  <a:cxn ang="0">
                    <a:pos x="T4" y="T5"/>
                  </a:cxn>
                  <a:cxn ang="0">
                    <a:pos x="T6" y="T7"/>
                  </a:cxn>
                </a:cxnLst>
                <a:rect l="0" t="0" r="r" b="b"/>
                <a:pathLst>
                  <a:path w="66" h="33">
                    <a:moveTo>
                      <a:pt x="19" y="16"/>
                    </a:moveTo>
                    <a:cubicBezTo>
                      <a:pt x="0" y="0"/>
                      <a:pt x="25" y="2"/>
                      <a:pt x="46" y="12"/>
                    </a:cubicBezTo>
                    <a:cubicBezTo>
                      <a:pt x="53" y="16"/>
                      <a:pt x="66" y="27"/>
                      <a:pt x="53" y="30"/>
                    </a:cubicBezTo>
                    <a:cubicBezTo>
                      <a:pt x="43" y="33"/>
                      <a:pt x="25" y="21"/>
                      <a:pt x="1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4" name="Freeform 804"/>
              <p:cNvSpPr>
                <a:spLocks/>
              </p:cNvSpPr>
              <p:nvPr userDrawn="1"/>
            </p:nvSpPr>
            <p:spPr bwMode="auto">
              <a:xfrm>
                <a:off x="2586" y="999"/>
                <a:ext cx="184" cy="99"/>
              </a:xfrm>
              <a:custGeom>
                <a:avLst/>
                <a:gdLst>
                  <a:gd name="T0" fmla="*/ 16 w 78"/>
                  <a:gd name="T1" fmla="*/ 30 h 42"/>
                  <a:gd name="T2" fmla="*/ 20 w 78"/>
                  <a:gd name="T3" fmla="*/ 3 h 42"/>
                  <a:gd name="T4" fmla="*/ 44 w 78"/>
                  <a:gd name="T5" fmla="*/ 40 h 42"/>
                  <a:gd name="T6" fmla="*/ 16 w 78"/>
                  <a:gd name="T7" fmla="*/ 30 h 42"/>
                </a:gdLst>
                <a:ahLst/>
                <a:cxnLst>
                  <a:cxn ang="0">
                    <a:pos x="T0" y="T1"/>
                  </a:cxn>
                  <a:cxn ang="0">
                    <a:pos x="T2" y="T3"/>
                  </a:cxn>
                  <a:cxn ang="0">
                    <a:pos x="T4" y="T5"/>
                  </a:cxn>
                  <a:cxn ang="0">
                    <a:pos x="T6" y="T7"/>
                  </a:cxn>
                </a:cxnLst>
                <a:rect l="0" t="0" r="r" b="b"/>
                <a:pathLst>
                  <a:path w="78" h="42">
                    <a:moveTo>
                      <a:pt x="16" y="30"/>
                    </a:moveTo>
                    <a:cubicBezTo>
                      <a:pt x="0" y="15"/>
                      <a:pt x="5" y="5"/>
                      <a:pt x="20" y="3"/>
                    </a:cubicBezTo>
                    <a:cubicBezTo>
                      <a:pt x="41" y="0"/>
                      <a:pt x="78" y="34"/>
                      <a:pt x="44" y="40"/>
                    </a:cubicBezTo>
                    <a:cubicBezTo>
                      <a:pt x="33" y="42"/>
                      <a:pt x="25" y="40"/>
                      <a:pt x="1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5" name="Freeform 805"/>
              <p:cNvSpPr>
                <a:spLocks/>
              </p:cNvSpPr>
              <p:nvPr userDrawn="1"/>
            </p:nvSpPr>
            <p:spPr bwMode="auto">
              <a:xfrm>
                <a:off x="2266" y="696"/>
                <a:ext cx="194" cy="88"/>
              </a:xfrm>
              <a:custGeom>
                <a:avLst/>
                <a:gdLst>
                  <a:gd name="T0" fmla="*/ 24 w 82"/>
                  <a:gd name="T1" fmla="*/ 24 h 37"/>
                  <a:gd name="T2" fmla="*/ 11 w 82"/>
                  <a:gd name="T3" fmla="*/ 2 h 37"/>
                  <a:gd name="T4" fmla="*/ 62 w 82"/>
                  <a:gd name="T5" fmla="*/ 32 h 37"/>
                  <a:gd name="T6" fmla="*/ 24 w 82"/>
                  <a:gd name="T7" fmla="*/ 24 h 37"/>
                </a:gdLst>
                <a:ahLst/>
                <a:cxnLst>
                  <a:cxn ang="0">
                    <a:pos x="T0" y="T1"/>
                  </a:cxn>
                  <a:cxn ang="0">
                    <a:pos x="T2" y="T3"/>
                  </a:cxn>
                  <a:cxn ang="0">
                    <a:pos x="T4" y="T5"/>
                  </a:cxn>
                  <a:cxn ang="0">
                    <a:pos x="T6" y="T7"/>
                  </a:cxn>
                </a:cxnLst>
                <a:rect l="0" t="0" r="r" b="b"/>
                <a:pathLst>
                  <a:path w="82" h="37">
                    <a:moveTo>
                      <a:pt x="24" y="24"/>
                    </a:moveTo>
                    <a:cubicBezTo>
                      <a:pt x="0" y="11"/>
                      <a:pt x="3" y="4"/>
                      <a:pt x="11" y="2"/>
                    </a:cubicBezTo>
                    <a:cubicBezTo>
                      <a:pt x="22" y="0"/>
                      <a:pt x="82" y="24"/>
                      <a:pt x="62" y="32"/>
                    </a:cubicBezTo>
                    <a:cubicBezTo>
                      <a:pt x="51" y="37"/>
                      <a:pt x="38" y="32"/>
                      <a:pt x="2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6" name="Freeform 806"/>
              <p:cNvSpPr>
                <a:spLocks/>
              </p:cNvSpPr>
              <p:nvPr userDrawn="1"/>
            </p:nvSpPr>
            <p:spPr bwMode="auto">
              <a:xfrm>
                <a:off x="1864" y="415"/>
                <a:ext cx="159" cy="70"/>
              </a:xfrm>
              <a:custGeom>
                <a:avLst/>
                <a:gdLst>
                  <a:gd name="T0" fmla="*/ 20 w 67"/>
                  <a:gd name="T1" fmla="*/ 17 h 30"/>
                  <a:gd name="T2" fmla="*/ 13 w 67"/>
                  <a:gd name="T3" fmla="*/ 0 h 30"/>
                  <a:gd name="T4" fmla="*/ 67 w 67"/>
                  <a:gd name="T5" fmla="*/ 28 h 30"/>
                  <a:gd name="T6" fmla="*/ 58 w 67"/>
                  <a:gd name="T7" fmla="*/ 30 h 30"/>
                  <a:gd name="T8" fmla="*/ 20 w 67"/>
                  <a:gd name="T9" fmla="*/ 17 h 30"/>
                </a:gdLst>
                <a:ahLst/>
                <a:cxnLst>
                  <a:cxn ang="0">
                    <a:pos x="T0" y="T1"/>
                  </a:cxn>
                  <a:cxn ang="0">
                    <a:pos x="T2" y="T3"/>
                  </a:cxn>
                  <a:cxn ang="0">
                    <a:pos x="T4" y="T5"/>
                  </a:cxn>
                  <a:cxn ang="0">
                    <a:pos x="T6" y="T7"/>
                  </a:cxn>
                  <a:cxn ang="0">
                    <a:pos x="T8" y="T9"/>
                  </a:cxn>
                </a:cxnLst>
                <a:rect l="0" t="0" r="r" b="b"/>
                <a:pathLst>
                  <a:path w="67" h="30">
                    <a:moveTo>
                      <a:pt x="20" y="17"/>
                    </a:moveTo>
                    <a:cubicBezTo>
                      <a:pt x="0" y="6"/>
                      <a:pt x="2" y="0"/>
                      <a:pt x="13" y="0"/>
                    </a:cubicBezTo>
                    <a:cubicBezTo>
                      <a:pt x="28" y="1"/>
                      <a:pt x="65" y="11"/>
                      <a:pt x="67" y="28"/>
                    </a:cubicBezTo>
                    <a:cubicBezTo>
                      <a:pt x="64" y="29"/>
                      <a:pt x="60" y="30"/>
                      <a:pt x="58" y="30"/>
                    </a:cubicBezTo>
                    <a:cubicBezTo>
                      <a:pt x="48" y="30"/>
                      <a:pt x="35" y="26"/>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7" name="Freeform 807"/>
              <p:cNvSpPr>
                <a:spLocks/>
              </p:cNvSpPr>
              <p:nvPr userDrawn="1"/>
            </p:nvSpPr>
            <p:spPr bwMode="auto">
              <a:xfrm>
                <a:off x="2704" y="1337"/>
                <a:ext cx="140" cy="156"/>
              </a:xfrm>
              <a:custGeom>
                <a:avLst/>
                <a:gdLst>
                  <a:gd name="T0" fmla="*/ 9 w 59"/>
                  <a:gd name="T1" fmla="*/ 42 h 66"/>
                  <a:gd name="T2" fmla="*/ 36 w 59"/>
                  <a:gd name="T3" fmla="*/ 50 h 66"/>
                  <a:gd name="T4" fmla="*/ 9 w 59"/>
                  <a:gd name="T5" fmla="*/ 42 h 66"/>
                </a:gdLst>
                <a:ahLst/>
                <a:cxnLst>
                  <a:cxn ang="0">
                    <a:pos x="T0" y="T1"/>
                  </a:cxn>
                  <a:cxn ang="0">
                    <a:pos x="T2" y="T3"/>
                  </a:cxn>
                  <a:cxn ang="0">
                    <a:pos x="T4" y="T5"/>
                  </a:cxn>
                </a:cxnLst>
                <a:rect l="0" t="0" r="r" b="b"/>
                <a:pathLst>
                  <a:path w="59" h="66">
                    <a:moveTo>
                      <a:pt x="9" y="42"/>
                    </a:moveTo>
                    <a:cubicBezTo>
                      <a:pt x="0" y="0"/>
                      <a:pt x="59" y="11"/>
                      <a:pt x="36" y="50"/>
                    </a:cubicBezTo>
                    <a:cubicBezTo>
                      <a:pt x="27" y="66"/>
                      <a:pt x="12" y="60"/>
                      <a:pt x="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8" name="Group 1009"/>
            <p:cNvGrpSpPr>
              <a:grpSpLocks/>
            </p:cNvGrpSpPr>
            <p:nvPr userDrawn="1"/>
          </p:nvGrpSpPr>
          <p:grpSpPr bwMode="auto">
            <a:xfrm>
              <a:off x="1455" y="10"/>
              <a:ext cx="2023" cy="2993"/>
              <a:chOff x="1455" y="10"/>
              <a:chExt cx="2023" cy="2993"/>
            </a:xfrm>
            <a:grpFill/>
          </p:grpSpPr>
          <p:sp>
            <p:nvSpPr>
              <p:cNvPr id="1598" name="Freeform 809"/>
              <p:cNvSpPr>
                <a:spLocks/>
              </p:cNvSpPr>
              <p:nvPr userDrawn="1"/>
            </p:nvSpPr>
            <p:spPr bwMode="auto">
              <a:xfrm>
                <a:off x="2662" y="2828"/>
                <a:ext cx="14" cy="30"/>
              </a:xfrm>
              <a:custGeom>
                <a:avLst/>
                <a:gdLst>
                  <a:gd name="T0" fmla="*/ 0 w 6"/>
                  <a:gd name="T1" fmla="*/ 9 h 13"/>
                  <a:gd name="T2" fmla="*/ 1 w 6"/>
                  <a:gd name="T3" fmla="*/ 3 h 13"/>
                  <a:gd name="T4" fmla="*/ 2 w 6"/>
                  <a:gd name="T5" fmla="*/ 0 h 13"/>
                  <a:gd name="T6" fmla="*/ 5 w 6"/>
                  <a:gd name="T7" fmla="*/ 0 h 13"/>
                  <a:gd name="T8" fmla="*/ 6 w 6"/>
                  <a:gd name="T9" fmla="*/ 4 h 13"/>
                  <a:gd name="T10" fmla="*/ 6 w 6"/>
                  <a:gd name="T11" fmla="*/ 10 h 13"/>
                  <a:gd name="T12" fmla="*/ 4 w 6"/>
                  <a:gd name="T13" fmla="*/ 13 h 13"/>
                  <a:gd name="T14" fmla="*/ 1 w 6"/>
                  <a:gd name="T15" fmla="*/ 12 h 13"/>
                  <a:gd name="T16" fmla="*/ 0 w 6"/>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3">
                    <a:moveTo>
                      <a:pt x="0" y="9"/>
                    </a:moveTo>
                    <a:cubicBezTo>
                      <a:pt x="0" y="7"/>
                      <a:pt x="0" y="5"/>
                      <a:pt x="1" y="3"/>
                    </a:cubicBezTo>
                    <a:cubicBezTo>
                      <a:pt x="2" y="4"/>
                      <a:pt x="2" y="2"/>
                      <a:pt x="2" y="0"/>
                    </a:cubicBezTo>
                    <a:cubicBezTo>
                      <a:pt x="3" y="0"/>
                      <a:pt x="4" y="0"/>
                      <a:pt x="5" y="0"/>
                    </a:cubicBezTo>
                    <a:cubicBezTo>
                      <a:pt x="4" y="3"/>
                      <a:pt x="5" y="3"/>
                      <a:pt x="6" y="4"/>
                    </a:cubicBezTo>
                    <a:cubicBezTo>
                      <a:pt x="6" y="6"/>
                      <a:pt x="6" y="8"/>
                      <a:pt x="6" y="10"/>
                    </a:cubicBezTo>
                    <a:cubicBezTo>
                      <a:pt x="5" y="9"/>
                      <a:pt x="4" y="11"/>
                      <a:pt x="4" y="13"/>
                    </a:cubicBezTo>
                    <a:cubicBezTo>
                      <a:pt x="3" y="13"/>
                      <a:pt x="2" y="12"/>
                      <a:pt x="1" y="12"/>
                    </a:cubicBezTo>
                    <a:cubicBezTo>
                      <a:pt x="2" y="10"/>
                      <a:pt x="1" y="1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9" name="Freeform 810"/>
              <p:cNvSpPr>
                <a:spLocks/>
              </p:cNvSpPr>
              <p:nvPr userDrawn="1"/>
            </p:nvSpPr>
            <p:spPr bwMode="auto">
              <a:xfrm>
                <a:off x="2728" y="1933"/>
                <a:ext cx="61" cy="109"/>
              </a:xfrm>
              <a:custGeom>
                <a:avLst/>
                <a:gdLst>
                  <a:gd name="T0" fmla="*/ 0 w 26"/>
                  <a:gd name="T1" fmla="*/ 31 h 46"/>
                  <a:gd name="T2" fmla="*/ 8 w 26"/>
                  <a:gd name="T3" fmla="*/ 3 h 46"/>
                  <a:gd name="T4" fmla="*/ 6 w 26"/>
                  <a:gd name="T5" fmla="*/ 46 h 46"/>
                  <a:gd name="T6" fmla="*/ 0 w 26"/>
                  <a:gd name="T7" fmla="*/ 31 h 46"/>
                </a:gdLst>
                <a:ahLst/>
                <a:cxnLst>
                  <a:cxn ang="0">
                    <a:pos x="T0" y="T1"/>
                  </a:cxn>
                  <a:cxn ang="0">
                    <a:pos x="T2" y="T3"/>
                  </a:cxn>
                  <a:cxn ang="0">
                    <a:pos x="T4" y="T5"/>
                  </a:cxn>
                  <a:cxn ang="0">
                    <a:pos x="T6" y="T7"/>
                  </a:cxn>
                </a:cxnLst>
                <a:rect l="0" t="0" r="r" b="b"/>
                <a:pathLst>
                  <a:path w="26" h="46">
                    <a:moveTo>
                      <a:pt x="0" y="31"/>
                    </a:moveTo>
                    <a:cubicBezTo>
                      <a:pt x="0" y="19"/>
                      <a:pt x="2" y="4"/>
                      <a:pt x="8" y="3"/>
                    </a:cubicBezTo>
                    <a:cubicBezTo>
                      <a:pt x="26" y="0"/>
                      <a:pt x="17" y="39"/>
                      <a:pt x="6" y="46"/>
                    </a:cubicBezTo>
                    <a:cubicBezTo>
                      <a:pt x="1" y="43"/>
                      <a:pt x="0" y="37"/>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0" name="Freeform 811"/>
              <p:cNvSpPr>
                <a:spLocks/>
              </p:cNvSpPr>
              <p:nvPr userDrawn="1"/>
            </p:nvSpPr>
            <p:spPr bwMode="auto">
              <a:xfrm>
                <a:off x="1793" y="327"/>
                <a:ext cx="147" cy="80"/>
              </a:xfrm>
              <a:custGeom>
                <a:avLst/>
                <a:gdLst>
                  <a:gd name="T0" fmla="*/ 14 w 62"/>
                  <a:gd name="T1" fmla="*/ 18 h 34"/>
                  <a:gd name="T2" fmla="*/ 0 w 62"/>
                  <a:gd name="T3" fmla="*/ 6 h 34"/>
                  <a:gd name="T4" fmla="*/ 61 w 62"/>
                  <a:gd name="T5" fmla="*/ 29 h 34"/>
                  <a:gd name="T6" fmla="*/ 14 w 62"/>
                  <a:gd name="T7" fmla="*/ 18 h 34"/>
                </a:gdLst>
                <a:ahLst/>
                <a:cxnLst>
                  <a:cxn ang="0">
                    <a:pos x="T0" y="T1"/>
                  </a:cxn>
                  <a:cxn ang="0">
                    <a:pos x="T2" y="T3"/>
                  </a:cxn>
                  <a:cxn ang="0">
                    <a:pos x="T4" y="T5"/>
                  </a:cxn>
                  <a:cxn ang="0">
                    <a:pos x="T6" y="T7"/>
                  </a:cxn>
                </a:cxnLst>
                <a:rect l="0" t="0" r="r" b="b"/>
                <a:pathLst>
                  <a:path w="62" h="34">
                    <a:moveTo>
                      <a:pt x="14" y="18"/>
                    </a:moveTo>
                    <a:cubicBezTo>
                      <a:pt x="9" y="16"/>
                      <a:pt x="3" y="12"/>
                      <a:pt x="0" y="6"/>
                    </a:cubicBezTo>
                    <a:cubicBezTo>
                      <a:pt x="17" y="0"/>
                      <a:pt x="58" y="14"/>
                      <a:pt x="61" y="29"/>
                    </a:cubicBezTo>
                    <a:cubicBezTo>
                      <a:pt x="62" y="34"/>
                      <a:pt x="33" y="28"/>
                      <a:pt x="1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1" name="Freeform 812"/>
              <p:cNvSpPr>
                <a:spLocks/>
              </p:cNvSpPr>
              <p:nvPr userDrawn="1"/>
            </p:nvSpPr>
            <p:spPr bwMode="auto">
              <a:xfrm>
                <a:off x="1455" y="53"/>
                <a:ext cx="121" cy="73"/>
              </a:xfrm>
              <a:custGeom>
                <a:avLst/>
                <a:gdLst>
                  <a:gd name="T0" fmla="*/ 14 w 51"/>
                  <a:gd name="T1" fmla="*/ 16 h 31"/>
                  <a:gd name="T2" fmla="*/ 13 w 51"/>
                  <a:gd name="T3" fmla="*/ 1 h 31"/>
                  <a:gd name="T4" fmla="*/ 51 w 51"/>
                  <a:gd name="T5" fmla="*/ 30 h 31"/>
                  <a:gd name="T6" fmla="*/ 43 w 51"/>
                  <a:gd name="T7" fmla="*/ 31 h 31"/>
                  <a:gd name="T8" fmla="*/ 14 w 51"/>
                  <a:gd name="T9" fmla="*/ 16 h 31"/>
                </a:gdLst>
                <a:ahLst/>
                <a:cxnLst>
                  <a:cxn ang="0">
                    <a:pos x="T0" y="T1"/>
                  </a:cxn>
                  <a:cxn ang="0">
                    <a:pos x="T2" y="T3"/>
                  </a:cxn>
                  <a:cxn ang="0">
                    <a:pos x="T4" y="T5"/>
                  </a:cxn>
                  <a:cxn ang="0">
                    <a:pos x="T6" y="T7"/>
                  </a:cxn>
                  <a:cxn ang="0">
                    <a:pos x="T8" y="T9"/>
                  </a:cxn>
                </a:cxnLst>
                <a:rect l="0" t="0" r="r" b="b"/>
                <a:pathLst>
                  <a:path w="51" h="31">
                    <a:moveTo>
                      <a:pt x="14" y="16"/>
                    </a:moveTo>
                    <a:cubicBezTo>
                      <a:pt x="0" y="4"/>
                      <a:pt x="4" y="0"/>
                      <a:pt x="13" y="1"/>
                    </a:cubicBezTo>
                    <a:cubicBezTo>
                      <a:pt x="27" y="4"/>
                      <a:pt x="49" y="15"/>
                      <a:pt x="51" y="30"/>
                    </a:cubicBezTo>
                    <a:cubicBezTo>
                      <a:pt x="48" y="30"/>
                      <a:pt x="45" y="31"/>
                      <a:pt x="43" y="31"/>
                    </a:cubicBezTo>
                    <a:cubicBezTo>
                      <a:pt x="35" y="30"/>
                      <a:pt x="24" y="25"/>
                      <a:pt x="1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2" name="Freeform 813"/>
              <p:cNvSpPr>
                <a:spLocks/>
              </p:cNvSpPr>
              <p:nvPr userDrawn="1"/>
            </p:nvSpPr>
            <p:spPr bwMode="auto">
              <a:xfrm>
                <a:off x="2522" y="895"/>
                <a:ext cx="203" cy="99"/>
              </a:xfrm>
              <a:custGeom>
                <a:avLst/>
                <a:gdLst>
                  <a:gd name="T0" fmla="*/ 29 w 86"/>
                  <a:gd name="T1" fmla="*/ 29 h 42"/>
                  <a:gd name="T2" fmla="*/ 68 w 86"/>
                  <a:gd name="T3" fmla="*/ 20 h 42"/>
                  <a:gd name="T4" fmla="*/ 29 w 86"/>
                  <a:gd name="T5" fmla="*/ 29 h 42"/>
                </a:gdLst>
                <a:ahLst/>
                <a:cxnLst>
                  <a:cxn ang="0">
                    <a:pos x="T0" y="T1"/>
                  </a:cxn>
                  <a:cxn ang="0">
                    <a:pos x="T2" y="T3"/>
                  </a:cxn>
                  <a:cxn ang="0">
                    <a:pos x="T4" y="T5"/>
                  </a:cxn>
                </a:cxnLst>
                <a:rect l="0" t="0" r="r" b="b"/>
                <a:pathLst>
                  <a:path w="86" h="42">
                    <a:moveTo>
                      <a:pt x="29" y="29"/>
                    </a:moveTo>
                    <a:cubicBezTo>
                      <a:pt x="0" y="8"/>
                      <a:pt x="52" y="0"/>
                      <a:pt x="68" y="20"/>
                    </a:cubicBezTo>
                    <a:cubicBezTo>
                      <a:pt x="86" y="42"/>
                      <a:pt x="39" y="37"/>
                      <a:pt x="2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3" name="Freeform 814"/>
              <p:cNvSpPr>
                <a:spLocks/>
              </p:cNvSpPr>
              <p:nvPr userDrawn="1"/>
            </p:nvSpPr>
            <p:spPr bwMode="auto">
              <a:xfrm>
                <a:off x="2188" y="611"/>
                <a:ext cx="204" cy="76"/>
              </a:xfrm>
              <a:custGeom>
                <a:avLst/>
                <a:gdLst>
                  <a:gd name="T0" fmla="*/ 24 w 86"/>
                  <a:gd name="T1" fmla="*/ 20 h 32"/>
                  <a:gd name="T2" fmla="*/ 13 w 86"/>
                  <a:gd name="T3" fmla="*/ 1 h 32"/>
                  <a:gd name="T4" fmla="*/ 61 w 86"/>
                  <a:gd name="T5" fmla="*/ 31 h 32"/>
                  <a:gd name="T6" fmla="*/ 24 w 86"/>
                  <a:gd name="T7" fmla="*/ 20 h 32"/>
                </a:gdLst>
                <a:ahLst/>
                <a:cxnLst>
                  <a:cxn ang="0">
                    <a:pos x="T0" y="T1"/>
                  </a:cxn>
                  <a:cxn ang="0">
                    <a:pos x="T2" y="T3"/>
                  </a:cxn>
                  <a:cxn ang="0">
                    <a:pos x="T4" y="T5"/>
                  </a:cxn>
                  <a:cxn ang="0">
                    <a:pos x="T6" y="T7"/>
                  </a:cxn>
                </a:cxnLst>
                <a:rect l="0" t="0" r="r" b="b"/>
                <a:pathLst>
                  <a:path w="86" h="32">
                    <a:moveTo>
                      <a:pt x="24" y="20"/>
                    </a:moveTo>
                    <a:cubicBezTo>
                      <a:pt x="0" y="7"/>
                      <a:pt x="3" y="1"/>
                      <a:pt x="13" y="1"/>
                    </a:cubicBezTo>
                    <a:cubicBezTo>
                      <a:pt x="24" y="0"/>
                      <a:pt x="86" y="28"/>
                      <a:pt x="61" y="31"/>
                    </a:cubicBezTo>
                    <a:cubicBezTo>
                      <a:pt x="48" y="32"/>
                      <a:pt x="39" y="29"/>
                      <a:pt x="2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4" name="Freeform 815"/>
              <p:cNvSpPr>
                <a:spLocks/>
              </p:cNvSpPr>
              <p:nvPr userDrawn="1"/>
            </p:nvSpPr>
            <p:spPr bwMode="auto">
              <a:xfrm>
                <a:off x="2740" y="1195"/>
                <a:ext cx="99" cy="142"/>
              </a:xfrm>
              <a:custGeom>
                <a:avLst/>
                <a:gdLst>
                  <a:gd name="T0" fmla="*/ 4 w 42"/>
                  <a:gd name="T1" fmla="*/ 24 h 60"/>
                  <a:gd name="T2" fmla="*/ 33 w 42"/>
                  <a:gd name="T3" fmla="*/ 48 h 60"/>
                  <a:gd name="T4" fmla="*/ 8 w 42"/>
                  <a:gd name="T5" fmla="*/ 56 h 60"/>
                  <a:gd name="T6" fmla="*/ 4 w 42"/>
                  <a:gd name="T7" fmla="*/ 24 h 60"/>
                </a:gdLst>
                <a:ahLst/>
                <a:cxnLst>
                  <a:cxn ang="0">
                    <a:pos x="T0" y="T1"/>
                  </a:cxn>
                  <a:cxn ang="0">
                    <a:pos x="T2" y="T3"/>
                  </a:cxn>
                  <a:cxn ang="0">
                    <a:pos x="T4" y="T5"/>
                  </a:cxn>
                  <a:cxn ang="0">
                    <a:pos x="T6" y="T7"/>
                  </a:cxn>
                </a:cxnLst>
                <a:rect l="0" t="0" r="r" b="b"/>
                <a:pathLst>
                  <a:path w="42" h="60">
                    <a:moveTo>
                      <a:pt x="4" y="24"/>
                    </a:moveTo>
                    <a:cubicBezTo>
                      <a:pt x="20" y="0"/>
                      <a:pt x="42" y="28"/>
                      <a:pt x="33" y="48"/>
                    </a:cubicBezTo>
                    <a:cubicBezTo>
                      <a:pt x="28" y="56"/>
                      <a:pt x="16" y="60"/>
                      <a:pt x="8" y="56"/>
                    </a:cubicBezTo>
                    <a:cubicBezTo>
                      <a:pt x="3" y="49"/>
                      <a:pt x="0" y="3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5" name="Freeform 816"/>
              <p:cNvSpPr>
                <a:spLocks/>
              </p:cNvSpPr>
              <p:nvPr userDrawn="1"/>
            </p:nvSpPr>
            <p:spPr bwMode="auto">
              <a:xfrm>
                <a:off x="2697" y="2624"/>
                <a:ext cx="26" cy="45"/>
              </a:xfrm>
              <a:custGeom>
                <a:avLst/>
                <a:gdLst>
                  <a:gd name="T0" fmla="*/ 8 w 11"/>
                  <a:gd name="T1" fmla="*/ 0 h 19"/>
                  <a:gd name="T2" fmla="*/ 9 w 11"/>
                  <a:gd name="T3" fmla="*/ 13 h 19"/>
                  <a:gd name="T4" fmla="*/ 6 w 11"/>
                  <a:gd name="T5" fmla="*/ 19 h 19"/>
                  <a:gd name="T6" fmla="*/ 8 w 11"/>
                  <a:gd name="T7" fmla="*/ 0 h 19"/>
                </a:gdLst>
                <a:ahLst/>
                <a:cxnLst>
                  <a:cxn ang="0">
                    <a:pos x="T0" y="T1"/>
                  </a:cxn>
                  <a:cxn ang="0">
                    <a:pos x="T2" y="T3"/>
                  </a:cxn>
                  <a:cxn ang="0">
                    <a:pos x="T4" y="T5"/>
                  </a:cxn>
                  <a:cxn ang="0">
                    <a:pos x="T6" y="T7"/>
                  </a:cxn>
                </a:cxnLst>
                <a:rect l="0" t="0" r="r" b="b"/>
                <a:pathLst>
                  <a:path w="11" h="19">
                    <a:moveTo>
                      <a:pt x="8" y="0"/>
                    </a:moveTo>
                    <a:cubicBezTo>
                      <a:pt x="7" y="7"/>
                      <a:pt x="11" y="5"/>
                      <a:pt x="9" y="13"/>
                    </a:cubicBezTo>
                    <a:cubicBezTo>
                      <a:pt x="8" y="14"/>
                      <a:pt x="7" y="16"/>
                      <a:pt x="6" y="19"/>
                    </a:cubicBezTo>
                    <a:cubicBezTo>
                      <a:pt x="0" y="19"/>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6" name="Freeform 817"/>
              <p:cNvSpPr>
                <a:spLocks/>
              </p:cNvSpPr>
              <p:nvPr userDrawn="1"/>
            </p:nvSpPr>
            <p:spPr bwMode="auto">
              <a:xfrm>
                <a:off x="2761" y="1711"/>
                <a:ext cx="99" cy="161"/>
              </a:xfrm>
              <a:custGeom>
                <a:avLst/>
                <a:gdLst>
                  <a:gd name="T0" fmla="*/ 1 w 42"/>
                  <a:gd name="T1" fmla="*/ 47 h 68"/>
                  <a:gd name="T2" fmla="*/ 1 w 42"/>
                  <a:gd name="T3" fmla="*/ 30 h 68"/>
                  <a:gd name="T4" fmla="*/ 15 w 42"/>
                  <a:gd name="T5" fmla="*/ 60 h 68"/>
                  <a:gd name="T6" fmla="*/ 1 w 42"/>
                  <a:gd name="T7" fmla="*/ 47 h 68"/>
                </a:gdLst>
                <a:ahLst/>
                <a:cxnLst>
                  <a:cxn ang="0">
                    <a:pos x="T0" y="T1"/>
                  </a:cxn>
                  <a:cxn ang="0">
                    <a:pos x="T2" y="T3"/>
                  </a:cxn>
                  <a:cxn ang="0">
                    <a:pos x="T4" y="T5"/>
                  </a:cxn>
                  <a:cxn ang="0">
                    <a:pos x="T6" y="T7"/>
                  </a:cxn>
                </a:cxnLst>
                <a:rect l="0" t="0" r="r" b="b"/>
                <a:pathLst>
                  <a:path w="42" h="68">
                    <a:moveTo>
                      <a:pt x="1" y="47"/>
                    </a:moveTo>
                    <a:cubicBezTo>
                      <a:pt x="0" y="40"/>
                      <a:pt x="0" y="34"/>
                      <a:pt x="1" y="30"/>
                    </a:cubicBezTo>
                    <a:cubicBezTo>
                      <a:pt x="3" y="0"/>
                      <a:pt x="42" y="39"/>
                      <a:pt x="15" y="60"/>
                    </a:cubicBezTo>
                    <a:cubicBezTo>
                      <a:pt x="5" y="68"/>
                      <a:pt x="3" y="59"/>
                      <a:pt x="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7" name="Freeform 818"/>
              <p:cNvSpPr>
                <a:spLocks/>
              </p:cNvSpPr>
              <p:nvPr userDrawn="1"/>
            </p:nvSpPr>
            <p:spPr bwMode="auto">
              <a:xfrm>
                <a:off x="1455" y="19"/>
                <a:ext cx="73" cy="29"/>
              </a:xfrm>
              <a:custGeom>
                <a:avLst/>
                <a:gdLst>
                  <a:gd name="T0" fmla="*/ 0 w 31"/>
                  <a:gd name="T1" fmla="*/ 0 h 12"/>
                  <a:gd name="T2" fmla="*/ 22 w 31"/>
                  <a:gd name="T3" fmla="*/ 12 h 12"/>
                  <a:gd name="T4" fmla="*/ 31 w 31"/>
                  <a:gd name="T5" fmla="*/ 11 h 12"/>
                  <a:gd name="T6" fmla="*/ 25 w 31"/>
                  <a:gd name="T7" fmla="*/ 0 h 12"/>
                  <a:gd name="T8" fmla="*/ 0 w 31"/>
                  <a:gd name="T9" fmla="*/ 0 h 12"/>
                </a:gdLst>
                <a:ahLst/>
                <a:cxnLst>
                  <a:cxn ang="0">
                    <a:pos x="T0" y="T1"/>
                  </a:cxn>
                  <a:cxn ang="0">
                    <a:pos x="T2" y="T3"/>
                  </a:cxn>
                  <a:cxn ang="0">
                    <a:pos x="T4" y="T5"/>
                  </a:cxn>
                  <a:cxn ang="0">
                    <a:pos x="T6" y="T7"/>
                  </a:cxn>
                  <a:cxn ang="0">
                    <a:pos x="T8" y="T9"/>
                  </a:cxn>
                </a:cxnLst>
                <a:rect l="0" t="0" r="r" b="b"/>
                <a:pathLst>
                  <a:path w="31" h="12">
                    <a:moveTo>
                      <a:pt x="0" y="0"/>
                    </a:moveTo>
                    <a:cubicBezTo>
                      <a:pt x="7" y="7"/>
                      <a:pt x="15" y="11"/>
                      <a:pt x="22" y="12"/>
                    </a:cubicBezTo>
                    <a:cubicBezTo>
                      <a:pt x="24" y="12"/>
                      <a:pt x="28" y="11"/>
                      <a:pt x="31" y="11"/>
                    </a:cubicBezTo>
                    <a:cubicBezTo>
                      <a:pt x="30" y="7"/>
                      <a:pt x="28" y="3"/>
                      <a:pt x="25" y="0"/>
                    </a:cubicBezTo>
                    <a:cubicBezTo>
                      <a:pt x="17" y="0"/>
                      <a:pt x="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8" name="Freeform 819"/>
              <p:cNvSpPr>
                <a:spLocks/>
              </p:cNvSpPr>
              <p:nvPr userDrawn="1"/>
            </p:nvSpPr>
            <p:spPr bwMode="auto">
              <a:xfrm>
                <a:off x="2468" y="810"/>
                <a:ext cx="213" cy="97"/>
              </a:xfrm>
              <a:custGeom>
                <a:avLst/>
                <a:gdLst>
                  <a:gd name="T0" fmla="*/ 28 w 90"/>
                  <a:gd name="T1" fmla="*/ 21 h 41"/>
                  <a:gd name="T2" fmla="*/ 71 w 90"/>
                  <a:gd name="T3" fmla="*/ 20 h 41"/>
                  <a:gd name="T4" fmla="*/ 28 w 90"/>
                  <a:gd name="T5" fmla="*/ 21 h 41"/>
                </a:gdLst>
                <a:ahLst/>
                <a:cxnLst>
                  <a:cxn ang="0">
                    <a:pos x="T0" y="T1"/>
                  </a:cxn>
                  <a:cxn ang="0">
                    <a:pos x="T2" y="T3"/>
                  </a:cxn>
                  <a:cxn ang="0">
                    <a:pos x="T4" y="T5"/>
                  </a:cxn>
                </a:cxnLst>
                <a:rect l="0" t="0" r="r" b="b"/>
                <a:pathLst>
                  <a:path w="90" h="41">
                    <a:moveTo>
                      <a:pt x="28" y="21"/>
                    </a:moveTo>
                    <a:cubicBezTo>
                      <a:pt x="0" y="0"/>
                      <a:pt x="58" y="6"/>
                      <a:pt x="71" y="20"/>
                    </a:cubicBezTo>
                    <a:cubicBezTo>
                      <a:pt x="90" y="41"/>
                      <a:pt x="35" y="26"/>
                      <a:pt x="2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9" name="Freeform 820"/>
              <p:cNvSpPr>
                <a:spLocks/>
              </p:cNvSpPr>
              <p:nvPr userDrawn="1"/>
            </p:nvSpPr>
            <p:spPr bwMode="auto">
              <a:xfrm>
                <a:off x="1706" y="251"/>
                <a:ext cx="142" cy="97"/>
              </a:xfrm>
              <a:custGeom>
                <a:avLst/>
                <a:gdLst>
                  <a:gd name="T0" fmla="*/ 21 w 60"/>
                  <a:gd name="T1" fmla="*/ 17 h 41"/>
                  <a:gd name="T2" fmla="*/ 13 w 60"/>
                  <a:gd name="T3" fmla="*/ 1 h 41"/>
                  <a:gd name="T4" fmla="*/ 60 w 60"/>
                  <a:gd name="T5" fmla="*/ 25 h 41"/>
                  <a:gd name="T6" fmla="*/ 21 w 60"/>
                  <a:gd name="T7" fmla="*/ 17 h 41"/>
                </a:gdLst>
                <a:ahLst/>
                <a:cxnLst>
                  <a:cxn ang="0">
                    <a:pos x="T0" y="T1"/>
                  </a:cxn>
                  <a:cxn ang="0">
                    <a:pos x="T2" y="T3"/>
                  </a:cxn>
                  <a:cxn ang="0">
                    <a:pos x="T4" y="T5"/>
                  </a:cxn>
                  <a:cxn ang="0">
                    <a:pos x="T6" y="T7"/>
                  </a:cxn>
                </a:cxnLst>
                <a:rect l="0" t="0" r="r" b="b"/>
                <a:pathLst>
                  <a:path w="60" h="41">
                    <a:moveTo>
                      <a:pt x="21" y="17"/>
                    </a:moveTo>
                    <a:cubicBezTo>
                      <a:pt x="4" y="7"/>
                      <a:pt x="0" y="0"/>
                      <a:pt x="13" y="1"/>
                    </a:cubicBezTo>
                    <a:cubicBezTo>
                      <a:pt x="22" y="2"/>
                      <a:pt x="60" y="11"/>
                      <a:pt x="60" y="25"/>
                    </a:cubicBezTo>
                    <a:cubicBezTo>
                      <a:pt x="59" y="41"/>
                      <a:pt x="27" y="21"/>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0" name="Freeform 821"/>
              <p:cNvSpPr>
                <a:spLocks/>
              </p:cNvSpPr>
              <p:nvPr userDrawn="1"/>
            </p:nvSpPr>
            <p:spPr bwMode="auto">
              <a:xfrm>
                <a:off x="2733" y="1103"/>
                <a:ext cx="120" cy="128"/>
              </a:xfrm>
              <a:custGeom>
                <a:avLst/>
                <a:gdLst>
                  <a:gd name="T0" fmla="*/ 11 w 51"/>
                  <a:gd name="T1" fmla="*/ 33 h 54"/>
                  <a:gd name="T2" fmla="*/ 46 w 51"/>
                  <a:gd name="T3" fmla="*/ 22 h 54"/>
                  <a:gd name="T4" fmla="*/ 11 w 51"/>
                  <a:gd name="T5" fmla="*/ 33 h 54"/>
                </a:gdLst>
                <a:ahLst/>
                <a:cxnLst>
                  <a:cxn ang="0">
                    <a:pos x="T0" y="T1"/>
                  </a:cxn>
                  <a:cxn ang="0">
                    <a:pos x="T2" y="T3"/>
                  </a:cxn>
                  <a:cxn ang="0">
                    <a:pos x="T4" y="T5"/>
                  </a:cxn>
                </a:cxnLst>
                <a:rect l="0" t="0" r="r" b="b"/>
                <a:pathLst>
                  <a:path w="51" h="54">
                    <a:moveTo>
                      <a:pt x="11" y="33"/>
                    </a:moveTo>
                    <a:cubicBezTo>
                      <a:pt x="0" y="9"/>
                      <a:pt x="40" y="0"/>
                      <a:pt x="46" y="22"/>
                    </a:cubicBezTo>
                    <a:cubicBezTo>
                      <a:pt x="51" y="43"/>
                      <a:pt x="21" y="54"/>
                      <a:pt x="1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1" name="Freeform 822"/>
              <p:cNvSpPr>
                <a:spLocks/>
              </p:cNvSpPr>
              <p:nvPr userDrawn="1"/>
            </p:nvSpPr>
            <p:spPr bwMode="auto">
              <a:xfrm>
                <a:off x="2113" y="533"/>
                <a:ext cx="153" cy="94"/>
              </a:xfrm>
              <a:custGeom>
                <a:avLst/>
                <a:gdLst>
                  <a:gd name="T0" fmla="*/ 24 w 65"/>
                  <a:gd name="T1" fmla="*/ 18 h 40"/>
                  <a:gd name="T2" fmla="*/ 14 w 65"/>
                  <a:gd name="T3" fmla="*/ 0 h 40"/>
                  <a:gd name="T4" fmla="*/ 65 w 65"/>
                  <a:gd name="T5" fmla="*/ 25 h 40"/>
                  <a:gd name="T6" fmla="*/ 24 w 65"/>
                  <a:gd name="T7" fmla="*/ 18 h 40"/>
                </a:gdLst>
                <a:ahLst/>
                <a:cxnLst>
                  <a:cxn ang="0">
                    <a:pos x="T0" y="T1"/>
                  </a:cxn>
                  <a:cxn ang="0">
                    <a:pos x="T2" y="T3"/>
                  </a:cxn>
                  <a:cxn ang="0">
                    <a:pos x="T4" y="T5"/>
                  </a:cxn>
                  <a:cxn ang="0">
                    <a:pos x="T6" y="T7"/>
                  </a:cxn>
                </a:cxnLst>
                <a:rect l="0" t="0" r="r" b="b"/>
                <a:pathLst>
                  <a:path w="65" h="40">
                    <a:moveTo>
                      <a:pt x="24" y="18"/>
                    </a:moveTo>
                    <a:cubicBezTo>
                      <a:pt x="5" y="7"/>
                      <a:pt x="0" y="0"/>
                      <a:pt x="14" y="0"/>
                    </a:cubicBezTo>
                    <a:cubicBezTo>
                      <a:pt x="25" y="0"/>
                      <a:pt x="65" y="8"/>
                      <a:pt x="65" y="25"/>
                    </a:cubicBezTo>
                    <a:cubicBezTo>
                      <a:pt x="64" y="40"/>
                      <a:pt x="28" y="20"/>
                      <a:pt x="2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2" name="Freeform 823"/>
              <p:cNvSpPr>
                <a:spLocks/>
              </p:cNvSpPr>
              <p:nvPr userDrawn="1"/>
            </p:nvSpPr>
            <p:spPr bwMode="auto">
              <a:xfrm>
                <a:off x="2735" y="2416"/>
                <a:ext cx="33" cy="76"/>
              </a:xfrm>
              <a:custGeom>
                <a:avLst/>
                <a:gdLst>
                  <a:gd name="T0" fmla="*/ 7 w 14"/>
                  <a:gd name="T1" fmla="*/ 1 h 32"/>
                  <a:gd name="T2" fmla="*/ 13 w 14"/>
                  <a:gd name="T3" fmla="*/ 20 h 32"/>
                  <a:gd name="T4" fmla="*/ 9 w 14"/>
                  <a:gd name="T5" fmla="*/ 26 h 32"/>
                  <a:gd name="T6" fmla="*/ 7 w 14"/>
                  <a:gd name="T7" fmla="*/ 1 h 32"/>
                </a:gdLst>
                <a:ahLst/>
                <a:cxnLst>
                  <a:cxn ang="0">
                    <a:pos x="T0" y="T1"/>
                  </a:cxn>
                  <a:cxn ang="0">
                    <a:pos x="T2" y="T3"/>
                  </a:cxn>
                  <a:cxn ang="0">
                    <a:pos x="T4" y="T5"/>
                  </a:cxn>
                  <a:cxn ang="0">
                    <a:pos x="T6" y="T7"/>
                  </a:cxn>
                </a:cxnLst>
                <a:rect l="0" t="0" r="r" b="b"/>
                <a:pathLst>
                  <a:path w="14" h="32">
                    <a:moveTo>
                      <a:pt x="7" y="1"/>
                    </a:moveTo>
                    <a:cubicBezTo>
                      <a:pt x="13" y="0"/>
                      <a:pt x="14" y="7"/>
                      <a:pt x="13" y="20"/>
                    </a:cubicBezTo>
                    <a:cubicBezTo>
                      <a:pt x="11" y="21"/>
                      <a:pt x="10" y="23"/>
                      <a:pt x="9" y="26"/>
                    </a:cubicBezTo>
                    <a:cubicBezTo>
                      <a:pt x="0" y="32"/>
                      <a:pt x="0" y="4"/>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3" name="Freeform 824"/>
              <p:cNvSpPr>
                <a:spLocks/>
              </p:cNvSpPr>
              <p:nvPr userDrawn="1"/>
            </p:nvSpPr>
            <p:spPr bwMode="auto">
              <a:xfrm>
                <a:off x="2789" y="1557"/>
                <a:ext cx="71" cy="156"/>
              </a:xfrm>
              <a:custGeom>
                <a:avLst/>
                <a:gdLst>
                  <a:gd name="T0" fmla="*/ 7 w 30"/>
                  <a:gd name="T1" fmla="*/ 6 h 66"/>
                  <a:gd name="T2" fmla="*/ 26 w 30"/>
                  <a:gd name="T3" fmla="*/ 7 h 66"/>
                  <a:gd name="T4" fmla="*/ 23 w 30"/>
                  <a:gd name="T5" fmla="*/ 47 h 66"/>
                  <a:gd name="T6" fmla="*/ 7 w 30"/>
                  <a:gd name="T7" fmla="*/ 6 h 66"/>
                </a:gdLst>
                <a:ahLst/>
                <a:cxnLst>
                  <a:cxn ang="0">
                    <a:pos x="T0" y="T1"/>
                  </a:cxn>
                  <a:cxn ang="0">
                    <a:pos x="T2" y="T3"/>
                  </a:cxn>
                  <a:cxn ang="0">
                    <a:pos x="T4" y="T5"/>
                  </a:cxn>
                  <a:cxn ang="0">
                    <a:pos x="T6" y="T7"/>
                  </a:cxn>
                </a:cxnLst>
                <a:rect l="0" t="0" r="r" b="b"/>
                <a:pathLst>
                  <a:path w="30" h="66">
                    <a:moveTo>
                      <a:pt x="7" y="6"/>
                    </a:moveTo>
                    <a:cubicBezTo>
                      <a:pt x="12" y="1"/>
                      <a:pt x="22" y="0"/>
                      <a:pt x="26" y="7"/>
                    </a:cubicBezTo>
                    <a:cubicBezTo>
                      <a:pt x="30" y="15"/>
                      <a:pt x="28" y="40"/>
                      <a:pt x="23" y="47"/>
                    </a:cubicBezTo>
                    <a:cubicBezTo>
                      <a:pt x="0" y="66"/>
                      <a:pt x="1" y="17"/>
                      <a:pt x="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4" name="Freeform 825"/>
              <p:cNvSpPr>
                <a:spLocks/>
              </p:cNvSpPr>
              <p:nvPr userDrawn="1"/>
            </p:nvSpPr>
            <p:spPr bwMode="auto">
              <a:xfrm>
                <a:off x="2761" y="2201"/>
                <a:ext cx="52" cy="118"/>
              </a:xfrm>
              <a:custGeom>
                <a:avLst/>
                <a:gdLst>
                  <a:gd name="T0" fmla="*/ 10 w 22"/>
                  <a:gd name="T1" fmla="*/ 3 h 50"/>
                  <a:gd name="T2" fmla="*/ 20 w 22"/>
                  <a:gd name="T3" fmla="*/ 29 h 50"/>
                  <a:gd name="T4" fmla="*/ 10 w 22"/>
                  <a:gd name="T5" fmla="*/ 3 h 50"/>
                </a:gdLst>
                <a:ahLst/>
                <a:cxnLst>
                  <a:cxn ang="0">
                    <a:pos x="T0" y="T1"/>
                  </a:cxn>
                  <a:cxn ang="0">
                    <a:pos x="T2" y="T3"/>
                  </a:cxn>
                  <a:cxn ang="0">
                    <a:pos x="T4" y="T5"/>
                  </a:cxn>
                </a:cxnLst>
                <a:rect l="0" t="0" r="r" b="b"/>
                <a:pathLst>
                  <a:path w="22" h="50">
                    <a:moveTo>
                      <a:pt x="10" y="3"/>
                    </a:moveTo>
                    <a:cubicBezTo>
                      <a:pt x="19" y="0"/>
                      <a:pt x="22" y="9"/>
                      <a:pt x="20" y="29"/>
                    </a:cubicBezTo>
                    <a:cubicBezTo>
                      <a:pt x="11" y="50"/>
                      <a:pt x="0" y="20"/>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5" name="Freeform 826"/>
              <p:cNvSpPr>
                <a:spLocks/>
              </p:cNvSpPr>
              <p:nvPr userDrawn="1"/>
            </p:nvSpPr>
            <p:spPr bwMode="auto">
              <a:xfrm>
                <a:off x="2023" y="450"/>
                <a:ext cx="163" cy="71"/>
              </a:xfrm>
              <a:custGeom>
                <a:avLst/>
                <a:gdLst>
                  <a:gd name="T0" fmla="*/ 25 w 69"/>
                  <a:gd name="T1" fmla="*/ 18 h 30"/>
                  <a:gd name="T2" fmla="*/ 13 w 69"/>
                  <a:gd name="T3" fmla="*/ 1 h 30"/>
                  <a:gd name="T4" fmla="*/ 69 w 69"/>
                  <a:gd name="T5" fmla="*/ 29 h 30"/>
                  <a:gd name="T6" fmla="*/ 62 w 69"/>
                  <a:gd name="T7" fmla="*/ 30 h 30"/>
                  <a:gd name="T8" fmla="*/ 25 w 69"/>
                  <a:gd name="T9" fmla="*/ 18 h 30"/>
                </a:gdLst>
                <a:ahLst/>
                <a:cxnLst>
                  <a:cxn ang="0">
                    <a:pos x="T0" y="T1"/>
                  </a:cxn>
                  <a:cxn ang="0">
                    <a:pos x="T2" y="T3"/>
                  </a:cxn>
                  <a:cxn ang="0">
                    <a:pos x="T4" y="T5"/>
                  </a:cxn>
                  <a:cxn ang="0">
                    <a:pos x="T6" y="T7"/>
                  </a:cxn>
                  <a:cxn ang="0">
                    <a:pos x="T8" y="T9"/>
                  </a:cxn>
                </a:cxnLst>
                <a:rect l="0" t="0" r="r" b="b"/>
                <a:pathLst>
                  <a:path w="69" h="30">
                    <a:moveTo>
                      <a:pt x="25" y="18"/>
                    </a:moveTo>
                    <a:cubicBezTo>
                      <a:pt x="0" y="5"/>
                      <a:pt x="3" y="0"/>
                      <a:pt x="13" y="1"/>
                    </a:cubicBezTo>
                    <a:cubicBezTo>
                      <a:pt x="29" y="1"/>
                      <a:pt x="63" y="11"/>
                      <a:pt x="69" y="29"/>
                    </a:cubicBezTo>
                    <a:cubicBezTo>
                      <a:pt x="67" y="29"/>
                      <a:pt x="64" y="30"/>
                      <a:pt x="62" y="30"/>
                    </a:cubicBezTo>
                    <a:cubicBezTo>
                      <a:pt x="50" y="30"/>
                      <a:pt x="40" y="26"/>
                      <a:pt x="2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6" name="Freeform 827"/>
              <p:cNvSpPr>
                <a:spLocks/>
              </p:cNvSpPr>
              <p:nvPr userDrawn="1"/>
            </p:nvSpPr>
            <p:spPr bwMode="auto">
              <a:xfrm>
                <a:off x="1637" y="173"/>
                <a:ext cx="147" cy="74"/>
              </a:xfrm>
              <a:custGeom>
                <a:avLst/>
                <a:gdLst>
                  <a:gd name="T0" fmla="*/ 21 w 62"/>
                  <a:gd name="T1" fmla="*/ 17 h 31"/>
                  <a:gd name="T2" fmla="*/ 13 w 62"/>
                  <a:gd name="T3" fmla="*/ 1 h 31"/>
                  <a:gd name="T4" fmla="*/ 62 w 62"/>
                  <a:gd name="T5" fmla="*/ 30 h 31"/>
                  <a:gd name="T6" fmla="*/ 54 w 62"/>
                  <a:gd name="T7" fmla="*/ 31 h 31"/>
                  <a:gd name="T8" fmla="*/ 21 w 62"/>
                  <a:gd name="T9" fmla="*/ 17 h 31"/>
                </a:gdLst>
                <a:ahLst/>
                <a:cxnLst>
                  <a:cxn ang="0">
                    <a:pos x="T0" y="T1"/>
                  </a:cxn>
                  <a:cxn ang="0">
                    <a:pos x="T2" y="T3"/>
                  </a:cxn>
                  <a:cxn ang="0">
                    <a:pos x="T4" y="T5"/>
                  </a:cxn>
                  <a:cxn ang="0">
                    <a:pos x="T6" y="T7"/>
                  </a:cxn>
                  <a:cxn ang="0">
                    <a:pos x="T8" y="T9"/>
                  </a:cxn>
                </a:cxnLst>
                <a:rect l="0" t="0" r="r" b="b"/>
                <a:pathLst>
                  <a:path w="62" h="31">
                    <a:moveTo>
                      <a:pt x="21" y="17"/>
                    </a:moveTo>
                    <a:cubicBezTo>
                      <a:pt x="0" y="4"/>
                      <a:pt x="4" y="0"/>
                      <a:pt x="13" y="1"/>
                    </a:cubicBezTo>
                    <a:cubicBezTo>
                      <a:pt x="30" y="3"/>
                      <a:pt x="53" y="14"/>
                      <a:pt x="62" y="30"/>
                    </a:cubicBezTo>
                    <a:cubicBezTo>
                      <a:pt x="59" y="30"/>
                      <a:pt x="56" y="31"/>
                      <a:pt x="54" y="31"/>
                    </a:cubicBezTo>
                    <a:cubicBezTo>
                      <a:pt x="43" y="30"/>
                      <a:pt x="34" y="26"/>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7" name="Freeform 828"/>
              <p:cNvSpPr>
                <a:spLocks/>
              </p:cNvSpPr>
              <p:nvPr userDrawn="1"/>
            </p:nvSpPr>
            <p:spPr bwMode="auto">
              <a:xfrm>
                <a:off x="2707" y="1015"/>
                <a:ext cx="151" cy="95"/>
              </a:xfrm>
              <a:custGeom>
                <a:avLst/>
                <a:gdLst>
                  <a:gd name="T0" fmla="*/ 21 w 64"/>
                  <a:gd name="T1" fmla="*/ 28 h 40"/>
                  <a:gd name="T2" fmla="*/ 57 w 64"/>
                  <a:gd name="T3" fmla="*/ 20 h 40"/>
                  <a:gd name="T4" fmla="*/ 21 w 64"/>
                  <a:gd name="T5" fmla="*/ 28 h 40"/>
                </a:gdLst>
                <a:ahLst/>
                <a:cxnLst>
                  <a:cxn ang="0">
                    <a:pos x="T0" y="T1"/>
                  </a:cxn>
                  <a:cxn ang="0">
                    <a:pos x="T2" y="T3"/>
                  </a:cxn>
                  <a:cxn ang="0">
                    <a:pos x="T4" y="T5"/>
                  </a:cxn>
                </a:cxnLst>
                <a:rect l="0" t="0" r="r" b="b"/>
                <a:pathLst>
                  <a:path w="64" h="40">
                    <a:moveTo>
                      <a:pt x="21" y="28"/>
                    </a:moveTo>
                    <a:cubicBezTo>
                      <a:pt x="0" y="4"/>
                      <a:pt x="48" y="0"/>
                      <a:pt x="57" y="20"/>
                    </a:cubicBezTo>
                    <a:cubicBezTo>
                      <a:pt x="64" y="39"/>
                      <a:pt x="32" y="40"/>
                      <a:pt x="2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8" name="Freeform 829"/>
              <p:cNvSpPr>
                <a:spLocks/>
              </p:cNvSpPr>
              <p:nvPr userDrawn="1"/>
            </p:nvSpPr>
            <p:spPr bwMode="auto">
              <a:xfrm>
                <a:off x="2442" y="715"/>
                <a:ext cx="146" cy="87"/>
              </a:xfrm>
              <a:custGeom>
                <a:avLst/>
                <a:gdLst>
                  <a:gd name="T0" fmla="*/ 0 w 62"/>
                  <a:gd name="T1" fmla="*/ 10 h 37"/>
                  <a:gd name="T2" fmla="*/ 62 w 62"/>
                  <a:gd name="T3" fmla="*/ 33 h 37"/>
                  <a:gd name="T4" fmla="*/ 31 w 62"/>
                  <a:gd name="T5" fmla="*/ 33 h 37"/>
                  <a:gd name="T6" fmla="*/ 0 w 62"/>
                  <a:gd name="T7" fmla="*/ 10 h 37"/>
                </a:gdLst>
                <a:ahLst/>
                <a:cxnLst>
                  <a:cxn ang="0">
                    <a:pos x="T0" y="T1"/>
                  </a:cxn>
                  <a:cxn ang="0">
                    <a:pos x="T2" y="T3"/>
                  </a:cxn>
                  <a:cxn ang="0">
                    <a:pos x="T4" y="T5"/>
                  </a:cxn>
                  <a:cxn ang="0">
                    <a:pos x="T6" y="T7"/>
                  </a:cxn>
                </a:cxnLst>
                <a:rect l="0" t="0" r="r" b="b"/>
                <a:pathLst>
                  <a:path w="62" h="37">
                    <a:moveTo>
                      <a:pt x="0" y="10"/>
                    </a:moveTo>
                    <a:cubicBezTo>
                      <a:pt x="18" y="0"/>
                      <a:pt x="52" y="15"/>
                      <a:pt x="62" y="33"/>
                    </a:cubicBezTo>
                    <a:cubicBezTo>
                      <a:pt x="60" y="37"/>
                      <a:pt x="45" y="37"/>
                      <a:pt x="31" y="33"/>
                    </a:cubicBezTo>
                    <a:cubicBezTo>
                      <a:pt x="18" y="28"/>
                      <a:pt x="3" y="16"/>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9" name="Freeform 830"/>
              <p:cNvSpPr>
                <a:spLocks/>
              </p:cNvSpPr>
              <p:nvPr userDrawn="1"/>
            </p:nvSpPr>
            <p:spPr bwMode="auto">
              <a:xfrm>
                <a:off x="2815" y="1377"/>
                <a:ext cx="86" cy="138"/>
              </a:xfrm>
              <a:custGeom>
                <a:avLst/>
                <a:gdLst>
                  <a:gd name="T0" fmla="*/ 4 w 36"/>
                  <a:gd name="T1" fmla="*/ 43 h 58"/>
                  <a:gd name="T2" fmla="*/ 10 w 36"/>
                  <a:gd name="T3" fmla="*/ 9 h 58"/>
                  <a:gd name="T4" fmla="*/ 14 w 36"/>
                  <a:gd name="T5" fmla="*/ 57 h 58"/>
                  <a:gd name="T6" fmla="*/ 4 w 36"/>
                  <a:gd name="T7" fmla="*/ 43 h 58"/>
                </a:gdLst>
                <a:ahLst/>
                <a:cxnLst>
                  <a:cxn ang="0">
                    <a:pos x="T0" y="T1"/>
                  </a:cxn>
                  <a:cxn ang="0">
                    <a:pos x="T2" y="T3"/>
                  </a:cxn>
                  <a:cxn ang="0">
                    <a:pos x="T4" y="T5"/>
                  </a:cxn>
                  <a:cxn ang="0">
                    <a:pos x="T6" y="T7"/>
                  </a:cxn>
                </a:cxnLst>
                <a:rect l="0" t="0" r="r" b="b"/>
                <a:pathLst>
                  <a:path w="36" h="58">
                    <a:moveTo>
                      <a:pt x="4" y="43"/>
                    </a:moveTo>
                    <a:cubicBezTo>
                      <a:pt x="0" y="28"/>
                      <a:pt x="3" y="12"/>
                      <a:pt x="10" y="9"/>
                    </a:cubicBezTo>
                    <a:cubicBezTo>
                      <a:pt x="32" y="0"/>
                      <a:pt x="36" y="58"/>
                      <a:pt x="14" y="57"/>
                    </a:cubicBezTo>
                    <a:cubicBezTo>
                      <a:pt x="11" y="57"/>
                      <a:pt x="6" y="55"/>
                      <a:pt x="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0" name="Freeform 831"/>
              <p:cNvSpPr>
                <a:spLocks/>
              </p:cNvSpPr>
              <p:nvPr userDrawn="1"/>
            </p:nvSpPr>
            <p:spPr bwMode="auto">
              <a:xfrm>
                <a:off x="2747" y="2899"/>
                <a:ext cx="12" cy="28"/>
              </a:xfrm>
              <a:custGeom>
                <a:avLst/>
                <a:gdLst>
                  <a:gd name="T0" fmla="*/ 0 w 5"/>
                  <a:gd name="T1" fmla="*/ 9 h 12"/>
                  <a:gd name="T2" fmla="*/ 0 w 5"/>
                  <a:gd name="T3" fmla="*/ 3 h 12"/>
                  <a:gd name="T4" fmla="*/ 1 w 5"/>
                  <a:gd name="T5" fmla="*/ 0 h 12"/>
                  <a:gd name="T6" fmla="*/ 4 w 5"/>
                  <a:gd name="T7" fmla="*/ 0 h 12"/>
                  <a:gd name="T8" fmla="*/ 5 w 5"/>
                  <a:gd name="T9" fmla="*/ 4 h 12"/>
                  <a:gd name="T10" fmla="*/ 5 w 5"/>
                  <a:gd name="T11" fmla="*/ 10 h 12"/>
                  <a:gd name="T12" fmla="*/ 4 w 5"/>
                  <a:gd name="T13" fmla="*/ 12 h 12"/>
                  <a:gd name="T14" fmla="*/ 1 w 5"/>
                  <a:gd name="T15" fmla="*/ 12 h 12"/>
                  <a:gd name="T16" fmla="*/ 0 w 5"/>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9"/>
                    </a:moveTo>
                    <a:cubicBezTo>
                      <a:pt x="0" y="7"/>
                      <a:pt x="0" y="5"/>
                      <a:pt x="0" y="3"/>
                    </a:cubicBezTo>
                    <a:cubicBezTo>
                      <a:pt x="1" y="4"/>
                      <a:pt x="1" y="2"/>
                      <a:pt x="1" y="0"/>
                    </a:cubicBezTo>
                    <a:cubicBezTo>
                      <a:pt x="2" y="0"/>
                      <a:pt x="3" y="0"/>
                      <a:pt x="4" y="0"/>
                    </a:cubicBezTo>
                    <a:cubicBezTo>
                      <a:pt x="4" y="3"/>
                      <a:pt x="5" y="3"/>
                      <a:pt x="5" y="4"/>
                    </a:cubicBezTo>
                    <a:cubicBezTo>
                      <a:pt x="5" y="6"/>
                      <a:pt x="5" y="8"/>
                      <a:pt x="5" y="10"/>
                    </a:cubicBezTo>
                    <a:cubicBezTo>
                      <a:pt x="4" y="9"/>
                      <a:pt x="4" y="11"/>
                      <a:pt x="4" y="12"/>
                    </a:cubicBezTo>
                    <a:cubicBezTo>
                      <a:pt x="3" y="12"/>
                      <a:pt x="2" y="12"/>
                      <a:pt x="1" y="12"/>
                    </a:cubicBezTo>
                    <a:cubicBezTo>
                      <a:pt x="1" y="10"/>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1" name="Freeform 832"/>
              <p:cNvSpPr>
                <a:spLocks/>
              </p:cNvSpPr>
              <p:nvPr userDrawn="1"/>
            </p:nvSpPr>
            <p:spPr bwMode="auto">
              <a:xfrm>
                <a:off x="2804" y="2000"/>
                <a:ext cx="52" cy="113"/>
              </a:xfrm>
              <a:custGeom>
                <a:avLst/>
                <a:gdLst>
                  <a:gd name="T0" fmla="*/ 7 w 22"/>
                  <a:gd name="T1" fmla="*/ 4 h 48"/>
                  <a:gd name="T2" fmla="*/ 21 w 22"/>
                  <a:gd name="T3" fmla="*/ 5 h 48"/>
                  <a:gd name="T4" fmla="*/ 19 w 22"/>
                  <a:gd name="T5" fmla="*/ 36 h 48"/>
                  <a:gd name="T6" fmla="*/ 7 w 22"/>
                  <a:gd name="T7" fmla="*/ 4 h 48"/>
                </a:gdLst>
                <a:ahLst/>
                <a:cxnLst>
                  <a:cxn ang="0">
                    <a:pos x="T0" y="T1"/>
                  </a:cxn>
                  <a:cxn ang="0">
                    <a:pos x="T2" y="T3"/>
                  </a:cxn>
                  <a:cxn ang="0">
                    <a:pos x="T4" y="T5"/>
                  </a:cxn>
                  <a:cxn ang="0">
                    <a:pos x="T6" y="T7"/>
                  </a:cxn>
                </a:cxnLst>
                <a:rect l="0" t="0" r="r" b="b"/>
                <a:pathLst>
                  <a:path w="22" h="48">
                    <a:moveTo>
                      <a:pt x="7" y="4"/>
                    </a:moveTo>
                    <a:cubicBezTo>
                      <a:pt x="12" y="0"/>
                      <a:pt x="17" y="1"/>
                      <a:pt x="21" y="5"/>
                    </a:cubicBezTo>
                    <a:cubicBezTo>
                      <a:pt x="22" y="14"/>
                      <a:pt x="21" y="27"/>
                      <a:pt x="19" y="36"/>
                    </a:cubicBezTo>
                    <a:cubicBezTo>
                      <a:pt x="8" y="48"/>
                      <a:pt x="0" y="27"/>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2" name="Freeform 833"/>
              <p:cNvSpPr>
                <a:spLocks/>
              </p:cNvSpPr>
              <p:nvPr userDrawn="1"/>
            </p:nvSpPr>
            <p:spPr bwMode="auto">
              <a:xfrm>
                <a:off x="2669" y="930"/>
                <a:ext cx="175" cy="90"/>
              </a:xfrm>
              <a:custGeom>
                <a:avLst/>
                <a:gdLst>
                  <a:gd name="T0" fmla="*/ 26 w 74"/>
                  <a:gd name="T1" fmla="*/ 22 h 38"/>
                  <a:gd name="T2" fmla="*/ 61 w 74"/>
                  <a:gd name="T3" fmla="*/ 18 h 38"/>
                  <a:gd name="T4" fmla="*/ 26 w 74"/>
                  <a:gd name="T5" fmla="*/ 22 h 38"/>
                </a:gdLst>
                <a:ahLst/>
                <a:cxnLst>
                  <a:cxn ang="0">
                    <a:pos x="T0" y="T1"/>
                  </a:cxn>
                  <a:cxn ang="0">
                    <a:pos x="T2" y="T3"/>
                  </a:cxn>
                  <a:cxn ang="0">
                    <a:pos x="T4" y="T5"/>
                  </a:cxn>
                </a:cxnLst>
                <a:rect l="0" t="0" r="r" b="b"/>
                <a:pathLst>
                  <a:path w="74" h="38">
                    <a:moveTo>
                      <a:pt x="26" y="22"/>
                    </a:moveTo>
                    <a:cubicBezTo>
                      <a:pt x="0" y="1"/>
                      <a:pt x="50" y="0"/>
                      <a:pt x="61" y="18"/>
                    </a:cubicBezTo>
                    <a:cubicBezTo>
                      <a:pt x="74" y="38"/>
                      <a:pt x="34" y="30"/>
                      <a:pt x="2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3" name="Freeform 834"/>
              <p:cNvSpPr>
                <a:spLocks/>
              </p:cNvSpPr>
              <p:nvPr userDrawn="1"/>
            </p:nvSpPr>
            <p:spPr bwMode="auto">
              <a:xfrm>
                <a:off x="1940" y="372"/>
                <a:ext cx="170" cy="80"/>
              </a:xfrm>
              <a:custGeom>
                <a:avLst/>
                <a:gdLst>
                  <a:gd name="T0" fmla="*/ 26 w 72"/>
                  <a:gd name="T1" fmla="*/ 18 h 34"/>
                  <a:gd name="T2" fmla="*/ 11 w 72"/>
                  <a:gd name="T3" fmla="*/ 1 h 34"/>
                  <a:gd name="T4" fmla="*/ 65 w 72"/>
                  <a:gd name="T5" fmla="*/ 31 h 34"/>
                  <a:gd name="T6" fmla="*/ 26 w 72"/>
                  <a:gd name="T7" fmla="*/ 18 h 34"/>
                </a:gdLst>
                <a:ahLst/>
                <a:cxnLst>
                  <a:cxn ang="0">
                    <a:pos x="T0" y="T1"/>
                  </a:cxn>
                  <a:cxn ang="0">
                    <a:pos x="T2" y="T3"/>
                  </a:cxn>
                  <a:cxn ang="0">
                    <a:pos x="T4" y="T5"/>
                  </a:cxn>
                  <a:cxn ang="0">
                    <a:pos x="T6" y="T7"/>
                  </a:cxn>
                </a:cxnLst>
                <a:rect l="0" t="0" r="r" b="b"/>
                <a:pathLst>
                  <a:path w="72" h="34">
                    <a:moveTo>
                      <a:pt x="26" y="18"/>
                    </a:moveTo>
                    <a:cubicBezTo>
                      <a:pt x="0" y="5"/>
                      <a:pt x="3" y="0"/>
                      <a:pt x="11" y="1"/>
                    </a:cubicBezTo>
                    <a:cubicBezTo>
                      <a:pt x="24" y="1"/>
                      <a:pt x="72" y="27"/>
                      <a:pt x="65" y="31"/>
                    </a:cubicBezTo>
                    <a:cubicBezTo>
                      <a:pt x="59" y="34"/>
                      <a:pt x="41" y="26"/>
                      <a:pt x="2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4" name="Freeform 835"/>
              <p:cNvSpPr>
                <a:spLocks/>
              </p:cNvSpPr>
              <p:nvPr userDrawn="1"/>
            </p:nvSpPr>
            <p:spPr bwMode="auto">
              <a:xfrm>
                <a:off x="1580" y="97"/>
                <a:ext cx="154" cy="79"/>
              </a:xfrm>
              <a:custGeom>
                <a:avLst/>
                <a:gdLst>
                  <a:gd name="T0" fmla="*/ 20 w 65"/>
                  <a:gd name="T1" fmla="*/ 18 h 33"/>
                  <a:gd name="T2" fmla="*/ 11 w 65"/>
                  <a:gd name="T3" fmla="*/ 1 h 33"/>
                  <a:gd name="T4" fmla="*/ 54 w 65"/>
                  <a:gd name="T5" fmla="*/ 32 h 33"/>
                  <a:gd name="T6" fmla="*/ 20 w 65"/>
                  <a:gd name="T7" fmla="*/ 18 h 33"/>
                </a:gdLst>
                <a:ahLst/>
                <a:cxnLst>
                  <a:cxn ang="0">
                    <a:pos x="T0" y="T1"/>
                  </a:cxn>
                  <a:cxn ang="0">
                    <a:pos x="T2" y="T3"/>
                  </a:cxn>
                  <a:cxn ang="0">
                    <a:pos x="T4" y="T5"/>
                  </a:cxn>
                  <a:cxn ang="0">
                    <a:pos x="T6" y="T7"/>
                  </a:cxn>
                </a:cxnLst>
                <a:rect l="0" t="0" r="r" b="b"/>
                <a:pathLst>
                  <a:path w="65" h="33">
                    <a:moveTo>
                      <a:pt x="20" y="18"/>
                    </a:moveTo>
                    <a:cubicBezTo>
                      <a:pt x="0" y="4"/>
                      <a:pt x="4" y="0"/>
                      <a:pt x="11" y="1"/>
                    </a:cubicBezTo>
                    <a:cubicBezTo>
                      <a:pt x="20" y="2"/>
                      <a:pt x="65" y="30"/>
                      <a:pt x="54" y="32"/>
                    </a:cubicBezTo>
                    <a:cubicBezTo>
                      <a:pt x="45" y="33"/>
                      <a:pt x="32" y="26"/>
                      <a:pt x="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5" name="Freeform 836"/>
              <p:cNvSpPr>
                <a:spLocks/>
              </p:cNvSpPr>
              <p:nvPr userDrawn="1"/>
            </p:nvSpPr>
            <p:spPr bwMode="auto">
              <a:xfrm>
                <a:off x="2356" y="646"/>
                <a:ext cx="159" cy="78"/>
              </a:xfrm>
              <a:custGeom>
                <a:avLst/>
                <a:gdLst>
                  <a:gd name="T0" fmla="*/ 25 w 67"/>
                  <a:gd name="T1" fmla="*/ 19 h 33"/>
                  <a:gd name="T2" fmla="*/ 11 w 67"/>
                  <a:gd name="T3" fmla="*/ 0 h 33"/>
                  <a:gd name="T4" fmla="*/ 67 w 67"/>
                  <a:gd name="T5" fmla="*/ 28 h 33"/>
                  <a:gd name="T6" fmla="*/ 62 w 67"/>
                  <a:gd name="T7" fmla="*/ 30 h 33"/>
                  <a:gd name="T8" fmla="*/ 25 w 67"/>
                  <a:gd name="T9" fmla="*/ 19 h 33"/>
                </a:gdLst>
                <a:ahLst/>
                <a:cxnLst>
                  <a:cxn ang="0">
                    <a:pos x="T0" y="T1"/>
                  </a:cxn>
                  <a:cxn ang="0">
                    <a:pos x="T2" y="T3"/>
                  </a:cxn>
                  <a:cxn ang="0">
                    <a:pos x="T4" y="T5"/>
                  </a:cxn>
                  <a:cxn ang="0">
                    <a:pos x="T6" y="T7"/>
                  </a:cxn>
                  <a:cxn ang="0">
                    <a:pos x="T8" y="T9"/>
                  </a:cxn>
                </a:cxnLst>
                <a:rect l="0" t="0" r="r" b="b"/>
                <a:pathLst>
                  <a:path w="67" h="33">
                    <a:moveTo>
                      <a:pt x="25" y="19"/>
                    </a:moveTo>
                    <a:cubicBezTo>
                      <a:pt x="0" y="6"/>
                      <a:pt x="3" y="0"/>
                      <a:pt x="11" y="0"/>
                    </a:cubicBezTo>
                    <a:cubicBezTo>
                      <a:pt x="29" y="0"/>
                      <a:pt x="59" y="10"/>
                      <a:pt x="67" y="28"/>
                    </a:cubicBezTo>
                    <a:cubicBezTo>
                      <a:pt x="66" y="29"/>
                      <a:pt x="64" y="30"/>
                      <a:pt x="62" y="30"/>
                    </a:cubicBezTo>
                    <a:cubicBezTo>
                      <a:pt x="52" y="33"/>
                      <a:pt x="39" y="27"/>
                      <a:pt x="2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6" name="Freeform 837"/>
              <p:cNvSpPr>
                <a:spLocks/>
              </p:cNvSpPr>
              <p:nvPr userDrawn="1"/>
            </p:nvSpPr>
            <p:spPr bwMode="auto">
              <a:xfrm>
                <a:off x="2834" y="1243"/>
                <a:ext cx="95" cy="132"/>
              </a:xfrm>
              <a:custGeom>
                <a:avLst/>
                <a:gdLst>
                  <a:gd name="T0" fmla="*/ 6 w 40"/>
                  <a:gd name="T1" fmla="*/ 37 h 56"/>
                  <a:gd name="T2" fmla="*/ 14 w 40"/>
                  <a:gd name="T3" fmla="*/ 6 h 56"/>
                  <a:gd name="T4" fmla="*/ 25 w 40"/>
                  <a:gd name="T5" fmla="*/ 51 h 56"/>
                  <a:gd name="T6" fmla="*/ 6 w 40"/>
                  <a:gd name="T7" fmla="*/ 37 h 56"/>
                </a:gdLst>
                <a:ahLst/>
                <a:cxnLst>
                  <a:cxn ang="0">
                    <a:pos x="T0" y="T1"/>
                  </a:cxn>
                  <a:cxn ang="0">
                    <a:pos x="T2" y="T3"/>
                  </a:cxn>
                  <a:cxn ang="0">
                    <a:pos x="T4" y="T5"/>
                  </a:cxn>
                  <a:cxn ang="0">
                    <a:pos x="T6" y="T7"/>
                  </a:cxn>
                </a:cxnLst>
                <a:rect l="0" t="0" r="r" b="b"/>
                <a:pathLst>
                  <a:path w="40" h="56">
                    <a:moveTo>
                      <a:pt x="6" y="37"/>
                    </a:moveTo>
                    <a:cubicBezTo>
                      <a:pt x="0" y="17"/>
                      <a:pt x="7" y="8"/>
                      <a:pt x="14" y="6"/>
                    </a:cubicBezTo>
                    <a:cubicBezTo>
                      <a:pt x="36" y="0"/>
                      <a:pt x="40" y="43"/>
                      <a:pt x="25" y="51"/>
                    </a:cubicBezTo>
                    <a:cubicBezTo>
                      <a:pt x="15" y="56"/>
                      <a:pt x="9" y="49"/>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7" name="Freeform 838"/>
              <p:cNvSpPr>
                <a:spLocks/>
              </p:cNvSpPr>
              <p:nvPr userDrawn="1"/>
            </p:nvSpPr>
            <p:spPr bwMode="auto">
              <a:xfrm>
                <a:off x="2780" y="2695"/>
                <a:ext cx="26" cy="47"/>
              </a:xfrm>
              <a:custGeom>
                <a:avLst/>
                <a:gdLst>
                  <a:gd name="T0" fmla="*/ 8 w 11"/>
                  <a:gd name="T1" fmla="*/ 2 h 20"/>
                  <a:gd name="T2" fmla="*/ 9 w 11"/>
                  <a:gd name="T3" fmla="*/ 14 h 20"/>
                  <a:gd name="T4" fmla="*/ 6 w 11"/>
                  <a:gd name="T5" fmla="*/ 20 h 20"/>
                  <a:gd name="T6" fmla="*/ 8 w 11"/>
                  <a:gd name="T7" fmla="*/ 2 h 20"/>
                </a:gdLst>
                <a:ahLst/>
                <a:cxnLst>
                  <a:cxn ang="0">
                    <a:pos x="T0" y="T1"/>
                  </a:cxn>
                  <a:cxn ang="0">
                    <a:pos x="T2" y="T3"/>
                  </a:cxn>
                  <a:cxn ang="0">
                    <a:pos x="T4" y="T5"/>
                  </a:cxn>
                  <a:cxn ang="0">
                    <a:pos x="T6" y="T7"/>
                  </a:cxn>
                </a:cxnLst>
                <a:rect l="0" t="0" r="r" b="b"/>
                <a:pathLst>
                  <a:path w="11" h="20">
                    <a:moveTo>
                      <a:pt x="8" y="2"/>
                    </a:moveTo>
                    <a:cubicBezTo>
                      <a:pt x="7" y="8"/>
                      <a:pt x="11" y="6"/>
                      <a:pt x="9" y="14"/>
                    </a:cubicBezTo>
                    <a:cubicBezTo>
                      <a:pt x="8" y="16"/>
                      <a:pt x="7" y="17"/>
                      <a:pt x="6" y="20"/>
                    </a:cubicBezTo>
                    <a:cubicBezTo>
                      <a:pt x="0" y="20"/>
                      <a:pt x="1" y="0"/>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8" name="Freeform 839"/>
              <p:cNvSpPr>
                <a:spLocks/>
              </p:cNvSpPr>
              <p:nvPr userDrawn="1"/>
            </p:nvSpPr>
            <p:spPr bwMode="auto">
              <a:xfrm>
                <a:off x="2848" y="1801"/>
                <a:ext cx="105" cy="180"/>
              </a:xfrm>
              <a:custGeom>
                <a:avLst/>
                <a:gdLst>
                  <a:gd name="T0" fmla="*/ 1 w 44"/>
                  <a:gd name="T1" fmla="*/ 31 h 76"/>
                  <a:gd name="T2" fmla="*/ 11 w 44"/>
                  <a:gd name="T3" fmla="*/ 1 h 76"/>
                  <a:gd name="T4" fmla="*/ 1 w 44"/>
                  <a:gd name="T5" fmla="*/ 31 h 76"/>
                </a:gdLst>
                <a:ahLst/>
                <a:cxnLst>
                  <a:cxn ang="0">
                    <a:pos x="T0" y="T1"/>
                  </a:cxn>
                  <a:cxn ang="0">
                    <a:pos x="T2" y="T3"/>
                  </a:cxn>
                  <a:cxn ang="0">
                    <a:pos x="T4" y="T5"/>
                  </a:cxn>
                </a:cxnLst>
                <a:rect l="0" t="0" r="r" b="b"/>
                <a:pathLst>
                  <a:path w="44" h="76">
                    <a:moveTo>
                      <a:pt x="1" y="31"/>
                    </a:moveTo>
                    <a:cubicBezTo>
                      <a:pt x="2" y="13"/>
                      <a:pt x="6" y="2"/>
                      <a:pt x="11" y="1"/>
                    </a:cubicBezTo>
                    <a:cubicBezTo>
                      <a:pt x="44" y="0"/>
                      <a:pt x="0" y="76"/>
                      <a:pt x="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9" name="Freeform 840"/>
              <p:cNvSpPr>
                <a:spLocks/>
              </p:cNvSpPr>
              <p:nvPr userDrawn="1"/>
            </p:nvSpPr>
            <p:spPr bwMode="auto">
              <a:xfrm>
                <a:off x="1533" y="24"/>
                <a:ext cx="130" cy="81"/>
              </a:xfrm>
              <a:custGeom>
                <a:avLst/>
                <a:gdLst>
                  <a:gd name="T0" fmla="*/ 17 w 55"/>
                  <a:gd name="T1" fmla="*/ 17 h 34"/>
                  <a:gd name="T2" fmla="*/ 11 w 55"/>
                  <a:gd name="T3" fmla="*/ 1 h 34"/>
                  <a:gd name="T4" fmla="*/ 48 w 55"/>
                  <a:gd name="T5" fmla="*/ 32 h 34"/>
                  <a:gd name="T6" fmla="*/ 17 w 55"/>
                  <a:gd name="T7" fmla="*/ 17 h 34"/>
                </a:gdLst>
                <a:ahLst/>
                <a:cxnLst>
                  <a:cxn ang="0">
                    <a:pos x="T0" y="T1"/>
                  </a:cxn>
                  <a:cxn ang="0">
                    <a:pos x="T2" y="T3"/>
                  </a:cxn>
                  <a:cxn ang="0">
                    <a:pos x="T4" y="T5"/>
                  </a:cxn>
                  <a:cxn ang="0">
                    <a:pos x="T6" y="T7"/>
                  </a:cxn>
                </a:cxnLst>
                <a:rect l="0" t="0" r="r" b="b"/>
                <a:pathLst>
                  <a:path w="55" h="34">
                    <a:moveTo>
                      <a:pt x="17" y="17"/>
                    </a:moveTo>
                    <a:cubicBezTo>
                      <a:pt x="0" y="3"/>
                      <a:pt x="5" y="0"/>
                      <a:pt x="11" y="1"/>
                    </a:cubicBezTo>
                    <a:cubicBezTo>
                      <a:pt x="24" y="3"/>
                      <a:pt x="55" y="29"/>
                      <a:pt x="48" y="32"/>
                    </a:cubicBezTo>
                    <a:cubicBezTo>
                      <a:pt x="42" y="34"/>
                      <a:pt x="28" y="25"/>
                      <a:pt x="1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0" name="Freeform 841"/>
              <p:cNvSpPr>
                <a:spLocks/>
              </p:cNvSpPr>
              <p:nvPr userDrawn="1"/>
            </p:nvSpPr>
            <p:spPr bwMode="auto">
              <a:xfrm>
                <a:off x="2621" y="838"/>
                <a:ext cx="206" cy="97"/>
              </a:xfrm>
              <a:custGeom>
                <a:avLst/>
                <a:gdLst>
                  <a:gd name="T0" fmla="*/ 27 w 87"/>
                  <a:gd name="T1" fmla="*/ 22 h 41"/>
                  <a:gd name="T2" fmla="*/ 63 w 87"/>
                  <a:gd name="T3" fmla="*/ 20 h 41"/>
                  <a:gd name="T4" fmla="*/ 27 w 87"/>
                  <a:gd name="T5" fmla="*/ 22 h 41"/>
                </a:gdLst>
                <a:ahLst/>
                <a:cxnLst>
                  <a:cxn ang="0">
                    <a:pos x="T0" y="T1"/>
                  </a:cxn>
                  <a:cxn ang="0">
                    <a:pos x="T2" y="T3"/>
                  </a:cxn>
                  <a:cxn ang="0">
                    <a:pos x="T4" y="T5"/>
                  </a:cxn>
                </a:cxnLst>
                <a:rect l="0" t="0" r="r" b="b"/>
                <a:pathLst>
                  <a:path w="87" h="41">
                    <a:moveTo>
                      <a:pt x="27" y="22"/>
                    </a:moveTo>
                    <a:cubicBezTo>
                      <a:pt x="0" y="0"/>
                      <a:pt x="51" y="8"/>
                      <a:pt x="63" y="20"/>
                    </a:cubicBezTo>
                    <a:cubicBezTo>
                      <a:pt x="87" y="41"/>
                      <a:pt x="37" y="29"/>
                      <a:pt x="2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1" name="Freeform 842"/>
              <p:cNvSpPr>
                <a:spLocks/>
              </p:cNvSpPr>
              <p:nvPr userDrawn="1"/>
            </p:nvSpPr>
            <p:spPr bwMode="auto">
              <a:xfrm>
                <a:off x="1860" y="296"/>
                <a:ext cx="165" cy="81"/>
              </a:xfrm>
              <a:custGeom>
                <a:avLst/>
                <a:gdLst>
                  <a:gd name="T0" fmla="*/ 26 w 70"/>
                  <a:gd name="T1" fmla="*/ 18 h 34"/>
                  <a:gd name="T2" fmla="*/ 11 w 70"/>
                  <a:gd name="T3" fmla="*/ 1 h 34"/>
                  <a:gd name="T4" fmla="*/ 64 w 70"/>
                  <a:gd name="T5" fmla="*/ 31 h 34"/>
                  <a:gd name="T6" fmla="*/ 26 w 70"/>
                  <a:gd name="T7" fmla="*/ 18 h 34"/>
                </a:gdLst>
                <a:ahLst/>
                <a:cxnLst>
                  <a:cxn ang="0">
                    <a:pos x="T0" y="T1"/>
                  </a:cxn>
                  <a:cxn ang="0">
                    <a:pos x="T2" y="T3"/>
                  </a:cxn>
                  <a:cxn ang="0">
                    <a:pos x="T4" y="T5"/>
                  </a:cxn>
                  <a:cxn ang="0">
                    <a:pos x="T6" y="T7"/>
                  </a:cxn>
                </a:cxnLst>
                <a:rect l="0" t="0" r="r" b="b"/>
                <a:pathLst>
                  <a:path w="70" h="34">
                    <a:moveTo>
                      <a:pt x="26" y="18"/>
                    </a:moveTo>
                    <a:cubicBezTo>
                      <a:pt x="0" y="4"/>
                      <a:pt x="3" y="0"/>
                      <a:pt x="11" y="1"/>
                    </a:cubicBezTo>
                    <a:cubicBezTo>
                      <a:pt x="24" y="2"/>
                      <a:pt x="70" y="28"/>
                      <a:pt x="64" y="31"/>
                    </a:cubicBezTo>
                    <a:cubicBezTo>
                      <a:pt x="57" y="34"/>
                      <a:pt x="40" y="26"/>
                      <a:pt x="2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2" name="Freeform 843"/>
              <p:cNvSpPr>
                <a:spLocks/>
              </p:cNvSpPr>
              <p:nvPr userDrawn="1"/>
            </p:nvSpPr>
            <p:spPr bwMode="auto">
              <a:xfrm>
                <a:off x="2276" y="568"/>
                <a:ext cx="170" cy="78"/>
              </a:xfrm>
              <a:custGeom>
                <a:avLst/>
                <a:gdLst>
                  <a:gd name="T0" fmla="*/ 26 w 72"/>
                  <a:gd name="T1" fmla="*/ 18 h 33"/>
                  <a:gd name="T2" fmla="*/ 10 w 72"/>
                  <a:gd name="T3" fmla="*/ 0 h 33"/>
                  <a:gd name="T4" fmla="*/ 64 w 72"/>
                  <a:gd name="T5" fmla="*/ 30 h 33"/>
                  <a:gd name="T6" fmla="*/ 26 w 72"/>
                  <a:gd name="T7" fmla="*/ 18 h 33"/>
                </a:gdLst>
                <a:ahLst/>
                <a:cxnLst>
                  <a:cxn ang="0">
                    <a:pos x="T0" y="T1"/>
                  </a:cxn>
                  <a:cxn ang="0">
                    <a:pos x="T2" y="T3"/>
                  </a:cxn>
                  <a:cxn ang="0">
                    <a:pos x="T4" y="T5"/>
                  </a:cxn>
                  <a:cxn ang="0">
                    <a:pos x="T6" y="T7"/>
                  </a:cxn>
                </a:cxnLst>
                <a:rect l="0" t="0" r="r" b="b"/>
                <a:pathLst>
                  <a:path w="72" h="33">
                    <a:moveTo>
                      <a:pt x="26" y="18"/>
                    </a:moveTo>
                    <a:cubicBezTo>
                      <a:pt x="0" y="4"/>
                      <a:pt x="2" y="0"/>
                      <a:pt x="10" y="0"/>
                    </a:cubicBezTo>
                    <a:cubicBezTo>
                      <a:pt x="23" y="0"/>
                      <a:pt x="72" y="26"/>
                      <a:pt x="64" y="30"/>
                    </a:cubicBezTo>
                    <a:cubicBezTo>
                      <a:pt x="57" y="33"/>
                      <a:pt x="40" y="26"/>
                      <a:pt x="2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3" name="Freeform 844"/>
              <p:cNvSpPr>
                <a:spLocks/>
              </p:cNvSpPr>
              <p:nvPr userDrawn="1"/>
            </p:nvSpPr>
            <p:spPr bwMode="auto">
              <a:xfrm>
                <a:off x="2811" y="2482"/>
                <a:ext cx="47" cy="66"/>
              </a:xfrm>
              <a:custGeom>
                <a:avLst/>
                <a:gdLst>
                  <a:gd name="T0" fmla="*/ 6 w 20"/>
                  <a:gd name="T1" fmla="*/ 23 h 28"/>
                  <a:gd name="T2" fmla="*/ 11 w 20"/>
                  <a:gd name="T3" fmla="*/ 27 h 28"/>
                  <a:gd name="T4" fmla="*/ 6 w 20"/>
                  <a:gd name="T5" fmla="*/ 23 h 28"/>
                </a:gdLst>
                <a:ahLst/>
                <a:cxnLst>
                  <a:cxn ang="0">
                    <a:pos x="T0" y="T1"/>
                  </a:cxn>
                  <a:cxn ang="0">
                    <a:pos x="T2" y="T3"/>
                  </a:cxn>
                  <a:cxn ang="0">
                    <a:pos x="T4" y="T5"/>
                  </a:cxn>
                </a:cxnLst>
                <a:rect l="0" t="0" r="r" b="b"/>
                <a:pathLst>
                  <a:path w="20" h="28">
                    <a:moveTo>
                      <a:pt x="6" y="23"/>
                    </a:moveTo>
                    <a:cubicBezTo>
                      <a:pt x="0" y="0"/>
                      <a:pt x="20" y="6"/>
                      <a:pt x="11" y="27"/>
                    </a:cubicBezTo>
                    <a:cubicBezTo>
                      <a:pt x="9" y="26"/>
                      <a:pt x="6" y="28"/>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4" name="Freeform 845"/>
              <p:cNvSpPr>
                <a:spLocks/>
              </p:cNvSpPr>
              <p:nvPr userDrawn="1"/>
            </p:nvSpPr>
            <p:spPr bwMode="auto">
              <a:xfrm>
                <a:off x="2851" y="1134"/>
                <a:ext cx="125" cy="146"/>
              </a:xfrm>
              <a:custGeom>
                <a:avLst/>
                <a:gdLst>
                  <a:gd name="T0" fmla="*/ 7 w 53"/>
                  <a:gd name="T1" fmla="*/ 32 h 62"/>
                  <a:gd name="T2" fmla="*/ 25 w 53"/>
                  <a:gd name="T3" fmla="*/ 5 h 62"/>
                  <a:gd name="T4" fmla="*/ 7 w 53"/>
                  <a:gd name="T5" fmla="*/ 32 h 62"/>
                </a:gdLst>
                <a:ahLst/>
                <a:cxnLst>
                  <a:cxn ang="0">
                    <a:pos x="T0" y="T1"/>
                  </a:cxn>
                  <a:cxn ang="0">
                    <a:pos x="T2" y="T3"/>
                  </a:cxn>
                  <a:cxn ang="0">
                    <a:pos x="T4" y="T5"/>
                  </a:cxn>
                </a:cxnLst>
                <a:rect l="0" t="0" r="r" b="b"/>
                <a:pathLst>
                  <a:path w="53" h="62">
                    <a:moveTo>
                      <a:pt x="7" y="32"/>
                    </a:moveTo>
                    <a:cubicBezTo>
                      <a:pt x="0" y="16"/>
                      <a:pt x="10" y="0"/>
                      <a:pt x="25" y="5"/>
                    </a:cubicBezTo>
                    <a:cubicBezTo>
                      <a:pt x="53" y="16"/>
                      <a:pt x="21" y="62"/>
                      <a:pt x="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5" name="Freeform 846"/>
              <p:cNvSpPr>
                <a:spLocks/>
              </p:cNvSpPr>
              <p:nvPr userDrawn="1"/>
            </p:nvSpPr>
            <p:spPr bwMode="auto">
              <a:xfrm>
                <a:off x="2884" y="1614"/>
                <a:ext cx="118" cy="192"/>
              </a:xfrm>
              <a:custGeom>
                <a:avLst/>
                <a:gdLst>
                  <a:gd name="T0" fmla="*/ 1 w 50"/>
                  <a:gd name="T1" fmla="*/ 34 h 81"/>
                  <a:gd name="T2" fmla="*/ 12 w 50"/>
                  <a:gd name="T3" fmla="*/ 1 h 81"/>
                  <a:gd name="T4" fmla="*/ 1 w 50"/>
                  <a:gd name="T5" fmla="*/ 34 h 81"/>
                </a:gdLst>
                <a:ahLst/>
                <a:cxnLst>
                  <a:cxn ang="0">
                    <a:pos x="T0" y="T1"/>
                  </a:cxn>
                  <a:cxn ang="0">
                    <a:pos x="T2" y="T3"/>
                  </a:cxn>
                  <a:cxn ang="0">
                    <a:pos x="T4" y="T5"/>
                  </a:cxn>
                </a:cxnLst>
                <a:rect l="0" t="0" r="r" b="b"/>
                <a:pathLst>
                  <a:path w="50" h="81">
                    <a:moveTo>
                      <a:pt x="1" y="34"/>
                    </a:moveTo>
                    <a:cubicBezTo>
                      <a:pt x="0" y="12"/>
                      <a:pt x="5" y="1"/>
                      <a:pt x="12" y="1"/>
                    </a:cubicBezTo>
                    <a:cubicBezTo>
                      <a:pt x="50" y="0"/>
                      <a:pt x="3" y="81"/>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6" name="Freeform 847"/>
              <p:cNvSpPr>
                <a:spLocks/>
              </p:cNvSpPr>
              <p:nvPr userDrawn="1"/>
            </p:nvSpPr>
            <p:spPr bwMode="auto">
              <a:xfrm>
                <a:off x="1571" y="19"/>
                <a:ext cx="45" cy="10"/>
              </a:xfrm>
              <a:custGeom>
                <a:avLst/>
                <a:gdLst>
                  <a:gd name="T0" fmla="*/ 0 w 19"/>
                  <a:gd name="T1" fmla="*/ 0 h 4"/>
                  <a:gd name="T2" fmla="*/ 11 w 19"/>
                  <a:gd name="T3" fmla="*/ 4 h 4"/>
                  <a:gd name="T4" fmla="*/ 19 w 19"/>
                  <a:gd name="T5" fmla="*/ 4 h 4"/>
                  <a:gd name="T6" fmla="*/ 17 w 19"/>
                  <a:gd name="T7" fmla="*/ 0 h 4"/>
                  <a:gd name="T8" fmla="*/ 0 w 19"/>
                  <a:gd name="T9" fmla="*/ 0 h 4"/>
                </a:gdLst>
                <a:ahLst/>
                <a:cxnLst>
                  <a:cxn ang="0">
                    <a:pos x="T0" y="T1"/>
                  </a:cxn>
                  <a:cxn ang="0">
                    <a:pos x="T2" y="T3"/>
                  </a:cxn>
                  <a:cxn ang="0">
                    <a:pos x="T4" y="T5"/>
                  </a:cxn>
                  <a:cxn ang="0">
                    <a:pos x="T6" y="T7"/>
                  </a:cxn>
                  <a:cxn ang="0">
                    <a:pos x="T8" y="T9"/>
                  </a:cxn>
                </a:cxnLst>
                <a:rect l="0" t="0" r="r" b="b"/>
                <a:pathLst>
                  <a:path w="19" h="4">
                    <a:moveTo>
                      <a:pt x="0" y="0"/>
                    </a:moveTo>
                    <a:cubicBezTo>
                      <a:pt x="3" y="2"/>
                      <a:pt x="7" y="3"/>
                      <a:pt x="11" y="4"/>
                    </a:cubicBezTo>
                    <a:cubicBezTo>
                      <a:pt x="13" y="4"/>
                      <a:pt x="16" y="4"/>
                      <a:pt x="19" y="4"/>
                    </a:cubicBezTo>
                    <a:cubicBezTo>
                      <a:pt x="18" y="2"/>
                      <a:pt x="18" y="1"/>
                      <a:pt x="17"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7" name="Freeform 848"/>
              <p:cNvSpPr>
                <a:spLocks/>
              </p:cNvSpPr>
              <p:nvPr userDrawn="1"/>
            </p:nvSpPr>
            <p:spPr bwMode="auto">
              <a:xfrm>
                <a:off x="2851" y="2281"/>
                <a:ext cx="42" cy="81"/>
              </a:xfrm>
              <a:custGeom>
                <a:avLst/>
                <a:gdLst>
                  <a:gd name="T0" fmla="*/ 12 w 18"/>
                  <a:gd name="T1" fmla="*/ 2 h 34"/>
                  <a:gd name="T2" fmla="*/ 10 w 18"/>
                  <a:gd name="T3" fmla="*/ 34 h 34"/>
                  <a:gd name="T4" fmla="*/ 12 w 18"/>
                  <a:gd name="T5" fmla="*/ 2 h 34"/>
                </a:gdLst>
                <a:ahLst/>
                <a:cxnLst>
                  <a:cxn ang="0">
                    <a:pos x="T0" y="T1"/>
                  </a:cxn>
                  <a:cxn ang="0">
                    <a:pos x="T2" y="T3"/>
                  </a:cxn>
                  <a:cxn ang="0">
                    <a:pos x="T4" y="T5"/>
                  </a:cxn>
                </a:cxnLst>
                <a:rect l="0" t="0" r="r" b="b"/>
                <a:pathLst>
                  <a:path w="18" h="34">
                    <a:moveTo>
                      <a:pt x="12" y="2"/>
                    </a:moveTo>
                    <a:cubicBezTo>
                      <a:pt x="18" y="9"/>
                      <a:pt x="17" y="28"/>
                      <a:pt x="10" y="34"/>
                    </a:cubicBezTo>
                    <a:cubicBezTo>
                      <a:pt x="0" y="32"/>
                      <a:pt x="3"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8" name="Freeform 849"/>
              <p:cNvSpPr>
                <a:spLocks/>
              </p:cNvSpPr>
              <p:nvPr userDrawn="1"/>
            </p:nvSpPr>
            <p:spPr bwMode="auto">
              <a:xfrm>
                <a:off x="2195" y="485"/>
                <a:ext cx="159" cy="81"/>
              </a:xfrm>
              <a:custGeom>
                <a:avLst/>
                <a:gdLst>
                  <a:gd name="T0" fmla="*/ 0 w 67"/>
                  <a:gd name="T1" fmla="*/ 5 h 34"/>
                  <a:gd name="T2" fmla="*/ 67 w 67"/>
                  <a:gd name="T3" fmla="*/ 31 h 34"/>
                  <a:gd name="T4" fmla="*/ 36 w 67"/>
                  <a:gd name="T5" fmla="*/ 27 h 34"/>
                  <a:gd name="T6" fmla="*/ 0 w 67"/>
                  <a:gd name="T7" fmla="*/ 5 h 34"/>
                </a:gdLst>
                <a:ahLst/>
                <a:cxnLst>
                  <a:cxn ang="0">
                    <a:pos x="T0" y="T1"/>
                  </a:cxn>
                  <a:cxn ang="0">
                    <a:pos x="T2" y="T3"/>
                  </a:cxn>
                  <a:cxn ang="0">
                    <a:pos x="T4" y="T5"/>
                  </a:cxn>
                  <a:cxn ang="0">
                    <a:pos x="T6" y="T7"/>
                  </a:cxn>
                </a:cxnLst>
                <a:rect l="0" t="0" r="r" b="b"/>
                <a:pathLst>
                  <a:path w="67" h="34">
                    <a:moveTo>
                      <a:pt x="0" y="5"/>
                    </a:moveTo>
                    <a:cubicBezTo>
                      <a:pt x="21" y="0"/>
                      <a:pt x="53" y="16"/>
                      <a:pt x="67" y="31"/>
                    </a:cubicBezTo>
                    <a:cubicBezTo>
                      <a:pt x="66" y="34"/>
                      <a:pt x="51" y="32"/>
                      <a:pt x="36" y="27"/>
                    </a:cubicBezTo>
                    <a:cubicBezTo>
                      <a:pt x="22" y="21"/>
                      <a:pt x="4" y="1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9" name="Freeform 850"/>
              <p:cNvSpPr>
                <a:spLocks/>
              </p:cNvSpPr>
              <p:nvPr userDrawn="1"/>
            </p:nvSpPr>
            <p:spPr bwMode="auto">
              <a:xfrm>
                <a:off x="1786" y="211"/>
                <a:ext cx="147" cy="90"/>
              </a:xfrm>
              <a:custGeom>
                <a:avLst/>
                <a:gdLst>
                  <a:gd name="T0" fmla="*/ 26 w 62"/>
                  <a:gd name="T1" fmla="*/ 24 h 38"/>
                  <a:gd name="T2" fmla="*/ 25 w 62"/>
                  <a:gd name="T3" fmla="*/ 10 h 38"/>
                  <a:gd name="T4" fmla="*/ 62 w 62"/>
                  <a:gd name="T5" fmla="*/ 36 h 38"/>
                  <a:gd name="T6" fmla="*/ 26 w 62"/>
                  <a:gd name="T7" fmla="*/ 24 h 38"/>
                </a:gdLst>
                <a:ahLst/>
                <a:cxnLst>
                  <a:cxn ang="0">
                    <a:pos x="T0" y="T1"/>
                  </a:cxn>
                  <a:cxn ang="0">
                    <a:pos x="T2" y="T3"/>
                  </a:cxn>
                  <a:cxn ang="0">
                    <a:pos x="T4" y="T5"/>
                  </a:cxn>
                  <a:cxn ang="0">
                    <a:pos x="T6" y="T7"/>
                  </a:cxn>
                </a:cxnLst>
                <a:rect l="0" t="0" r="r" b="b"/>
                <a:pathLst>
                  <a:path w="62" h="38">
                    <a:moveTo>
                      <a:pt x="26" y="24"/>
                    </a:moveTo>
                    <a:cubicBezTo>
                      <a:pt x="1" y="10"/>
                      <a:pt x="0" y="0"/>
                      <a:pt x="25" y="10"/>
                    </a:cubicBezTo>
                    <a:cubicBezTo>
                      <a:pt x="38" y="14"/>
                      <a:pt x="59" y="22"/>
                      <a:pt x="62" y="36"/>
                    </a:cubicBezTo>
                    <a:cubicBezTo>
                      <a:pt x="50" y="38"/>
                      <a:pt x="36" y="30"/>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0" name="Freeform 851"/>
              <p:cNvSpPr>
                <a:spLocks/>
              </p:cNvSpPr>
              <p:nvPr userDrawn="1"/>
            </p:nvSpPr>
            <p:spPr bwMode="auto">
              <a:xfrm>
                <a:off x="2841" y="1041"/>
                <a:ext cx="123" cy="97"/>
              </a:xfrm>
              <a:custGeom>
                <a:avLst/>
                <a:gdLst>
                  <a:gd name="T0" fmla="*/ 12 w 52"/>
                  <a:gd name="T1" fmla="*/ 24 h 41"/>
                  <a:gd name="T2" fmla="*/ 44 w 52"/>
                  <a:gd name="T3" fmla="*/ 20 h 41"/>
                  <a:gd name="T4" fmla="*/ 12 w 52"/>
                  <a:gd name="T5" fmla="*/ 24 h 41"/>
                </a:gdLst>
                <a:ahLst/>
                <a:cxnLst>
                  <a:cxn ang="0">
                    <a:pos x="T0" y="T1"/>
                  </a:cxn>
                  <a:cxn ang="0">
                    <a:pos x="T2" y="T3"/>
                  </a:cxn>
                  <a:cxn ang="0">
                    <a:pos x="T4" y="T5"/>
                  </a:cxn>
                </a:cxnLst>
                <a:rect l="0" t="0" r="r" b="b"/>
                <a:pathLst>
                  <a:path w="52" h="41">
                    <a:moveTo>
                      <a:pt x="12" y="24"/>
                    </a:moveTo>
                    <a:cubicBezTo>
                      <a:pt x="0" y="0"/>
                      <a:pt x="39" y="3"/>
                      <a:pt x="44" y="20"/>
                    </a:cubicBezTo>
                    <a:cubicBezTo>
                      <a:pt x="52" y="41"/>
                      <a:pt x="20" y="39"/>
                      <a:pt x="1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1" name="Freeform 852"/>
              <p:cNvSpPr>
                <a:spLocks/>
              </p:cNvSpPr>
              <p:nvPr userDrawn="1"/>
            </p:nvSpPr>
            <p:spPr bwMode="auto">
              <a:xfrm>
                <a:off x="2588" y="753"/>
                <a:ext cx="154" cy="120"/>
              </a:xfrm>
              <a:custGeom>
                <a:avLst/>
                <a:gdLst>
                  <a:gd name="T0" fmla="*/ 24 w 65"/>
                  <a:gd name="T1" fmla="*/ 26 h 51"/>
                  <a:gd name="T2" fmla="*/ 26 w 65"/>
                  <a:gd name="T3" fmla="*/ 8 h 51"/>
                  <a:gd name="T4" fmla="*/ 24 w 65"/>
                  <a:gd name="T5" fmla="*/ 26 h 51"/>
                </a:gdLst>
                <a:ahLst/>
                <a:cxnLst>
                  <a:cxn ang="0">
                    <a:pos x="T0" y="T1"/>
                  </a:cxn>
                  <a:cxn ang="0">
                    <a:pos x="T2" y="T3"/>
                  </a:cxn>
                  <a:cxn ang="0">
                    <a:pos x="T4" y="T5"/>
                  </a:cxn>
                </a:cxnLst>
                <a:rect l="0" t="0" r="r" b="b"/>
                <a:pathLst>
                  <a:path w="65" h="51">
                    <a:moveTo>
                      <a:pt x="24" y="26"/>
                    </a:moveTo>
                    <a:cubicBezTo>
                      <a:pt x="2" y="12"/>
                      <a:pt x="0" y="0"/>
                      <a:pt x="26" y="8"/>
                    </a:cubicBezTo>
                    <a:cubicBezTo>
                      <a:pt x="65" y="19"/>
                      <a:pt x="65" y="51"/>
                      <a:pt x="2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2" name="Freeform 853"/>
              <p:cNvSpPr>
                <a:spLocks/>
              </p:cNvSpPr>
              <p:nvPr userDrawn="1"/>
            </p:nvSpPr>
            <p:spPr bwMode="auto">
              <a:xfrm>
                <a:off x="2905" y="1444"/>
                <a:ext cx="78" cy="127"/>
              </a:xfrm>
              <a:custGeom>
                <a:avLst/>
                <a:gdLst>
                  <a:gd name="T0" fmla="*/ 4 w 33"/>
                  <a:gd name="T1" fmla="*/ 33 h 54"/>
                  <a:gd name="T2" fmla="*/ 15 w 33"/>
                  <a:gd name="T3" fmla="*/ 1 h 54"/>
                  <a:gd name="T4" fmla="*/ 17 w 33"/>
                  <a:gd name="T5" fmla="*/ 52 h 54"/>
                  <a:gd name="T6" fmla="*/ 4 w 33"/>
                  <a:gd name="T7" fmla="*/ 33 h 54"/>
                </a:gdLst>
                <a:ahLst/>
                <a:cxnLst>
                  <a:cxn ang="0">
                    <a:pos x="T0" y="T1"/>
                  </a:cxn>
                  <a:cxn ang="0">
                    <a:pos x="T2" y="T3"/>
                  </a:cxn>
                  <a:cxn ang="0">
                    <a:pos x="T4" y="T5"/>
                  </a:cxn>
                  <a:cxn ang="0">
                    <a:pos x="T6" y="T7"/>
                  </a:cxn>
                </a:cxnLst>
                <a:rect l="0" t="0" r="r" b="b"/>
                <a:pathLst>
                  <a:path w="33" h="54">
                    <a:moveTo>
                      <a:pt x="4" y="33"/>
                    </a:moveTo>
                    <a:cubicBezTo>
                      <a:pt x="0" y="10"/>
                      <a:pt x="9" y="0"/>
                      <a:pt x="15" y="1"/>
                    </a:cubicBezTo>
                    <a:cubicBezTo>
                      <a:pt x="31" y="3"/>
                      <a:pt x="33" y="48"/>
                      <a:pt x="17" y="52"/>
                    </a:cubicBezTo>
                    <a:cubicBezTo>
                      <a:pt x="11" y="54"/>
                      <a:pt x="6" y="47"/>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3" name="Freeform 854"/>
              <p:cNvSpPr>
                <a:spLocks/>
              </p:cNvSpPr>
              <p:nvPr userDrawn="1"/>
            </p:nvSpPr>
            <p:spPr bwMode="auto">
              <a:xfrm>
                <a:off x="2830" y="2974"/>
                <a:ext cx="11" cy="29"/>
              </a:xfrm>
              <a:custGeom>
                <a:avLst/>
                <a:gdLst>
                  <a:gd name="T0" fmla="*/ 0 w 5"/>
                  <a:gd name="T1" fmla="*/ 9 h 12"/>
                  <a:gd name="T2" fmla="*/ 0 w 5"/>
                  <a:gd name="T3" fmla="*/ 3 h 12"/>
                  <a:gd name="T4" fmla="*/ 1 w 5"/>
                  <a:gd name="T5" fmla="*/ 0 h 12"/>
                  <a:gd name="T6" fmla="*/ 4 w 5"/>
                  <a:gd name="T7" fmla="*/ 0 h 12"/>
                  <a:gd name="T8" fmla="*/ 5 w 5"/>
                  <a:gd name="T9" fmla="*/ 4 h 12"/>
                  <a:gd name="T10" fmla="*/ 5 w 5"/>
                  <a:gd name="T11" fmla="*/ 10 h 12"/>
                  <a:gd name="T12" fmla="*/ 3 w 5"/>
                  <a:gd name="T13" fmla="*/ 12 h 12"/>
                  <a:gd name="T14" fmla="*/ 1 w 5"/>
                  <a:gd name="T15" fmla="*/ 12 h 12"/>
                  <a:gd name="T16" fmla="*/ 0 w 5"/>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9"/>
                    </a:moveTo>
                    <a:cubicBezTo>
                      <a:pt x="0" y="7"/>
                      <a:pt x="0" y="5"/>
                      <a:pt x="0" y="3"/>
                    </a:cubicBezTo>
                    <a:cubicBezTo>
                      <a:pt x="1" y="3"/>
                      <a:pt x="1" y="2"/>
                      <a:pt x="1" y="0"/>
                    </a:cubicBezTo>
                    <a:cubicBezTo>
                      <a:pt x="2" y="0"/>
                      <a:pt x="3" y="0"/>
                      <a:pt x="4" y="0"/>
                    </a:cubicBezTo>
                    <a:cubicBezTo>
                      <a:pt x="4" y="3"/>
                      <a:pt x="4" y="3"/>
                      <a:pt x="5" y="4"/>
                    </a:cubicBezTo>
                    <a:cubicBezTo>
                      <a:pt x="5" y="6"/>
                      <a:pt x="5" y="8"/>
                      <a:pt x="5" y="10"/>
                    </a:cubicBezTo>
                    <a:cubicBezTo>
                      <a:pt x="4" y="9"/>
                      <a:pt x="4" y="10"/>
                      <a:pt x="3" y="12"/>
                    </a:cubicBezTo>
                    <a:cubicBezTo>
                      <a:pt x="2" y="12"/>
                      <a:pt x="2" y="12"/>
                      <a:pt x="1" y="12"/>
                    </a:cubicBezTo>
                    <a:cubicBezTo>
                      <a:pt x="1" y="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4" name="Freeform 855"/>
              <p:cNvSpPr>
                <a:spLocks/>
              </p:cNvSpPr>
              <p:nvPr userDrawn="1"/>
            </p:nvSpPr>
            <p:spPr bwMode="auto">
              <a:xfrm>
                <a:off x="2901" y="2075"/>
                <a:ext cx="42" cy="95"/>
              </a:xfrm>
              <a:custGeom>
                <a:avLst/>
                <a:gdLst>
                  <a:gd name="T0" fmla="*/ 0 w 18"/>
                  <a:gd name="T1" fmla="*/ 25 h 40"/>
                  <a:gd name="T2" fmla="*/ 7 w 18"/>
                  <a:gd name="T3" fmla="*/ 1 h 40"/>
                  <a:gd name="T4" fmla="*/ 6 w 18"/>
                  <a:gd name="T5" fmla="*/ 40 h 40"/>
                  <a:gd name="T6" fmla="*/ 0 w 18"/>
                  <a:gd name="T7" fmla="*/ 25 h 40"/>
                </a:gdLst>
                <a:ahLst/>
                <a:cxnLst>
                  <a:cxn ang="0">
                    <a:pos x="T0" y="T1"/>
                  </a:cxn>
                  <a:cxn ang="0">
                    <a:pos x="T2" y="T3"/>
                  </a:cxn>
                  <a:cxn ang="0">
                    <a:pos x="T4" y="T5"/>
                  </a:cxn>
                  <a:cxn ang="0">
                    <a:pos x="T6" y="T7"/>
                  </a:cxn>
                </a:cxnLst>
                <a:rect l="0" t="0" r="r" b="b"/>
                <a:pathLst>
                  <a:path w="18" h="40">
                    <a:moveTo>
                      <a:pt x="0" y="25"/>
                    </a:moveTo>
                    <a:cubicBezTo>
                      <a:pt x="0" y="20"/>
                      <a:pt x="0" y="0"/>
                      <a:pt x="7" y="1"/>
                    </a:cubicBezTo>
                    <a:cubicBezTo>
                      <a:pt x="18" y="2"/>
                      <a:pt x="14" y="32"/>
                      <a:pt x="6" y="40"/>
                    </a:cubicBezTo>
                    <a:cubicBezTo>
                      <a:pt x="1" y="37"/>
                      <a:pt x="0" y="31"/>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5" name="Freeform 856"/>
              <p:cNvSpPr>
                <a:spLocks/>
              </p:cNvSpPr>
              <p:nvPr userDrawn="1"/>
            </p:nvSpPr>
            <p:spPr bwMode="auto">
              <a:xfrm>
                <a:off x="2117" y="424"/>
                <a:ext cx="154" cy="69"/>
              </a:xfrm>
              <a:custGeom>
                <a:avLst/>
                <a:gdLst>
                  <a:gd name="T0" fmla="*/ 13 w 65"/>
                  <a:gd name="T1" fmla="*/ 11 h 29"/>
                  <a:gd name="T2" fmla="*/ 0 w 65"/>
                  <a:gd name="T3" fmla="*/ 0 h 29"/>
                  <a:gd name="T4" fmla="*/ 57 w 65"/>
                  <a:gd name="T5" fmla="*/ 21 h 29"/>
                  <a:gd name="T6" fmla="*/ 63 w 65"/>
                  <a:gd name="T7" fmla="*/ 29 h 29"/>
                  <a:gd name="T8" fmla="*/ 13 w 65"/>
                  <a:gd name="T9" fmla="*/ 11 h 29"/>
                </a:gdLst>
                <a:ahLst/>
                <a:cxnLst>
                  <a:cxn ang="0">
                    <a:pos x="T0" y="T1"/>
                  </a:cxn>
                  <a:cxn ang="0">
                    <a:pos x="T2" y="T3"/>
                  </a:cxn>
                  <a:cxn ang="0">
                    <a:pos x="T4" y="T5"/>
                  </a:cxn>
                  <a:cxn ang="0">
                    <a:pos x="T6" y="T7"/>
                  </a:cxn>
                  <a:cxn ang="0">
                    <a:pos x="T8" y="T9"/>
                  </a:cxn>
                </a:cxnLst>
                <a:rect l="0" t="0" r="r" b="b"/>
                <a:pathLst>
                  <a:path w="65" h="29">
                    <a:moveTo>
                      <a:pt x="13" y="11"/>
                    </a:moveTo>
                    <a:cubicBezTo>
                      <a:pt x="8" y="9"/>
                      <a:pt x="2" y="6"/>
                      <a:pt x="0" y="0"/>
                    </a:cubicBezTo>
                    <a:cubicBezTo>
                      <a:pt x="20" y="0"/>
                      <a:pt x="42" y="14"/>
                      <a:pt x="57" y="21"/>
                    </a:cubicBezTo>
                    <a:cubicBezTo>
                      <a:pt x="62" y="23"/>
                      <a:pt x="65" y="25"/>
                      <a:pt x="63" y="29"/>
                    </a:cubicBezTo>
                    <a:cubicBezTo>
                      <a:pt x="46" y="29"/>
                      <a:pt x="27" y="17"/>
                      <a:pt x="1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6" name="Freeform 857"/>
              <p:cNvSpPr>
                <a:spLocks/>
              </p:cNvSpPr>
              <p:nvPr userDrawn="1"/>
            </p:nvSpPr>
            <p:spPr bwMode="auto">
              <a:xfrm>
                <a:off x="1718" y="140"/>
                <a:ext cx="137" cy="90"/>
              </a:xfrm>
              <a:custGeom>
                <a:avLst/>
                <a:gdLst>
                  <a:gd name="T0" fmla="*/ 23 w 58"/>
                  <a:gd name="T1" fmla="*/ 23 h 38"/>
                  <a:gd name="T2" fmla="*/ 24 w 58"/>
                  <a:gd name="T3" fmla="*/ 10 h 38"/>
                  <a:gd name="T4" fmla="*/ 58 w 58"/>
                  <a:gd name="T5" fmla="*/ 35 h 38"/>
                  <a:gd name="T6" fmla="*/ 23 w 58"/>
                  <a:gd name="T7" fmla="*/ 23 h 38"/>
                </a:gdLst>
                <a:ahLst/>
                <a:cxnLst>
                  <a:cxn ang="0">
                    <a:pos x="T0" y="T1"/>
                  </a:cxn>
                  <a:cxn ang="0">
                    <a:pos x="T2" y="T3"/>
                  </a:cxn>
                  <a:cxn ang="0">
                    <a:pos x="T4" y="T5"/>
                  </a:cxn>
                  <a:cxn ang="0">
                    <a:pos x="T6" y="T7"/>
                  </a:cxn>
                </a:cxnLst>
                <a:rect l="0" t="0" r="r" b="b"/>
                <a:pathLst>
                  <a:path w="58" h="38">
                    <a:moveTo>
                      <a:pt x="23" y="23"/>
                    </a:moveTo>
                    <a:cubicBezTo>
                      <a:pt x="0" y="8"/>
                      <a:pt x="0" y="0"/>
                      <a:pt x="24" y="10"/>
                    </a:cubicBezTo>
                    <a:cubicBezTo>
                      <a:pt x="37" y="15"/>
                      <a:pt x="52" y="22"/>
                      <a:pt x="58" y="35"/>
                    </a:cubicBezTo>
                    <a:cubicBezTo>
                      <a:pt x="47" y="38"/>
                      <a:pt x="32" y="29"/>
                      <a:pt x="2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7" name="Freeform 858"/>
              <p:cNvSpPr>
                <a:spLocks/>
              </p:cNvSpPr>
              <p:nvPr userDrawn="1"/>
            </p:nvSpPr>
            <p:spPr bwMode="auto">
              <a:xfrm>
                <a:off x="2808" y="952"/>
                <a:ext cx="156" cy="104"/>
              </a:xfrm>
              <a:custGeom>
                <a:avLst/>
                <a:gdLst>
                  <a:gd name="T0" fmla="*/ 19 w 66"/>
                  <a:gd name="T1" fmla="*/ 23 h 44"/>
                  <a:gd name="T2" fmla="*/ 52 w 66"/>
                  <a:gd name="T3" fmla="*/ 22 h 44"/>
                  <a:gd name="T4" fmla="*/ 19 w 66"/>
                  <a:gd name="T5" fmla="*/ 23 h 44"/>
                </a:gdLst>
                <a:ahLst/>
                <a:cxnLst>
                  <a:cxn ang="0">
                    <a:pos x="T0" y="T1"/>
                  </a:cxn>
                  <a:cxn ang="0">
                    <a:pos x="T2" y="T3"/>
                  </a:cxn>
                  <a:cxn ang="0">
                    <a:pos x="T4" y="T5"/>
                  </a:cxn>
                </a:cxnLst>
                <a:rect l="0" t="0" r="r" b="b"/>
                <a:pathLst>
                  <a:path w="66" h="44">
                    <a:moveTo>
                      <a:pt x="19" y="23"/>
                    </a:moveTo>
                    <a:cubicBezTo>
                      <a:pt x="0" y="0"/>
                      <a:pt x="44" y="9"/>
                      <a:pt x="52" y="22"/>
                    </a:cubicBezTo>
                    <a:cubicBezTo>
                      <a:pt x="66" y="44"/>
                      <a:pt x="26" y="32"/>
                      <a:pt x="1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8" name="Freeform 859"/>
              <p:cNvSpPr>
                <a:spLocks/>
              </p:cNvSpPr>
              <p:nvPr userDrawn="1"/>
            </p:nvSpPr>
            <p:spPr bwMode="auto">
              <a:xfrm>
                <a:off x="2515" y="677"/>
                <a:ext cx="170" cy="118"/>
              </a:xfrm>
              <a:custGeom>
                <a:avLst/>
                <a:gdLst>
                  <a:gd name="T0" fmla="*/ 27 w 72"/>
                  <a:gd name="T1" fmla="*/ 24 h 50"/>
                  <a:gd name="T2" fmla="*/ 26 w 72"/>
                  <a:gd name="T3" fmla="*/ 8 h 50"/>
                  <a:gd name="T4" fmla="*/ 27 w 72"/>
                  <a:gd name="T5" fmla="*/ 24 h 50"/>
                </a:gdLst>
                <a:ahLst/>
                <a:cxnLst>
                  <a:cxn ang="0">
                    <a:pos x="T0" y="T1"/>
                  </a:cxn>
                  <a:cxn ang="0">
                    <a:pos x="T2" y="T3"/>
                  </a:cxn>
                  <a:cxn ang="0">
                    <a:pos x="T4" y="T5"/>
                  </a:cxn>
                </a:cxnLst>
                <a:rect l="0" t="0" r="r" b="b"/>
                <a:pathLst>
                  <a:path w="72" h="50">
                    <a:moveTo>
                      <a:pt x="27" y="24"/>
                    </a:moveTo>
                    <a:cubicBezTo>
                      <a:pt x="3" y="10"/>
                      <a:pt x="0" y="0"/>
                      <a:pt x="26" y="8"/>
                    </a:cubicBezTo>
                    <a:cubicBezTo>
                      <a:pt x="66" y="20"/>
                      <a:pt x="72" y="50"/>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9" name="Freeform 860"/>
              <p:cNvSpPr>
                <a:spLocks/>
              </p:cNvSpPr>
              <p:nvPr userDrawn="1"/>
            </p:nvSpPr>
            <p:spPr bwMode="auto">
              <a:xfrm>
                <a:off x="2931" y="1297"/>
                <a:ext cx="88" cy="121"/>
              </a:xfrm>
              <a:custGeom>
                <a:avLst/>
                <a:gdLst>
                  <a:gd name="T0" fmla="*/ 3 w 37"/>
                  <a:gd name="T1" fmla="*/ 28 h 51"/>
                  <a:gd name="T2" fmla="*/ 14 w 37"/>
                  <a:gd name="T3" fmla="*/ 2 h 51"/>
                  <a:gd name="T4" fmla="*/ 17 w 37"/>
                  <a:gd name="T5" fmla="*/ 51 h 51"/>
                  <a:gd name="T6" fmla="*/ 3 w 37"/>
                  <a:gd name="T7" fmla="*/ 28 h 51"/>
                </a:gdLst>
                <a:ahLst/>
                <a:cxnLst>
                  <a:cxn ang="0">
                    <a:pos x="T0" y="T1"/>
                  </a:cxn>
                  <a:cxn ang="0">
                    <a:pos x="T2" y="T3"/>
                  </a:cxn>
                  <a:cxn ang="0">
                    <a:pos x="T4" y="T5"/>
                  </a:cxn>
                  <a:cxn ang="0">
                    <a:pos x="T6" y="T7"/>
                  </a:cxn>
                </a:cxnLst>
                <a:rect l="0" t="0" r="r" b="b"/>
                <a:pathLst>
                  <a:path w="37" h="51">
                    <a:moveTo>
                      <a:pt x="3" y="28"/>
                    </a:moveTo>
                    <a:cubicBezTo>
                      <a:pt x="0" y="9"/>
                      <a:pt x="8" y="0"/>
                      <a:pt x="14" y="2"/>
                    </a:cubicBezTo>
                    <a:cubicBezTo>
                      <a:pt x="30" y="5"/>
                      <a:pt x="37" y="51"/>
                      <a:pt x="17" y="51"/>
                    </a:cubicBezTo>
                    <a:cubicBezTo>
                      <a:pt x="12" y="51"/>
                      <a:pt x="6" y="42"/>
                      <a:pt x="3"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0" name="Freeform 861"/>
              <p:cNvSpPr>
                <a:spLocks/>
              </p:cNvSpPr>
              <p:nvPr userDrawn="1"/>
            </p:nvSpPr>
            <p:spPr bwMode="auto">
              <a:xfrm>
                <a:off x="2867" y="2785"/>
                <a:ext cx="15" cy="38"/>
              </a:xfrm>
              <a:custGeom>
                <a:avLst/>
                <a:gdLst>
                  <a:gd name="T0" fmla="*/ 0 w 6"/>
                  <a:gd name="T1" fmla="*/ 12 h 16"/>
                  <a:gd name="T2" fmla="*/ 1 w 6"/>
                  <a:gd name="T3" fmla="*/ 0 h 16"/>
                  <a:gd name="T4" fmla="*/ 6 w 6"/>
                  <a:gd name="T5" fmla="*/ 1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0" y="4"/>
                      <a:pt x="1" y="0"/>
                    </a:cubicBezTo>
                    <a:cubicBezTo>
                      <a:pt x="2" y="0"/>
                      <a:pt x="4" y="1"/>
                      <a:pt x="6" y="1"/>
                    </a:cubicBezTo>
                    <a:cubicBezTo>
                      <a:pt x="6" y="12"/>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1" name="Freeform 862"/>
              <p:cNvSpPr>
                <a:spLocks/>
              </p:cNvSpPr>
              <p:nvPr userDrawn="1"/>
            </p:nvSpPr>
            <p:spPr bwMode="auto">
              <a:xfrm>
                <a:off x="2938" y="1877"/>
                <a:ext cx="55" cy="104"/>
              </a:xfrm>
              <a:custGeom>
                <a:avLst/>
                <a:gdLst>
                  <a:gd name="T0" fmla="*/ 0 w 23"/>
                  <a:gd name="T1" fmla="*/ 30 h 44"/>
                  <a:gd name="T2" fmla="*/ 8 w 23"/>
                  <a:gd name="T3" fmla="*/ 0 h 44"/>
                  <a:gd name="T4" fmla="*/ 7 w 23"/>
                  <a:gd name="T5" fmla="*/ 44 h 44"/>
                  <a:gd name="T6" fmla="*/ 0 w 23"/>
                  <a:gd name="T7" fmla="*/ 30 h 44"/>
                </a:gdLst>
                <a:ahLst/>
                <a:cxnLst>
                  <a:cxn ang="0">
                    <a:pos x="T0" y="T1"/>
                  </a:cxn>
                  <a:cxn ang="0">
                    <a:pos x="T2" y="T3"/>
                  </a:cxn>
                  <a:cxn ang="0">
                    <a:pos x="T4" y="T5"/>
                  </a:cxn>
                  <a:cxn ang="0">
                    <a:pos x="T6" y="T7"/>
                  </a:cxn>
                </a:cxnLst>
                <a:rect l="0" t="0" r="r" b="b"/>
                <a:pathLst>
                  <a:path w="23" h="44">
                    <a:moveTo>
                      <a:pt x="0" y="30"/>
                    </a:moveTo>
                    <a:cubicBezTo>
                      <a:pt x="0" y="15"/>
                      <a:pt x="3" y="0"/>
                      <a:pt x="8" y="0"/>
                    </a:cubicBezTo>
                    <a:cubicBezTo>
                      <a:pt x="23" y="2"/>
                      <a:pt x="18" y="34"/>
                      <a:pt x="7" y="44"/>
                    </a:cubicBezTo>
                    <a:cubicBezTo>
                      <a:pt x="1" y="42"/>
                      <a:pt x="0" y="36"/>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2" name="Freeform 863"/>
              <p:cNvSpPr>
                <a:spLocks/>
              </p:cNvSpPr>
              <p:nvPr userDrawn="1"/>
            </p:nvSpPr>
            <p:spPr bwMode="auto">
              <a:xfrm>
                <a:off x="2037" y="346"/>
                <a:ext cx="144" cy="78"/>
              </a:xfrm>
              <a:custGeom>
                <a:avLst/>
                <a:gdLst>
                  <a:gd name="T0" fmla="*/ 13 w 61"/>
                  <a:gd name="T1" fmla="*/ 15 h 33"/>
                  <a:gd name="T2" fmla="*/ 0 w 61"/>
                  <a:gd name="T3" fmla="*/ 4 h 33"/>
                  <a:gd name="T4" fmla="*/ 50 w 61"/>
                  <a:gd name="T5" fmla="*/ 22 h 33"/>
                  <a:gd name="T6" fmla="*/ 61 w 61"/>
                  <a:gd name="T7" fmla="*/ 32 h 33"/>
                  <a:gd name="T8" fmla="*/ 13 w 61"/>
                  <a:gd name="T9" fmla="*/ 15 h 33"/>
                </a:gdLst>
                <a:ahLst/>
                <a:cxnLst>
                  <a:cxn ang="0">
                    <a:pos x="T0" y="T1"/>
                  </a:cxn>
                  <a:cxn ang="0">
                    <a:pos x="T2" y="T3"/>
                  </a:cxn>
                  <a:cxn ang="0">
                    <a:pos x="T4" y="T5"/>
                  </a:cxn>
                  <a:cxn ang="0">
                    <a:pos x="T6" y="T7"/>
                  </a:cxn>
                  <a:cxn ang="0">
                    <a:pos x="T8" y="T9"/>
                  </a:cxn>
                </a:cxnLst>
                <a:rect l="0" t="0" r="r" b="b"/>
                <a:pathLst>
                  <a:path w="61" h="33">
                    <a:moveTo>
                      <a:pt x="13" y="15"/>
                    </a:moveTo>
                    <a:cubicBezTo>
                      <a:pt x="8" y="13"/>
                      <a:pt x="3" y="9"/>
                      <a:pt x="0" y="4"/>
                    </a:cubicBezTo>
                    <a:cubicBezTo>
                      <a:pt x="16" y="0"/>
                      <a:pt x="38" y="17"/>
                      <a:pt x="50" y="22"/>
                    </a:cubicBezTo>
                    <a:cubicBezTo>
                      <a:pt x="55" y="24"/>
                      <a:pt x="60" y="27"/>
                      <a:pt x="61" y="32"/>
                    </a:cubicBezTo>
                    <a:cubicBezTo>
                      <a:pt x="45" y="33"/>
                      <a:pt x="27" y="22"/>
                      <a:pt x="1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3" name="Freeform 864"/>
              <p:cNvSpPr>
                <a:spLocks/>
              </p:cNvSpPr>
              <p:nvPr userDrawn="1"/>
            </p:nvSpPr>
            <p:spPr bwMode="auto">
              <a:xfrm>
                <a:off x="1663" y="69"/>
                <a:ext cx="126" cy="90"/>
              </a:xfrm>
              <a:custGeom>
                <a:avLst/>
                <a:gdLst>
                  <a:gd name="T0" fmla="*/ 20 w 53"/>
                  <a:gd name="T1" fmla="*/ 23 h 38"/>
                  <a:gd name="T2" fmla="*/ 23 w 53"/>
                  <a:gd name="T3" fmla="*/ 10 h 38"/>
                  <a:gd name="T4" fmla="*/ 53 w 53"/>
                  <a:gd name="T5" fmla="*/ 36 h 38"/>
                  <a:gd name="T6" fmla="*/ 20 w 53"/>
                  <a:gd name="T7" fmla="*/ 23 h 38"/>
                </a:gdLst>
                <a:ahLst/>
                <a:cxnLst>
                  <a:cxn ang="0">
                    <a:pos x="T0" y="T1"/>
                  </a:cxn>
                  <a:cxn ang="0">
                    <a:pos x="T2" y="T3"/>
                  </a:cxn>
                  <a:cxn ang="0">
                    <a:pos x="T4" y="T5"/>
                  </a:cxn>
                  <a:cxn ang="0">
                    <a:pos x="T6" y="T7"/>
                  </a:cxn>
                </a:cxnLst>
                <a:rect l="0" t="0" r="r" b="b"/>
                <a:pathLst>
                  <a:path w="53" h="38">
                    <a:moveTo>
                      <a:pt x="20" y="23"/>
                    </a:moveTo>
                    <a:cubicBezTo>
                      <a:pt x="0" y="8"/>
                      <a:pt x="1" y="0"/>
                      <a:pt x="23" y="10"/>
                    </a:cubicBezTo>
                    <a:cubicBezTo>
                      <a:pt x="35" y="16"/>
                      <a:pt x="49" y="23"/>
                      <a:pt x="53" y="36"/>
                    </a:cubicBezTo>
                    <a:cubicBezTo>
                      <a:pt x="42" y="38"/>
                      <a:pt x="29" y="29"/>
                      <a:pt x="2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4" name="Freeform 865"/>
              <p:cNvSpPr>
                <a:spLocks/>
              </p:cNvSpPr>
              <p:nvPr userDrawn="1"/>
            </p:nvSpPr>
            <p:spPr bwMode="auto">
              <a:xfrm>
                <a:off x="2768" y="873"/>
                <a:ext cx="180" cy="107"/>
              </a:xfrm>
              <a:custGeom>
                <a:avLst/>
                <a:gdLst>
                  <a:gd name="T0" fmla="*/ 23 w 76"/>
                  <a:gd name="T1" fmla="*/ 22 h 45"/>
                  <a:gd name="T2" fmla="*/ 57 w 76"/>
                  <a:gd name="T3" fmla="*/ 23 h 45"/>
                  <a:gd name="T4" fmla="*/ 23 w 76"/>
                  <a:gd name="T5" fmla="*/ 22 h 45"/>
                </a:gdLst>
                <a:ahLst/>
                <a:cxnLst>
                  <a:cxn ang="0">
                    <a:pos x="T0" y="T1"/>
                  </a:cxn>
                  <a:cxn ang="0">
                    <a:pos x="T2" y="T3"/>
                  </a:cxn>
                  <a:cxn ang="0">
                    <a:pos x="T4" y="T5"/>
                  </a:cxn>
                </a:cxnLst>
                <a:rect l="0" t="0" r="r" b="b"/>
                <a:pathLst>
                  <a:path w="76" h="45">
                    <a:moveTo>
                      <a:pt x="23" y="22"/>
                    </a:moveTo>
                    <a:cubicBezTo>
                      <a:pt x="0" y="0"/>
                      <a:pt x="48" y="12"/>
                      <a:pt x="57" y="23"/>
                    </a:cubicBezTo>
                    <a:cubicBezTo>
                      <a:pt x="76" y="45"/>
                      <a:pt x="30" y="27"/>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5" name="Freeform 866"/>
              <p:cNvSpPr>
                <a:spLocks/>
              </p:cNvSpPr>
              <p:nvPr userDrawn="1"/>
            </p:nvSpPr>
            <p:spPr bwMode="auto">
              <a:xfrm>
                <a:off x="2430" y="601"/>
                <a:ext cx="158" cy="105"/>
              </a:xfrm>
              <a:custGeom>
                <a:avLst/>
                <a:gdLst>
                  <a:gd name="T0" fmla="*/ 29 w 67"/>
                  <a:gd name="T1" fmla="*/ 23 h 44"/>
                  <a:gd name="T2" fmla="*/ 27 w 67"/>
                  <a:gd name="T3" fmla="*/ 9 h 44"/>
                  <a:gd name="T4" fmla="*/ 67 w 67"/>
                  <a:gd name="T5" fmla="*/ 33 h 44"/>
                  <a:gd name="T6" fmla="*/ 29 w 67"/>
                  <a:gd name="T7" fmla="*/ 23 h 44"/>
                </a:gdLst>
                <a:ahLst/>
                <a:cxnLst>
                  <a:cxn ang="0">
                    <a:pos x="T0" y="T1"/>
                  </a:cxn>
                  <a:cxn ang="0">
                    <a:pos x="T2" y="T3"/>
                  </a:cxn>
                  <a:cxn ang="0">
                    <a:pos x="T4" y="T5"/>
                  </a:cxn>
                  <a:cxn ang="0">
                    <a:pos x="T6" y="T7"/>
                  </a:cxn>
                </a:cxnLst>
                <a:rect l="0" t="0" r="r" b="b"/>
                <a:pathLst>
                  <a:path w="67" h="44">
                    <a:moveTo>
                      <a:pt x="29" y="23"/>
                    </a:moveTo>
                    <a:cubicBezTo>
                      <a:pt x="3" y="9"/>
                      <a:pt x="0" y="0"/>
                      <a:pt x="27" y="9"/>
                    </a:cubicBezTo>
                    <a:cubicBezTo>
                      <a:pt x="34" y="11"/>
                      <a:pt x="67" y="22"/>
                      <a:pt x="67" y="33"/>
                    </a:cubicBezTo>
                    <a:cubicBezTo>
                      <a:pt x="66" y="44"/>
                      <a:pt x="31" y="24"/>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6" name="Freeform 867"/>
              <p:cNvSpPr>
                <a:spLocks/>
              </p:cNvSpPr>
              <p:nvPr userDrawn="1"/>
            </p:nvSpPr>
            <p:spPr bwMode="auto">
              <a:xfrm>
                <a:off x="2891" y="2565"/>
                <a:ext cx="47" cy="66"/>
              </a:xfrm>
              <a:custGeom>
                <a:avLst/>
                <a:gdLst>
                  <a:gd name="T0" fmla="*/ 6 w 20"/>
                  <a:gd name="T1" fmla="*/ 23 h 28"/>
                  <a:gd name="T2" fmla="*/ 11 w 20"/>
                  <a:gd name="T3" fmla="*/ 27 h 28"/>
                  <a:gd name="T4" fmla="*/ 6 w 20"/>
                  <a:gd name="T5" fmla="*/ 23 h 28"/>
                </a:gdLst>
                <a:ahLst/>
                <a:cxnLst>
                  <a:cxn ang="0">
                    <a:pos x="T0" y="T1"/>
                  </a:cxn>
                  <a:cxn ang="0">
                    <a:pos x="T2" y="T3"/>
                  </a:cxn>
                  <a:cxn ang="0">
                    <a:pos x="T4" y="T5"/>
                  </a:cxn>
                </a:cxnLst>
                <a:rect l="0" t="0" r="r" b="b"/>
                <a:pathLst>
                  <a:path w="20" h="28">
                    <a:moveTo>
                      <a:pt x="6" y="23"/>
                    </a:moveTo>
                    <a:cubicBezTo>
                      <a:pt x="0" y="0"/>
                      <a:pt x="20" y="7"/>
                      <a:pt x="11" y="27"/>
                    </a:cubicBezTo>
                    <a:cubicBezTo>
                      <a:pt x="9" y="27"/>
                      <a:pt x="6" y="28"/>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7" name="Freeform 868"/>
              <p:cNvSpPr>
                <a:spLocks/>
              </p:cNvSpPr>
              <p:nvPr userDrawn="1"/>
            </p:nvSpPr>
            <p:spPr bwMode="auto">
              <a:xfrm>
                <a:off x="2945" y="1183"/>
                <a:ext cx="98" cy="107"/>
              </a:xfrm>
              <a:custGeom>
                <a:avLst/>
                <a:gdLst>
                  <a:gd name="T0" fmla="*/ 6 w 41"/>
                  <a:gd name="T1" fmla="*/ 26 h 45"/>
                  <a:gd name="T2" fmla="*/ 13 w 41"/>
                  <a:gd name="T3" fmla="*/ 0 h 45"/>
                  <a:gd name="T4" fmla="*/ 25 w 41"/>
                  <a:gd name="T5" fmla="*/ 43 h 45"/>
                  <a:gd name="T6" fmla="*/ 6 w 41"/>
                  <a:gd name="T7" fmla="*/ 26 h 45"/>
                </a:gdLst>
                <a:ahLst/>
                <a:cxnLst>
                  <a:cxn ang="0">
                    <a:pos x="T0" y="T1"/>
                  </a:cxn>
                  <a:cxn ang="0">
                    <a:pos x="T2" y="T3"/>
                  </a:cxn>
                  <a:cxn ang="0">
                    <a:pos x="T4" y="T5"/>
                  </a:cxn>
                  <a:cxn ang="0">
                    <a:pos x="T6" y="T7"/>
                  </a:cxn>
                </a:cxnLst>
                <a:rect l="0" t="0" r="r" b="b"/>
                <a:pathLst>
                  <a:path w="41" h="45">
                    <a:moveTo>
                      <a:pt x="6" y="26"/>
                    </a:moveTo>
                    <a:cubicBezTo>
                      <a:pt x="0" y="6"/>
                      <a:pt x="7" y="0"/>
                      <a:pt x="13" y="0"/>
                    </a:cubicBezTo>
                    <a:cubicBezTo>
                      <a:pt x="30" y="0"/>
                      <a:pt x="41" y="38"/>
                      <a:pt x="25" y="43"/>
                    </a:cubicBezTo>
                    <a:cubicBezTo>
                      <a:pt x="16" y="45"/>
                      <a:pt x="10" y="37"/>
                      <a:pt x="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8" name="Freeform 869"/>
              <p:cNvSpPr>
                <a:spLocks/>
              </p:cNvSpPr>
              <p:nvPr userDrawn="1"/>
            </p:nvSpPr>
            <p:spPr bwMode="auto">
              <a:xfrm>
                <a:off x="2967" y="1640"/>
                <a:ext cx="83" cy="170"/>
              </a:xfrm>
              <a:custGeom>
                <a:avLst/>
                <a:gdLst>
                  <a:gd name="T0" fmla="*/ 2 w 35"/>
                  <a:gd name="T1" fmla="*/ 50 h 72"/>
                  <a:gd name="T2" fmla="*/ 1 w 35"/>
                  <a:gd name="T3" fmla="*/ 32 h 72"/>
                  <a:gd name="T4" fmla="*/ 14 w 35"/>
                  <a:gd name="T5" fmla="*/ 67 h 72"/>
                  <a:gd name="T6" fmla="*/ 2 w 35"/>
                  <a:gd name="T7" fmla="*/ 50 h 72"/>
                </a:gdLst>
                <a:ahLst/>
                <a:cxnLst>
                  <a:cxn ang="0">
                    <a:pos x="T0" y="T1"/>
                  </a:cxn>
                  <a:cxn ang="0">
                    <a:pos x="T2" y="T3"/>
                  </a:cxn>
                  <a:cxn ang="0">
                    <a:pos x="T4" y="T5"/>
                  </a:cxn>
                  <a:cxn ang="0">
                    <a:pos x="T6" y="T7"/>
                  </a:cxn>
                </a:cxnLst>
                <a:rect l="0" t="0" r="r" b="b"/>
                <a:pathLst>
                  <a:path w="35" h="72">
                    <a:moveTo>
                      <a:pt x="2" y="50"/>
                    </a:moveTo>
                    <a:cubicBezTo>
                      <a:pt x="1" y="42"/>
                      <a:pt x="0" y="36"/>
                      <a:pt x="1" y="32"/>
                    </a:cubicBezTo>
                    <a:cubicBezTo>
                      <a:pt x="7" y="0"/>
                      <a:pt x="35" y="55"/>
                      <a:pt x="14" y="67"/>
                    </a:cubicBezTo>
                    <a:cubicBezTo>
                      <a:pt x="5" y="72"/>
                      <a:pt x="3" y="63"/>
                      <a:pt x="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9" name="Freeform 870"/>
              <p:cNvSpPr>
                <a:spLocks/>
              </p:cNvSpPr>
              <p:nvPr userDrawn="1"/>
            </p:nvSpPr>
            <p:spPr bwMode="auto">
              <a:xfrm>
                <a:off x="2366" y="540"/>
                <a:ext cx="147" cy="76"/>
              </a:xfrm>
              <a:custGeom>
                <a:avLst/>
                <a:gdLst>
                  <a:gd name="T0" fmla="*/ 14 w 62"/>
                  <a:gd name="T1" fmla="*/ 14 h 32"/>
                  <a:gd name="T2" fmla="*/ 0 w 62"/>
                  <a:gd name="T3" fmla="*/ 3 h 32"/>
                  <a:gd name="T4" fmla="*/ 51 w 62"/>
                  <a:gd name="T5" fmla="*/ 21 h 32"/>
                  <a:gd name="T6" fmla="*/ 62 w 62"/>
                  <a:gd name="T7" fmla="*/ 31 h 32"/>
                  <a:gd name="T8" fmla="*/ 14 w 62"/>
                  <a:gd name="T9" fmla="*/ 14 h 32"/>
                </a:gdLst>
                <a:ahLst/>
                <a:cxnLst>
                  <a:cxn ang="0">
                    <a:pos x="T0" y="T1"/>
                  </a:cxn>
                  <a:cxn ang="0">
                    <a:pos x="T2" y="T3"/>
                  </a:cxn>
                  <a:cxn ang="0">
                    <a:pos x="T4" y="T5"/>
                  </a:cxn>
                  <a:cxn ang="0">
                    <a:pos x="T6" y="T7"/>
                  </a:cxn>
                  <a:cxn ang="0">
                    <a:pos x="T8" y="T9"/>
                  </a:cxn>
                </a:cxnLst>
                <a:rect l="0" t="0" r="r" b="b"/>
                <a:pathLst>
                  <a:path w="62" h="32">
                    <a:moveTo>
                      <a:pt x="14" y="14"/>
                    </a:moveTo>
                    <a:cubicBezTo>
                      <a:pt x="9" y="12"/>
                      <a:pt x="3" y="9"/>
                      <a:pt x="0" y="3"/>
                    </a:cubicBezTo>
                    <a:cubicBezTo>
                      <a:pt x="17" y="0"/>
                      <a:pt x="39" y="16"/>
                      <a:pt x="51" y="21"/>
                    </a:cubicBezTo>
                    <a:cubicBezTo>
                      <a:pt x="56" y="23"/>
                      <a:pt x="60" y="26"/>
                      <a:pt x="62" y="31"/>
                    </a:cubicBezTo>
                    <a:cubicBezTo>
                      <a:pt x="45" y="32"/>
                      <a:pt x="27" y="21"/>
                      <a:pt x="1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0" name="Freeform 871"/>
              <p:cNvSpPr>
                <a:spLocks/>
              </p:cNvSpPr>
              <p:nvPr userDrawn="1"/>
            </p:nvSpPr>
            <p:spPr bwMode="auto">
              <a:xfrm>
                <a:off x="1949" y="280"/>
                <a:ext cx="145" cy="73"/>
              </a:xfrm>
              <a:custGeom>
                <a:avLst/>
                <a:gdLst>
                  <a:gd name="T0" fmla="*/ 17 w 61"/>
                  <a:gd name="T1" fmla="*/ 15 h 31"/>
                  <a:gd name="T2" fmla="*/ 0 w 61"/>
                  <a:gd name="T3" fmla="*/ 2 h 31"/>
                  <a:gd name="T4" fmla="*/ 54 w 61"/>
                  <a:gd name="T5" fmla="*/ 23 h 31"/>
                  <a:gd name="T6" fmla="*/ 61 w 61"/>
                  <a:gd name="T7" fmla="*/ 31 h 31"/>
                  <a:gd name="T8" fmla="*/ 17 w 61"/>
                  <a:gd name="T9" fmla="*/ 15 h 31"/>
                </a:gdLst>
                <a:ahLst/>
                <a:cxnLst>
                  <a:cxn ang="0">
                    <a:pos x="T0" y="T1"/>
                  </a:cxn>
                  <a:cxn ang="0">
                    <a:pos x="T2" y="T3"/>
                  </a:cxn>
                  <a:cxn ang="0">
                    <a:pos x="T4" y="T5"/>
                  </a:cxn>
                  <a:cxn ang="0">
                    <a:pos x="T6" y="T7"/>
                  </a:cxn>
                  <a:cxn ang="0">
                    <a:pos x="T8" y="T9"/>
                  </a:cxn>
                </a:cxnLst>
                <a:rect l="0" t="0" r="r" b="b"/>
                <a:pathLst>
                  <a:path w="61" h="31">
                    <a:moveTo>
                      <a:pt x="17" y="15"/>
                    </a:moveTo>
                    <a:cubicBezTo>
                      <a:pt x="11" y="11"/>
                      <a:pt x="5" y="7"/>
                      <a:pt x="0" y="2"/>
                    </a:cubicBezTo>
                    <a:cubicBezTo>
                      <a:pt x="18" y="0"/>
                      <a:pt x="40" y="16"/>
                      <a:pt x="54" y="23"/>
                    </a:cubicBezTo>
                    <a:cubicBezTo>
                      <a:pt x="58" y="24"/>
                      <a:pt x="61" y="27"/>
                      <a:pt x="61" y="31"/>
                    </a:cubicBezTo>
                    <a:cubicBezTo>
                      <a:pt x="46" y="31"/>
                      <a:pt x="30" y="21"/>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1" name="Freeform 872"/>
              <p:cNvSpPr>
                <a:spLocks/>
              </p:cNvSpPr>
              <p:nvPr userDrawn="1"/>
            </p:nvSpPr>
            <p:spPr bwMode="auto">
              <a:xfrm>
                <a:off x="1632" y="19"/>
                <a:ext cx="109" cy="74"/>
              </a:xfrm>
              <a:custGeom>
                <a:avLst/>
                <a:gdLst>
                  <a:gd name="T0" fmla="*/ 8 w 46"/>
                  <a:gd name="T1" fmla="*/ 0 h 31"/>
                  <a:gd name="T2" fmla="*/ 0 w 46"/>
                  <a:gd name="T3" fmla="*/ 0 h 31"/>
                  <a:gd name="T4" fmla="*/ 21 w 46"/>
                  <a:gd name="T5" fmla="*/ 20 h 31"/>
                  <a:gd name="T6" fmla="*/ 46 w 46"/>
                  <a:gd name="T7" fmla="*/ 29 h 31"/>
                  <a:gd name="T8" fmla="*/ 8 w 46"/>
                  <a:gd name="T9" fmla="*/ 0 h 31"/>
                </a:gdLst>
                <a:ahLst/>
                <a:cxnLst>
                  <a:cxn ang="0">
                    <a:pos x="T0" y="T1"/>
                  </a:cxn>
                  <a:cxn ang="0">
                    <a:pos x="T2" y="T3"/>
                  </a:cxn>
                  <a:cxn ang="0">
                    <a:pos x="T4" y="T5"/>
                  </a:cxn>
                  <a:cxn ang="0">
                    <a:pos x="T6" y="T7"/>
                  </a:cxn>
                  <a:cxn ang="0">
                    <a:pos x="T8" y="T9"/>
                  </a:cxn>
                </a:cxnLst>
                <a:rect l="0" t="0" r="r" b="b"/>
                <a:pathLst>
                  <a:path w="46" h="31">
                    <a:moveTo>
                      <a:pt x="8" y="0"/>
                    </a:moveTo>
                    <a:cubicBezTo>
                      <a:pt x="6" y="0"/>
                      <a:pt x="3" y="0"/>
                      <a:pt x="0" y="0"/>
                    </a:cubicBezTo>
                    <a:cubicBezTo>
                      <a:pt x="2" y="5"/>
                      <a:pt x="11" y="15"/>
                      <a:pt x="21" y="20"/>
                    </a:cubicBezTo>
                    <a:cubicBezTo>
                      <a:pt x="32" y="27"/>
                      <a:pt x="45" y="31"/>
                      <a:pt x="46" y="29"/>
                    </a:cubicBezTo>
                    <a:cubicBezTo>
                      <a:pt x="39" y="16"/>
                      <a:pt x="24" y="4"/>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2" name="Freeform 873"/>
              <p:cNvSpPr>
                <a:spLocks/>
              </p:cNvSpPr>
              <p:nvPr userDrawn="1"/>
            </p:nvSpPr>
            <p:spPr bwMode="auto">
              <a:xfrm>
                <a:off x="2747" y="812"/>
                <a:ext cx="128" cy="78"/>
              </a:xfrm>
              <a:custGeom>
                <a:avLst/>
                <a:gdLst>
                  <a:gd name="T0" fmla="*/ 11 w 54"/>
                  <a:gd name="T1" fmla="*/ 13 h 33"/>
                  <a:gd name="T2" fmla="*/ 3 w 54"/>
                  <a:gd name="T3" fmla="*/ 0 h 33"/>
                  <a:gd name="T4" fmla="*/ 50 w 54"/>
                  <a:gd name="T5" fmla="*/ 21 h 33"/>
                  <a:gd name="T6" fmla="*/ 54 w 54"/>
                  <a:gd name="T7" fmla="*/ 27 h 33"/>
                  <a:gd name="T8" fmla="*/ 11 w 54"/>
                  <a:gd name="T9" fmla="*/ 13 h 33"/>
                </a:gdLst>
                <a:ahLst/>
                <a:cxnLst>
                  <a:cxn ang="0">
                    <a:pos x="T0" y="T1"/>
                  </a:cxn>
                  <a:cxn ang="0">
                    <a:pos x="T2" y="T3"/>
                  </a:cxn>
                  <a:cxn ang="0">
                    <a:pos x="T4" y="T5"/>
                  </a:cxn>
                  <a:cxn ang="0">
                    <a:pos x="T6" y="T7"/>
                  </a:cxn>
                  <a:cxn ang="0">
                    <a:pos x="T8" y="T9"/>
                  </a:cxn>
                </a:cxnLst>
                <a:rect l="0" t="0" r="r" b="b"/>
                <a:pathLst>
                  <a:path w="54" h="33">
                    <a:moveTo>
                      <a:pt x="11" y="13"/>
                    </a:moveTo>
                    <a:cubicBezTo>
                      <a:pt x="4" y="9"/>
                      <a:pt x="0" y="6"/>
                      <a:pt x="3" y="0"/>
                    </a:cubicBezTo>
                    <a:cubicBezTo>
                      <a:pt x="20" y="0"/>
                      <a:pt x="41" y="10"/>
                      <a:pt x="50" y="21"/>
                    </a:cubicBezTo>
                    <a:cubicBezTo>
                      <a:pt x="51" y="22"/>
                      <a:pt x="52" y="25"/>
                      <a:pt x="54" y="27"/>
                    </a:cubicBezTo>
                    <a:cubicBezTo>
                      <a:pt x="39" y="33"/>
                      <a:pt x="21" y="19"/>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3" name="Freeform 874"/>
              <p:cNvSpPr>
                <a:spLocks/>
              </p:cNvSpPr>
              <p:nvPr userDrawn="1"/>
            </p:nvSpPr>
            <p:spPr bwMode="auto">
              <a:xfrm>
                <a:off x="2936" y="2376"/>
                <a:ext cx="33" cy="73"/>
              </a:xfrm>
              <a:custGeom>
                <a:avLst/>
                <a:gdLst>
                  <a:gd name="T0" fmla="*/ 7 w 14"/>
                  <a:gd name="T1" fmla="*/ 0 h 31"/>
                  <a:gd name="T2" fmla="*/ 12 w 14"/>
                  <a:gd name="T3" fmla="*/ 21 h 31"/>
                  <a:gd name="T4" fmla="*/ 9 w 14"/>
                  <a:gd name="T5" fmla="*/ 27 h 31"/>
                  <a:gd name="T6" fmla="*/ 7 w 14"/>
                  <a:gd name="T7" fmla="*/ 0 h 31"/>
                </a:gdLst>
                <a:ahLst/>
                <a:cxnLst>
                  <a:cxn ang="0">
                    <a:pos x="T0" y="T1"/>
                  </a:cxn>
                  <a:cxn ang="0">
                    <a:pos x="T2" y="T3"/>
                  </a:cxn>
                  <a:cxn ang="0">
                    <a:pos x="T4" y="T5"/>
                  </a:cxn>
                  <a:cxn ang="0">
                    <a:pos x="T6" y="T7"/>
                  </a:cxn>
                </a:cxnLst>
                <a:rect l="0" t="0" r="r" b="b"/>
                <a:pathLst>
                  <a:path w="14" h="31">
                    <a:moveTo>
                      <a:pt x="7" y="0"/>
                    </a:moveTo>
                    <a:cubicBezTo>
                      <a:pt x="12" y="1"/>
                      <a:pt x="14" y="8"/>
                      <a:pt x="12" y="21"/>
                    </a:cubicBezTo>
                    <a:cubicBezTo>
                      <a:pt x="11" y="22"/>
                      <a:pt x="10" y="24"/>
                      <a:pt x="9" y="27"/>
                    </a:cubicBezTo>
                    <a:cubicBezTo>
                      <a:pt x="0" y="31"/>
                      <a:pt x="1"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4" name="Freeform 875"/>
              <p:cNvSpPr>
                <a:spLocks/>
              </p:cNvSpPr>
              <p:nvPr userDrawn="1"/>
            </p:nvSpPr>
            <p:spPr bwMode="auto">
              <a:xfrm>
                <a:off x="2964" y="1072"/>
                <a:ext cx="86" cy="104"/>
              </a:xfrm>
              <a:custGeom>
                <a:avLst/>
                <a:gdLst>
                  <a:gd name="T0" fmla="*/ 2 w 36"/>
                  <a:gd name="T1" fmla="*/ 11 h 44"/>
                  <a:gd name="T2" fmla="*/ 31 w 36"/>
                  <a:gd name="T3" fmla="*/ 39 h 44"/>
                  <a:gd name="T4" fmla="*/ 9 w 36"/>
                  <a:gd name="T5" fmla="*/ 36 h 44"/>
                  <a:gd name="T6" fmla="*/ 2 w 36"/>
                  <a:gd name="T7" fmla="*/ 11 h 44"/>
                </a:gdLst>
                <a:ahLst/>
                <a:cxnLst>
                  <a:cxn ang="0">
                    <a:pos x="T0" y="T1"/>
                  </a:cxn>
                  <a:cxn ang="0">
                    <a:pos x="T2" y="T3"/>
                  </a:cxn>
                  <a:cxn ang="0">
                    <a:pos x="T4" y="T5"/>
                  </a:cxn>
                  <a:cxn ang="0">
                    <a:pos x="T6" y="T7"/>
                  </a:cxn>
                </a:cxnLst>
                <a:rect l="0" t="0" r="r" b="b"/>
                <a:pathLst>
                  <a:path w="36" h="44">
                    <a:moveTo>
                      <a:pt x="2" y="11"/>
                    </a:moveTo>
                    <a:cubicBezTo>
                      <a:pt x="20" y="0"/>
                      <a:pt x="36" y="23"/>
                      <a:pt x="31" y="39"/>
                    </a:cubicBezTo>
                    <a:cubicBezTo>
                      <a:pt x="27" y="44"/>
                      <a:pt x="16" y="42"/>
                      <a:pt x="9" y="36"/>
                    </a:cubicBezTo>
                    <a:cubicBezTo>
                      <a:pt x="3" y="29"/>
                      <a:pt x="0" y="17"/>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5" name="Freeform 876"/>
              <p:cNvSpPr>
                <a:spLocks/>
              </p:cNvSpPr>
              <p:nvPr userDrawn="1"/>
            </p:nvSpPr>
            <p:spPr bwMode="auto">
              <a:xfrm>
                <a:off x="2993" y="1510"/>
                <a:ext cx="90" cy="213"/>
              </a:xfrm>
              <a:custGeom>
                <a:avLst/>
                <a:gdLst>
                  <a:gd name="T0" fmla="*/ 4 w 38"/>
                  <a:gd name="T1" fmla="*/ 37 h 90"/>
                  <a:gd name="T2" fmla="*/ 9 w 38"/>
                  <a:gd name="T3" fmla="*/ 5 h 90"/>
                  <a:gd name="T4" fmla="*/ 4 w 38"/>
                  <a:gd name="T5" fmla="*/ 37 h 90"/>
                </a:gdLst>
                <a:ahLst/>
                <a:cxnLst>
                  <a:cxn ang="0">
                    <a:pos x="T0" y="T1"/>
                  </a:cxn>
                  <a:cxn ang="0">
                    <a:pos x="T2" y="T3"/>
                  </a:cxn>
                  <a:cxn ang="0">
                    <a:pos x="T4" y="T5"/>
                  </a:cxn>
                </a:cxnLst>
                <a:rect l="0" t="0" r="r" b="b"/>
                <a:pathLst>
                  <a:path w="38" h="90">
                    <a:moveTo>
                      <a:pt x="4" y="37"/>
                    </a:moveTo>
                    <a:cubicBezTo>
                      <a:pt x="0" y="16"/>
                      <a:pt x="6" y="5"/>
                      <a:pt x="9" y="5"/>
                    </a:cubicBezTo>
                    <a:cubicBezTo>
                      <a:pt x="38" y="0"/>
                      <a:pt x="12" y="90"/>
                      <a:pt x="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6" name="Freeform 877"/>
              <p:cNvSpPr>
                <a:spLocks/>
              </p:cNvSpPr>
              <p:nvPr userDrawn="1"/>
            </p:nvSpPr>
            <p:spPr bwMode="auto">
              <a:xfrm>
                <a:off x="1871" y="211"/>
                <a:ext cx="138" cy="73"/>
              </a:xfrm>
              <a:custGeom>
                <a:avLst/>
                <a:gdLst>
                  <a:gd name="T0" fmla="*/ 16 w 58"/>
                  <a:gd name="T1" fmla="*/ 14 h 31"/>
                  <a:gd name="T2" fmla="*/ 0 w 58"/>
                  <a:gd name="T3" fmla="*/ 1 h 31"/>
                  <a:gd name="T4" fmla="*/ 52 w 58"/>
                  <a:gd name="T5" fmla="*/ 23 h 31"/>
                  <a:gd name="T6" fmla="*/ 58 w 58"/>
                  <a:gd name="T7" fmla="*/ 31 h 31"/>
                  <a:gd name="T8" fmla="*/ 16 w 58"/>
                  <a:gd name="T9" fmla="*/ 14 h 31"/>
                </a:gdLst>
                <a:ahLst/>
                <a:cxnLst>
                  <a:cxn ang="0">
                    <a:pos x="T0" y="T1"/>
                  </a:cxn>
                  <a:cxn ang="0">
                    <a:pos x="T2" y="T3"/>
                  </a:cxn>
                  <a:cxn ang="0">
                    <a:pos x="T4" y="T5"/>
                  </a:cxn>
                  <a:cxn ang="0">
                    <a:pos x="T6" y="T7"/>
                  </a:cxn>
                  <a:cxn ang="0">
                    <a:pos x="T8" y="T9"/>
                  </a:cxn>
                </a:cxnLst>
                <a:rect l="0" t="0" r="r" b="b"/>
                <a:pathLst>
                  <a:path w="58" h="31">
                    <a:moveTo>
                      <a:pt x="16" y="14"/>
                    </a:moveTo>
                    <a:cubicBezTo>
                      <a:pt x="10" y="11"/>
                      <a:pt x="4" y="6"/>
                      <a:pt x="0" y="1"/>
                    </a:cubicBezTo>
                    <a:cubicBezTo>
                      <a:pt x="17" y="0"/>
                      <a:pt x="38" y="16"/>
                      <a:pt x="52" y="23"/>
                    </a:cubicBezTo>
                    <a:cubicBezTo>
                      <a:pt x="55" y="25"/>
                      <a:pt x="58" y="27"/>
                      <a:pt x="58" y="31"/>
                    </a:cubicBezTo>
                    <a:cubicBezTo>
                      <a:pt x="43" y="31"/>
                      <a:pt x="28" y="21"/>
                      <a:pt x="1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7" name="Freeform 878"/>
              <p:cNvSpPr>
                <a:spLocks/>
              </p:cNvSpPr>
              <p:nvPr userDrawn="1"/>
            </p:nvSpPr>
            <p:spPr bwMode="auto">
              <a:xfrm>
                <a:off x="2271" y="474"/>
                <a:ext cx="154" cy="71"/>
              </a:xfrm>
              <a:custGeom>
                <a:avLst/>
                <a:gdLst>
                  <a:gd name="T0" fmla="*/ 20 w 65"/>
                  <a:gd name="T1" fmla="*/ 14 h 30"/>
                  <a:gd name="T2" fmla="*/ 0 w 65"/>
                  <a:gd name="T3" fmla="*/ 1 h 30"/>
                  <a:gd name="T4" fmla="*/ 57 w 65"/>
                  <a:gd name="T5" fmla="*/ 22 h 30"/>
                  <a:gd name="T6" fmla="*/ 65 w 65"/>
                  <a:gd name="T7" fmla="*/ 30 h 30"/>
                  <a:gd name="T8" fmla="*/ 20 w 65"/>
                  <a:gd name="T9" fmla="*/ 14 h 30"/>
                </a:gdLst>
                <a:ahLst/>
                <a:cxnLst>
                  <a:cxn ang="0">
                    <a:pos x="T0" y="T1"/>
                  </a:cxn>
                  <a:cxn ang="0">
                    <a:pos x="T2" y="T3"/>
                  </a:cxn>
                  <a:cxn ang="0">
                    <a:pos x="T4" y="T5"/>
                  </a:cxn>
                  <a:cxn ang="0">
                    <a:pos x="T6" y="T7"/>
                  </a:cxn>
                  <a:cxn ang="0">
                    <a:pos x="T8" y="T9"/>
                  </a:cxn>
                </a:cxnLst>
                <a:rect l="0" t="0" r="r" b="b"/>
                <a:pathLst>
                  <a:path w="65" h="30">
                    <a:moveTo>
                      <a:pt x="20" y="14"/>
                    </a:moveTo>
                    <a:cubicBezTo>
                      <a:pt x="13" y="11"/>
                      <a:pt x="6" y="6"/>
                      <a:pt x="0" y="1"/>
                    </a:cubicBezTo>
                    <a:cubicBezTo>
                      <a:pt x="19" y="0"/>
                      <a:pt x="42" y="15"/>
                      <a:pt x="57" y="22"/>
                    </a:cubicBezTo>
                    <a:cubicBezTo>
                      <a:pt x="60" y="24"/>
                      <a:pt x="64" y="26"/>
                      <a:pt x="65" y="30"/>
                    </a:cubicBezTo>
                    <a:cubicBezTo>
                      <a:pt x="49" y="30"/>
                      <a:pt x="33" y="20"/>
                      <a:pt x="2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8" name="Freeform 879"/>
              <p:cNvSpPr>
                <a:spLocks/>
              </p:cNvSpPr>
              <p:nvPr userDrawn="1"/>
            </p:nvSpPr>
            <p:spPr bwMode="auto">
              <a:xfrm>
                <a:off x="1677" y="19"/>
                <a:ext cx="17" cy="3"/>
              </a:xfrm>
              <a:custGeom>
                <a:avLst/>
                <a:gdLst>
                  <a:gd name="T0" fmla="*/ 0 w 7"/>
                  <a:gd name="T1" fmla="*/ 0 h 1"/>
                  <a:gd name="T2" fmla="*/ 4 w 7"/>
                  <a:gd name="T3" fmla="*/ 1 h 1"/>
                  <a:gd name="T4" fmla="*/ 7 w 7"/>
                  <a:gd name="T5" fmla="*/ 0 h 1"/>
                  <a:gd name="T6" fmla="*/ 0 w 7"/>
                  <a:gd name="T7" fmla="*/ 0 h 1"/>
                </a:gdLst>
                <a:ahLst/>
                <a:cxnLst>
                  <a:cxn ang="0">
                    <a:pos x="T0" y="T1"/>
                  </a:cxn>
                  <a:cxn ang="0">
                    <a:pos x="T2" y="T3"/>
                  </a:cxn>
                  <a:cxn ang="0">
                    <a:pos x="T4" y="T5"/>
                  </a:cxn>
                  <a:cxn ang="0">
                    <a:pos x="T6" y="T7"/>
                  </a:cxn>
                </a:cxnLst>
                <a:rect l="0" t="0" r="r" b="b"/>
                <a:pathLst>
                  <a:path w="7" h="1">
                    <a:moveTo>
                      <a:pt x="0" y="0"/>
                    </a:moveTo>
                    <a:cubicBezTo>
                      <a:pt x="1" y="0"/>
                      <a:pt x="2" y="0"/>
                      <a:pt x="4" y="1"/>
                    </a:cubicBezTo>
                    <a:cubicBezTo>
                      <a:pt x="5" y="1"/>
                      <a:pt x="6"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9" name="Freeform 880"/>
              <p:cNvSpPr>
                <a:spLocks/>
              </p:cNvSpPr>
              <p:nvPr userDrawn="1"/>
            </p:nvSpPr>
            <p:spPr bwMode="auto">
              <a:xfrm>
                <a:off x="2972" y="2156"/>
                <a:ext cx="47" cy="109"/>
              </a:xfrm>
              <a:custGeom>
                <a:avLst/>
                <a:gdLst>
                  <a:gd name="T0" fmla="*/ 15 w 20"/>
                  <a:gd name="T1" fmla="*/ 37 h 46"/>
                  <a:gd name="T2" fmla="*/ 6 w 20"/>
                  <a:gd name="T3" fmla="*/ 9 h 46"/>
                  <a:gd name="T4" fmla="*/ 15 w 20"/>
                  <a:gd name="T5" fmla="*/ 37 h 46"/>
                </a:gdLst>
                <a:ahLst/>
                <a:cxnLst>
                  <a:cxn ang="0">
                    <a:pos x="T0" y="T1"/>
                  </a:cxn>
                  <a:cxn ang="0">
                    <a:pos x="T2" y="T3"/>
                  </a:cxn>
                  <a:cxn ang="0">
                    <a:pos x="T4" y="T5"/>
                  </a:cxn>
                </a:cxnLst>
                <a:rect l="0" t="0" r="r" b="b"/>
                <a:pathLst>
                  <a:path w="20" h="46">
                    <a:moveTo>
                      <a:pt x="15" y="37"/>
                    </a:moveTo>
                    <a:cubicBezTo>
                      <a:pt x="6" y="46"/>
                      <a:pt x="0" y="26"/>
                      <a:pt x="6" y="9"/>
                    </a:cubicBezTo>
                    <a:cubicBezTo>
                      <a:pt x="14" y="0"/>
                      <a:pt x="20" y="20"/>
                      <a:pt x="1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0" name="Freeform 881"/>
              <p:cNvSpPr>
                <a:spLocks/>
              </p:cNvSpPr>
              <p:nvPr userDrawn="1"/>
            </p:nvSpPr>
            <p:spPr bwMode="auto">
              <a:xfrm>
                <a:off x="2685" y="741"/>
                <a:ext cx="133" cy="76"/>
              </a:xfrm>
              <a:custGeom>
                <a:avLst/>
                <a:gdLst>
                  <a:gd name="T0" fmla="*/ 11 w 56"/>
                  <a:gd name="T1" fmla="*/ 11 h 32"/>
                  <a:gd name="T2" fmla="*/ 0 w 56"/>
                  <a:gd name="T3" fmla="*/ 0 h 32"/>
                  <a:gd name="T4" fmla="*/ 51 w 56"/>
                  <a:gd name="T5" fmla="*/ 21 h 32"/>
                  <a:gd name="T6" fmla="*/ 56 w 56"/>
                  <a:gd name="T7" fmla="*/ 27 h 32"/>
                  <a:gd name="T8" fmla="*/ 11 w 56"/>
                  <a:gd name="T9" fmla="*/ 11 h 32"/>
                </a:gdLst>
                <a:ahLst/>
                <a:cxnLst>
                  <a:cxn ang="0">
                    <a:pos x="T0" y="T1"/>
                  </a:cxn>
                  <a:cxn ang="0">
                    <a:pos x="T2" y="T3"/>
                  </a:cxn>
                  <a:cxn ang="0">
                    <a:pos x="T4" y="T5"/>
                  </a:cxn>
                  <a:cxn ang="0">
                    <a:pos x="T6" y="T7"/>
                  </a:cxn>
                  <a:cxn ang="0">
                    <a:pos x="T8" y="T9"/>
                  </a:cxn>
                </a:cxnLst>
                <a:rect l="0" t="0" r="r" b="b"/>
                <a:pathLst>
                  <a:path w="56" h="32">
                    <a:moveTo>
                      <a:pt x="11" y="11"/>
                    </a:moveTo>
                    <a:cubicBezTo>
                      <a:pt x="6" y="9"/>
                      <a:pt x="1" y="5"/>
                      <a:pt x="0" y="0"/>
                    </a:cubicBezTo>
                    <a:cubicBezTo>
                      <a:pt x="18" y="0"/>
                      <a:pt x="39" y="10"/>
                      <a:pt x="51" y="21"/>
                    </a:cubicBezTo>
                    <a:cubicBezTo>
                      <a:pt x="53" y="22"/>
                      <a:pt x="54" y="25"/>
                      <a:pt x="56" y="27"/>
                    </a:cubicBezTo>
                    <a:cubicBezTo>
                      <a:pt x="42" y="32"/>
                      <a:pt x="22" y="17"/>
                      <a:pt x="1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1" name="Freeform 882"/>
              <p:cNvSpPr>
                <a:spLocks/>
              </p:cNvSpPr>
              <p:nvPr userDrawn="1"/>
            </p:nvSpPr>
            <p:spPr bwMode="auto">
              <a:xfrm>
                <a:off x="2950" y="996"/>
                <a:ext cx="123" cy="119"/>
              </a:xfrm>
              <a:custGeom>
                <a:avLst/>
                <a:gdLst>
                  <a:gd name="T0" fmla="*/ 10 w 52"/>
                  <a:gd name="T1" fmla="*/ 25 h 50"/>
                  <a:gd name="T2" fmla="*/ 21 w 52"/>
                  <a:gd name="T3" fmla="*/ 7 h 50"/>
                  <a:gd name="T4" fmla="*/ 10 w 52"/>
                  <a:gd name="T5" fmla="*/ 25 h 50"/>
                </a:gdLst>
                <a:ahLst/>
                <a:cxnLst>
                  <a:cxn ang="0">
                    <a:pos x="T0" y="T1"/>
                  </a:cxn>
                  <a:cxn ang="0">
                    <a:pos x="T2" y="T3"/>
                  </a:cxn>
                  <a:cxn ang="0">
                    <a:pos x="T4" y="T5"/>
                  </a:cxn>
                </a:cxnLst>
                <a:rect l="0" t="0" r="r" b="b"/>
                <a:pathLst>
                  <a:path w="52" h="50">
                    <a:moveTo>
                      <a:pt x="10" y="25"/>
                    </a:moveTo>
                    <a:cubicBezTo>
                      <a:pt x="0" y="10"/>
                      <a:pt x="3" y="0"/>
                      <a:pt x="21" y="7"/>
                    </a:cubicBezTo>
                    <a:cubicBezTo>
                      <a:pt x="52" y="20"/>
                      <a:pt x="30" y="50"/>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2" name="Freeform 883"/>
              <p:cNvSpPr>
                <a:spLocks/>
              </p:cNvSpPr>
              <p:nvPr userDrawn="1"/>
            </p:nvSpPr>
            <p:spPr bwMode="auto">
              <a:xfrm>
                <a:off x="2945" y="2861"/>
                <a:ext cx="12" cy="31"/>
              </a:xfrm>
              <a:custGeom>
                <a:avLst/>
                <a:gdLst>
                  <a:gd name="T0" fmla="*/ 0 w 5"/>
                  <a:gd name="T1" fmla="*/ 9 h 13"/>
                  <a:gd name="T2" fmla="*/ 0 w 5"/>
                  <a:gd name="T3" fmla="*/ 3 h 13"/>
                  <a:gd name="T4" fmla="*/ 1 w 5"/>
                  <a:gd name="T5" fmla="*/ 0 h 13"/>
                  <a:gd name="T6" fmla="*/ 4 w 5"/>
                  <a:gd name="T7" fmla="*/ 1 h 13"/>
                  <a:gd name="T8" fmla="*/ 5 w 5"/>
                  <a:gd name="T9" fmla="*/ 4 h 13"/>
                  <a:gd name="T10" fmla="*/ 5 w 5"/>
                  <a:gd name="T11" fmla="*/ 11 h 13"/>
                  <a:gd name="T12" fmla="*/ 3 w 5"/>
                  <a:gd name="T13" fmla="*/ 13 h 13"/>
                  <a:gd name="T14" fmla="*/ 1 w 5"/>
                  <a:gd name="T15" fmla="*/ 13 h 13"/>
                  <a:gd name="T16" fmla="*/ 0 w 5"/>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3">
                    <a:moveTo>
                      <a:pt x="0" y="9"/>
                    </a:moveTo>
                    <a:cubicBezTo>
                      <a:pt x="0" y="7"/>
                      <a:pt x="0" y="5"/>
                      <a:pt x="0" y="3"/>
                    </a:cubicBezTo>
                    <a:cubicBezTo>
                      <a:pt x="1" y="4"/>
                      <a:pt x="1" y="2"/>
                      <a:pt x="1" y="0"/>
                    </a:cubicBezTo>
                    <a:cubicBezTo>
                      <a:pt x="2" y="1"/>
                      <a:pt x="3" y="1"/>
                      <a:pt x="4" y="1"/>
                    </a:cubicBezTo>
                    <a:cubicBezTo>
                      <a:pt x="4" y="4"/>
                      <a:pt x="4" y="4"/>
                      <a:pt x="5" y="4"/>
                    </a:cubicBezTo>
                    <a:cubicBezTo>
                      <a:pt x="5" y="6"/>
                      <a:pt x="5" y="8"/>
                      <a:pt x="5" y="11"/>
                    </a:cubicBezTo>
                    <a:cubicBezTo>
                      <a:pt x="4" y="10"/>
                      <a:pt x="4" y="11"/>
                      <a:pt x="3" y="13"/>
                    </a:cubicBezTo>
                    <a:cubicBezTo>
                      <a:pt x="2" y="13"/>
                      <a:pt x="2" y="13"/>
                      <a:pt x="1" y="13"/>
                    </a:cubicBezTo>
                    <a:cubicBezTo>
                      <a:pt x="1" y="10"/>
                      <a:pt x="0" y="1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3" name="Freeform 884"/>
              <p:cNvSpPr>
                <a:spLocks/>
              </p:cNvSpPr>
              <p:nvPr userDrawn="1"/>
            </p:nvSpPr>
            <p:spPr bwMode="auto">
              <a:xfrm>
                <a:off x="3021" y="1370"/>
                <a:ext cx="111" cy="194"/>
              </a:xfrm>
              <a:custGeom>
                <a:avLst/>
                <a:gdLst>
                  <a:gd name="T0" fmla="*/ 2 w 47"/>
                  <a:gd name="T1" fmla="*/ 28 h 82"/>
                  <a:gd name="T2" fmla="*/ 11 w 47"/>
                  <a:gd name="T3" fmla="*/ 1 h 82"/>
                  <a:gd name="T4" fmla="*/ 2 w 47"/>
                  <a:gd name="T5" fmla="*/ 28 h 82"/>
                </a:gdLst>
                <a:ahLst/>
                <a:cxnLst>
                  <a:cxn ang="0">
                    <a:pos x="T0" y="T1"/>
                  </a:cxn>
                  <a:cxn ang="0">
                    <a:pos x="T2" y="T3"/>
                  </a:cxn>
                  <a:cxn ang="0">
                    <a:pos x="T4" y="T5"/>
                  </a:cxn>
                </a:cxnLst>
                <a:rect l="0" t="0" r="r" b="b"/>
                <a:pathLst>
                  <a:path w="47" h="82">
                    <a:moveTo>
                      <a:pt x="2" y="28"/>
                    </a:moveTo>
                    <a:cubicBezTo>
                      <a:pt x="0" y="7"/>
                      <a:pt x="5" y="0"/>
                      <a:pt x="11" y="1"/>
                    </a:cubicBezTo>
                    <a:cubicBezTo>
                      <a:pt x="47" y="6"/>
                      <a:pt x="9" y="82"/>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4" name="Freeform 885"/>
              <p:cNvSpPr>
                <a:spLocks/>
              </p:cNvSpPr>
              <p:nvPr userDrawn="1"/>
            </p:nvSpPr>
            <p:spPr bwMode="auto">
              <a:xfrm>
                <a:off x="1807" y="145"/>
                <a:ext cx="128" cy="80"/>
              </a:xfrm>
              <a:custGeom>
                <a:avLst/>
                <a:gdLst>
                  <a:gd name="T0" fmla="*/ 14 w 54"/>
                  <a:gd name="T1" fmla="*/ 13 h 34"/>
                  <a:gd name="T2" fmla="*/ 0 w 54"/>
                  <a:gd name="T3" fmla="*/ 0 h 34"/>
                  <a:gd name="T4" fmla="*/ 48 w 54"/>
                  <a:gd name="T5" fmla="*/ 23 h 34"/>
                  <a:gd name="T6" fmla="*/ 54 w 54"/>
                  <a:gd name="T7" fmla="*/ 29 h 34"/>
                  <a:gd name="T8" fmla="*/ 14 w 54"/>
                  <a:gd name="T9" fmla="*/ 13 h 34"/>
                </a:gdLst>
                <a:ahLst/>
                <a:cxnLst>
                  <a:cxn ang="0">
                    <a:pos x="T0" y="T1"/>
                  </a:cxn>
                  <a:cxn ang="0">
                    <a:pos x="T2" y="T3"/>
                  </a:cxn>
                  <a:cxn ang="0">
                    <a:pos x="T4" y="T5"/>
                  </a:cxn>
                  <a:cxn ang="0">
                    <a:pos x="T6" y="T7"/>
                  </a:cxn>
                  <a:cxn ang="0">
                    <a:pos x="T8" y="T9"/>
                  </a:cxn>
                </a:cxnLst>
                <a:rect l="0" t="0" r="r" b="b"/>
                <a:pathLst>
                  <a:path w="54" h="34">
                    <a:moveTo>
                      <a:pt x="14" y="13"/>
                    </a:moveTo>
                    <a:cubicBezTo>
                      <a:pt x="9" y="10"/>
                      <a:pt x="3" y="6"/>
                      <a:pt x="0" y="0"/>
                    </a:cubicBezTo>
                    <a:cubicBezTo>
                      <a:pt x="16" y="0"/>
                      <a:pt x="36" y="13"/>
                      <a:pt x="48" y="23"/>
                    </a:cubicBezTo>
                    <a:cubicBezTo>
                      <a:pt x="50" y="25"/>
                      <a:pt x="52" y="27"/>
                      <a:pt x="54" y="29"/>
                    </a:cubicBezTo>
                    <a:cubicBezTo>
                      <a:pt x="43" y="34"/>
                      <a:pt x="23" y="19"/>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5" name="Freeform 886"/>
              <p:cNvSpPr>
                <a:spLocks/>
              </p:cNvSpPr>
              <p:nvPr userDrawn="1"/>
            </p:nvSpPr>
            <p:spPr bwMode="auto">
              <a:xfrm>
                <a:off x="3014" y="1969"/>
                <a:ext cx="43" cy="92"/>
              </a:xfrm>
              <a:custGeom>
                <a:avLst/>
                <a:gdLst>
                  <a:gd name="T0" fmla="*/ 3 w 18"/>
                  <a:gd name="T1" fmla="*/ 27 h 39"/>
                  <a:gd name="T2" fmla="*/ 8 w 18"/>
                  <a:gd name="T3" fmla="*/ 0 h 39"/>
                  <a:gd name="T4" fmla="*/ 12 w 18"/>
                  <a:gd name="T5" fmla="*/ 39 h 39"/>
                  <a:gd name="T6" fmla="*/ 3 w 18"/>
                  <a:gd name="T7" fmla="*/ 27 h 39"/>
                </a:gdLst>
                <a:ahLst/>
                <a:cxnLst>
                  <a:cxn ang="0">
                    <a:pos x="T0" y="T1"/>
                  </a:cxn>
                  <a:cxn ang="0">
                    <a:pos x="T2" y="T3"/>
                  </a:cxn>
                  <a:cxn ang="0">
                    <a:pos x="T4" y="T5"/>
                  </a:cxn>
                  <a:cxn ang="0">
                    <a:pos x="T6" y="T7"/>
                  </a:cxn>
                </a:cxnLst>
                <a:rect l="0" t="0" r="r" b="b"/>
                <a:pathLst>
                  <a:path w="18" h="39">
                    <a:moveTo>
                      <a:pt x="3" y="27"/>
                    </a:moveTo>
                    <a:cubicBezTo>
                      <a:pt x="0" y="12"/>
                      <a:pt x="6" y="0"/>
                      <a:pt x="8" y="0"/>
                    </a:cubicBezTo>
                    <a:cubicBezTo>
                      <a:pt x="18" y="1"/>
                      <a:pt x="18" y="28"/>
                      <a:pt x="12" y="39"/>
                    </a:cubicBezTo>
                    <a:cubicBezTo>
                      <a:pt x="5" y="39"/>
                      <a:pt x="2" y="35"/>
                      <a:pt x="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6" name="Freeform 887"/>
              <p:cNvSpPr>
                <a:spLocks/>
              </p:cNvSpPr>
              <p:nvPr userDrawn="1"/>
            </p:nvSpPr>
            <p:spPr bwMode="auto">
              <a:xfrm>
                <a:off x="2610" y="665"/>
                <a:ext cx="134" cy="74"/>
              </a:xfrm>
              <a:custGeom>
                <a:avLst/>
                <a:gdLst>
                  <a:gd name="T0" fmla="*/ 12 w 57"/>
                  <a:gd name="T1" fmla="*/ 14 h 31"/>
                  <a:gd name="T2" fmla="*/ 0 w 57"/>
                  <a:gd name="T3" fmla="*/ 3 h 31"/>
                  <a:gd name="T4" fmla="*/ 48 w 57"/>
                  <a:gd name="T5" fmla="*/ 22 h 31"/>
                  <a:gd name="T6" fmla="*/ 57 w 57"/>
                  <a:gd name="T7" fmla="*/ 31 h 31"/>
                  <a:gd name="T8" fmla="*/ 12 w 57"/>
                  <a:gd name="T9" fmla="*/ 14 h 31"/>
                </a:gdLst>
                <a:ahLst/>
                <a:cxnLst>
                  <a:cxn ang="0">
                    <a:pos x="T0" y="T1"/>
                  </a:cxn>
                  <a:cxn ang="0">
                    <a:pos x="T2" y="T3"/>
                  </a:cxn>
                  <a:cxn ang="0">
                    <a:pos x="T4" y="T5"/>
                  </a:cxn>
                  <a:cxn ang="0">
                    <a:pos x="T6" y="T7"/>
                  </a:cxn>
                  <a:cxn ang="0">
                    <a:pos x="T8" y="T9"/>
                  </a:cxn>
                </a:cxnLst>
                <a:rect l="0" t="0" r="r" b="b"/>
                <a:pathLst>
                  <a:path w="57" h="31">
                    <a:moveTo>
                      <a:pt x="12" y="14"/>
                    </a:moveTo>
                    <a:cubicBezTo>
                      <a:pt x="7" y="11"/>
                      <a:pt x="3" y="8"/>
                      <a:pt x="0" y="3"/>
                    </a:cubicBezTo>
                    <a:cubicBezTo>
                      <a:pt x="16" y="0"/>
                      <a:pt x="36" y="16"/>
                      <a:pt x="48" y="22"/>
                    </a:cubicBezTo>
                    <a:cubicBezTo>
                      <a:pt x="53" y="24"/>
                      <a:pt x="57" y="27"/>
                      <a:pt x="57" y="31"/>
                    </a:cubicBezTo>
                    <a:cubicBezTo>
                      <a:pt x="41" y="31"/>
                      <a:pt x="25" y="20"/>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7" name="Freeform 888"/>
              <p:cNvSpPr>
                <a:spLocks/>
              </p:cNvSpPr>
              <p:nvPr userDrawn="1"/>
            </p:nvSpPr>
            <p:spPr bwMode="auto">
              <a:xfrm>
                <a:off x="2169" y="398"/>
                <a:ext cx="173" cy="85"/>
              </a:xfrm>
              <a:custGeom>
                <a:avLst/>
                <a:gdLst>
                  <a:gd name="T0" fmla="*/ 26 w 73"/>
                  <a:gd name="T1" fmla="*/ 17 h 36"/>
                  <a:gd name="T2" fmla="*/ 16 w 73"/>
                  <a:gd name="T3" fmla="*/ 4 h 36"/>
                  <a:gd name="T4" fmla="*/ 73 w 73"/>
                  <a:gd name="T5" fmla="*/ 36 h 36"/>
                  <a:gd name="T6" fmla="*/ 64 w 73"/>
                  <a:gd name="T7" fmla="*/ 34 h 36"/>
                  <a:gd name="T8" fmla="*/ 26 w 73"/>
                  <a:gd name="T9" fmla="*/ 17 h 36"/>
                </a:gdLst>
                <a:ahLst/>
                <a:cxnLst>
                  <a:cxn ang="0">
                    <a:pos x="T0" y="T1"/>
                  </a:cxn>
                  <a:cxn ang="0">
                    <a:pos x="T2" y="T3"/>
                  </a:cxn>
                  <a:cxn ang="0">
                    <a:pos x="T4" y="T5"/>
                  </a:cxn>
                  <a:cxn ang="0">
                    <a:pos x="T6" y="T7"/>
                  </a:cxn>
                  <a:cxn ang="0">
                    <a:pos x="T8" y="T9"/>
                  </a:cxn>
                </a:cxnLst>
                <a:rect l="0" t="0" r="r" b="b"/>
                <a:pathLst>
                  <a:path w="73" h="36">
                    <a:moveTo>
                      <a:pt x="26" y="17"/>
                    </a:moveTo>
                    <a:cubicBezTo>
                      <a:pt x="0" y="3"/>
                      <a:pt x="2" y="0"/>
                      <a:pt x="16" y="4"/>
                    </a:cubicBezTo>
                    <a:cubicBezTo>
                      <a:pt x="32" y="10"/>
                      <a:pt x="66" y="21"/>
                      <a:pt x="73" y="36"/>
                    </a:cubicBezTo>
                    <a:cubicBezTo>
                      <a:pt x="70" y="35"/>
                      <a:pt x="67" y="35"/>
                      <a:pt x="64" y="34"/>
                    </a:cubicBezTo>
                    <a:cubicBezTo>
                      <a:pt x="53" y="31"/>
                      <a:pt x="42" y="26"/>
                      <a:pt x="2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8" name="Freeform 889"/>
              <p:cNvSpPr>
                <a:spLocks/>
              </p:cNvSpPr>
              <p:nvPr userDrawn="1"/>
            </p:nvSpPr>
            <p:spPr bwMode="auto">
              <a:xfrm>
                <a:off x="2922" y="918"/>
                <a:ext cx="128" cy="119"/>
              </a:xfrm>
              <a:custGeom>
                <a:avLst/>
                <a:gdLst>
                  <a:gd name="T0" fmla="*/ 15 w 54"/>
                  <a:gd name="T1" fmla="*/ 24 h 50"/>
                  <a:gd name="T2" fmla="*/ 22 w 54"/>
                  <a:gd name="T3" fmla="*/ 9 h 50"/>
                  <a:gd name="T4" fmla="*/ 15 w 54"/>
                  <a:gd name="T5" fmla="*/ 24 h 50"/>
                </a:gdLst>
                <a:ahLst/>
                <a:cxnLst>
                  <a:cxn ang="0">
                    <a:pos x="T0" y="T1"/>
                  </a:cxn>
                  <a:cxn ang="0">
                    <a:pos x="T2" y="T3"/>
                  </a:cxn>
                  <a:cxn ang="0">
                    <a:pos x="T4" y="T5"/>
                  </a:cxn>
                </a:cxnLst>
                <a:rect l="0" t="0" r="r" b="b"/>
                <a:pathLst>
                  <a:path w="54" h="50">
                    <a:moveTo>
                      <a:pt x="15" y="24"/>
                    </a:moveTo>
                    <a:cubicBezTo>
                      <a:pt x="0" y="10"/>
                      <a:pt x="1" y="0"/>
                      <a:pt x="22" y="9"/>
                    </a:cubicBezTo>
                    <a:cubicBezTo>
                      <a:pt x="54" y="23"/>
                      <a:pt x="41" y="50"/>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9" name="Freeform 890"/>
              <p:cNvSpPr>
                <a:spLocks/>
              </p:cNvSpPr>
              <p:nvPr userDrawn="1"/>
            </p:nvSpPr>
            <p:spPr bwMode="auto">
              <a:xfrm>
                <a:off x="2976" y="2660"/>
                <a:ext cx="26" cy="49"/>
              </a:xfrm>
              <a:custGeom>
                <a:avLst/>
                <a:gdLst>
                  <a:gd name="T0" fmla="*/ 8 w 11"/>
                  <a:gd name="T1" fmla="*/ 3 h 21"/>
                  <a:gd name="T2" fmla="*/ 10 w 11"/>
                  <a:gd name="T3" fmla="*/ 16 h 21"/>
                  <a:gd name="T4" fmla="*/ 7 w 11"/>
                  <a:gd name="T5" fmla="*/ 21 h 21"/>
                  <a:gd name="T6" fmla="*/ 8 w 11"/>
                  <a:gd name="T7" fmla="*/ 3 h 21"/>
                </a:gdLst>
                <a:ahLst/>
                <a:cxnLst>
                  <a:cxn ang="0">
                    <a:pos x="T0" y="T1"/>
                  </a:cxn>
                  <a:cxn ang="0">
                    <a:pos x="T2" y="T3"/>
                  </a:cxn>
                  <a:cxn ang="0">
                    <a:pos x="T4" y="T5"/>
                  </a:cxn>
                  <a:cxn ang="0">
                    <a:pos x="T6" y="T7"/>
                  </a:cxn>
                </a:cxnLst>
                <a:rect l="0" t="0" r="r" b="b"/>
                <a:pathLst>
                  <a:path w="11" h="21">
                    <a:moveTo>
                      <a:pt x="8" y="3"/>
                    </a:moveTo>
                    <a:cubicBezTo>
                      <a:pt x="8" y="9"/>
                      <a:pt x="11" y="8"/>
                      <a:pt x="10" y="16"/>
                    </a:cubicBezTo>
                    <a:cubicBezTo>
                      <a:pt x="8" y="17"/>
                      <a:pt x="7" y="18"/>
                      <a:pt x="7" y="21"/>
                    </a:cubicBezTo>
                    <a:cubicBezTo>
                      <a:pt x="0" y="20"/>
                      <a:pt x="2"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0" name="Freeform 891"/>
              <p:cNvSpPr>
                <a:spLocks/>
              </p:cNvSpPr>
              <p:nvPr userDrawn="1"/>
            </p:nvSpPr>
            <p:spPr bwMode="auto">
              <a:xfrm>
                <a:off x="3040" y="1235"/>
                <a:ext cx="88" cy="135"/>
              </a:xfrm>
              <a:custGeom>
                <a:avLst/>
                <a:gdLst>
                  <a:gd name="T0" fmla="*/ 3 w 37"/>
                  <a:gd name="T1" fmla="*/ 24 h 57"/>
                  <a:gd name="T2" fmla="*/ 27 w 37"/>
                  <a:gd name="T3" fmla="*/ 21 h 57"/>
                  <a:gd name="T4" fmla="*/ 3 w 37"/>
                  <a:gd name="T5" fmla="*/ 24 h 57"/>
                </a:gdLst>
                <a:ahLst/>
                <a:cxnLst>
                  <a:cxn ang="0">
                    <a:pos x="T0" y="T1"/>
                  </a:cxn>
                  <a:cxn ang="0">
                    <a:pos x="T2" y="T3"/>
                  </a:cxn>
                  <a:cxn ang="0">
                    <a:pos x="T4" y="T5"/>
                  </a:cxn>
                </a:cxnLst>
                <a:rect l="0" t="0" r="r" b="b"/>
                <a:pathLst>
                  <a:path w="37" h="57">
                    <a:moveTo>
                      <a:pt x="3" y="24"/>
                    </a:moveTo>
                    <a:cubicBezTo>
                      <a:pt x="0" y="0"/>
                      <a:pt x="20" y="0"/>
                      <a:pt x="27" y="21"/>
                    </a:cubicBezTo>
                    <a:cubicBezTo>
                      <a:pt x="37" y="51"/>
                      <a:pt x="6" y="57"/>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1" name="Freeform 892"/>
              <p:cNvSpPr>
                <a:spLocks/>
              </p:cNvSpPr>
              <p:nvPr userDrawn="1"/>
            </p:nvSpPr>
            <p:spPr bwMode="auto">
              <a:xfrm>
                <a:off x="3045" y="1780"/>
                <a:ext cx="61" cy="106"/>
              </a:xfrm>
              <a:custGeom>
                <a:avLst/>
                <a:gdLst>
                  <a:gd name="T0" fmla="*/ 3 w 26"/>
                  <a:gd name="T1" fmla="*/ 31 h 45"/>
                  <a:gd name="T2" fmla="*/ 7 w 26"/>
                  <a:gd name="T3" fmla="*/ 0 h 45"/>
                  <a:gd name="T4" fmla="*/ 12 w 26"/>
                  <a:gd name="T5" fmla="*/ 45 h 45"/>
                  <a:gd name="T6" fmla="*/ 3 w 26"/>
                  <a:gd name="T7" fmla="*/ 31 h 45"/>
                </a:gdLst>
                <a:ahLst/>
                <a:cxnLst>
                  <a:cxn ang="0">
                    <a:pos x="T0" y="T1"/>
                  </a:cxn>
                  <a:cxn ang="0">
                    <a:pos x="T2" y="T3"/>
                  </a:cxn>
                  <a:cxn ang="0">
                    <a:pos x="T4" y="T5"/>
                  </a:cxn>
                  <a:cxn ang="0">
                    <a:pos x="T6" y="T7"/>
                  </a:cxn>
                </a:cxnLst>
                <a:rect l="0" t="0" r="r" b="b"/>
                <a:pathLst>
                  <a:path w="26" h="45">
                    <a:moveTo>
                      <a:pt x="3" y="31"/>
                    </a:moveTo>
                    <a:cubicBezTo>
                      <a:pt x="0" y="20"/>
                      <a:pt x="4" y="3"/>
                      <a:pt x="7" y="0"/>
                    </a:cubicBezTo>
                    <a:cubicBezTo>
                      <a:pt x="26" y="5"/>
                      <a:pt x="22" y="34"/>
                      <a:pt x="12" y="45"/>
                    </a:cubicBezTo>
                    <a:cubicBezTo>
                      <a:pt x="6" y="43"/>
                      <a:pt x="3"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2" name="Freeform 893"/>
              <p:cNvSpPr>
                <a:spLocks/>
              </p:cNvSpPr>
              <p:nvPr userDrawn="1"/>
            </p:nvSpPr>
            <p:spPr bwMode="auto">
              <a:xfrm>
                <a:off x="2082" y="332"/>
                <a:ext cx="173" cy="87"/>
              </a:xfrm>
              <a:custGeom>
                <a:avLst/>
                <a:gdLst>
                  <a:gd name="T0" fmla="*/ 26 w 73"/>
                  <a:gd name="T1" fmla="*/ 17 h 37"/>
                  <a:gd name="T2" fmla="*/ 10 w 73"/>
                  <a:gd name="T3" fmla="*/ 2 h 37"/>
                  <a:gd name="T4" fmla="*/ 68 w 73"/>
                  <a:gd name="T5" fmla="*/ 35 h 37"/>
                  <a:gd name="T6" fmla="*/ 26 w 73"/>
                  <a:gd name="T7" fmla="*/ 17 h 37"/>
                </a:gdLst>
                <a:ahLst/>
                <a:cxnLst>
                  <a:cxn ang="0">
                    <a:pos x="T0" y="T1"/>
                  </a:cxn>
                  <a:cxn ang="0">
                    <a:pos x="T2" y="T3"/>
                  </a:cxn>
                  <a:cxn ang="0">
                    <a:pos x="T4" y="T5"/>
                  </a:cxn>
                  <a:cxn ang="0">
                    <a:pos x="T6" y="T7"/>
                  </a:cxn>
                </a:cxnLst>
                <a:rect l="0" t="0" r="r" b="b"/>
                <a:pathLst>
                  <a:path w="73" h="37">
                    <a:moveTo>
                      <a:pt x="26" y="17"/>
                    </a:moveTo>
                    <a:cubicBezTo>
                      <a:pt x="0" y="2"/>
                      <a:pt x="3" y="0"/>
                      <a:pt x="10" y="2"/>
                    </a:cubicBezTo>
                    <a:cubicBezTo>
                      <a:pt x="24" y="6"/>
                      <a:pt x="73" y="34"/>
                      <a:pt x="68" y="35"/>
                    </a:cubicBezTo>
                    <a:cubicBezTo>
                      <a:pt x="61" y="37"/>
                      <a:pt x="41" y="26"/>
                      <a:pt x="2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3" name="Freeform 894"/>
              <p:cNvSpPr>
                <a:spLocks/>
              </p:cNvSpPr>
              <p:nvPr userDrawn="1"/>
            </p:nvSpPr>
            <p:spPr bwMode="auto">
              <a:xfrm>
                <a:off x="1758" y="81"/>
                <a:ext cx="116" cy="71"/>
              </a:xfrm>
              <a:custGeom>
                <a:avLst/>
                <a:gdLst>
                  <a:gd name="T0" fmla="*/ 9 w 49"/>
                  <a:gd name="T1" fmla="*/ 10 h 30"/>
                  <a:gd name="T2" fmla="*/ 1 w 49"/>
                  <a:gd name="T3" fmla="*/ 0 h 30"/>
                  <a:gd name="T4" fmla="*/ 42 w 49"/>
                  <a:gd name="T5" fmla="*/ 21 h 30"/>
                  <a:gd name="T6" fmla="*/ 48 w 49"/>
                  <a:gd name="T7" fmla="*/ 30 h 30"/>
                  <a:gd name="T8" fmla="*/ 9 w 49"/>
                  <a:gd name="T9" fmla="*/ 10 h 30"/>
                </a:gdLst>
                <a:ahLst/>
                <a:cxnLst>
                  <a:cxn ang="0">
                    <a:pos x="T0" y="T1"/>
                  </a:cxn>
                  <a:cxn ang="0">
                    <a:pos x="T2" y="T3"/>
                  </a:cxn>
                  <a:cxn ang="0">
                    <a:pos x="T4" y="T5"/>
                  </a:cxn>
                  <a:cxn ang="0">
                    <a:pos x="T6" y="T7"/>
                  </a:cxn>
                  <a:cxn ang="0">
                    <a:pos x="T8" y="T9"/>
                  </a:cxn>
                </a:cxnLst>
                <a:rect l="0" t="0" r="r" b="b"/>
                <a:pathLst>
                  <a:path w="49" h="30">
                    <a:moveTo>
                      <a:pt x="9" y="10"/>
                    </a:moveTo>
                    <a:cubicBezTo>
                      <a:pt x="4" y="8"/>
                      <a:pt x="0" y="4"/>
                      <a:pt x="1" y="0"/>
                    </a:cubicBezTo>
                    <a:cubicBezTo>
                      <a:pt x="17" y="2"/>
                      <a:pt x="31" y="14"/>
                      <a:pt x="42" y="21"/>
                    </a:cubicBezTo>
                    <a:cubicBezTo>
                      <a:pt x="45" y="23"/>
                      <a:pt x="49" y="26"/>
                      <a:pt x="48" y="30"/>
                    </a:cubicBezTo>
                    <a:cubicBezTo>
                      <a:pt x="34" y="29"/>
                      <a:pt x="19" y="17"/>
                      <a:pt x="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4" name="Freeform 895"/>
              <p:cNvSpPr>
                <a:spLocks/>
              </p:cNvSpPr>
              <p:nvPr userDrawn="1"/>
            </p:nvSpPr>
            <p:spPr bwMode="auto">
              <a:xfrm>
                <a:off x="2520" y="601"/>
                <a:ext cx="146" cy="71"/>
              </a:xfrm>
              <a:custGeom>
                <a:avLst/>
                <a:gdLst>
                  <a:gd name="T0" fmla="*/ 19 w 62"/>
                  <a:gd name="T1" fmla="*/ 13 h 30"/>
                  <a:gd name="T2" fmla="*/ 0 w 62"/>
                  <a:gd name="T3" fmla="*/ 0 h 30"/>
                  <a:gd name="T4" fmla="*/ 55 w 62"/>
                  <a:gd name="T5" fmla="*/ 22 h 30"/>
                  <a:gd name="T6" fmla="*/ 62 w 62"/>
                  <a:gd name="T7" fmla="*/ 30 h 30"/>
                  <a:gd name="T8" fmla="*/ 19 w 62"/>
                  <a:gd name="T9" fmla="*/ 13 h 30"/>
                </a:gdLst>
                <a:ahLst/>
                <a:cxnLst>
                  <a:cxn ang="0">
                    <a:pos x="T0" y="T1"/>
                  </a:cxn>
                  <a:cxn ang="0">
                    <a:pos x="T2" y="T3"/>
                  </a:cxn>
                  <a:cxn ang="0">
                    <a:pos x="T4" y="T5"/>
                  </a:cxn>
                  <a:cxn ang="0">
                    <a:pos x="T6" y="T7"/>
                  </a:cxn>
                  <a:cxn ang="0">
                    <a:pos x="T8" y="T9"/>
                  </a:cxn>
                </a:cxnLst>
                <a:rect l="0" t="0" r="r" b="b"/>
                <a:pathLst>
                  <a:path w="62" h="30">
                    <a:moveTo>
                      <a:pt x="19" y="13"/>
                    </a:moveTo>
                    <a:cubicBezTo>
                      <a:pt x="12" y="10"/>
                      <a:pt x="6" y="6"/>
                      <a:pt x="0" y="0"/>
                    </a:cubicBezTo>
                    <a:cubicBezTo>
                      <a:pt x="18" y="0"/>
                      <a:pt x="40" y="16"/>
                      <a:pt x="55" y="22"/>
                    </a:cubicBezTo>
                    <a:cubicBezTo>
                      <a:pt x="58" y="24"/>
                      <a:pt x="61" y="26"/>
                      <a:pt x="62" y="30"/>
                    </a:cubicBezTo>
                    <a:cubicBezTo>
                      <a:pt x="47" y="29"/>
                      <a:pt x="31" y="20"/>
                      <a:pt x="1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5" name="Freeform 896"/>
              <p:cNvSpPr>
                <a:spLocks/>
              </p:cNvSpPr>
              <p:nvPr userDrawn="1"/>
            </p:nvSpPr>
            <p:spPr bwMode="auto">
              <a:xfrm>
                <a:off x="3052" y="1134"/>
                <a:ext cx="116" cy="158"/>
              </a:xfrm>
              <a:custGeom>
                <a:avLst/>
                <a:gdLst>
                  <a:gd name="T0" fmla="*/ 4 w 49"/>
                  <a:gd name="T1" fmla="*/ 23 h 67"/>
                  <a:gd name="T2" fmla="*/ 12 w 49"/>
                  <a:gd name="T3" fmla="*/ 3 h 67"/>
                  <a:gd name="T4" fmla="*/ 4 w 49"/>
                  <a:gd name="T5" fmla="*/ 23 h 67"/>
                </a:gdLst>
                <a:ahLst/>
                <a:cxnLst>
                  <a:cxn ang="0">
                    <a:pos x="T0" y="T1"/>
                  </a:cxn>
                  <a:cxn ang="0">
                    <a:pos x="T2" y="T3"/>
                  </a:cxn>
                  <a:cxn ang="0">
                    <a:pos x="T4" y="T5"/>
                  </a:cxn>
                </a:cxnLst>
                <a:rect l="0" t="0" r="r" b="b"/>
                <a:pathLst>
                  <a:path w="49" h="67">
                    <a:moveTo>
                      <a:pt x="4" y="23"/>
                    </a:moveTo>
                    <a:cubicBezTo>
                      <a:pt x="0" y="9"/>
                      <a:pt x="2" y="0"/>
                      <a:pt x="12" y="3"/>
                    </a:cubicBezTo>
                    <a:cubicBezTo>
                      <a:pt x="49" y="13"/>
                      <a:pt x="15" y="67"/>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6" name="Freeform 897"/>
              <p:cNvSpPr>
                <a:spLocks/>
              </p:cNvSpPr>
              <p:nvPr userDrawn="1"/>
            </p:nvSpPr>
            <p:spPr bwMode="auto">
              <a:xfrm>
                <a:off x="2877" y="847"/>
                <a:ext cx="132" cy="116"/>
              </a:xfrm>
              <a:custGeom>
                <a:avLst/>
                <a:gdLst>
                  <a:gd name="T0" fmla="*/ 18 w 56"/>
                  <a:gd name="T1" fmla="*/ 23 h 49"/>
                  <a:gd name="T2" fmla="*/ 22 w 56"/>
                  <a:gd name="T3" fmla="*/ 10 h 49"/>
                  <a:gd name="T4" fmla="*/ 18 w 56"/>
                  <a:gd name="T5" fmla="*/ 23 h 49"/>
                </a:gdLst>
                <a:ahLst/>
                <a:cxnLst>
                  <a:cxn ang="0">
                    <a:pos x="T0" y="T1"/>
                  </a:cxn>
                  <a:cxn ang="0">
                    <a:pos x="T2" y="T3"/>
                  </a:cxn>
                  <a:cxn ang="0">
                    <a:pos x="T4" y="T5"/>
                  </a:cxn>
                </a:cxnLst>
                <a:rect l="0" t="0" r="r" b="b"/>
                <a:pathLst>
                  <a:path w="56" h="49">
                    <a:moveTo>
                      <a:pt x="18" y="23"/>
                    </a:moveTo>
                    <a:cubicBezTo>
                      <a:pt x="0" y="8"/>
                      <a:pt x="0" y="0"/>
                      <a:pt x="22" y="10"/>
                    </a:cubicBezTo>
                    <a:cubicBezTo>
                      <a:pt x="56" y="24"/>
                      <a:pt x="51" y="49"/>
                      <a:pt x="1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7" name="Freeform 898"/>
              <p:cNvSpPr>
                <a:spLocks/>
              </p:cNvSpPr>
              <p:nvPr userDrawn="1"/>
            </p:nvSpPr>
            <p:spPr bwMode="auto">
              <a:xfrm>
                <a:off x="3012" y="2456"/>
                <a:ext cx="45" cy="69"/>
              </a:xfrm>
              <a:custGeom>
                <a:avLst/>
                <a:gdLst>
                  <a:gd name="T0" fmla="*/ 5 w 19"/>
                  <a:gd name="T1" fmla="*/ 24 h 29"/>
                  <a:gd name="T2" fmla="*/ 10 w 19"/>
                  <a:gd name="T3" fmla="*/ 29 h 29"/>
                  <a:gd name="T4" fmla="*/ 5 w 19"/>
                  <a:gd name="T5" fmla="*/ 24 h 29"/>
                </a:gdLst>
                <a:ahLst/>
                <a:cxnLst>
                  <a:cxn ang="0">
                    <a:pos x="T0" y="T1"/>
                  </a:cxn>
                  <a:cxn ang="0">
                    <a:pos x="T2" y="T3"/>
                  </a:cxn>
                  <a:cxn ang="0">
                    <a:pos x="T4" y="T5"/>
                  </a:cxn>
                </a:cxnLst>
                <a:rect l="0" t="0" r="r" b="b"/>
                <a:pathLst>
                  <a:path w="19" h="29">
                    <a:moveTo>
                      <a:pt x="5" y="24"/>
                    </a:moveTo>
                    <a:cubicBezTo>
                      <a:pt x="0" y="0"/>
                      <a:pt x="19" y="10"/>
                      <a:pt x="10" y="29"/>
                    </a:cubicBezTo>
                    <a:cubicBezTo>
                      <a:pt x="8" y="28"/>
                      <a:pt x="5" y="29"/>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8" name="Freeform 899"/>
              <p:cNvSpPr>
                <a:spLocks/>
              </p:cNvSpPr>
              <p:nvPr userDrawn="1"/>
            </p:nvSpPr>
            <p:spPr bwMode="auto">
              <a:xfrm>
                <a:off x="3076" y="1574"/>
                <a:ext cx="61" cy="149"/>
              </a:xfrm>
              <a:custGeom>
                <a:avLst/>
                <a:gdLst>
                  <a:gd name="T0" fmla="*/ 3 w 26"/>
                  <a:gd name="T1" fmla="*/ 45 h 63"/>
                  <a:gd name="T2" fmla="*/ 2 w 26"/>
                  <a:gd name="T3" fmla="*/ 23 h 63"/>
                  <a:gd name="T4" fmla="*/ 16 w 26"/>
                  <a:gd name="T5" fmla="*/ 63 h 63"/>
                  <a:gd name="T6" fmla="*/ 3 w 26"/>
                  <a:gd name="T7" fmla="*/ 45 h 63"/>
                </a:gdLst>
                <a:ahLst/>
                <a:cxnLst>
                  <a:cxn ang="0">
                    <a:pos x="T0" y="T1"/>
                  </a:cxn>
                  <a:cxn ang="0">
                    <a:pos x="T2" y="T3"/>
                  </a:cxn>
                  <a:cxn ang="0">
                    <a:pos x="T4" y="T5"/>
                  </a:cxn>
                  <a:cxn ang="0">
                    <a:pos x="T6" y="T7"/>
                  </a:cxn>
                </a:cxnLst>
                <a:rect l="0" t="0" r="r" b="b"/>
                <a:pathLst>
                  <a:path w="26" h="63">
                    <a:moveTo>
                      <a:pt x="3" y="45"/>
                    </a:moveTo>
                    <a:cubicBezTo>
                      <a:pt x="0" y="42"/>
                      <a:pt x="3" y="30"/>
                      <a:pt x="2" y="23"/>
                    </a:cubicBezTo>
                    <a:cubicBezTo>
                      <a:pt x="13" y="0"/>
                      <a:pt x="26" y="48"/>
                      <a:pt x="16" y="63"/>
                    </a:cubicBezTo>
                    <a:cubicBezTo>
                      <a:pt x="9" y="61"/>
                      <a:pt x="4" y="57"/>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9" name="Freeform 900"/>
              <p:cNvSpPr>
                <a:spLocks/>
              </p:cNvSpPr>
              <p:nvPr userDrawn="1"/>
            </p:nvSpPr>
            <p:spPr bwMode="auto">
              <a:xfrm>
                <a:off x="2018" y="263"/>
                <a:ext cx="156" cy="92"/>
              </a:xfrm>
              <a:custGeom>
                <a:avLst/>
                <a:gdLst>
                  <a:gd name="T0" fmla="*/ 20 w 66"/>
                  <a:gd name="T1" fmla="*/ 19 h 39"/>
                  <a:gd name="T2" fmla="*/ 0 w 66"/>
                  <a:gd name="T3" fmla="*/ 5 h 39"/>
                  <a:gd name="T4" fmla="*/ 66 w 66"/>
                  <a:gd name="T5" fmla="*/ 39 h 39"/>
                  <a:gd name="T6" fmla="*/ 52 w 66"/>
                  <a:gd name="T7" fmla="*/ 35 h 39"/>
                  <a:gd name="T8" fmla="*/ 20 w 66"/>
                  <a:gd name="T9" fmla="*/ 19 h 39"/>
                </a:gdLst>
                <a:ahLst/>
                <a:cxnLst>
                  <a:cxn ang="0">
                    <a:pos x="T0" y="T1"/>
                  </a:cxn>
                  <a:cxn ang="0">
                    <a:pos x="T2" y="T3"/>
                  </a:cxn>
                  <a:cxn ang="0">
                    <a:pos x="T4" y="T5"/>
                  </a:cxn>
                  <a:cxn ang="0">
                    <a:pos x="T6" y="T7"/>
                  </a:cxn>
                  <a:cxn ang="0">
                    <a:pos x="T8" y="T9"/>
                  </a:cxn>
                </a:cxnLst>
                <a:rect l="0" t="0" r="r" b="b"/>
                <a:pathLst>
                  <a:path w="66" h="39">
                    <a:moveTo>
                      <a:pt x="20" y="19"/>
                    </a:moveTo>
                    <a:cubicBezTo>
                      <a:pt x="6" y="11"/>
                      <a:pt x="0" y="5"/>
                      <a:pt x="0" y="5"/>
                    </a:cubicBezTo>
                    <a:cubicBezTo>
                      <a:pt x="4" y="0"/>
                      <a:pt x="51" y="24"/>
                      <a:pt x="66" y="39"/>
                    </a:cubicBezTo>
                    <a:cubicBezTo>
                      <a:pt x="61" y="39"/>
                      <a:pt x="56" y="37"/>
                      <a:pt x="52" y="35"/>
                    </a:cubicBezTo>
                    <a:cubicBezTo>
                      <a:pt x="47" y="33"/>
                      <a:pt x="40" y="31"/>
                      <a:pt x="2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0" name="Freeform 901"/>
              <p:cNvSpPr>
                <a:spLocks/>
              </p:cNvSpPr>
              <p:nvPr userDrawn="1"/>
            </p:nvSpPr>
            <p:spPr bwMode="auto">
              <a:xfrm>
                <a:off x="1718" y="19"/>
                <a:ext cx="104" cy="67"/>
              </a:xfrm>
              <a:custGeom>
                <a:avLst/>
                <a:gdLst>
                  <a:gd name="T0" fmla="*/ 11 w 44"/>
                  <a:gd name="T1" fmla="*/ 0 h 28"/>
                  <a:gd name="T2" fmla="*/ 0 w 44"/>
                  <a:gd name="T3" fmla="*/ 0 h 28"/>
                  <a:gd name="T4" fmla="*/ 5 w 44"/>
                  <a:gd name="T5" fmla="*/ 7 h 28"/>
                  <a:gd name="T6" fmla="*/ 44 w 44"/>
                  <a:gd name="T7" fmla="*/ 28 h 28"/>
                  <a:gd name="T8" fmla="*/ 40 w 44"/>
                  <a:gd name="T9" fmla="*/ 22 h 28"/>
                  <a:gd name="T10" fmla="*/ 11 w 44"/>
                  <a:gd name="T11" fmla="*/ 0 h 28"/>
                </a:gdLst>
                <a:ahLst/>
                <a:cxnLst>
                  <a:cxn ang="0">
                    <a:pos x="T0" y="T1"/>
                  </a:cxn>
                  <a:cxn ang="0">
                    <a:pos x="T2" y="T3"/>
                  </a:cxn>
                  <a:cxn ang="0">
                    <a:pos x="T4" y="T5"/>
                  </a:cxn>
                  <a:cxn ang="0">
                    <a:pos x="T6" y="T7"/>
                  </a:cxn>
                  <a:cxn ang="0">
                    <a:pos x="T8" y="T9"/>
                  </a:cxn>
                  <a:cxn ang="0">
                    <a:pos x="T10" y="T11"/>
                  </a:cxn>
                </a:cxnLst>
                <a:rect l="0" t="0" r="r" b="b"/>
                <a:pathLst>
                  <a:path w="44" h="28">
                    <a:moveTo>
                      <a:pt x="11" y="0"/>
                    </a:moveTo>
                    <a:cubicBezTo>
                      <a:pt x="8" y="0"/>
                      <a:pt x="4" y="0"/>
                      <a:pt x="0" y="0"/>
                    </a:cubicBezTo>
                    <a:cubicBezTo>
                      <a:pt x="2" y="2"/>
                      <a:pt x="3" y="5"/>
                      <a:pt x="5" y="7"/>
                    </a:cubicBezTo>
                    <a:cubicBezTo>
                      <a:pt x="14" y="17"/>
                      <a:pt x="29" y="28"/>
                      <a:pt x="44" y="28"/>
                    </a:cubicBezTo>
                    <a:cubicBezTo>
                      <a:pt x="43" y="26"/>
                      <a:pt x="41" y="24"/>
                      <a:pt x="40" y="22"/>
                    </a:cubicBezTo>
                    <a:cubicBezTo>
                      <a:pt x="35" y="15"/>
                      <a:pt x="23" y="4"/>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1" name="Freeform 902"/>
              <p:cNvSpPr>
                <a:spLocks/>
              </p:cNvSpPr>
              <p:nvPr userDrawn="1"/>
            </p:nvSpPr>
            <p:spPr bwMode="auto">
              <a:xfrm>
                <a:off x="2418" y="526"/>
                <a:ext cx="170" cy="87"/>
              </a:xfrm>
              <a:custGeom>
                <a:avLst/>
                <a:gdLst>
                  <a:gd name="T0" fmla="*/ 26 w 72"/>
                  <a:gd name="T1" fmla="*/ 17 h 37"/>
                  <a:gd name="T2" fmla="*/ 16 w 72"/>
                  <a:gd name="T3" fmla="*/ 5 h 37"/>
                  <a:gd name="T4" fmla="*/ 72 w 72"/>
                  <a:gd name="T5" fmla="*/ 37 h 37"/>
                  <a:gd name="T6" fmla="*/ 64 w 72"/>
                  <a:gd name="T7" fmla="*/ 34 h 37"/>
                  <a:gd name="T8" fmla="*/ 26 w 72"/>
                  <a:gd name="T9" fmla="*/ 17 h 37"/>
                </a:gdLst>
                <a:ahLst/>
                <a:cxnLst>
                  <a:cxn ang="0">
                    <a:pos x="T0" y="T1"/>
                  </a:cxn>
                  <a:cxn ang="0">
                    <a:pos x="T2" y="T3"/>
                  </a:cxn>
                  <a:cxn ang="0">
                    <a:pos x="T4" y="T5"/>
                  </a:cxn>
                  <a:cxn ang="0">
                    <a:pos x="T6" y="T7"/>
                  </a:cxn>
                  <a:cxn ang="0">
                    <a:pos x="T8" y="T9"/>
                  </a:cxn>
                </a:cxnLst>
                <a:rect l="0" t="0" r="r" b="b"/>
                <a:pathLst>
                  <a:path w="72" h="37">
                    <a:moveTo>
                      <a:pt x="26" y="17"/>
                    </a:moveTo>
                    <a:cubicBezTo>
                      <a:pt x="0" y="3"/>
                      <a:pt x="2" y="0"/>
                      <a:pt x="16" y="5"/>
                    </a:cubicBezTo>
                    <a:cubicBezTo>
                      <a:pt x="32" y="11"/>
                      <a:pt x="65" y="22"/>
                      <a:pt x="72" y="37"/>
                    </a:cubicBezTo>
                    <a:cubicBezTo>
                      <a:pt x="69" y="36"/>
                      <a:pt x="66" y="35"/>
                      <a:pt x="64" y="34"/>
                    </a:cubicBezTo>
                    <a:cubicBezTo>
                      <a:pt x="53" y="31"/>
                      <a:pt x="42" y="26"/>
                      <a:pt x="2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2" name="Freeform 903"/>
              <p:cNvSpPr>
                <a:spLocks/>
              </p:cNvSpPr>
              <p:nvPr userDrawn="1"/>
            </p:nvSpPr>
            <p:spPr bwMode="auto">
              <a:xfrm>
                <a:off x="3050" y="2272"/>
                <a:ext cx="35" cy="87"/>
              </a:xfrm>
              <a:custGeom>
                <a:avLst/>
                <a:gdLst>
                  <a:gd name="T0" fmla="*/ 7 w 15"/>
                  <a:gd name="T1" fmla="*/ 0 h 37"/>
                  <a:gd name="T2" fmla="*/ 14 w 15"/>
                  <a:gd name="T3" fmla="*/ 3 h 37"/>
                  <a:gd name="T4" fmla="*/ 14 w 15"/>
                  <a:gd name="T5" fmla="*/ 26 h 37"/>
                  <a:gd name="T6" fmla="*/ 7 w 15"/>
                  <a:gd name="T7" fmla="*/ 0 h 37"/>
                </a:gdLst>
                <a:ahLst/>
                <a:cxnLst>
                  <a:cxn ang="0">
                    <a:pos x="T0" y="T1"/>
                  </a:cxn>
                  <a:cxn ang="0">
                    <a:pos x="T2" y="T3"/>
                  </a:cxn>
                  <a:cxn ang="0">
                    <a:pos x="T4" y="T5"/>
                  </a:cxn>
                  <a:cxn ang="0">
                    <a:pos x="T6" y="T7"/>
                  </a:cxn>
                </a:cxnLst>
                <a:rect l="0" t="0" r="r" b="b"/>
                <a:pathLst>
                  <a:path w="15" h="37">
                    <a:moveTo>
                      <a:pt x="7" y="0"/>
                    </a:moveTo>
                    <a:cubicBezTo>
                      <a:pt x="9" y="1"/>
                      <a:pt x="12" y="2"/>
                      <a:pt x="14" y="3"/>
                    </a:cubicBezTo>
                    <a:cubicBezTo>
                      <a:pt x="15" y="8"/>
                      <a:pt x="14" y="18"/>
                      <a:pt x="14" y="26"/>
                    </a:cubicBezTo>
                    <a:cubicBezTo>
                      <a:pt x="7" y="37"/>
                      <a:pt x="0" y="14"/>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3" name="Freeform 904"/>
              <p:cNvSpPr>
                <a:spLocks/>
              </p:cNvSpPr>
              <p:nvPr userDrawn="1"/>
            </p:nvSpPr>
            <p:spPr bwMode="auto">
              <a:xfrm>
                <a:off x="3052" y="1056"/>
                <a:ext cx="99" cy="87"/>
              </a:xfrm>
              <a:custGeom>
                <a:avLst/>
                <a:gdLst>
                  <a:gd name="T0" fmla="*/ 8 w 42"/>
                  <a:gd name="T1" fmla="*/ 18 h 37"/>
                  <a:gd name="T2" fmla="*/ 11 w 42"/>
                  <a:gd name="T3" fmla="*/ 1 h 37"/>
                  <a:gd name="T4" fmla="*/ 27 w 42"/>
                  <a:gd name="T5" fmla="*/ 34 h 37"/>
                  <a:gd name="T6" fmla="*/ 8 w 42"/>
                  <a:gd name="T7" fmla="*/ 18 h 37"/>
                </a:gdLst>
                <a:ahLst/>
                <a:cxnLst>
                  <a:cxn ang="0">
                    <a:pos x="T0" y="T1"/>
                  </a:cxn>
                  <a:cxn ang="0">
                    <a:pos x="T2" y="T3"/>
                  </a:cxn>
                  <a:cxn ang="0">
                    <a:pos x="T4" y="T5"/>
                  </a:cxn>
                  <a:cxn ang="0">
                    <a:pos x="T6" y="T7"/>
                  </a:cxn>
                </a:cxnLst>
                <a:rect l="0" t="0" r="r" b="b"/>
                <a:pathLst>
                  <a:path w="42" h="37">
                    <a:moveTo>
                      <a:pt x="8" y="18"/>
                    </a:moveTo>
                    <a:cubicBezTo>
                      <a:pt x="0" y="4"/>
                      <a:pt x="4" y="0"/>
                      <a:pt x="11" y="1"/>
                    </a:cubicBezTo>
                    <a:cubicBezTo>
                      <a:pt x="31" y="4"/>
                      <a:pt x="42" y="37"/>
                      <a:pt x="27" y="34"/>
                    </a:cubicBezTo>
                    <a:cubicBezTo>
                      <a:pt x="17" y="32"/>
                      <a:pt x="13" y="26"/>
                      <a:pt x="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4" name="Freeform 905"/>
              <p:cNvSpPr>
                <a:spLocks/>
              </p:cNvSpPr>
              <p:nvPr userDrawn="1"/>
            </p:nvSpPr>
            <p:spPr bwMode="auto">
              <a:xfrm>
                <a:off x="2815" y="779"/>
                <a:ext cx="130" cy="85"/>
              </a:xfrm>
              <a:custGeom>
                <a:avLst/>
                <a:gdLst>
                  <a:gd name="T0" fmla="*/ 23 w 55"/>
                  <a:gd name="T1" fmla="*/ 22 h 36"/>
                  <a:gd name="T2" fmla="*/ 24 w 55"/>
                  <a:gd name="T3" fmla="*/ 11 h 36"/>
                  <a:gd name="T4" fmla="*/ 55 w 55"/>
                  <a:gd name="T5" fmla="*/ 36 h 36"/>
                  <a:gd name="T6" fmla="*/ 23 w 55"/>
                  <a:gd name="T7" fmla="*/ 22 h 36"/>
                </a:gdLst>
                <a:ahLst/>
                <a:cxnLst>
                  <a:cxn ang="0">
                    <a:pos x="T0" y="T1"/>
                  </a:cxn>
                  <a:cxn ang="0">
                    <a:pos x="T2" y="T3"/>
                  </a:cxn>
                  <a:cxn ang="0">
                    <a:pos x="T4" y="T5"/>
                  </a:cxn>
                  <a:cxn ang="0">
                    <a:pos x="T6" y="T7"/>
                  </a:cxn>
                </a:cxnLst>
                <a:rect l="0" t="0" r="r" b="b"/>
                <a:pathLst>
                  <a:path w="55" h="36">
                    <a:moveTo>
                      <a:pt x="23" y="22"/>
                    </a:moveTo>
                    <a:cubicBezTo>
                      <a:pt x="2" y="8"/>
                      <a:pt x="0" y="0"/>
                      <a:pt x="24" y="11"/>
                    </a:cubicBezTo>
                    <a:cubicBezTo>
                      <a:pt x="36" y="16"/>
                      <a:pt x="50" y="23"/>
                      <a:pt x="55" y="36"/>
                    </a:cubicBezTo>
                    <a:cubicBezTo>
                      <a:pt x="43" y="35"/>
                      <a:pt x="33" y="29"/>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5" name="Freeform 906"/>
              <p:cNvSpPr>
                <a:spLocks/>
              </p:cNvSpPr>
              <p:nvPr userDrawn="1"/>
            </p:nvSpPr>
            <p:spPr bwMode="auto">
              <a:xfrm>
                <a:off x="3102" y="1451"/>
                <a:ext cx="90" cy="201"/>
              </a:xfrm>
              <a:custGeom>
                <a:avLst/>
                <a:gdLst>
                  <a:gd name="T0" fmla="*/ 3 w 38"/>
                  <a:gd name="T1" fmla="*/ 31 h 85"/>
                  <a:gd name="T2" fmla="*/ 8 w 38"/>
                  <a:gd name="T3" fmla="*/ 1 h 85"/>
                  <a:gd name="T4" fmla="*/ 3 w 38"/>
                  <a:gd name="T5" fmla="*/ 31 h 85"/>
                </a:gdLst>
                <a:ahLst/>
                <a:cxnLst>
                  <a:cxn ang="0">
                    <a:pos x="T0" y="T1"/>
                  </a:cxn>
                  <a:cxn ang="0">
                    <a:pos x="T2" y="T3"/>
                  </a:cxn>
                  <a:cxn ang="0">
                    <a:pos x="T4" y="T5"/>
                  </a:cxn>
                </a:cxnLst>
                <a:rect l="0" t="0" r="r" b="b"/>
                <a:pathLst>
                  <a:path w="38" h="85">
                    <a:moveTo>
                      <a:pt x="3" y="31"/>
                    </a:moveTo>
                    <a:cubicBezTo>
                      <a:pt x="0" y="11"/>
                      <a:pt x="5" y="2"/>
                      <a:pt x="8" y="1"/>
                    </a:cubicBezTo>
                    <a:cubicBezTo>
                      <a:pt x="38" y="0"/>
                      <a:pt x="11" y="85"/>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6" name="Freeform 907"/>
              <p:cNvSpPr>
                <a:spLocks/>
              </p:cNvSpPr>
              <p:nvPr userDrawn="1"/>
            </p:nvSpPr>
            <p:spPr bwMode="auto">
              <a:xfrm>
                <a:off x="1933" y="204"/>
                <a:ext cx="161" cy="87"/>
              </a:xfrm>
              <a:custGeom>
                <a:avLst/>
                <a:gdLst>
                  <a:gd name="T0" fmla="*/ 24 w 68"/>
                  <a:gd name="T1" fmla="*/ 17 h 37"/>
                  <a:gd name="T2" fmla="*/ 11 w 68"/>
                  <a:gd name="T3" fmla="*/ 2 h 37"/>
                  <a:gd name="T4" fmla="*/ 63 w 68"/>
                  <a:gd name="T5" fmla="*/ 36 h 37"/>
                  <a:gd name="T6" fmla="*/ 24 w 68"/>
                  <a:gd name="T7" fmla="*/ 17 h 37"/>
                </a:gdLst>
                <a:ahLst/>
                <a:cxnLst>
                  <a:cxn ang="0">
                    <a:pos x="T0" y="T1"/>
                  </a:cxn>
                  <a:cxn ang="0">
                    <a:pos x="T2" y="T3"/>
                  </a:cxn>
                  <a:cxn ang="0">
                    <a:pos x="T4" y="T5"/>
                  </a:cxn>
                  <a:cxn ang="0">
                    <a:pos x="T6" y="T7"/>
                  </a:cxn>
                </a:cxnLst>
                <a:rect l="0" t="0" r="r" b="b"/>
                <a:pathLst>
                  <a:path w="68" h="37">
                    <a:moveTo>
                      <a:pt x="24" y="17"/>
                    </a:moveTo>
                    <a:cubicBezTo>
                      <a:pt x="0" y="2"/>
                      <a:pt x="3" y="0"/>
                      <a:pt x="11" y="2"/>
                    </a:cubicBezTo>
                    <a:cubicBezTo>
                      <a:pt x="23" y="6"/>
                      <a:pt x="68" y="35"/>
                      <a:pt x="63" y="36"/>
                    </a:cubicBezTo>
                    <a:cubicBezTo>
                      <a:pt x="55" y="37"/>
                      <a:pt x="38" y="25"/>
                      <a:pt x="2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7" name="Freeform 908"/>
              <p:cNvSpPr>
                <a:spLocks/>
              </p:cNvSpPr>
              <p:nvPr userDrawn="1"/>
            </p:nvSpPr>
            <p:spPr bwMode="auto">
              <a:xfrm>
                <a:off x="1765" y="19"/>
                <a:ext cx="14" cy="3"/>
              </a:xfrm>
              <a:custGeom>
                <a:avLst/>
                <a:gdLst>
                  <a:gd name="T0" fmla="*/ 0 w 6"/>
                  <a:gd name="T1" fmla="*/ 0 h 1"/>
                  <a:gd name="T2" fmla="*/ 6 w 6"/>
                  <a:gd name="T3" fmla="*/ 0 h 1"/>
                  <a:gd name="T4" fmla="*/ 5 w 6"/>
                  <a:gd name="T5" fmla="*/ 0 h 1"/>
                  <a:gd name="T6" fmla="*/ 0 w 6"/>
                  <a:gd name="T7" fmla="*/ 0 h 1"/>
                </a:gdLst>
                <a:ahLst/>
                <a:cxnLst>
                  <a:cxn ang="0">
                    <a:pos x="T0" y="T1"/>
                  </a:cxn>
                  <a:cxn ang="0">
                    <a:pos x="T2" y="T3"/>
                  </a:cxn>
                  <a:cxn ang="0">
                    <a:pos x="T4" y="T5"/>
                  </a:cxn>
                  <a:cxn ang="0">
                    <a:pos x="T6" y="T7"/>
                  </a:cxn>
                </a:cxnLst>
                <a:rect l="0" t="0" r="r" b="b"/>
                <a:pathLst>
                  <a:path w="6" h="1">
                    <a:moveTo>
                      <a:pt x="0" y="0"/>
                    </a:moveTo>
                    <a:cubicBezTo>
                      <a:pt x="3" y="1"/>
                      <a:pt x="5" y="1"/>
                      <a:pt x="6" y="0"/>
                    </a:cubicBezTo>
                    <a:cubicBezTo>
                      <a:pt x="6" y="0"/>
                      <a:pt x="5" y="0"/>
                      <a:pt x="5"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8" name="Freeform 909"/>
              <p:cNvSpPr>
                <a:spLocks/>
              </p:cNvSpPr>
              <p:nvPr userDrawn="1"/>
            </p:nvSpPr>
            <p:spPr bwMode="auto">
              <a:xfrm>
                <a:off x="3080" y="2075"/>
                <a:ext cx="48" cy="111"/>
              </a:xfrm>
              <a:custGeom>
                <a:avLst/>
                <a:gdLst>
                  <a:gd name="T0" fmla="*/ 9 w 20"/>
                  <a:gd name="T1" fmla="*/ 0 h 47"/>
                  <a:gd name="T2" fmla="*/ 17 w 20"/>
                  <a:gd name="T3" fmla="*/ 29 h 47"/>
                  <a:gd name="T4" fmla="*/ 9 w 20"/>
                  <a:gd name="T5" fmla="*/ 0 h 47"/>
                </a:gdLst>
                <a:ahLst/>
                <a:cxnLst>
                  <a:cxn ang="0">
                    <a:pos x="T0" y="T1"/>
                  </a:cxn>
                  <a:cxn ang="0">
                    <a:pos x="T2" y="T3"/>
                  </a:cxn>
                  <a:cxn ang="0">
                    <a:pos x="T4" y="T5"/>
                  </a:cxn>
                </a:cxnLst>
                <a:rect l="0" t="0" r="r" b="b"/>
                <a:pathLst>
                  <a:path w="20" h="47">
                    <a:moveTo>
                      <a:pt x="9" y="0"/>
                    </a:moveTo>
                    <a:cubicBezTo>
                      <a:pt x="17" y="0"/>
                      <a:pt x="20" y="10"/>
                      <a:pt x="17" y="29"/>
                    </a:cubicBezTo>
                    <a:cubicBezTo>
                      <a:pt x="10" y="47"/>
                      <a:pt x="0"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9" name="Freeform 910"/>
              <p:cNvSpPr>
                <a:spLocks/>
              </p:cNvSpPr>
              <p:nvPr userDrawn="1"/>
            </p:nvSpPr>
            <p:spPr bwMode="auto">
              <a:xfrm>
                <a:off x="2763" y="732"/>
                <a:ext cx="126" cy="70"/>
              </a:xfrm>
              <a:custGeom>
                <a:avLst/>
                <a:gdLst>
                  <a:gd name="T0" fmla="*/ 11 w 53"/>
                  <a:gd name="T1" fmla="*/ 10 h 30"/>
                  <a:gd name="T2" fmla="*/ 0 w 53"/>
                  <a:gd name="T3" fmla="*/ 0 h 30"/>
                  <a:gd name="T4" fmla="*/ 45 w 53"/>
                  <a:gd name="T5" fmla="*/ 21 h 30"/>
                  <a:gd name="T6" fmla="*/ 53 w 53"/>
                  <a:gd name="T7" fmla="*/ 30 h 30"/>
                  <a:gd name="T8" fmla="*/ 11 w 53"/>
                  <a:gd name="T9" fmla="*/ 10 h 30"/>
                </a:gdLst>
                <a:ahLst/>
                <a:cxnLst>
                  <a:cxn ang="0">
                    <a:pos x="T0" y="T1"/>
                  </a:cxn>
                  <a:cxn ang="0">
                    <a:pos x="T2" y="T3"/>
                  </a:cxn>
                  <a:cxn ang="0">
                    <a:pos x="T4" y="T5"/>
                  </a:cxn>
                  <a:cxn ang="0">
                    <a:pos x="T6" y="T7"/>
                  </a:cxn>
                  <a:cxn ang="0">
                    <a:pos x="T8" y="T9"/>
                  </a:cxn>
                </a:cxnLst>
                <a:rect l="0" t="0" r="r" b="b"/>
                <a:pathLst>
                  <a:path w="53" h="30">
                    <a:moveTo>
                      <a:pt x="11" y="10"/>
                    </a:moveTo>
                    <a:cubicBezTo>
                      <a:pt x="6" y="8"/>
                      <a:pt x="1" y="5"/>
                      <a:pt x="0" y="0"/>
                    </a:cubicBezTo>
                    <a:cubicBezTo>
                      <a:pt x="16" y="2"/>
                      <a:pt x="33" y="14"/>
                      <a:pt x="45" y="21"/>
                    </a:cubicBezTo>
                    <a:cubicBezTo>
                      <a:pt x="49" y="23"/>
                      <a:pt x="53" y="25"/>
                      <a:pt x="53" y="30"/>
                    </a:cubicBezTo>
                    <a:cubicBezTo>
                      <a:pt x="38" y="28"/>
                      <a:pt x="22" y="16"/>
                      <a:pt x="1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0" name="Freeform 911"/>
              <p:cNvSpPr>
                <a:spLocks/>
              </p:cNvSpPr>
              <p:nvPr userDrawn="1"/>
            </p:nvSpPr>
            <p:spPr bwMode="auto">
              <a:xfrm>
                <a:off x="2342" y="462"/>
                <a:ext cx="166" cy="87"/>
              </a:xfrm>
              <a:custGeom>
                <a:avLst/>
                <a:gdLst>
                  <a:gd name="T0" fmla="*/ 23 w 70"/>
                  <a:gd name="T1" fmla="*/ 18 h 37"/>
                  <a:gd name="T2" fmla="*/ 0 w 70"/>
                  <a:gd name="T3" fmla="*/ 3 h 37"/>
                  <a:gd name="T4" fmla="*/ 70 w 70"/>
                  <a:gd name="T5" fmla="*/ 37 h 37"/>
                  <a:gd name="T6" fmla="*/ 55 w 70"/>
                  <a:gd name="T7" fmla="*/ 33 h 37"/>
                  <a:gd name="T8" fmla="*/ 23 w 70"/>
                  <a:gd name="T9" fmla="*/ 18 h 37"/>
                </a:gdLst>
                <a:ahLst/>
                <a:cxnLst>
                  <a:cxn ang="0">
                    <a:pos x="T0" y="T1"/>
                  </a:cxn>
                  <a:cxn ang="0">
                    <a:pos x="T2" y="T3"/>
                  </a:cxn>
                  <a:cxn ang="0">
                    <a:pos x="T4" y="T5"/>
                  </a:cxn>
                  <a:cxn ang="0">
                    <a:pos x="T6" y="T7"/>
                  </a:cxn>
                  <a:cxn ang="0">
                    <a:pos x="T8" y="T9"/>
                  </a:cxn>
                </a:cxnLst>
                <a:rect l="0" t="0" r="r" b="b"/>
                <a:pathLst>
                  <a:path w="70" h="37">
                    <a:moveTo>
                      <a:pt x="23" y="18"/>
                    </a:moveTo>
                    <a:cubicBezTo>
                      <a:pt x="7" y="9"/>
                      <a:pt x="0" y="3"/>
                      <a:pt x="0" y="3"/>
                    </a:cubicBezTo>
                    <a:cubicBezTo>
                      <a:pt x="3" y="0"/>
                      <a:pt x="54" y="22"/>
                      <a:pt x="70" y="37"/>
                    </a:cubicBezTo>
                    <a:cubicBezTo>
                      <a:pt x="65" y="37"/>
                      <a:pt x="60" y="35"/>
                      <a:pt x="55" y="33"/>
                    </a:cubicBezTo>
                    <a:cubicBezTo>
                      <a:pt x="51" y="31"/>
                      <a:pt x="43" y="29"/>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1" name="Freeform 912"/>
              <p:cNvSpPr>
                <a:spLocks/>
              </p:cNvSpPr>
              <p:nvPr userDrawn="1"/>
            </p:nvSpPr>
            <p:spPr bwMode="auto">
              <a:xfrm>
                <a:off x="3038" y="985"/>
                <a:ext cx="118" cy="82"/>
              </a:xfrm>
              <a:custGeom>
                <a:avLst/>
                <a:gdLst>
                  <a:gd name="T0" fmla="*/ 12 w 50"/>
                  <a:gd name="T1" fmla="*/ 17 h 35"/>
                  <a:gd name="T2" fmla="*/ 10 w 50"/>
                  <a:gd name="T3" fmla="*/ 1 h 35"/>
                  <a:gd name="T4" fmla="*/ 34 w 50"/>
                  <a:gd name="T5" fmla="*/ 32 h 35"/>
                  <a:gd name="T6" fmla="*/ 12 w 50"/>
                  <a:gd name="T7" fmla="*/ 17 h 35"/>
                </a:gdLst>
                <a:ahLst/>
                <a:cxnLst>
                  <a:cxn ang="0">
                    <a:pos x="T0" y="T1"/>
                  </a:cxn>
                  <a:cxn ang="0">
                    <a:pos x="T2" y="T3"/>
                  </a:cxn>
                  <a:cxn ang="0">
                    <a:pos x="T4" y="T5"/>
                  </a:cxn>
                  <a:cxn ang="0">
                    <a:pos x="T6" y="T7"/>
                  </a:cxn>
                </a:cxnLst>
                <a:rect l="0" t="0" r="r" b="b"/>
                <a:pathLst>
                  <a:path w="50" h="35">
                    <a:moveTo>
                      <a:pt x="12" y="17"/>
                    </a:moveTo>
                    <a:cubicBezTo>
                      <a:pt x="0" y="3"/>
                      <a:pt x="3" y="0"/>
                      <a:pt x="10" y="1"/>
                    </a:cubicBezTo>
                    <a:cubicBezTo>
                      <a:pt x="31" y="6"/>
                      <a:pt x="50" y="35"/>
                      <a:pt x="34" y="32"/>
                    </a:cubicBezTo>
                    <a:cubicBezTo>
                      <a:pt x="24" y="29"/>
                      <a:pt x="19" y="25"/>
                      <a:pt x="1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2" name="Freeform 913"/>
              <p:cNvSpPr>
                <a:spLocks/>
              </p:cNvSpPr>
              <p:nvPr userDrawn="1"/>
            </p:nvSpPr>
            <p:spPr bwMode="auto">
              <a:xfrm>
                <a:off x="3061" y="2764"/>
                <a:ext cx="15" cy="38"/>
              </a:xfrm>
              <a:custGeom>
                <a:avLst/>
                <a:gdLst>
                  <a:gd name="T0" fmla="*/ 0 w 6"/>
                  <a:gd name="T1" fmla="*/ 12 h 16"/>
                  <a:gd name="T2" fmla="*/ 0 w 6"/>
                  <a:gd name="T3" fmla="*/ 0 h 16"/>
                  <a:gd name="T4" fmla="*/ 5 w 6"/>
                  <a:gd name="T5" fmla="*/ 2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0" y="4"/>
                      <a:pt x="0" y="0"/>
                    </a:cubicBezTo>
                    <a:cubicBezTo>
                      <a:pt x="2" y="1"/>
                      <a:pt x="4" y="1"/>
                      <a:pt x="5" y="2"/>
                    </a:cubicBezTo>
                    <a:cubicBezTo>
                      <a:pt x="6" y="13"/>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3" name="Freeform 914"/>
              <p:cNvSpPr>
                <a:spLocks/>
              </p:cNvSpPr>
              <p:nvPr userDrawn="1"/>
            </p:nvSpPr>
            <p:spPr bwMode="auto">
              <a:xfrm>
                <a:off x="3121" y="1316"/>
                <a:ext cx="71" cy="118"/>
              </a:xfrm>
              <a:custGeom>
                <a:avLst/>
                <a:gdLst>
                  <a:gd name="T0" fmla="*/ 4 w 30"/>
                  <a:gd name="T1" fmla="*/ 26 h 50"/>
                  <a:gd name="T2" fmla="*/ 13 w 30"/>
                  <a:gd name="T3" fmla="*/ 3 h 50"/>
                  <a:gd name="T4" fmla="*/ 17 w 30"/>
                  <a:gd name="T5" fmla="*/ 49 h 50"/>
                  <a:gd name="T6" fmla="*/ 4 w 30"/>
                  <a:gd name="T7" fmla="*/ 26 h 50"/>
                </a:gdLst>
                <a:ahLst/>
                <a:cxnLst>
                  <a:cxn ang="0">
                    <a:pos x="T0" y="T1"/>
                  </a:cxn>
                  <a:cxn ang="0">
                    <a:pos x="T2" y="T3"/>
                  </a:cxn>
                  <a:cxn ang="0">
                    <a:pos x="T4" y="T5"/>
                  </a:cxn>
                  <a:cxn ang="0">
                    <a:pos x="T6" y="T7"/>
                  </a:cxn>
                </a:cxnLst>
                <a:rect l="0" t="0" r="r" b="b"/>
                <a:pathLst>
                  <a:path w="30" h="50">
                    <a:moveTo>
                      <a:pt x="4" y="26"/>
                    </a:moveTo>
                    <a:cubicBezTo>
                      <a:pt x="0" y="5"/>
                      <a:pt x="7" y="0"/>
                      <a:pt x="13" y="3"/>
                    </a:cubicBezTo>
                    <a:cubicBezTo>
                      <a:pt x="26" y="10"/>
                      <a:pt x="30" y="50"/>
                      <a:pt x="17" y="49"/>
                    </a:cubicBezTo>
                    <a:cubicBezTo>
                      <a:pt x="12" y="48"/>
                      <a:pt x="7" y="39"/>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4" name="Freeform 915"/>
              <p:cNvSpPr>
                <a:spLocks/>
              </p:cNvSpPr>
              <p:nvPr userDrawn="1"/>
            </p:nvSpPr>
            <p:spPr bwMode="auto">
              <a:xfrm>
                <a:off x="3118" y="1888"/>
                <a:ext cx="45" cy="107"/>
              </a:xfrm>
              <a:custGeom>
                <a:avLst/>
                <a:gdLst>
                  <a:gd name="T0" fmla="*/ 6 w 19"/>
                  <a:gd name="T1" fmla="*/ 2 h 45"/>
                  <a:gd name="T2" fmla="*/ 18 w 19"/>
                  <a:gd name="T3" fmla="*/ 8 h 45"/>
                  <a:gd name="T4" fmla="*/ 17 w 19"/>
                  <a:gd name="T5" fmla="*/ 38 h 45"/>
                  <a:gd name="T6" fmla="*/ 6 w 19"/>
                  <a:gd name="T7" fmla="*/ 2 h 45"/>
                </a:gdLst>
                <a:ahLst/>
                <a:cxnLst>
                  <a:cxn ang="0">
                    <a:pos x="T0" y="T1"/>
                  </a:cxn>
                  <a:cxn ang="0">
                    <a:pos x="T2" y="T3"/>
                  </a:cxn>
                  <a:cxn ang="0">
                    <a:pos x="T4" y="T5"/>
                  </a:cxn>
                  <a:cxn ang="0">
                    <a:pos x="T6" y="T7"/>
                  </a:cxn>
                </a:cxnLst>
                <a:rect l="0" t="0" r="r" b="b"/>
                <a:pathLst>
                  <a:path w="19" h="45">
                    <a:moveTo>
                      <a:pt x="6" y="2"/>
                    </a:moveTo>
                    <a:cubicBezTo>
                      <a:pt x="10" y="0"/>
                      <a:pt x="15" y="2"/>
                      <a:pt x="18" y="8"/>
                    </a:cubicBezTo>
                    <a:cubicBezTo>
                      <a:pt x="19" y="18"/>
                      <a:pt x="19" y="30"/>
                      <a:pt x="17" y="38"/>
                    </a:cubicBezTo>
                    <a:cubicBezTo>
                      <a:pt x="7" y="45"/>
                      <a:pt x="0" y="21"/>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5" name="Freeform 916"/>
              <p:cNvSpPr>
                <a:spLocks/>
              </p:cNvSpPr>
              <p:nvPr userDrawn="1"/>
            </p:nvSpPr>
            <p:spPr bwMode="auto">
              <a:xfrm>
                <a:off x="2252" y="396"/>
                <a:ext cx="161" cy="89"/>
              </a:xfrm>
              <a:custGeom>
                <a:avLst/>
                <a:gdLst>
                  <a:gd name="T0" fmla="*/ 22 w 68"/>
                  <a:gd name="T1" fmla="*/ 18 h 38"/>
                  <a:gd name="T2" fmla="*/ 0 w 68"/>
                  <a:gd name="T3" fmla="*/ 3 h 38"/>
                  <a:gd name="T4" fmla="*/ 68 w 68"/>
                  <a:gd name="T5" fmla="*/ 38 h 38"/>
                  <a:gd name="T6" fmla="*/ 54 w 68"/>
                  <a:gd name="T7" fmla="*/ 33 h 38"/>
                  <a:gd name="T8" fmla="*/ 22 w 68"/>
                  <a:gd name="T9" fmla="*/ 18 h 38"/>
                </a:gdLst>
                <a:ahLst/>
                <a:cxnLst>
                  <a:cxn ang="0">
                    <a:pos x="T0" y="T1"/>
                  </a:cxn>
                  <a:cxn ang="0">
                    <a:pos x="T2" y="T3"/>
                  </a:cxn>
                  <a:cxn ang="0">
                    <a:pos x="T4" y="T5"/>
                  </a:cxn>
                  <a:cxn ang="0">
                    <a:pos x="T6" y="T7"/>
                  </a:cxn>
                  <a:cxn ang="0">
                    <a:pos x="T8" y="T9"/>
                  </a:cxn>
                </a:cxnLst>
                <a:rect l="0" t="0" r="r" b="b"/>
                <a:pathLst>
                  <a:path w="68" h="38">
                    <a:moveTo>
                      <a:pt x="22" y="18"/>
                    </a:moveTo>
                    <a:cubicBezTo>
                      <a:pt x="6" y="9"/>
                      <a:pt x="0" y="3"/>
                      <a:pt x="0" y="3"/>
                    </a:cubicBezTo>
                    <a:cubicBezTo>
                      <a:pt x="2" y="0"/>
                      <a:pt x="53" y="23"/>
                      <a:pt x="68" y="38"/>
                    </a:cubicBezTo>
                    <a:cubicBezTo>
                      <a:pt x="63" y="37"/>
                      <a:pt x="58" y="35"/>
                      <a:pt x="54" y="33"/>
                    </a:cubicBezTo>
                    <a:cubicBezTo>
                      <a:pt x="50" y="31"/>
                      <a:pt x="42" y="29"/>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6" name="Freeform 917"/>
              <p:cNvSpPr>
                <a:spLocks/>
              </p:cNvSpPr>
              <p:nvPr userDrawn="1"/>
            </p:nvSpPr>
            <p:spPr bwMode="auto">
              <a:xfrm>
                <a:off x="1869" y="135"/>
                <a:ext cx="147" cy="90"/>
              </a:xfrm>
              <a:custGeom>
                <a:avLst/>
                <a:gdLst>
                  <a:gd name="T0" fmla="*/ 21 w 62"/>
                  <a:gd name="T1" fmla="*/ 17 h 38"/>
                  <a:gd name="T2" fmla="*/ 16 w 62"/>
                  <a:gd name="T3" fmla="*/ 5 h 38"/>
                  <a:gd name="T4" fmla="*/ 62 w 62"/>
                  <a:gd name="T5" fmla="*/ 38 h 38"/>
                  <a:gd name="T6" fmla="*/ 53 w 62"/>
                  <a:gd name="T7" fmla="*/ 35 h 38"/>
                  <a:gd name="T8" fmla="*/ 21 w 62"/>
                  <a:gd name="T9" fmla="*/ 17 h 38"/>
                </a:gdLst>
                <a:ahLst/>
                <a:cxnLst>
                  <a:cxn ang="0">
                    <a:pos x="T0" y="T1"/>
                  </a:cxn>
                  <a:cxn ang="0">
                    <a:pos x="T2" y="T3"/>
                  </a:cxn>
                  <a:cxn ang="0">
                    <a:pos x="T4" y="T5"/>
                  </a:cxn>
                  <a:cxn ang="0">
                    <a:pos x="T6" y="T7"/>
                  </a:cxn>
                  <a:cxn ang="0">
                    <a:pos x="T8" y="T9"/>
                  </a:cxn>
                </a:cxnLst>
                <a:rect l="0" t="0" r="r" b="b"/>
                <a:pathLst>
                  <a:path w="62" h="38">
                    <a:moveTo>
                      <a:pt x="21" y="17"/>
                    </a:moveTo>
                    <a:cubicBezTo>
                      <a:pt x="0" y="2"/>
                      <a:pt x="3" y="0"/>
                      <a:pt x="16" y="5"/>
                    </a:cubicBezTo>
                    <a:cubicBezTo>
                      <a:pt x="32" y="12"/>
                      <a:pt x="53" y="23"/>
                      <a:pt x="62" y="38"/>
                    </a:cubicBezTo>
                    <a:cubicBezTo>
                      <a:pt x="59" y="37"/>
                      <a:pt x="56" y="36"/>
                      <a:pt x="53" y="35"/>
                    </a:cubicBezTo>
                    <a:cubicBezTo>
                      <a:pt x="43" y="32"/>
                      <a:pt x="34" y="26"/>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7" name="Freeform 918"/>
              <p:cNvSpPr>
                <a:spLocks/>
              </p:cNvSpPr>
              <p:nvPr userDrawn="1"/>
            </p:nvSpPr>
            <p:spPr bwMode="auto">
              <a:xfrm>
                <a:off x="2676" y="665"/>
                <a:ext cx="142" cy="74"/>
              </a:xfrm>
              <a:custGeom>
                <a:avLst/>
                <a:gdLst>
                  <a:gd name="T0" fmla="*/ 18 w 60"/>
                  <a:gd name="T1" fmla="*/ 12 h 31"/>
                  <a:gd name="T2" fmla="*/ 0 w 60"/>
                  <a:gd name="T3" fmla="*/ 0 h 31"/>
                  <a:gd name="T4" fmla="*/ 53 w 60"/>
                  <a:gd name="T5" fmla="*/ 24 h 31"/>
                  <a:gd name="T6" fmla="*/ 60 w 60"/>
                  <a:gd name="T7" fmla="*/ 31 h 31"/>
                  <a:gd name="T8" fmla="*/ 18 w 60"/>
                  <a:gd name="T9" fmla="*/ 12 h 31"/>
                </a:gdLst>
                <a:ahLst/>
                <a:cxnLst>
                  <a:cxn ang="0">
                    <a:pos x="T0" y="T1"/>
                  </a:cxn>
                  <a:cxn ang="0">
                    <a:pos x="T2" y="T3"/>
                  </a:cxn>
                  <a:cxn ang="0">
                    <a:pos x="T4" y="T5"/>
                  </a:cxn>
                  <a:cxn ang="0">
                    <a:pos x="T6" y="T7"/>
                  </a:cxn>
                  <a:cxn ang="0">
                    <a:pos x="T8" y="T9"/>
                  </a:cxn>
                </a:cxnLst>
                <a:rect l="0" t="0" r="r" b="b"/>
                <a:pathLst>
                  <a:path w="60" h="31">
                    <a:moveTo>
                      <a:pt x="18" y="12"/>
                    </a:moveTo>
                    <a:cubicBezTo>
                      <a:pt x="12" y="9"/>
                      <a:pt x="6" y="5"/>
                      <a:pt x="0" y="0"/>
                    </a:cubicBezTo>
                    <a:cubicBezTo>
                      <a:pt x="18" y="2"/>
                      <a:pt x="39" y="17"/>
                      <a:pt x="53" y="24"/>
                    </a:cubicBezTo>
                    <a:cubicBezTo>
                      <a:pt x="56" y="25"/>
                      <a:pt x="59" y="27"/>
                      <a:pt x="60" y="31"/>
                    </a:cubicBezTo>
                    <a:cubicBezTo>
                      <a:pt x="45" y="28"/>
                      <a:pt x="30" y="19"/>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8" name="Freeform 919"/>
              <p:cNvSpPr>
                <a:spLocks/>
              </p:cNvSpPr>
              <p:nvPr userDrawn="1"/>
            </p:nvSpPr>
            <p:spPr bwMode="auto">
              <a:xfrm>
                <a:off x="3005" y="916"/>
                <a:ext cx="108" cy="76"/>
              </a:xfrm>
              <a:custGeom>
                <a:avLst/>
                <a:gdLst>
                  <a:gd name="T0" fmla="*/ 15 w 46"/>
                  <a:gd name="T1" fmla="*/ 16 h 32"/>
                  <a:gd name="T2" fmla="*/ 9 w 46"/>
                  <a:gd name="T3" fmla="*/ 2 h 32"/>
                  <a:gd name="T4" fmla="*/ 46 w 46"/>
                  <a:gd name="T5" fmla="*/ 31 h 32"/>
                  <a:gd name="T6" fmla="*/ 41 w 46"/>
                  <a:gd name="T7" fmla="*/ 32 h 32"/>
                  <a:gd name="T8" fmla="*/ 15 w 46"/>
                  <a:gd name="T9" fmla="*/ 16 h 32"/>
                </a:gdLst>
                <a:ahLst/>
                <a:cxnLst>
                  <a:cxn ang="0">
                    <a:pos x="T0" y="T1"/>
                  </a:cxn>
                  <a:cxn ang="0">
                    <a:pos x="T2" y="T3"/>
                  </a:cxn>
                  <a:cxn ang="0">
                    <a:pos x="T4" y="T5"/>
                  </a:cxn>
                  <a:cxn ang="0">
                    <a:pos x="T6" y="T7"/>
                  </a:cxn>
                  <a:cxn ang="0">
                    <a:pos x="T8" y="T9"/>
                  </a:cxn>
                </a:cxnLst>
                <a:rect l="0" t="0" r="r" b="b"/>
                <a:pathLst>
                  <a:path w="46" h="32">
                    <a:moveTo>
                      <a:pt x="15" y="16"/>
                    </a:moveTo>
                    <a:cubicBezTo>
                      <a:pt x="0" y="2"/>
                      <a:pt x="3" y="0"/>
                      <a:pt x="9" y="2"/>
                    </a:cubicBezTo>
                    <a:cubicBezTo>
                      <a:pt x="24" y="6"/>
                      <a:pt x="39" y="17"/>
                      <a:pt x="46" y="31"/>
                    </a:cubicBezTo>
                    <a:cubicBezTo>
                      <a:pt x="44" y="32"/>
                      <a:pt x="42" y="32"/>
                      <a:pt x="41" y="32"/>
                    </a:cubicBezTo>
                    <a:cubicBezTo>
                      <a:pt x="32" y="32"/>
                      <a:pt x="24" y="24"/>
                      <a:pt x="1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9" name="Freeform 920"/>
              <p:cNvSpPr>
                <a:spLocks/>
              </p:cNvSpPr>
              <p:nvPr userDrawn="1"/>
            </p:nvSpPr>
            <p:spPr bwMode="auto">
              <a:xfrm>
                <a:off x="3095" y="2563"/>
                <a:ext cx="23" cy="52"/>
              </a:xfrm>
              <a:custGeom>
                <a:avLst/>
                <a:gdLst>
                  <a:gd name="T0" fmla="*/ 7 w 10"/>
                  <a:gd name="T1" fmla="*/ 3 h 22"/>
                  <a:gd name="T2" fmla="*/ 9 w 10"/>
                  <a:gd name="T3" fmla="*/ 16 h 22"/>
                  <a:gd name="T4" fmla="*/ 6 w 10"/>
                  <a:gd name="T5" fmla="*/ 22 h 22"/>
                  <a:gd name="T6" fmla="*/ 7 w 10"/>
                  <a:gd name="T7" fmla="*/ 3 h 22"/>
                </a:gdLst>
                <a:ahLst/>
                <a:cxnLst>
                  <a:cxn ang="0">
                    <a:pos x="T0" y="T1"/>
                  </a:cxn>
                  <a:cxn ang="0">
                    <a:pos x="T2" y="T3"/>
                  </a:cxn>
                  <a:cxn ang="0">
                    <a:pos x="T4" y="T5"/>
                  </a:cxn>
                  <a:cxn ang="0">
                    <a:pos x="T6" y="T7"/>
                  </a:cxn>
                </a:cxnLst>
                <a:rect l="0" t="0" r="r" b="b"/>
                <a:pathLst>
                  <a:path w="10" h="22">
                    <a:moveTo>
                      <a:pt x="7" y="3"/>
                    </a:moveTo>
                    <a:cubicBezTo>
                      <a:pt x="7" y="9"/>
                      <a:pt x="10" y="8"/>
                      <a:pt x="9" y="16"/>
                    </a:cubicBezTo>
                    <a:cubicBezTo>
                      <a:pt x="8" y="17"/>
                      <a:pt x="6" y="18"/>
                      <a:pt x="6" y="22"/>
                    </a:cubicBezTo>
                    <a:cubicBezTo>
                      <a:pt x="0" y="20"/>
                      <a:pt x="1" y="0"/>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0" name="Freeform 921"/>
              <p:cNvSpPr>
                <a:spLocks/>
              </p:cNvSpPr>
              <p:nvPr userDrawn="1"/>
            </p:nvSpPr>
            <p:spPr bwMode="auto">
              <a:xfrm>
                <a:off x="3137" y="1209"/>
                <a:ext cx="78" cy="123"/>
              </a:xfrm>
              <a:custGeom>
                <a:avLst/>
                <a:gdLst>
                  <a:gd name="T0" fmla="*/ 4 w 33"/>
                  <a:gd name="T1" fmla="*/ 24 h 52"/>
                  <a:gd name="T2" fmla="*/ 8 w 33"/>
                  <a:gd name="T3" fmla="*/ 1 h 52"/>
                  <a:gd name="T4" fmla="*/ 13 w 33"/>
                  <a:gd name="T5" fmla="*/ 40 h 52"/>
                  <a:gd name="T6" fmla="*/ 4 w 33"/>
                  <a:gd name="T7" fmla="*/ 24 h 52"/>
                </a:gdLst>
                <a:ahLst/>
                <a:cxnLst>
                  <a:cxn ang="0">
                    <a:pos x="T0" y="T1"/>
                  </a:cxn>
                  <a:cxn ang="0">
                    <a:pos x="T2" y="T3"/>
                  </a:cxn>
                  <a:cxn ang="0">
                    <a:pos x="T4" y="T5"/>
                  </a:cxn>
                  <a:cxn ang="0">
                    <a:pos x="T6" y="T7"/>
                  </a:cxn>
                </a:cxnLst>
                <a:rect l="0" t="0" r="r" b="b"/>
                <a:pathLst>
                  <a:path w="33" h="52">
                    <a:moveTo>
                      <a:pt x="4" y="24"/>
                    </a:moveTo>
                    <a:cubicBezTo>
                      <a:pt x="0" y="10"/>
                      <a:pt x="2" y="0"/>
                      <a:pt x="8" y="1"/>
                    </a:cubicBezTo>
                    <a:cubicBezTo>
                      <a:pt x="23" y="4"/>
                      <a:pt x="33" y="52"/>
                      <a:pt x="13" y="40"/>
                    </a:cubicBezTo>
                    <a:cubicBezTo>
                      <a:pt x="11" y="39"/>
                      <a:pt x="7"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1" name="Freeform 922"/>
              <p:cNvSpPr>
                <a:spLocks/>
              </p:cNvSpPr>
              <p:nvPr userDrawn="1"/>
            </p:nvSpPr>
            <p:spPr bwMode="auto">
              <a:xfrm>
                <a:off x="3154" y="1713"/>
                <a:ext cx="54" cy="104"/>
              </a:xfrm>
              <a:custGeom>
                <a:avLst/>
                <a:gdLst>
                  <a:gd name="T0" fmla="*/ 3 w 23"/>
                  <a:gd name="T1" fmla="*/ 29 h 44"/>
                  <a:gd name="T2" fmla="*/ 6 w 23"/>
                  <a:gd name="T3" fmla="*/ 0 h 44"/>
                  <a:gd name="T4" fmla="*/ 11 w 23"/>
                  <a:gd name="T5" fmla="*/ 44 h 44"/>
                  <a:gd name="T6" fmla="*/ 3 w 23"/>
                  <a:gd name="T7" fmla="*/ 29 h 44"/>
                </a:gdLst>
                <a:ahLst/>
                <a:cxnLst>
                  <a:cxn ang="0">
                    <a:pos x="T0" y="T1"/>
                  </a:cxn>
                  <a:cxn ang="0">
                    <a:pos x="T2" y="T3"/>
                  </a:cxn>
                  <a:cxn ang="0">
                    <a:pos x="T4" y="T5"/>
                  </a:cxn>
                  <a:cxn ang="0">
                    <a:pos x="T6" y="T7"/>
                  </a:cxn>
                </a:cxnLst>
                <a:rect l="0" t="0" r="r" b="b"/>
                <a:pathLst>
                  <a:path w="23" h="44">
                    <a:moveTo>
                      <a:pt x="3" y="29"/>
                    </a:moveTo>
                    <a:cubicBezTo>
                      <a:pt x="0" y="18"/>
                      <a:pt x="4" y="2"/>
                      <a:pt x="6" y="0"/>
                    </a:cubicBezTo>
                    <a:cubicBezTo>
                      <a:pt x="23" y="6"/>
                      <a:pt x="22" y="32"/>
                      <a:pt x="11" y="44"/>
                    </a:cubicBezTo>
                    <a:cubicBezTo>
                      <a:pt x="6" y="41"/>
                      <a:pt x="3" y="36"/>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2" name="Freeform 923"/>
              <p:cNvSpPr>
                <a:spLocks/>
              </p:cNvSpPr>
              <p:nvPr userDrawn="1"/>
            </p:nvSpPr>
            <p:spPr bwMode="auto">
              <a:xfrm>
                <a:off x="1829" y="76"/>
                <a:ext cx="137" cy="90"/>
              </a:xfrm>
              <a:custGeom>
                <a:avLst/>
                <a:gdLst>
                  <a:gd name="T0" fmla="*/ 12 w 58"/>
                  <a:gd name="T1" fmla="*/ 14 h 38"/>
                  <a:gd name="T2" fmla="*/ 0 w 58"/>
                  <a:gd name="T3" fmla="*/ 0 h 38"/>
                  <a:gd name="T4" fmla="*/ 44 w 58"/>
                  <a:gd name="T5" fmla="*/ 26 h 38"/>
                  <a:gd name="T6" fmla="*/ 12 w 58"/>
                  <a:gd name="T7" fmla="*/ 14 h 38"/>
                </a:gdLst>
                <a:ahLst/>
                <a:cxnLst>
                  <a:cxn ang="0">
                    <a:pos x="T0" y="T1"/>
                  </a:cxn>
                  <a:cxn ang="0">
                    <a:pos x="T2" y="T3"/>
                  </a:cxn>
                  <a:cxn ang="0">
                    <a:pos x="T4" y="T5"/>
                  </a:cxn>
                  <a:cxn ang="0">
                    <a:pos x="T6" y="T7"/>
                  </a:cxn>
                </a:cxnLst>
                <a:rect l="0" t="0" r="r" b="b"/>
                <a:pathLst>
                  <a:path w="58" h="38">
                    <a:moveTo>
                      <a:pt x="12" y="14"/>
                    </a:moveTo>
                    <a:cubicBezTo>
                      <a:pt x="7" y="10"/>
                      <a:pt x="2" y="6"/>
                      <a:pt x="0" y="0"/>
                    </a:cubicBezTo>
                    <a:cubicBezTo>
                      <a:pt x="16" y="3"/>
                      <a:pt x="32" y="15"/>
                      <a:pt x="44" y="26"/>
                    </a:cubicBezTo>
                    <a:cubicBezTo>
                      <a:pt x="58" y="38"/>
                      <a:pt x="38" y="30"/>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3" name="Freeform 924"/>
              <p:cNvSpPr>
                <a:spLocks/>
              </p:cNvSpPr>
              <p:nvPr userDrawn="1"/>
            </p:nvSpPr>
            <p:spPr bwMode="auto">
              <a:xfrm>
                <a:off x="2167" y="332"/>
                <a:ext cx="159" cy="90"/>
              </a:xfrm>
              <a:custGeom>
                <a:avLst/>
                <a:gdLst>
                  <a:gd name="T0" fmla="*/ 21 w 67"/>
                  <a:gd name="T1" fmla="*/ 18 h 38"/>
                  <a:gd name="T2" fmla="*/ 0 w 67"/>
                  <a:gd name="T3" fmla="*/ 3 h 38"/>
                  <a:gd name="T4" fmla="*/ 67 w 67"/>
                  <a:gd name="T5" fmla="*/ 38 h 38"/>
                  <a:gd name="T6" fmla="*/ 53 w 67"/>
                  <a:gd name="T7" fmla="*/ 34 h 38"/>
                  <a:gd name="T8" fmla="*/ 21 w 67"/>
                  <a:gd name="T9" fmla="*/ 18 h 38"/>
                </a:gdLst>
                <a:ahLst/>
                <a:cxnLst>
                  <a:cxn ang="0">
                    <a:pos x="T0" y="T1"/>
                  </a:cxn>
                  <a:cxn ang="0">
                    <a:pos x="T2" y="T3"/>
                  </a:cxn>
                  <a:cxn ang="0">
                    <a:pos x="T4" y="T5"/>
                  </a:cxn>
                  <a:cxn ang="0">
                    <a:pos x="T6" y="T7"/>
                  </a:cxn>
                  <a:cxn ang="0">
                    <a:pos x="T8" y="T9"/>
                  </a:cxn>
                </a:cxnLst>
                <a:rect l="0" t="0" r="r" b="b"/>
                <a:pathLst>
                  <a:path w="67" h="38">
                    <a:moveTo>
                      <a:pt x="21" y="18"/>
                    </a:moveTo>
                    <a:cubicBezTo>
                      <a:pt x="6" y="9"/>
                      <a:pt x="0" y="3"/>
                      <a:pt x="0" y="3"/>
                    </a:cubicBezTo>
                    <a:cubicBezTo>
                      <a:pt x="3" y="0"/>
                      <a:pt x="52" y="23"/>
                      <a:pt x="67" y="38"/>
                    </a:cubicBezTo>
                    <a:cubicBezTo>
                      <a:pt x="62" y="38"/>
                      <a:pt x="57" y="36"/>
                      <a:pt x="53" y="34"/>
                    </a:cubicBezTo>
                    <a:cubicBezTo>
                      <a:pt x="49" y="32"/>
                      <a:pt x="41" y="29"/>
                      <a:pt x="2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4" name="Freeform 925"/>
              <p:cNvSpPr>
                <a:spLocks/>
              </p:cNvSpPr>
              <p:nvPr userDrawn="1"/>
            </p:nvSpPr>
            <p:spPr bwMode="auto">
              <a:xfrm>
                <a:off x="2579" y="592"/>
                <a:ext cx="165" cy="90"/>
              </a:xfrm>
              <a:custGeom>
                <a:avLst/>
                <a:gdLst>
                  <a:gd name="T0" fmla="*/ 24 w 70"/>
                  <a:gd name="T1" fmla="*/ 16 h 38"/>
                  <a:gd name="T2" fmla="*/ 15 w 70"/>
                  <a:gd name="T3" fmla="*/ 6 h 38"/>
                  <a:gd name="T4" fmla="*/ 70 w 70"/>
                  <a:gd name="T5" fmla="*/ 38 h 38"/>
                  <a:gd name="T6" fmla="*/ 61 w 70"/>
                  <a:gd name="T7" fmla="*/ 35 h 38"/>
                  <a:gd name="T8" fmla="*/ 24 w 70"/>
                  <a:gd name="T9" fmla="*/ 16 h 38"/>
                </a:gdLst>
                <a:ahLst/>
                <a:cxnLst>
                  <a:cxn ang="0">
                    <a:pos x="T0" y="T1"/>
                  </a:cxn>
                  <a:cxn ang="0">
                    <a:pos x="T2" y="T3"/>
                  </a:cxn>
                  <a:cxn ang="0">
                    <a:pos x="T4" y="T5"/>
                  </a:cxn>
                  <a:cxn ang="0">
                    <a:pos x="T6" y="T7"/>
                  </a:cxn>
                  <a:cxn ang="0">
                    <a:pos x="T8" y="T9"/>
                  </a:cxn>
                </a:cxnLst>
                <a:rect l="0" t="0" r="r" b="b"/>
                <a:pathLst>
                  <a:path w="70" h="38">
                    <a:moveTo>
                      <a:pt x="24" y="16"/>
                    </a:moveTo>
                    <a:cubicBezTo>
                      <a:pt x="0" y="2"/>
                      <a:pt x="1" y="0"/>
                      <a:pt x="15" y="6"/>
                    </a:cubicBezTo>
                    <a:cubicBezTo>
                      <a:pt x="33" y="13"/>
                      <a:pt x="57" y="24"/>
                      <a:pt x="70" y="38"/>
                    </a:cubicBezTo>
                    <a:cubicBezTo>
                      <a:pt x="67" y="37"/>
                      <a:pt x="64" y="36"/>
                      <a:pt x="61" y="35"/>
                    </a:cubicBezTo>
                    <a:cubicBezTo>
                      <a:pt x="51" y="31"/>
                      <a:pt x="40" y="2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5" name="Freeform 926"/>
              <p:cNvSpPr>
                <a:spLocks/>
              </p:cNvSpPr>
              <p:nvPr userDrawn="1"/>
            </p:nvSpPr>
            <p:spPr bwMode="auto">
              <a:xfrm>
                <a:off x="2960" y="855"/>
                <a:ext cx="116" cy="78"/>
              </a:xfrm>
              <a:custGeom>
                <a:avLst/>
                <a:gdLst>
                  <a:gd name="T0" fmla="*/ 0 w 49"/>
                  <a:gd name="T1" fmla="*/ 0 h 33"/>
                  <a:gd name="T2" fmla="*/ 49 w 49"/>
                  <a:gd name="T3" fmla="*/ 31 h 33"/>
                  <a:gd name="T4" fmla="*/ 24 w 49"/>
                  <a:gd name="T5" fmla="*/ 21 h 33"/>
                  <a:gd name="T6" fmla="*/ 0 w 49"/>
                  <a:gd name="T7" fmla="*/ 0 h 33"/>
                </a:gdLst>
                <a:ahLst/>
                <a:cxnLst>
                  <a:cxn ang="0">
                    <a:pos x="T0" y="T1"/>
                  </a:cxn>
                  <a:cxn ang="0">
                    <a:pos x="T2" y="T3"/>
                  </a:cxn>
                  <a:cxn ang="0">
                    <a:pos x="T4" y="T5"/>
                  </a:cxn>
                  <a:cxn ang="0">
                    <a:pos x="T6" y="T7"/>
                  </a:cxn>
                </a:cxnLst>
                <a:rect l="0" t="0" r="r" b="b"/>
                <a:pathLst>
                  <a:path w="49" h="33">
                    <a:moveTo>
                      <a:pt x="0" y="0"/>
                    </a:moveTo>
                    <a:cubicBezTo>
                      <a:pt x="18" y="3"/>
                      <a:pt x="40" y="15"/>
                      <a:pt x="49" y="31"/>
                    </a:cubicBezTo>
                    <a:cubicBezTo>
                      <a:pt x="48" y="33"/>
                      <a:pt x="35" y="28"/>
                      <a:pt x="24" y="21"/>
                    </a:cubicBezTo>
                    <a:cubicBezTo>
                      <a:pt x="14" y="15"/>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6" name="Freeform 927"/>
              <p:cNvSpPr>
                <a:spLocks/>
              </p:cNvSpPr>
              <p:nvPr userDrawn="1"/>
            </p:nvSpPr>
            <p:spPr bwMode="auto">
              <a:xfrm>
                <a:off x="3109" y="2364"/>
                <a:ext cx="75" cy="66"/>
              </a:xfrm>
              <a:custGeom>
                <a:avLst/>
                <a:gdLst>
                  <a:gd name="T0" fmla="*/ 17 w 32"/>
                  <a:gd name="T1" fmla="*/ 28 h 28"/>
                  <a:gd name="T2" fmla="*/ 17 w 32"/>
                  <a:gd name="T3" fmla="*/ 28 h 28"/>
                </a:gdLst>
                <a:ahLst/>
                <a:cxnLst>
                  <a:cxn ang="0">
                    <a:pos x="T0" y="T1"/>
                  </a:cxn>
                  <a:cxn ang="0">
                    <a:pos x="T2" y="T3"/>
                  </a:cxn>
                </a:cxnLst>
                <a:rect l="0" t="0" r="r" b="b"/>
                <a:pathLst>
                  <a:path w="32" h="28">
                    <a:moveTo>
                      <a:pt x="17" y="28"/>
                    </a:moveTo>
                    <a:cubicBezTo>
                      <a:pt x="0" y="2"/>
                      <a:pt x="32" y="0"/>
                      <a:pt x="17"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7" name="Freeform 928"/>
              <p:cNvSpPr>
                <a:spLocks/>
              </p:cNvSpPr>
              <p:nvPr userDrawn="1"/>
            </p:nvSpPr>
            <p:spPr bwMode="auto">
              <a:xfrm>
                <a:off x="3144" y="1108"/>
                <a:ext cx="93" cy="109"/>
              </a:xfrm>
              <a:custGeom>
                <a:avLst/>
                <a:gdLst>
                  <a:gd name="T0" fmla="*/ 5 w 39"/>
                  <a:gd name="T1" fmla="*/ 18 h 46"/>
                  <a:gd name="T2" fmla="*/ 27 w 39"/>
                  <a:gd name="T3" fmla="*/ 22 h 46"/>
                  <a:gd name="T4" fmla="*/ 5 w 39"/>
                  <a:gd name="T5" fmla="*/ 18 h 46"/>
                </a:gdLst>
                <a:ahLst/>
                <a:cxnLst>
                  <a:cxn ang="0">
                    <a:pos x="T0" y="T1"/>
                  </a:cxn>
                  <a:cxn ang="0">
                    <a:pos x="T2" y="T3"/>
                  </a:cxn>
                  <a:cxn ang="0">
                    <a:pos x="T4" y="T5"/>
                  </a:cxn>
                </a:cxnLst>
                <a:rect l="0" t="0" r="r" b="b"/>
                <a:pathLst>
                  <a:path w="39" h="46">
                    <a:moveTo>
                      <a:pt x="5" y="18"/>
                    </a:moveTo>
                    <a:cubicBezTo>
                      <a:pt x="0" y="0"/>
                      <a:pt x="19" y="5"/>
                      <a:pt x="27" y="22"/>
                    </a:cubicBezTo>
                    <a:cubicBezTo>
                      <a:pt x="39" y="46"/>
                      <a:pt x="10" y="43"/>
                      <a:pt x="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8" name="Freeform 929"/>
              <p:cNvSpPr>
                <a:spLocks/>
              </p:cNvSpPr>
              <p:nvPr userDrawn="1"/>
            </p:nvSpPr>
            <p:spPr bwMode="auto">
              <a:xfrm>
                <a:off x="3182" y="1529"/>
                <a:ext cx="59" cy="137"/>
              </a:xfrm>
              <a:custGeom>
                <a:avLst/>
                <a:gdLst>
                  <a:gd name="T0" fmla="*/ 2 w 25"/>
                  <a:gd name="T1" fmla="*/ 40 h 58"/>
                  <a:gd name="T2" fmla="*/ 2 w 25"/>
                  <a:gd name="T3" fmla="*/ 18 h 58"/>
                  <a:gd name="T4" fmla="*/ 15 w 25"/>
                  <a:gd name="T5" fmla="*/ 58 h 58"/>
                  <a:gd name="T6" fmla="*/ 2 w 25"/>
                  <a:gd name="T7" fmla="*/ 40 h 58"/>
                </a:gdLst>
                <a:ahLst/>
                <a:cxnLst>
                  <a:cxn ang="0">
                    <a:pos x="T0" y="T1"/>
                  </a:cxn>
                  <a:cxn ang="0">
                    <a:pos x="T2" y="T3"/>
                  </a:cxn>
                  <a:cxn ang="0">
                    <a:pos x="T4" y="T5"/>
                  </a:cxn>
                  <a:cxn ang="0">
                    <a:pos x="T6" y="T7"/>
                  </a:cxn>
                </a:cxnLst>
                <a:rect l="0" t="0" r="r" b="b"/>
                <a:pathLst>
                  <a:path w="25" h="58">
                    <a:moveTo>
                      <a:pt x="2" y="40"/>
                    </a:moveTo>
                    <a:cubicBezTo>
                      <a:pt x="0" y="36"/>
                      <a:pt x="2" y="25"/>
                      <a:pt x="2" y="18"/>
                    </a:cubicBezTo>
                    <a:cubicBezTo>
                      <a:pt x="16" y="0"/>
                      <a:pt x="25" y="47"/>
                      <a:pt x="15" y="58"/>
                    </a:cubicBezTo>
                    <a:cubicBezTo>
                      <a:pt x="9" y="56"/>
                      <a:pt x="4" y="51"/>
                      <a:pt x="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9" name="Freeform 930"/>
              <p:cNvSpPr>
                <a:spLocks/>
              </p:cNvSpPr>
              <p:nvPr userDrawn="1"/>
            </p:nvSpPr>
            <p:spPr bwMode="auto">
              <a:xfrm>
                <a:off x="1796" y="19"/>
                <a:ext cx="99" cy="76"/>
              </a:xfrm>
              <a:custGeom>
                <a:avLst/>
                <a:gdLst>
                  <a:gd name="T0" fmla="*/ 7 w 42"/>
                  <a:gd name="T1" fmla="*/ 0 h 32"/>
                  <a:gd name="T2" fmla="*/ 1 w 42"/>
                  <a:gd name="T3" fmla="*/ 0 h 32"/>
                  <a:gd name="T4" fmla="*/ 6 w 42"/>
                  <a:gd name="T5" fmla="*/ 9 h 32"/>
                  <a:gd name="T6" fmla="*/ 42 w 42"/>
                  <a:gd name="T7" fmla="*/ 28 h 32"/>
                  <a:gd name="T8" fmla="*/ 37 w 42"/>
                  <a:gd name="T9" fmla="*/ 21 h 32"/>
                  <a:gd name="T10" fmla="*/ 7 w 42"/>
                  <a:gd name="T11" fmla="*/ 0 h 32"/>
                </a:gdLst>
                <a:ahLst/>
                <a:cxnLst>
                  <a:cxn ang="0">
                    <a:pos x="T0" y="T1"/>
                  </a:cxn>
                  <a:cxn ang="0">
                    <a:pos x="T2" y="T3"/>
                  </a:cxn>
                  <a:cxn ang="0">
                    <a:pos x="T4" y="T5"/>
                  </a:cxn>
                  <a:cxn ang="0">
                    <a:pos x="T6" y="T7"/>
                  </a:cxn>
                  <a:cxn ang="0">
                    <a:pos x="T8" y="T9"/>
                  </a:cxn>
                  <a:cxn ang="0">
                    <a:pos x="T10" y="T11"/>
                  </a:cxn>
                </a:cxnLst>
                <a:rect l="0" t="0" r="r" b="b"/>
                <a:pathLst>
                  <a:path w="42" h="32">
                    <a:moveTo>
                      <a:pt x="7" y="0"/>
                    </a:moveTo>
                    <a:cubicBezTo>
                      <a:pt x="5" y="0"/>
                      <a:pt x="3" y="0"/>
                      <a:pt x="1" y="0"/>
                    </a:cubicBezTo>
                    <a:cubicBezTo>
                      <a:pt x="0" y="3"/>
                      <a:pt x="2" y="6"/>
                      <a:pt x="6" y="9"/>
                    </a:cubicBezTo>
                    <a:cubicBezTo>
                      <a:pt x="14" y="15"/>
                      <a:pt x="30" y="32"/>
                      <a:pt x="42" y="28"/>
                    </a:cubicBezTo>
                    <a:cubicBezTo>
                      <a:pt x="40" y="26"/>
                      <a:pt x="39" y="23"/>
                      <a:pt x="37" y="21"/>
                    </a:cubicBezTo>
                    <a:cubicBezTo>
                      <a:pt x="30" y="12"/>
                      <a:pt x="19" y="4"/>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0" name="Freeform 931"/>
              <p:cNvSpPr>
                <a:spLocks/>
              </p:cNvSpPr>
              <p:nvPr userDrawn="1"/>
            </p:nvSpPr>
            <p:spPr bwMode="auto">
              <a:xfrm>
                <a:off x="2087" y="265"/>
                <a:ext cx="153" cy="95"/>
              </a:xfrm>
              <a:custGeom>
                <a:avLst/>
                <a:gdLst>
                  <a:gd name="T0" fmla="*/ 20 w 65"/>
                  <a:gd name="T1" fmla="*/ 19 h 40"/>
                  <a:gd name="T2" fmla="*/ 1 w 65"/>
                  <a:gd name="T3" fmla="*/ 4 h 40"/>
                  <a:gd name="T4" fmla="*/ 65 w 65"/>
                  <a:gd name="T5" fmla="*/ 40 h 40"/>
                  <a:gd name="T6" fmla="*/ 51 w 65"/>
                  <a:gd name="T7" fmla="*/ 35 h 40"/>
                  <a:gd name="T8" fmla="*/ 20 w 65"/>
                  <a:gd name="T9" fmla="*/ 19 h 40"/>
                </a:gdLst>
                <a:ahLst/>
                <a:cxnLst>
                  <a:cxn ang="0">
                    <a:pos x="T0" y="T1"/>
                  </a:cxn>
                  <a:cxn ang="0">
                    <a:pos x="T2" y="T3"/>
                  </a:cxn>
                  <a:cxn ang="0">
                    <a:pos x="T4" y="T5"/>
                  </a:cxn>
                  <a:cxn ang="0">
                    <a:pos x="T6" y="T7"/>
                  </a:cxn>
                  <a:cxn ang="0">
                    <a:pos x="T8" y="T9"/>
                  </a:cxn>
                </a:cxnLst>
                <a:rect l="0" t="0" r="r" b="b"/>
                <a:pathLst>
                  <a:path w="65" h="40">
                    <a:moveTo>
                      <a:pt x="20" y="19"/>
                    </a:moveTo>
                    <a:cubicBezTo>
                      <a:pt x="6" y="10"/>
                      <a:pt x="0" y="4"/>
                      <a:pt x="1" y="4"/>
                    </a:cubicBezTo>
                    <a:cubicBezTo>
                      <a:pt x="4" y="0"/>
                      <a:pt x="49" y="25"/>
                      <a:pt x="65" y="40"/>
                    </a:cubicBezTo>
                    <a:cubicBezTo>
                      <a:pt x="60" y="39"/>
                      <a:pt x="55" y="37"/>
                      <a:pt x="51" y="35"/>
                    </a:cubicBezTo>
                    <a:cubicBezTo>
                      <a:pt x="47" y="33"/>
                      <a:pt x="39" y="30"/>
                      <a:pt x="2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1" name="Freeform 932"/>
              <p:cNvSpPr>
                <a:spLocks/>
              </p:cNvSpPr>
              <p:nvPr userDrawn="1"/>
            </p:nvSpPr>
            <p:spPr bwMode="auto">
              <a:xfrm>
                <a:off x="3161" y="2175"/>
                <a:ext cx="38" cy="82"/>
              </a:xfrm>
              <a:custGeom>
                <a:avLst/>
                <a:gdLst>
                  <a:gd name="T0" fmla="*/ 11 w 16"/>
                  <a:gd name="T1" fmla="*/ 5 h 35"/>
                  <a:gd name="T2" fmla="*/ 9 w 16"/>
                  <a:gd name="T3" fmla="*/ 35 h 35"/>
                  <a:gd name="T4" fmla="*/ 11 w 16"/>
                  <a:gd name="T5" fmla="*/ 5 h 35"/>
                </a:gdLst>
                <a:ahLst/>
                <a:cxnLst>
                  <a:cxn ang="0">
                    <a:pos x="T0" y="T1"/>
                  </a:cxn>
                  <a:cxn ang="0">
                    <a:pos x="T2" y="T3"/>
                  </a:cxn>
                  <a:cxn ang="0">
                    <a:pos x="T4" y="T5"/>
                  </a:cxn>
                </a:cxnLst>
                <a:rect l="0" t="0" r="r" b="b"/>
                <a:pathLst>
                  <a:path w="16" h="35">
                    <a:moveTo>
                      <a:pt x="11" y="5"/>
                    </a:moveTo>
                    <a:cubicBezTo>
                      <a:pt x="16" y="14"/>
                      <a:pt x="15" y="32"/>
                      <a:pt x="9" y="35"/>
                    </a:cubicBezTo>
                    <a:cubicBezTo>
                      <a:pt x="0" y="31"/>
                      <a:pt x="2" y="0"/>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2" name="Freeform 933"/>
              <p:cNvSpPr>
                <a:spLocks/>
              </p:cNvSpPr>
              <p:nvPr userDrawn="1"/>
            </p:nvSpPr>
            <p:spPr bwMode="auto">
              <a:xfrm>
                <a:off x="2503" y="533"/>
                <a:ext cx="161" cy="87"/>
              </a:xfrm>
              <a:custGeom>
                <a:avLst/>
                <a:gdLst>
                  <a:gd name="T0" fmla="*/ 22 w 68"/>
                  <a:gd name="T1" fmla="*/ 16 h 37"/>
                  <a:gd name="T2" fmla="*/ 0 w 68"/>
                  <a:gd name="T3" fmla="*/ 2 h 37"/>
                  <a:gd name="T4" fmla="*/ 68 w 68"/>
                  <a:gd name="T5" fmla="*/ 37 h 37"/>
                  <a:gd name="T6" fmla="*/ 54 w 68"/>
                  <a:gd name="T7" fmla="*/ 32 h 37"/>
                  <a:gd name="T8" fmla="*/ 22 w 68"/>
                  <a:gd name="T9" fmla="*/ 16 h 37"/>
                </a:gdLst>
                <a:ahLst/>
                <a:cxnLst>
                  <a:cxn ang="0">
                    <a:pos x="T0" y="T1"/>
                  </a:cxn>
                  <a:cxn ang="0">
                    <a:pos x="T2" y="T3"/>
                  </a:cxn>
                  <a:cxn ang="0">
                    <a:pos x="T4" y="T5"/>
                  </a:cxn>
                  <a:cxn ang="0">
                    <a:pos x="T6" y="T7"/>
                  </a:cxn>
                  <a:cxn ang="0">
                    <a:pos x="T8" y="T9"/>
                  </a:cxn>
                </a:cxnLst>
                <a:rect l="0" t="0" r="r" b="b"/>
                <a:pathLst>
                  <a:path w="68" h="37">
                    <a:moveTo>
                      <a:pt x="22" y="16"/>
                    </a:moveTo>
                    <a:cubicBezTo>
                      <a:pt x="6" y="7"/>
                      <a:pt x="0" y="2"/>
                      <a:pt x="0" y="2"/>
                    </a:cubicBezTo>
                    <a:cubicBezTo>
                      <a:pt x="2" y="0"/>
                      <a:pt x="51" y="22"/>
                      <a:pt x="68" y="37"/>
                    </a:cubicBezTo>
                    <a:cubicBezTo>
                      <a:pt x="63" y="36"/>
                      <a:pt x="58" y="34"/>
                      <a:pt x="54" y="32"/>
                    </a:cubicBezTo>
                    <a:cubicBezTo>
                      <a:pt x="50" y="30"/>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3" name="Freeform 934"/>
              <p:cNvSpPr>
                <a:spLocks/>
              </p:cNvSpPr>
              <p:nvPr userDrawn="1"/>
            </p:nvSpPr>
            <p:spPr bwMode="auto">
              <a:xfrm>
                <a:off x="2886" y="779"/>
                <a:ext cx="130" cy="87"/>
              </a:xfrm>
              <a:custGeom>
                <a:avLst/>
                <a:gdLst>
                  <a:gd name="T0" fmla="*/ 24 w 55"/>
                  <a:gd name="T1" fmla="*/ 21 h 37"/>
                  <a:gd name="T2" fmla="*/ 23 w 55"/>
                  <a:gd name="T3" fmla="*/ 12 h 37"/>
                  <a:gd name="T4" fmla="*/ 55 w 55"/>
                  <a:gd name="T5" fmla="*/ 37 h 37"/>
                  <a:gd name="T6" fmla="*/ 24 w 55"/>
                  <a:gd name="T7" fmla="*/ 21 h 37"/>
                </a:gdLst>
                <a:ahLst/>
                <a:cxnLst>
                  <a:cxn ang="0">
                    <a:pos x="T0" y="T1"/>
                  </a:cxn>
                  <a:cxn ang="0">
                    <a:pos x="T2" y="T3"/>
                  </a:cxn>
                  <a:cxn ang="0">
                    <a:pos x="T4" y="T5"/>
                  </a:cxn>
                  <a:cxn ang="0">
                    <a:pos x="T6" y="T7"/>
                  </a:cxn>
                </a:cxnLst>
                <a:rect l="0" t="0" r="r" b="b"/>
                <a:pathLst>
                  <a:path w="55" h="37">
                    <a:moveTo>
                      <a:pt x="24" y="21"/>
                    </a:moveTo>
                    <a:cubicBezTo>
                      <a:pt x="2" y="6"/>
                      <a:pt x="0" y="0"/>
                      <a:pt x="23" y="12"/>
                    </a:cubicBezTo>
                    <a:cubicBezTo>
                      <a:pt x="35" y="18"/>
                      <a:pt x="49" y="25"/>
                      <a:pt x="55" y="37"/>
                    </a:cubicBezTo>
                    <a:cubicBezTo>
                      <a:pt x="44" y="34"/>
                      <a:pt x="34" y="28"/>
                      <a:pt x="2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4" name="Freeform 935"/>
              <p:cNvSpPr>
                <a:spLocks/>
              </p:cNvSpPr>
              <p:nvPr userDrawn="1"/>
            </p:nvSpPr>
            <p:spPr bwMode="auto">
              <a:xfrm>
                <a:off x="3154" y="1044"/>
                <a:ext cx="80" cy="87"/>
              </a:xfrm>
              <a:custGeom>
                <a:avLst/>
                <a:gdLst>
                  <a:gd name="T0" fmla="*/ 3 w 34"/>
                  <a:gd name="T1" fmla="*/ 14 h 37"/>
                  <a:gd name="T2" fmla="*/ 0 w 34"/>
                  <a:gd name="T3" fmla="*/ 5 h 37"/>
                  <a:gd name="T4" fmla="*/ 27 w 34"/>
                  <a:gd name="T5" fmla="*/ 33 h 37"/>
                  <a:gd name="T6" fmla="*/ 3 w 34"/>
                  <a:gd name="T7" fmla="*/ 14 h 37"/>
                </a:gdLst>
                <a:ahLst/>
                <a:cxnLst>
                  <a:cxn ang="0">
                    <a:pos x="T0" y="T1"/>
                  </a:cxn>
                  <a:cxn ang="0">
                    <a:pos x="T2" y="T3"/>
                  </a:cxn>
                  <a:cxn ang="0">
                    <a:pos x="T4" y="T5"/>
                  </a:cxn>
                  <a:cxn ang="0">
                    <a:pos x="T6" y="T7"/>
                  </a:cxn>
                </a:cxnLst>
                <a:rect l="0" t="0" r="r" b="b"/>
                <a:pathLst>
                  <a:path w="34" h="37">
                    <a:moveTo>
                      <a:pt x="3" y="14"/>
                    </a:moveTo>
                    <a:cubicBezTo>
                      <a:pt x="2" y="11"/>
                      <a:pt x="1" y="8"/>
                      <a:pt x="0" y="5"/>
                    </a:cubicBezTo>
                    <a:cubicBezTo>
                      <a:pt x="12" y="0"/>
                      <a:pt x="34" y="24"/>
                      <a:pt x="27" y="33"/>
                    </a:cubicBezTo>
                    <a:cubicBezTo>
                      <a:pt x="24" y="37"/>
                      <a:pt x="8" y="25"/>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5" name="Freeform 936"/>
              <p:cNvSpPr>
                <a:spLocks/>
              </p:cNvSpPr>
              <p:nvPr userDrawn="1"/>
            </p:nvSpPr>
            <p:spPr bwMode="auto">
              <a:xfrm>
                <a:off x="3140" y="2856"/>
                <a:ext cx="11" cy="28"/>
              </a:xfrm>
              <a:custGeom>
                <a:avLst/>
                <a:gdLst>
                  <a:gd name="T0" fmla="*/ 0 w 5"/>
                  <a:gd name="T1" fmla="*/ 8 h 12"/>
                  <a:gd name="T2" fmla="*/ 0 w 5"/>
                  <a:gd name="T3" fmla="*/ 2 h 12"/>
                  <a:gd name="T4" fmla="*/ 2 w 5"/>
                  <a:gd name="T5" fmla="*/ 0 h 12"/>
                  <a:gd name="T6" fmla="*/ 4 w 5"/>
                  <a:gd name="T7" fmla="*/ 0 h 12"/>
                  <a:gd name="T8" fmla="*/ 5 w 5"/>
                  <a:gd name="T9" fmla="*/ 4 h 12"/>
                  <a:gd name="T10" fmla="*/ 5 w 5"/>
                  <a:gd name="T11" fmla="*/ 10 h 12"/>
                  <a:gd name="T12" fmla="*/ 4 w 5"/>
                  <a:gd name="T13" fmla="*/ 12 h 12"/>
                  <a:gd name="T14" fmla="*/ 1 w 5"/>
                  <a:gd name="T15" fmla="*/ 11 h 12"/>
                  <a:gd name="T16" fmla="*/ 0 w 5"/>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8"/>
                    </a:moveTo>
                    <a:cubicBezTo>
                      <a:pt x="0" y="6"/>
                      <a:pt x="0" y="4"/>
                      <a:pt x="0" y="2"/>
                    </a:cubicBezTo>
                    <a:cubicBezTo>
                      <a:pt x="1" y="3"/>
                      <a:pt x="1" y="1"/>
                      <a:pt x="2" y="0"/>
                    </a:cubicBezTo>
                    <a:cubicBezTo>
                      <a:pt x="2" y="0"/>
                      <a:pt x="3" y="0"/>
                      <a:pt x="4" y="0"/>
                    </a:cubicBezTo>
                    <a:cubicBezTo>
                      <a:pt x="4" y="3"/>
                      <a:pt x="5" y="3"/>
                      <a:pt x="5" y="4"/>
                    </a:cubicBezTo>
                    <a:cubicBezTo>
                      <a:pt x="5" y="6"/>
                      <a:pt x="5" y="8"/>
                      <a:pt x="5" y="10"/>
                    </a:cubicBezTo>
                    <a:cubicBezTo>
                      <a:pt x="4" y="9"/>
                      <a:pt x="4" y="10"/>
                      <a:pt x="4" y="12"/>
                    </a:cubicBezTo>
                    <a:cubicBezTo>
                      <a:pt x="3" y="12"/>
                      <a:pt x="2" y="12"/>
                      <a:pt x="1" y="11"/>
                    </a:cubicBezTo>
                    <a:cubicBezTo>
                      <a:pt x="1" y="9"/>
                      <a:pt x="1" y="9"/>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6" name="Freeform 937"/>
              <p:cNvSpPr>
                <a:spLocks/>
              </p:cNvSpPr>
              <p:nvPr userDrawn="1"/>
            </p:nvSpPr>
            <p:spPr bwMode="auto">
              <a:xfrm>
                <a:off x="3201" y="1411"/>
                <a:ext cx="92" cy="160"/>
              </a:xfrm>
              <a:custGeom>
                <a:avLst/>
                <a:gdLst>
                  <a:gd name="T0" fmla="*/ 3 w 39"/>
                  <a:gd name="T1" fmla="*/ 26 h 68"/>
                  <a:gd name="T2" fmla="*/ 10 w 39"/>
                  <a:gd name="T3" fmla="*/ 4 h 68"/>
                  <a:gd name="T4" fmla="*/ 3 w 39"/>
                  <a:gd name="T5" fmla="*/ 26 h 68"/>
                </a:gdLst>
                <a:ahLst/>
                <a:cxnLst>
                  <a:cxn ang="0">
                    <a:pos x="T0" y="T1"/>
                  </a:cxn>
                  <a:cxn ang="0">
                    <a:pos x="T2" y="T3"/>
                  </a:cxn>
                  <a:cxn ang="0">
                    <a:pos x="T4" y="T5"/>
                  </a:cxn>
                </a:cxnLst>
                <a:rect l="0" t="0" r="r" b="b"/>
                <a:pathLst>
                  <a:path w="39" h="68">
                    <a:moveTo>
                      <a:pt x="3" y="26"/>
                    </a:moveTo>
                    <a:cubicBezTo>
                      <a:pt x="0" y="4"/>
                      <a:pt x="5" y="0"/>
                      <a:pt x="10" y="4"/>
                    </a:cubicBezTo>
                    <a:cubicBezTo>
                      <a:pt x="39" y="20"/>
                      <a:pt x="8" y="68"/>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7" name="Freeform 938"/>
              <p:cNvSpPr>
                <a:spLocks/>
              </p:cNvSpPr>
              <p:nvPr userDrawn="1"/>
            </p:nvSpPr>
            <p:spPr bwMode="auto">
              <a:xfrm>
                <a:off x="1829" y="19"/>
                <a:ext cx="31" cy="10"/>
              </a:xfrm>
              <a:custGeom>
                <a:avLst/>
                <a:gdLst>
                  <a:gd name="T0" fmla="*/ 0 w 13"/>
                  <a:gd name="T1" fmla="*/ 0 h 4"/>
                  <a:gd name="T2" fmla="*/ 13 w 13"/>
                  <a:gd name="T3" fmla="*/ 0 h 4"/>
                  <a:gd name="T4" fmla="*/ 0 w 13"/>
                  <a:gd name="T5" fmla="*/ 0 h 4"/>
                </a:gdLst>
                <a:ahLst/>
                <a:cxnLst>
                  <a:cxn ang="0">
                    <a:pos x="T0" y="T1"/>
                  </a:cxn>
                  <a:cxn ang="0">
                    <a:pos x="T2" y="T3"/>
                  </a:cxn>
                  <a:cxn ang="0">
                    <a:pos x="T4" y="T5"/>
                  </a:cxn>
                </a:cxnLst>
                <a:rect l="0" t="0" r="r" b="b"/>
                <a:pathLst>
                  <a:path w="13" h="4">
                    <a:moveTo>
                      <a:pt x="0" y="0"/>
                    </a:moveTo>
                    <a:cubicBezTo>
                      <a:pt x="8" y="3"/>
                      <a:pt x="13" y="4"/>
                      <a:pt x="13" y="0"/>
                    </a:cubicBezTo>
                    <a:cubicBezTo>
                      <a:pt x="9" y="0"/>
                      <a:pt x="5"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8" name="Freeform 939"/>
              <p:cNvSpPr>
                <a:spLocks/>
              </p:cNvSpPr>
              <p:nvPr userDrawn="1"/>
            </p:nvSpPr>
            <p:spPr bwMode="auto">
              <a:xfrm>
                <a:off x="2408" y="469"/>
                <a:ext cx="164" cy="90"/>
              </a:xfrm>
              <a:custGeom>
                <a:avLst/>
                <a:gdLst>
                  <a:gd name="T0" fmla="*/ 23 w 69"/>
                  <a:gd name="T1" fmla="*/ 16 h 38"/>
                  <a:gd name="T2" fmla="*/ 0 w 69"/>
                  <a:gd name="T3" fmla="*/ 2 h 38"/>
                  <a:gd name="T4" fmla="*/ 69 w 69"/>
                  <a:gd name="T5" fmla="*/ 38 h 38"/>
                  <a:gd name="T6" fmla="*/ 55 w 69"/>
                  <a:gd name="T7" fmla="*/ 33 h 38"/>
                  <a:gd name="T8" fmla="*/ 23 w 69"/>
                  <a:gd name="T9" fmla="*/ 16 h 38"/>
                </a:gdLst>
                <a:ahLst/>
                <a:cxnLst>
                  <a:cxn ang="0">
                    <a:pos x="T0" y="T1"/>
                  </a:cxn>
                  <a:cxn ang="0">
                    <a:pos x="T2" y="T3"/>
                  </a:cxn>
                  <a:cxn ang="0">
                    <a:pos x="T4" y="T5"/>
                  </a:cxn>
                  <a:cxn ang="0">
                    <a:pos x="T6" y="T7"/>
                  </a:cxn>
                  <a:cxn ang="0">
                    <a:pos x="T8" y="T9"/>
                  </a:cxn>
                </a:cxnLst>
                <a:rect l="0" t="0" r="r" b="b"/>
                <a:pathLst>
                  <a:path w="69" h="38">
                    <a:moveTo>
                      <a:pt x="23" y="16"/>
                    </a:moveTo>
                    <a:cubicBezTo>
                      <a:pt x="7" y="7"/>
                      <a:pt x="0" y="2"/>
                      <a:pt x="0" y="2"/>
                    </a:cubicBezTo>
                    <a:cubicBezTo>
                      <a:pt x="2" y="0"/>
                      <a:pt x="52" y="23"/>
                      <a:pt x="69" y="38"/>
                    </a:cubicBezTo>
                    <a:cubicBezTo>
                      <a:pt x="64" y="37"/>
                      <a:pt x="59" y="35"/>
                      <a:pt x="55" y="33"/>
                    </a:cubicBezTo>
                    <a:cubicBezTo>
                      <a:pt x="50" y="31"/>
                      <a:pt x="43" y="28"/>
                      <a:pt x="2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9" name="Freeform 940"/>
              <p:cNvSpPr>
                <a:spLocks/>
              </p:cNvSpPr>
              <p:nvPr userDrawn="1"/>
            </p:nvSpPr>
            <p:spPr bwMode="auto">
              <a:xfrm>
                <a:off x="2020" y="202"/>
                <a:ext cx="145" cy="97"/>
              </a:xfrm>
              <a:custGeom>
                <a:avLst/>
                <a:gdLst>
                  <a:gd name="T0" fmla="*/ 18 w 61"/>
                  <a:gd name="T1" fmla="*/ 20 h 41"/>
                  <a:gd name="T2" fmla="*/ 0 w 61"/>
                  <a:gd name="T3" fmla="*/ 5 h 41"/>
                  <a:gd name="T4" fmla="*/ 61 w 61"/>
                  <a:gd name="T5" fmla="*/ 41 h 41"/>
                  <a:gd name="T6" fmla="*/ 47 w 61"/>
                  <a:gd name="T7" fmla="*/ 36 h 41"/>
                  <a:gd name="T8" fmla="*/ 18 w 61"/>
                  <a:gd name="T9" fmla="*/ 20 h 41"/>
                </a:gdLst>
                <a:ahLst/>
                <a:cxnLst>
                  <a:cxn ang="0">
                    <a:pos x="T0" y="T1"/>
                  </a:cxn>
                  <a:cxn ang="0">
                    <a:pos x="T2" y="T3"/>
                  </a:cxn>
                  <a:cxn ang="0">
                    <a:pos x="T4" y="T5"/>
                  </a:cxn>
                  <a:cxn ang="0">
                    <a:pos x="T6" y="T7"/>
                  </a:cxn>
                  <a:cxn ang="0">
                    <a:pos x="T8" y="T9"/>
                  </a:cxn>
                </a:cxnLst>
                <a:rect l="0" t="0" r="r" b="b"/>
                <a:pathLst>
                  <a:path w="61" h="41">
                    <a:moveTo>
                      <a:pt x="18" y="20"/>
                    </a:moveTo>
                    <a:cubicBezTo>
                      <a:pt x="5" y="11"/>
                      <a:pt x="0" y="5"/>
                      <a:pt x="0" y="5"/>
                    </a:cubicBezTo>
                    <a:cubicBezTo>
                      <a:pt x="5" y="0"/>
                      <a:pt x="49" y="28"/>
                      <a:pt x="61" y="41"/>
                    </a:cubicBezTo>
                    <a:cubicBezTo>
                      <a:pt x="56" y="41"/>
                      <a:pt x="52" y="39"/>
                      <a:pt x="47" y="36"/>
                    </a:cubicBezTo>
                    <a:cubicBezTo>
                      <a:pt x="44" y="34"/>
                      <a:pt x="36" y="32"/>
                      <a:pt x="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0" name="Freeform 941"/>
              <p:cNvSpPr>
                <a:spLocks/>
              </p:cNvSpPr>
              <p:nvPr userDrawn="1"/>
            </p:nvSpPr>
            <p:spPr bwMode="auto">
              <a:xfrm>
                <a:off x="3192" y="2002"/>
                <a:ext cx="45" cy="106"/>
              </a:xfrm>
              <a:custGeom>
                <a:avLst/>
                <a:gdLst>
                  <a:gd name="T0" fmla="*/ 8 w 19"/>
                  <a:gd name="T1" fmla="*/ 0 h 45"/>
                  <a:gd name="T2" fmla="*/ 17 w 19"/>
                  <a:gd name="T3" fmla="*/ 29 h 45"/>
                  <a:gd name="T4" fmla="*/ 8 w 19"/>
                  <a:gd name="T5" fmla="*/ 0 h 45"/>
                </a:gdLst>
                <a:ahLst/>
                <a:cxnLst>
                  <a:cxn ang="0">
                    <a:pos x="T0" y="T1"/>
                  </a:cxn>
                  <a:cxn ang="0">
                    <a:pos x="T2" y="T3"/>
                  </a:cxn>
                  <a:cxn ang="0">
                    <a:pos x="T4" y="T5"/>
                  </a:cxn>
                </a:cxnLst>
                <a:rect l="0" t="0" r="r" b="b"/>
                <a:pathLst>
                  <a:path w="19" h="45">
                    <a:moveTo>
                      <a:pt x="8" y="0"/>
                    </a:moveTo>
                    <a:cubicBezTo>
                      <a:pt x="16" y="1"/>
                      <a:pt x="19" y="11"/>
                      <a:pt x="17" y="29"/>
                    </a:cubicBezTo>
                    <a:cubicBezTo>
                      <a:pt x="9" y="45"/>
                      <a:pt x="0" y="11"/>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1" name="Freeform 942"/>
              <p:cNvSpPr>
                <a:spLocks/>
              </p:cNvSpPr>
              <p:nvPr userDrawn="1"/>
            </p:nvSpPr>
            <p:spPr bwMode="auto">
              <a:xfrm>
                <a:off x="2832" y="734"/>
                <a:ext cx="128" cy="73"/>
              </a:xfrm>
              <a:custGeom>
                <a:avLst/>
                <a:gdLst>
                  <a:gd name="T0" fmla="*/ 11 w 54"/>
                  <a:gd name="T1" fmla="*/ 9 h 31"/>
                  <a:gd name="T2" fmla="*/ 0 w 54"/>
                  <a:gd name="T3" fmla="*/ 0 h 31"/>
                  <a:gd name="T4" fmla="*/ 45 w 54"/>
                  <a:gd name="T5" fmla="*/ 23 h 31"/>
                  <a:gd name="T6" fmla="*/ 54 w 54"/>
                  <a:gd name="T7" fmla="*/ 31 h 31"/>
                  <a:gd name="T8" fmla="*/ 11 w 54"/>
                  <a:gd name="T9" fmla="*/ 9 h 31"/>
                </a:gdLst>
                <a:ahLst/>
                <a:cxnLst>
                  <a:cxn ang="0">
                    <a:pos x="T0" y="T1"/>
                  </a:cxn>
                  <a:cxn ang="0">
                    <a:pos x="T2" y="T3"/>
                  </a:cxn>
                  <a:cxn ang="0">
                    <a:pos x="T4" y="T5"/>
                  </a:cxn>
                  <a:cxn ang="0">
                    <a:pos x="T6" y="T7"/>
                  </a:cxn>
                  <a:cxn ang="0">
                    <a:pos x="T8" y="T9"/>
                  </a:cxn>
                </a:cxnLst>
                <a:rect l="0" t="0" r="r" b="b"/>
                <a:pathLst>
                  <a:path w="54" h="31">
                    <a:moveTo>
                      <a:pt x="11" y="9"/>
                    </a:moveTo>
                    <a:cubicBezTo>
                      <a:pt x="7" y="7"/>
                      <a:pt x="2" y="4"/>
                      <a:pt x="0" y="0"/>
                    </a:cubicBezTo>
                    <a:cubicBezTo>
                      <a:pt x="16" y="4"/>
                      <a:pt x="32" y="17"/>
                      <a:pt x="45" y="23"/>
                    </a:cubicBezTo>
                    <a:cubicBezTo>
                      <a:pt x="48" y="25"/>
                      <a:pt x="52" y="27"/>
                      <a:pt x="54" y="31"/>
                    </a:cubicBezTo>
                    <a:cubicBezTo>
                      <a:pt x="38" y="27"/>
                      <a:pt x="23" y="15"/>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2" name="Freeform 943"/>
              <p:cNvSpPr>
                <a:spLocks/>
              </p:cNvSpPr>
              <p:nvPr userDrawn="1"/>
            </p:nvSpPr>
            <p:spPr bwMode="auto">
              <a:xfrm>
                <a:off x="3125" y="980"/>
                <a:ext cx="104" cy="111"/>
              </a:xfrm>
              <a:custGeom>
                <a:avLst/>
                <a:gdLst>
                  <a:gd name="T0" fmla="*/ 10 w 44"/>
                  <a:gd name="T1" fmla="*/ 15 h 47"/>
                  <a:gd name="T2" fmla="*/ 10 w 44"/>
                  <a:gd name="T3" fmla="*/ 4 h 47"/>
                  <a:gd name="T4" fmla="*/ 10 w 44"/>
                  <a:gd name="T5" fmla="*/ 15 h 47"/>
                </a:gdLst>
                <a:ahLst/>
                <a:cxnLst>
                  <a:cxn ang="0">
                    <a:pos x="T0" y="T1"/>
                  </a:cxn>
                  <a:cxn ang="0">
                    <a:pos x="T2" y="T3"/>
                  </a:cxn>
                  <a:cxn ang="0">
                    <a:pos x="T4" y="T5"/>
                  </a:cxn>
                </a:cxnLst>
                <a:rect l="0" t="0" r="r" b="b"/>
                <a:pathLst>
                  <a:path w="44" h="47">
                    <a:moveTo>
                      <a:pt x="10" y="15"/>
                    </a:moveTo>
                    <a:cubicBezTo>
                      <a:pt x="2" y="5"/>
                      <a:pt x="0" y="0"/>
                      <a:pt x="10" y="4"/>
                    </a:cubicBezTo>
                    <a:cubicBezTo>
                      <a:pt x="44" y="19"/>
                      <a:pt x="36" y="47"/>
                      <a:pt x="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3" name="Freeform 944"/>
              <p:cNvSpPr>
                <a:spLocks/>
              </p:cNvSpPr>
              <p:nvPr userDrawn="1"/>
            </p:nvSpPr>
            <p:spPr bwMode="auto">
              <a:xfrm>
                <a:off x="3220" y="1292"/>
                <a:ext cx="66" cy="128"/>
              </a:xfrm>
              <a:custGeom>
                <a:avLst/>
                <a:gdLst>
                  <a:gd name="T0" fmla="*/ 2 w 28"/>
                  <a:gd name="T1" fmla="*/ 18 h 54"/>
                  <a:gd name="T2" fmla="*/ 4 w 28"/>
                  <a:gd name="T3" fmla="*/ 2 h 54"/>
                  <a:gd name="T4" fmla="*/ 12 w 28"/>
                  <a:gd name="T5" fmla="*/ 43 h 54"/>
                  <a:gd name="T6" fmla="*/ 2 w 28"/>
                  <a:gd name="T7" fmla="*/ 18 h 54"/>
                </a:gdLst>
                <a:ahLst/>
                <a:cxnLst>
                  <a:cxn ang="0">
                    <a:pos x="T0" y="T1"/>
                  </a:cxn>
                  <a:cxn ang="0">
                    <a:pos x="T2" y="T3"/>
                  </a:cxn>
                  <a:cxn ang="0">
                    <a:pos x="T4" y="T5"/>
                  </a:cxn>
                  <a:cxn ang="0">
                    <a:pos x="T6" y="T7"/>
                  </a:cxn>
                </a:cxnLst>
                <a:rect l="0" t="0" r="r" b="b"/>
                <a:pathLst>
                  <a:path w="28" h="54">
                    <a:moveTo>
                      <a:pt x="2" y="18"/>
                    </a:moveTo>
                    <a:cubicBezTo>
                      <a:pt x="0" y="8"/>
                      <a:pt x="3" y="2"/>
                      <a:pt x="4" y="2"/>
                    </a:cubicBezTo>
                    <a:cubicBezTo>
                      <a:pt x="16" y="0"/>
                      <a:pt x="28" y="54"/>
                      <a:pt x="12" y="43"/>
                    </a:cubicBezTo>
                    <a:cubicBezTo>
                      <a:pt x="8" y="41"/>
                      <a:pt x="4" y="31"/>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4" name="Freeform 945"/>
              <p:cNvSpPr>
                <a:spLocks/>
              </p:cNvSpPr>
              <p:nvPr userDrawn="1"/>
            </p:nvSpPr>
            <p:spPr bwMode="auto">
              <a:xfrm>
                <a:off x="3177" y="2669"/>
                <a:ext cx="15" cy="38"/>
              </a:xfrm>
              <a:custGeom>
                <a:avLst/>
                <a:gdLst>
                  <a:gd name="T0" fmla="*/ 0 w 6"/>
                  <a:gd name="T1" fmla="*/ 12 h 16"/>
                  <a:gd name="T2" fmla="*/ 0 w 6"/>
                  <a:gd name="T3" fmla="*/ 0 h 16"/>
                  <a:gd name="T4" fmla="*/ 5 w 6"/>
                  <a:gd name="T5" fmla="*/ 2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0" y="4"/>
                      <a:pt x="0" y="0"/>
                    </a:cubicBezTo>
                    <a:cubicBezTo>
                      <a:pt x="2" y="1"/>
                      <a:pt x="4" y="1"/>
                      <a:pt x="5" y="2"/>
                    </a:cubicBezTo>
                    <a:cubicBezTo>
                      <a:pt x="6" y="13"/>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5" name="Freeform 946"/>
              <p:cNvSpPr>
                <a:spLocks/>
              </p:cNvSpPr>
              <p:nvPr userDrawn="1"/>
            </p:nvSpPr>
            <p:spPr bwMode="auto">
              <a:xfrm>
                <a:off x="1942" y="142"/>
                <a:ext cx="154" cy="90"/>
              </a:xfrm>
              <a:custGeom>
                <a:avLst/>
                <a:gdLst>
                  <a:gd name="T0" fmla="*/ 21 w 65"/>
                  <a:gd name="T1" fmla="*/ 17 h 38"/>
                  <a:gd name="T2" fmla="*/ 11 w 65"/>
                  <a:gd name="T3" fmla="*/ 3 h 38"/>
                  <a:gd name="T4" fmla="*/ 57 w 65"/>
                  <a:gd name="T5" fmla="*/ 37 h 38"/>
                  <a:gd name="T6" fmla="*/ 21 w 65"/>
                  <a:gd name="T7" fmla="*/ 17 h 38"/>
                </a:gdLst>
                <a:ahLst/>
                <a:cxnLst>
                  <a:cxn ang="0">
                    <a:pos x="T0" y="T1"/>
                  </a:cxn>
                  <a:cxn ang="0">
                    <a:pos x="T2" y="T3"/>
                  </a:cxn>
                  <a:cxn ang="0">
                    <a:pos x="T4" y="T5"/>
                  </a:cxn>
                  <a:cxn ang="0">
                    <a:pos x="T6" y="T7"/>
                  </a:cxn>
                </a:cxnLst>
                <a:rect l="0" t="0" r="r" b="b"/>
                <a:pathLst>
                  <a:path w="65" h="38">
                    <a:moveTo>
                      <a:pt x="21" y="17"/>
                    </a:moveTo>
                    <a:cubicBezTo>
                      <a:pt x="0" y="1"/>
                      <a:pt x="4" y="0"/>
                      <a:pt x="11" y="3"/>
                    </a:cubicBezTo>
                    <a:cubicBezTo>
                      <a:pt x="20" y="6"/>
                      <a:pt x="65" y="38"/>
                      <a:pt x="57" y="37"/>
                    </a:cubicBezTo>
                    <a:cubicBezTo>
                      <a:pt x="47" y="36"/>
                      <a:pt x="33" y="26"/>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6" name="Freeform 947"/>
              <p:cNvSpPr>
                <a:spLocks/>
              </p:cNvSpPr>
              <p:nvPr userDrawn="1"/>
            </p:nvSpPr>
            <p:spPr bwMode="auto">
              <a:xfrm>
                <a:off x="3225" y="1827"/>
                <a:ext cx="45" cy="104"/>
              </a:xfrm>
              <a:custGeom>
                <a:avLst/>
                <a:gdLst>
                  <a:gd name="T0" fmla="*/ 6 w 19"/>
                  <a:gd name="T1" fmla="*/ 2 h 44"/>
                  <a:gd name="T2" fmla="*/ 17 w 19"/>
                  <a:gd name="T3" fmla="*/ 10 h 44"/>
                  <a:gd name="T4" fmla="*/ 16 w 19"/>
                  <a:gd name="T5" fmla="*/ 38 h 44"/>
                  <a:gd name="T6" fmla="*/ 6 w 19"/>
                  <a:gd name="T7" fmla="*/ 2 h 44"/>
                </a:gdLst>
                <a:ahLst/>
                <a:cxnLst>
                  <a:cxn ang="0">
                    <a:pos x="T0" y="T1"/>
                  </a:cxn>
                  <a:cxn ang="0">
                    <a:pos x="T2" y="T3"/>
                  </a:cxn>
                  <a:cxn ang="0">
                    <a:pos x="T4" y="T5"/>
                  </a:cxn>
                  <a:cxn ang="0">
                    <a:pos x="T6" y="T7"/>
                  </a:cxn>
                </a:cxnLst>
                <a:rect l="0" t="0" r="r" b="b"/>
                <a:pathLst>
                  <a:path w="19" h="44">
                    <a:moveTo>
                      <a:pt x="6" y="2"/>
                    </a:moveTo>
                    <a:cubicBezTo>
                      <a:pt x="9" y="0"/>
                      <a:pt x="14" y="4"/>
                      <a:pt x="17" y="10"/>
                    </a:cubicBezTo>
                    <a:cubicBezTo>
                      <a:pt x="19" y="19"/>
                      <a:pt x="18" y="31"/>
                      <a:pt x="16" y="38"/>
                    </a:cubicBezTo>
                    <a:cubicBezTo>
                      <a:pt x="7" y="44"/>
                      <a:pt x="0" y="19"/>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7" name="Freeform 948"/>
              <p:cNvSpPr>
                <a:spLocks/>
              </p:cNvSpPr>
              <p:nvPr userDrawn="1"/>
            </p:nvSpPr>
            <p:spPr bwMode="auto">
              <a:xfrm>
                <a:off x="2307" y="403"/>
                <a:ext cx="177" cy="97"/>
              </a:xfrm>
              <a:custGeom>
                <a:avLst/>
                <a:gdLst>
                  <a:gd name="T0" fmla="*/ 30 w 75"/>
                  <a:gd name="T1" fmla="*/ 19 h 41"/>
                  <a:gd name="T2" fmla="*/ 8 w 75"/>
                  <a:gd name="T3" fmla="*/ 3 h 41"/>
                  <a:gd name="T4" fmla="*/ 75 w 75"/>
                  <a:gd name="T5" fmla="*/ 41 h 41"/>
                  <a:gd name="T6" fmla="*/ 55 w 75"/>
                  <a:gd name="T7" fmla="*/ 32 h 41"/>
                  <a:gd name="T8" fmla="*/ 30 w 75"/>
                  <a:gd name="T9" fmla="*/ 19 h 41"/>
                </a:gdLst>
                <a:ahLst/>
                <a:cxnLst>
                  <a:cxn ang="0">
                    <a:pos x="T0" y="T1"/>
                  </a:cxn>
                  <a:cxn ang="0">
                    <a:pos x="T2" y="T3"/>
                  </a:cxn>
                  <a:cxn ang="0">
                    <a:pos x="T4" y="T5"/>
                  </a:cxn>
                  <a:cxn ang="0">
                    <a:pos x="T6" y="T7"/>
                  </a:cxn>
                  <a:cxn ang="0">
                    <a:pos x="T8" y="T9"/>
                  </a:cxn>
                </a:cxnLst>
                <a:rect l="0" t="0" r="r" b="b"/>
                <a:pathLst>
                  <a:path w="75" h="41">
                    <a:moveTo>
                      <a:pt x="30" y="19"/>
                    </a:moveTo>
                    <a:cubicBezTo>
                      <a:pt x="10" y="8"/>
                      <a:pt x="0" y="0"/>
                      <a:pt x="8" y="3"/>
                    </a:cubicBezTo>
                    <a:cubicBezTo>
                      <a:pt x="30" y="10"/>
                      <a:pt x="58" y="25"/>
                      <a:pt x="75" y="41"/>
                    </a:cubicBezTo>
                    <a:cubicBezTo>
                      <a:pt x="68" y="39"/>
                      <a:pt x="61" y="36"/>
                      <a:pt x="55" y="32"/>
                    </a:cubicBezTo>
                    <a:cubicBezTo>
                      <a:pt x="49" y="30"/>
                      <a:pt x="40" y="25"/>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8" name="Freeform 949"/>
              <p:cNvSpPr>
                <a:spLocks/>
              </p:cNvSpPr>
              <p:nvPr userDrawn="1"/>
            </p:nvSpPr>
            <p:spPr bwMode="auto">
              <a:xfrm>
                <a:off x="2733" y="663"/>
                <a:ext cx="160" cy="97"/>
              </a:xfrm>
              <a:custGeom>
                <a:avLst/>
                <a:gdLst>
                  <a:gd name="T0" fmla="*/ 24 w 68"/>
                  <a:gd name="T1" fmla="*/ 16 h 41"/>
                  <a:gd name="T2" fmla="*/ 15 w 68"/>
                  <a:gd name="T3" fmla="*/ 7 h 41"/>
                  <a:gd name="T4" fmla="*/ 68 w 68"/>
                  <a:gd name="T5" fmla="*/ 38 h 41"/>
                  <a:gd name="T6" fmla="*/ 59 w 68"/>
                  <a:gd name="T7" fmla="*/ 35 h 41"/>
                  <a:gd name="T8" fmla="*/ 24 w 68"/>
                  <a:gd name="T9" fmla="*/ 16 h 41"/>
                </a:gdLst>
                <a:ahLst/>
                <a:cxnLst>
                  <a:cxn ang="0">
                    <a:pos x="T0" y="T1"/>
                  </a:cxn>
                  <a:cxn ang="0">
                    <a:pos x="T2" y="T3"/>
                  </a:cxn>
                  <a:cxn ang="0">
                    <a:pos x="T4" y="T5"/>
                  </a:cxn>
                  <a:cxn ang="0">
                    <a:pos x="T6" y="T7"/>
                  </a:cxn>
                  <a:cxn ang="0">
                    <a:pos x="T8" y="T9"/>
                  </a:cxn>
                </a:cxnLst>
                <a:rect l="0" t="0" r="r" b="b"/>
                <a:pathLst>
                  <a:path w="68" h="41">
                    <a:moveTo>
                      <a:pt x="24" y="16"/>
                    </a:moveTo>
                    <a:cubicBezTo>
                      <a:pt x="0" y="2"/>
                      <a:pt x="1" y="0"/>
                      <a:pt x="15" y="7"/>
                    </a:cubicBezTo>
                    <a:cubicBezTo>
                      <a:pt x="34" y="15"/>
                      <a:pt x="52" y="25"/>
                      <a:pt x="68" y="38"/>
                    </a:cubicBezTo>
                    <a:cubicBezTo>
                      <a:pt x="66" y="41"/>
                      <a:pt x="63" y="38"/>
                      <a:pt x="59" y="35"/>
                    </a:cubicBezTo>
                    <a:cubicBezTo>
                      <a:pt x="52" y="30"/>
                      <a:pt x="39" y="2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9" name="Freeform 950"/>
              <p:cNvSpPr>
                <a:spLocks/>
              </p:cNvSpPr>
              <p:nvPr userDrawn="1"/>
            </p:nvSpPr>
            <p:spPr bwMode="auto">
              <a:xfrm>
                <a:off x="3080" y="918"/>
                <a:ext cx="121" cy="81"/>
              </a:xfrm>
              <a:custGeom>
                <a:avLst/>
                <a:gdLst>
                  <a:gd name="T0" fmla="*/ 16 w 51"/>
                  <a:gd name="T1" fmla="*/ 15 h 34"/>
                  <a:gd name="T2" fmla="*/ 9 w 51"/>
                  <a:gd name="T3" fmla="*/ 3 h 34"/>
                  <a:gd name="T4" fmla="*/ 41 w 51"/>
                  <a:gd name="T5" fmla="*/ 33 h 34"/>
                  <a:gd name="T6" fmla="*/ 16 w 51"/>
                  <a:gd name="T7" fmla="*/ 15 h 34"/>
                </a:gdLst>
                <a:ahLst/>
                <a:cxnLst>
                  <a:cxn ang="0">
                    <a:pos x="T0" y="T1"/>
                  </a:cxn>
                  <a:cxn ang="0">
                    <a:pos x="T2" y="T3"/>
                  </a:cxn>
                  <a:cxn ang="0">
                    <a:pos x="T4" y="T5"/>
                  </a:cxn>
                  <a:cxn ang="0">
                    <a:pos x="T6" y="T7"/>
                  </a:cxn>
                </a:cxnLst>
                <a:rect l="0" t="0" r="r" b="b"/>
                <a:pathLst>
                  <a:path w="51" h="34">
                    <a:moveTo>
                      <a:pt x="16" y="15"/>
                    </a:moveTo>
                    <a:cubicBezTo>
                      <a:pt x="0" y="1"/>
                      <a:pt x="2" y="0"/>
                      <a:pt x="9" y="3"/>
                    </a:cubicBezTo>
                    <a:cubicBezTo>
                      <a:pt x="16" y="6"/>
                      <a:pt x="51" y="34"/>
                      <a:pt x="41" y="33"/>
                    </a:cubicBezTo>
                    <a:cubicBezTo>
                      <a:pt x="34" y="32"/>
                      <a:pt x="25" y="23"/>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0" name="Freeform 951"/>
              <p:cNvSpPr>
                <a:spLocks/>
              </p:cNvSpPr>
              <p:nvPr userDrawn="1"/>
            </p:nvSpPr>
            <p:spPr bwMode="auto">
              <a:xfrm>
                <a:off x="3203" y="2456"/>
                <a:ext cx="43" cy="71"/>
              </a:xfrm>
              <a:custGeom>
                <a:avLst/>
                <a:gdLst>
                  <a:gd name="T0" fmla="*/ 5 w 18"/>
                  <a:gd name="T1" fmla="*/ 24 h 30"/>
                  <a:gd name="T2" fmla="*/ 9 w 18"/>
                  <a:gd name="T3" fmla="*/ 30 h 30"/>
                  <a:gd name="T4" fmla="*/ 5 w 18"/>
                  <a:gd name="T5" fmla="*/ 24 h 30"/>
                </a:gdLst>
                <a:ahLst/>
                <a:cxnLst>
                  <a:cxn ang="0">
                    <a:pos x="T0" y="T1"/>
                  </a:cxn>
                  <a:cxn ang="0">
                    <a:pos x="T2" y="T3"/>
                  </a:cxn>
                  <a:cxn ang="0">
                    <a:pos x="T4" y="T5"/>
                  </a:cxn>
                </a:cxnLst>
                <a:rect l="0" t="0" r="r" b="b"/>
                <a:pathLst>
                  <a:path w="18" h="30">
                    <a:moveTo>
                      <a:pt x="5" y="24"/>
                    </a:moveTo>
                    <a:cubicBezTo>
                      <a:pt x="0" y="0"/>
                      <a:pt x="18" y="12"/>
                      <a:pt x="9" y="30"/>
                    </a:cubicBezTo>
                    <a:cubicBezTo>
                      <a:pt x="8" y="29"/>
                      <a:pt x="5" y="29"/>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1" name="Freeform 952"/>
              <p:cNvSpPr>
                <a:spLocks/>
              </p:cNvSpPr>
              <p:nvPr userDrawn="1"/>
            </p:nvSpPr>
            <p:spPr bwMode="auto">
              <a:xfrm>
                <a:off x="3229" y="1190"/>
                <a:ext cx="97" cy="147"/>
              </a:xfrm>
              <a:custGeom>
                <a:avLst/>
                <a:gdLst>
                  <a:gd name="T0" fmla="*/ 4 w 41"/>
                  <a:gd name="T1" fmla="*/ 20 h 62"/>
                  <a:gd name="T2" fmla="*/ 9 w 41"/>
                  <a:gd name="T3" fmla="*/ 3 h 62"/>
                  <a:gd name="T4" fmla="*/ 4 w 41"/>
                  <a:gd name="T5" fmla="*/ 20 h 62"/>
                </a:gdLst>
                <a:ahLst/>
                <a:cxnLst>
                  <a:cxn ang="0">
                    <a:pos x="T0" y="T1"/>
                  </a:cxn>
                  <a:cxn ang="0">
                    <a:pos x="T2" y="T3"/>
                  </a:cxn>
                  <a:cxn ang="0">
                    <a:pos x="T4" y="T5"/>
                  </a:cxn>
                </a:cxnLst>
                <a:rect l="0" t="0" r="r" b="b"/>
                <a:pathLst>
                  <a:path w="41" h="62">
                    <a:moveTo>
                      <a:pt x="4" y="20"/>
                    </a:moveTo>
                    <a:cubicBezTo>
                      <a:pt x="0" y="2"/>
                      <a:pt x="4" y="0"/>
                      <a:pt x="9" y="3"/>
                    </a:cubicBezTo>
                    <a:cubicBezTo>
                      <a:pt x="41" y="19"/>
                      <a:pt x="14" y="62"/>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2" name="Freeform 953"/>
              <p:cNvSpPr>
                <a:spLocks/>
              </p:cNvSpPr>
              <p:nvPr userDrawn="1"/>
            </p:nvSpPr>
            <p:spPr bwMode="auto">
              <a:xfrm>
                <a:off x="3251" y="1657"/>
                <a:ext cx="59" cy="123"/>
              </a:xfrm>
              <a:custGeom>
                <a:avLst/>
                <a:gdLst>
                  <a:gd name="T0" fmla="*/ 7 w 25"/>
                  <a:gd name="T1" fmla="*/ 6 h 52"/>
                  <a:gd name="T2" fmla="*/ 18 w 25"/>
                  <a:gd name="T3" fmla="*/ 46 h 52"/>
                  <a:gd name="T4" fmla="*/ 7 w 25"/>
                  <a:gd name="T5" fmla="*/ 6 h 52"/>
                </a:gdLst>
                <a:ahLst/>
                <a:cxnLst>
                  <a:cxn ang="0">
                    <a:pos x="T0" y="T1"/>
                  </a:cxn>
                  <a:cxn ang="0">
                    <a:pos x="T2" y="T3"/>
                  </a:cxn>
                  <a:cxn ang="0">
                    <a:pos x="T4" y="T5"/>
                  </a:cxn>
                </a:cxnLst>
                <a:rect l="0" t="0" r="r" b="b"/>
                <a:pathLst>
                  <a:path w="25" h="52">
                    <a:moveTo>
                      <a:pt x="7" y="6"/>
                    </a:moveTo>
                    <a:cubicBezTo>
                      <a:pt x="17" y="0"/>
                      <a:pt x="25" y="33"/>
                      <a:pt x="18" y="46"/>
                    </a:cubicBezTo>
                    <a:cubicBezTo>
                      <a:pt x="8" y="52"/>
                      <a:pt x="0" y="18"/>
                      <a:pt x="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3" name="Freeform 954"/>
              <p:cNvSpPr>
                <a:spLocks/>
              </p:cNvSpPr>
              <p:nvPr userDrawn="1"/>
            </p:nvSpPr>
            <p:spPr bwMode="auto">
              <a:xfrm>
                <a:off x="1893" y="76"/>
                <a:ext cx="144" cy="92"/>
              </a:xfrm>
              <a:custGeom>
                <a:avLst/>
                <a:gdLst>
                  <a:gd name="T0" fmla="*/ 19 w 61"/>
                  <a:gd name="T1" fmla="*/ 17 h 39"/>
                  <a:gd name="T2" fmla="*/ 12 w 61"/>
                  <a:gd name="T3" fmla="*/ 3 h 39"/>
                  <a:gd name="T4" fmla="*/ 52 w 61"/>
                  <a:gd name="T5" fmla="*/ 38 h 39"/>
                  <a:gd name="T6" fmla="*/ 19 w 61"/>
                  <a:gd name="T7" fmla="*/ 17 h 39"/>
                </a:gdLst>
                <a:ahLst/>
                <a:cxnLst>
                  <a:cxn ang="0">
                    <a:pos x="T0" y="T1"/>
                  </a:cxn>
                  <a:cxn ang="0">
                    <a:pos x="T2" y="T3"/>
                  </a:cxn>
                  <a:cxn ang="0">
                    <a:pos x="T4" y="T5"/>
                  </a:cxn>
                  <a:cxn ang="0">
                    <a:pos x="T6" y="T7"/>
                  </a:cxn>
                </a:cxnLst>
                <a:rect l="0" t="0" r="r" b="b"/>
                <a:pathLst>
                  <a:path w="61" h="39">
                    <a:moveTo>
                      <a:pt x="19" y="17"/>
                    </a:moveTo>
                    <a:cubicBezTo>
                      <a:pt x="0" y="2"/>
                      <a:pt x="5" y="0"/>
                      <a:pt x="12" y="3"/>
                    </a:cubicBezTo>
                    <a:cubicBezTo>
                      <a:pt x="20" y="6"/>
                      <a:pt x="61" y="39"/>
                      <a:pt x="52" y="38"/>
                    </a:cubicBezTo>
                    <a:cubicBezTo>
                      <a:pt x="42" y="36"/>
                      <a:pt x="30" y="26"/>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4" name="Freeform 955"/>
              <p:cNvSpPr>
                <a:spLocks/>
              </p:cNvSpPr>
              <p:nvPr userDrawn="1"/>
            </p:nvSpPr>
            <p:spPr bwMode="auto">
              <a:xfrm>
                <a:off x="2654" y="604"/>
                <a:ext cx="159" cy="92"/>
              </a:xfrm>
              <a:custGeom>
                <a:avLst/>
                <a:gdLst>
                  <a:gd name="T0" fmla="*/ 22 w 67"/>
                  <a:gd name="T1" fmla="*/ 16 h 39"/>
                  <a:gd name="T2" fmla="*/ 0 w 67"/>
                  <a:gd name="T3" fmla="*/ 2 h 39"/>
                  <a:gd name="T4" fmla="*/ 67 w 67"/>
                  <a:gd name="T5" fmla="*/ 39 h 39"/>
                  <a:gd name="T6" fmla="*/ 53 w 67"/>
                  <a:gd name="T7" fmla="*/ 33 h 39"/>
                  <a:gd name="T8" fmla="*/ 22 w 67"/>
                  <a:gd name="T9" fmla="*/ 16 h 39"/>
                </a:gdLst>
                <a:ahLst/>
                <a:cxnLst>
                  <a:cxn ang="0">
                    <a:pos x="T0" y="T1"/>
                  </a:cxn>
                  <a:cxn ang="0">
                    <a:pos x="T2" y="T3"/>
                  </a:cxn>
                  <a:cxn ang="0">
                    <a:pos x="T4" y="T5"/>
                  </a:cxn>
                  <a:cxn ang="0">
                    <a:pos x="T6" y="T7"/>
                  </a:cxn>
                  <a:cxn ang="0">
                    <a:pos x="T8" y="T9"/>
                  </a:cxn>
                </a:cxnLst>
                <a:rect l="0" t="0" r="r" b="b"/>
                <a:pathLst>
                  <a:path w="67" h="39">
                    <a:moveTo>
                      <a:pt x="22" y="16"/>
                    </a:moveTo>
                    <a:cubicBezTo>
                      <a:pt x="7" y="7"/>
                      <a:pt x="0" y="2"/>
                      <a:pt x="0" y="2"/>
                    </a:cubicBezTo>
                    <a:cubicBezTo>
                      <a:pt x="2" y="0"/>
                      <a:pt x="48" y="24"/>
                      <a:pt x="67" y="39"/>
                    </a:cubicBezTo>
                    <a:cubicBezTo>
                      <a:pt x="62" y="37"/>
                      <a:pt x="57" y="35"/>
                      <a:pt x="53" y="33"/>
                    </a:cubicBezTo>
                    <a:cubicBezTo>
                      <a:pt x="49" y="31"/>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5" name="Freeform 956"/>
              <p:cNvSpPr>
                <a:spLocks/>
              </p:cNvSpPr>
              <p:nvPr userDrawn="1"/>
            </p:nvSpPr>
            <p:spPr bwMode="auto">
              <a:xfrm>
                <a:off x="2224" y="341"/>
                <a:ext cx="173" cy="97"/>
              </a:xfrm>
              <a:custGeom>
                <a:avLst/>
                <a:gdLst>
                  <a:gd name="T0" fmla="*/ 29 w 73"/>
                  <a:gd name="T1" fmla="*/ 19 h 41"/>
                  <a:gd name="T2" fmla="*/ 7 w 73"/>
                  <a:gd name="T3" fmla="*/ 2 h 41"/>
                  <a:gd name="T4" fmla="*/ 73 w 73"/>
                  <a:gd name="T5" fmla="*/ 41 h 41"/>
                  <a:gd name="T6" fmla="*/ 53 w 73"/>
                  <a:gd name="T7" fmla="*/ 32 h 41"/>
                  <a:gd name="T8" fmla="*/ 29 w 73"/>
                  <a:gd name="T9" fmla="*/ 19 h 41"/>
                </a:gdLst>
                <a:ahLst/>
                <a:cxnLst>
                  <a:cxn ang="0">
                    <a:pos x="T0" y="T1"/>
                  </a:cxn>
                  <a:cxn ang="0">
                    <a:pos x="T2" y="T3"/>
                  </a:cxn>
                  <a:cxn ang="0">
                    <a:pos x="T4" y="T5"/>
                  </a:cxn>
                  <a:cxn ang="0">
                    <a:pos x="T6" y="T7"/>
                  </a:cxn>
                  <a:cxn ang="0">
                    <a:pos x="T8" y="T9"/>
                  </a:cxn>
                </a:cxnLst>
                <a:rect l="0" t="0" r="r" b="b"/>
                <a:pathLst>
                  <a:path w="73" h="41">
                    <a:moveTo>
                      <a:pt x="29" y="19"/>
                    </a:moveTo>
                    <a:cubicBezTo>
                      <a:pt x="9" y="7"/>
                      <a:pt x="0" y="0"/>
                      <a:pt x="7" y="2"/>
                    </a:cubicBezTo>
                    <a:cubicBezTo>
                      <a:pt x="29" y="10"/>
                      <a:pt x="57" y="25"/>
                      <a:pt x="73" y="41"/>
                    </a:cubicBezTo>
                    <a:cubicBezTo>
                      <a:pt x="66" y="38"/>
                      <a:pt x="59" y="35"/>
                      <a:pt x="53" y="32"/>
                    </a:cubicBezTo>
                    <a:cubicBezTo>
                      <a:pt x="48" y="29"/>
                      <a:pt x="38" y="24"/>
                      <a:pt x="2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6" name="Freeform 957"/>
              <p:cNvSpPr>
                <a:spLocks/>
              </p:cNvSpPr>
              <p:nvPr userDrawn="1"/>
            </p:nvSpPr>
            <p:spPr bwMode="auto">
              <a:xfrm>
                <a:off x="3218" y="2283"/>
                <a:ext cx="73" cy="67"/>
              </a:xfrm>
              <a:custGeom>
                <a:avLst/>
                <a:gdLst>
                  <a:gd name="T0" fmla="*/ 16 w 31"/>
                  <a:gd name="T1" fmla="*/ 28 h 28"/>
                  <a:gd name="T2" fmla="*/ 16 w 31"/>
                  <a:gd name="T3" fmla="*/ 28 h 28"/>
                </a:gdLst>
                <a:ahLst/>
                <a:cxnLst>
                  <a:cxn ang="0">
                    <a:pos x="T0" y="T1"/>
                  </a:cxn>
                  <a:cxn ang="0">
                    <a:pos x="T2" y="T3"/>
                  </a:cxn>
                </a:cxnLst>
                <a:rect l="0" t="0" r="r" b="b"/>
                <a:pathLst>
                  <a:path w="31" h="28">
                    <a:moveTo>
                      <a:pt x="16" y="28"/>
                    </a:moveTo>
                    <a:cubicBezTo>
                      <a:pt x="0" y="0"/>
                      <a:pt x="31" y="1"/>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7" name="Freeform 958"/>
              <p:cNvSpPr>
                <a:spLocks/>
              </p:cNvSpPr>
              <p:nvPr userDrawn="1"/>
            </p:nvSpPr>
            <p:spPr bwMode="auto">
              <a:xfrm>
                <a:off x="3026" y="859"/>
                <a:ext cx="123" cy="81"/>
              </a:xfrm>
              <a:custGeom>
                <a:avLst/>
                <a:gdLst>
                  <a:gd name="T0" fmla="*/ 19 w 52"/>
                  <a:gd name="T1" fmla="*/ 15 h 34"/>
                  <a:gd name="T2" fmla="*/ 9 w 52"/>
                  <a:gd name="T3" fmla="*/ 3 h 34"/>
                  <a:gd name="T4" fmla="*/ 48 w 52"/>
                  <a:gd name="T5" fmla="*/ 33 h 34"/>
                  <a:gd name="T6" fmla="*/ 19 w 52"/>
                  <a:gd name="T7" fmla="*/ 15 h 34"/>
                </a:gdLst>
                <a:ahLst/>
                <a:cxnLst>
                  <a:cxn ang="0">
                    <a:pos x="T0" y="T1"/>
                  </a:cxn>
                  <a:cxn ang="0">
                    <a:pos x="T2" y="T3"/>
                  </a:cxn>
                  <a:cxn ang="0">
                    <a:pos x="T4" y="T5"/>
                  </a:cxn>
                  <a:cxn ang="0">
                    <a:pos x="T6" y="T7"/>
                  </a:cxn>
                </a:cxnLst>
                <a:rect l="0" t="0" r="r" b="b"/>
                <a:pathLst>
                  <a:path w="52" h="34">
                    <a:moveTo>
                      <a:pt x="19" y="15"/>
                    </a:moveTo>
                    <a:cubicBezTo>
                      <a:pt x="0" y="1"/>
                      <a:pt x="2" y="0"/>
                      <a:pt x="9" y="3"/>
                    </a:cubicBezTo>
                    <a:cubicBezTo>
                      <a:pt x="20" y="8"/>
                      <a:pt x="52" y="33"/>
                      <a:pt x="48" y="33"/>
                    </a:cubicBezTo>
                    <a:cubicBezTo>
                      <a:pt x="42" y="34"/>
                      <a:pt x="30" y="23"/>
                      <a:pt x="1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8" name="Freeform 959"/>
              <p:cNvSpPr>
                <a:spLocks/>
              </p:cNvSpPr>
              <p:nvPr userDrawn="1"/>
            </p:nvSpPr>
            <p:spPr bwMode="auto">
              <a:xfrm>
                <a:off x="3239" y="1115"/>
                <a:ext cx="76" cy="87"/>
              </a:xfrm>
              <a:custGeom>
                <a:avLst/>
                <a:gdLst>
                  <a:gd name="T0" fmla="*/ 5 w 32"/>
                  <a:gd name="T1" fmla="*/ 18 h 37"/>
                  <a:gd name="T2" fmla="*/ 6 w 32"/>
                  <a:gd name="T3" fmla="*/ 2 h 37"/>
                  <a:gd name="T4" fmla="*/ 23 w 32"/>
                  <a:gd name="T5" fmla="*/ 37 h 37"/>
                  <a:gd name="T6" fmla="*/ 14 w 32"/>
                  <a:gd name="T7" fmla="*/ 33 h 37"/>
                  <a:gd name="T8" fmla="*/ 5 w 32"/>
                  <a:gd name="T9" fmla="*/ 18 h 37"/>
                </a:gdLst>
                <a:ahLst/>
                <a:cxnLst>
                  <a:cxn ang="0">
                    <a:pos x="T0" y="T1"/>
                  </a:cxn>
                  <a:cxn ang="0">
                    <a:pos x="T2" y="T3"/>
                  </a:cxn>
                  <a:cxn ang="0">
                    <a:pos x="T4" y="T5"/>
                  </a:cxn>
                  <a:cxn ang="0">
                    <a:pos x="T6" y="T7"/>
                  </a:cxn>
                  <a:cxn ang="0">
                    <a:pos x="T8" y="T9"/>
                  </a:cxn>
                </a:cxnLst>
                <a:rect l="0" t="0" r="r" b="b"/>
                <a:pathLst>
                  <a:path w="32" h="37">
                    <a:moveTo>
                      <a:pt x="5" y="18"/>
                    </a:moveTo>
                    <a:cubicBezTo>
                      <a:pt x="0" y="7"/>
                      <a:pt x="1" y="0"/>
                      <a:pt x="6" y="2"/>
                    </a:cubicBezTo>
                    <a:cubicBezTo>
                      <a:pt x="17" y="6"/>
                      <a:pt x="32" y="26"/>
                      <a:pt x="23" y="37"/>
                    </a:cubicBezTo>
                    <a:cubicBezTo>
                      <a:pt x="20" y="36"/>
                      <a:pt x="17" y="34"/>
                      <a:pt x="14" y="33"/>
                    </a:cubicBezTo>
                    <a:cubicBezTo>
                      <a:pt x="12" y="31"/>
                      <a:pt x="8" y="27"/>
                      <a:pt x="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9" name="Freeform 960"/>
              <p:cNvSpPr>
                <a:spLocks/>
              </p:cNvSpPr>
              <p:nvPr userDrawn="1"/>
            </p:nvSpPr>
            <p:spPr bwMode="auto">
              <a:xfrm>
                <a:off x="3279" y="1522"/>
                <a:ext cx="57" cy="106"/>
              </a:xfrm>
              <a:custGeom>
                <a:avLst/>
                <a:gdLst>
                  <a:gd name="T0" fmla="*/ 2 w 24"/>
                  <a:gd name="T1" fmla="*/ 23 h 45"/>
                  <a:gd name="T2" fmla="*/ 1 w 24"/>
                  <a:gd name="T3" fmla="*/ 8 h 45"/>
                  <a:gd name="T4" fmla="*/ 4 w 24"/>
                  <a:gd name="T5" fmla="*/ 0 h 45"/>
                  <a:gd name="T6" fmla="*/ 14 w 24"/>
                  <a:gd name="T7" fmla="*/ 44 h 45"/>
                  <a:gd name="T8" fmla="*/ 2 w 24"/>
                  <a:gd name="T9" fmla="*/ 23 h 45"/>
                </a:gdLst>
                <a:ahLst/>
                <a:cxnLst>
                  <a:cxn ang="0">
                    <a:pos x="T0" y="T1"/>
                  </a:cxn>
                  <a:cxn ang="0">
                    <a:pos x="T2" y="T3"/>
                  </a:cxn>
                  <a:cxn ang="0">
                    <a:pos x="T4" y="T5"/>
                  </a:cxn>
                  <a:cxn ang="0">
                    <a:pos x="T6" y="T7"/>
                  </a:cxn>
                  <a:cxn ang="0">
                    <a:pos x="T8" y="T9"/>
                  </a:cxn>
                </a:cxnLst>
                <a:rect l="0" t="0" r="r" b="b"/>
                <a:pathLst>
                  <a:path w="24" h="45">
                    <a:moveTo>
                      <a:pt x="2" y="23"/>
                    </a:moveTo>
                    <a:cubicBezTo>
                      <a:pt x="1" y="16"/>
                      <a:pt x="0" y="10"/>
                      <a:pt x="1" y="8"/>
                    </a:cubicBezTo>
                    <a:cubicBezTo>
                      <a:pt x="2" y="5"/>
                      <a:pt x="3" y="3"/>
                      <a:pt x="4" y="0"/>
                    </a:cubicBezTo>
                    <a:cubicBezTo>
                      <a:pt x="17" y="6"/>
                      <a:pt x="24" y="41"/>
                      <a:pt x="14" y="44"/>
                    </a:cubicBezTo>
                    <a:cubicBezTo>
                      <a:pt x="8" y="45"/>
                      <a:pt x="4" y="35"/>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0" name="Freeform 961"/>
              <p:cNvSpPr>
                <a:spLocks/>
              </p:cNvSpPr>
              <p:nvPr userDrawn="1"/>
            </p:nvSpPr>
            <p:spPr bwMode="auto">
              <a:xfrm>
                <a:off x="1871" y="19"/>
                <a:ext cx="104" cy="83"/>
              </a:xfrm>
              <a:custGeom>
                <a:avLst/>
                <a:gdLst>
                  <a:gd name="T0" fmla="*/ 11 w 44"/>
                  <a:gd name="T1" fmla="*/ 2 h 35"/>
                  <a:gd name="T2" fmla="*/ 6 w 44"/>
                  <a:gd name="T3" fmla="*/ 0 h 35"/>
                  <a:gd name="T4" fmla="*/ 0 w 44"/>
                  <a:gd name="T5" fmla="*/ 0 h 35"/>
                  <a:gd name="T6" fmla="*/ 9 w 44"/>
                  <a:gd name="T7" fmla="*/ 13 h 35"/>
                  <a:gd name="T8" fmla="*/ 35 w 44"/>
                  <a:gd name="T9" fmla="*/ 32 h 35"/>
                  <a:gd name="T10" fmla="*/ 44 w 44"/>
                  <a:gd name="T11" fmla="*/ 35 h 35"/>
                  <a:gd name="T12" fmla="*/ 11 w 44"/>
                  <a:gd name="T13" fmla="*/ 2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11" y="2"/>
                    </a:moveTo>
                    <a:cubicBezTo>
                      <a:pt x="9" y="1"/>
                      <a:pt x="8" y="0"/>
                      <a:pt x="6" y="0"/>
                    </a:cubicBezTo>
                    <a:cubicBezTo>
                      <a:pt x="4" y="0"/>
                      <a:pt x="2" y="0"/>
                      <a:pt x="0" y="0"/>
                    </a:cubicBezTo>
                    <a:cubicBezTo>
                      <a:pt x="0" y="2"/>
                      <a:pt x="2" y="6"/>
                      <a:pt x="9" y="13"/>
                    </a:cubicBezTo>
                    <a:cubicBezTo>
                      <a:pt x="18" y="22"/>
                      <a:pt x="26" y="28"/>
                      <a:pt x="35" y="32"/>
                    </a:cubicBezTo>
                    <a:cubicBezTo>
                      <a:pt x="38" y="33"/>
                      <a:pt x="41" y="34"/>
                      <a:pt x="44" y="35"/>
                    </a:cubicBezTo>
                    <a:cubicBezTo>
                      <a:pt x="42" y="21"/>
                      <a:pt x="22" y="8"/>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1" name="Freeform 962"/>
              <p:cNvSpPr>
                <a:spLocks/>
              </p:cNvSpPr>
              <p:nvPr userDrawn="1"/>
            </p:nvSpPr>
            <p:spPr bwMode="auto">
              <a:xfrm>
                <a:off x="2567" y="545"/>
                <a:ext cx="161" cy="92"/>
              </a:xfrm>
              <a:custGeom>
                <a:avLst/>
                <a:gdLst>
                  <a:gd name="T0" fmla="*/ 22 w 68"/>
                  <a:gd name="T1" fmla="*/ 16 h 39"/>
                  <a:gd name="T2" fmla="*/ 0 w 68"/>
                  <a:gd name="T3" fmla="*/ 2 h 39"/>
                  <a:gd name="T4" fmla="*/ 68 w 68"/>
                  <a:gd name="T5" fmla="*/ 39 h 39"/>
                  <a:gd name="T6" fmla="*/ 54 w 68"/>
                  <a:gd name="T7" fmla="*/ 33 h 39"/>
                  <a:gd name="T8" fmla="*/ 22 w 68"/>
                  <a:gd name="T9" fmla="*/ 16 h 39"/>
                </a:gdLst>
                <a:ahLst/>
                <a:cxnLst>
                  <a:cxn ang="0">
                    <a:pos x="T0" y="T1"/>
                  </a:cxn>
                  <a:cxn ang="0">
                    <a:pos x="T2" y="T3"/>
                  </a:cxn>
                  <a:cxn ang="0">
                    <a:pos x="T4" y="T5"/>
                  </a:cxn>
                  <a:cxn ang="0">
                    <a:pos x="T6" y="T7"/>
                  </a:cxn>
                  <a:cxn ang="0">
                    <a:pos x="T8" y="T9"/>
                  </a:cxn>
                </a:cxnLst>
                <a:rect l="0" t="0" r="r" b="b"/>
                <a:pathLst>
                  <a:path w="68" h="39">
                    <a:moveTo>
                      <a:pt x="22" y="16"/>
                    </a:moveTo>
                    <a:cubicBezTo>
                      <a:pt x="6" y="7"/>
                      <a:pt x="0" y="2"/>
                      <a:pt x="0" y="2"/>
                    </a:cubicBezTo>
                    <a:cubicBezTo>
                      <a:pt x="1" y="0"/>
                      <a:pt x="49" y="24"/>
                      <a:pt x="68" y="39"/>
                    </a:cubicBezTo>
                    <a:cubicBezTo>
                      <a:pt x="63" y="37"/>
                      <a:pt x="58" y="35"/>
                      <a:pt x="54" y="33"/>
                    </a:cubicBezTo>
                    <a:cubicBezTo>
                      <a:pt x="49" y="31"/>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2" name="Freeform 963"/>
              <p:cNvSpPr>
                <a:spLocks/>
              </p:cNvSpPr>
              <p:nvPr userDrawn="1"/>
            </p:nvSpPr>
            <p:spPr bwMode="auto">
              <a:xfrm>
                <a:off x="2148" y="277"/>
                <a:ext cx="163" cy="97"/>
              </a:xfrm>
              <a:custGeom>
                <a:avLst/>
                <a:gdLst>
                  <a:gd name="T0" fmla="*/ 26 w 69"/>
                  <a:gd name="T1" fmla="*/ 19 h 41"/>
                  <a:gd name="T2" fmla="*/ 7 w 69"/>
                  <a:gd name="T3" fmla="*/ 2 h 41"/>
                  <a:gd name="T4" fmla="*/ 69 w 69"/>
                  <a:gd name="T5" fmla="*/ 41 h 41"/>
                  <a:gd name="T6" fmla="*/ 50 w 69"/>
                  <a:gd name="T7" fmla="*/ 32 h 41"/>
                  <a:gd name="T8" fmla="*/ 26 w 69"/>
                  <a:gd name="T9" fmla="*/ 19 h 41"/>
                </a:gdLst>
                <a:ahLst/>
                <a:cxnLst>
                  <a:cxn ang="0">
                    <a:pos x="T0" y="T1"/>
                  </a:cxn>
                  <a:cxn ang="0">
                    <a:pos x="T2" y="T3"/>
                  </a:cxn>
                  <a:cxn ang="0">
                    <a:pos x="T4" y="T5"/>
                  </a:cxn>
                  <a:cxn ang="0">
                    <a:pos x="T6" y="T7"/>
                  </a:cxn>
                  <a:cxn ang="0">
                    <a:pos x="T8" y="T9"/>
                  </a:cxn>
                </a:cxnLst>
                <a:rect l="0" t="0" r="r" b="b"/>
                <a:pathLst>
                  <a:path w="69" h="41">
                    <a:moveTo>
                      <a:pt x="26" y="19"/>
                    </a:moveTo>
                    <a:cubicBezTo>
                      <a:pt x="8" y="7"/>
                      <a:pt x="0" y="0"/>
                      <a:pt x="7" y="2"/>
                    </a:cubicBezTo>
                    <a:cubicBezTo>
                      <a:pt x="27" y="9"/>
                      <a:pt x="56" y="25"/>
                      <a:pt x="69" y="41"/>
                    </a:cubicBezTo>
                    <a:cubicBezTo>
                      <a:pt x="62" y="39"/>
                      <a:pt x="56" y="36"/>
                      <a:pt x="50" y="32"/>
                    </a:cubicBezTo>
                    <a:cubicBezTo>
                      <a:pt x="44" y="30"/>
                      <a:pt x="35" y="24"/>
                      <a:pt x="2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3" name="Freeform 964"/>
              <p:cNvSpPr>
                <a:spLocks/>
              </p:cNvSpPr>
              <p:nvPr userDrawn="1"/>
            </p:nvSpPr>
            <p:spPr bwMode="auto">
              <a:xfrm>
                <a:off x="3272" y="2099"/>
                <a:ext cx="35" cy="83"/>
              </a:xfrm>
              <a:custGeom>
                <a:avLst/>
                <a:gdLst>
                  <a:gd name="T0" fmla="*/ 10 w 15"/>
                  <a:gd name="T1" fmla="*/ 5 h 35"/>
                  <a:gd name="T2" fmla="*/ 8 w 15"/>
                  <a:gd name="T3" fmla="*/ 35 h 35"/>
                  <a:gd name="T4" fmla="*/ 10 w 15"/>
                  <a:gd name="T5" fmla="*/ 5 h 35"/>
                </a:gdLst>
                <a:ahLst/>
                <a:cxnLst>
                  <a:cxn ang="0">
                    <a:pos x="T0" y="T1"/>
                  </a:cxn>
                  <a:cxn ang="0">
                    <a:pos x="T2" y="T3"/>
                  </a:cxn>
                  <a:cxn ang="0">
                    <a:pos x="T4" y="T5"/>
                  </a:cxn>
                </a:cxnLst>
                <a:rect l="0" t="0" r="r" b="b"/>
                <a:pathLst>
                  <a:path w="15" h="35">
                    <a:moveTo>
                      <a:pt x="10" y="5"/>
                    </a:moveTo>
                    <a:cubicBezTo>
                      <a:pt x="15" y="15"/>
                      <a:pt x="14" y="32"/>
                      <a:pt x="8" y="35"/>
                    </a:cubicBezTo>
                    <a:cubicBezTo>
                      <a:pt x="0" y="29"/>
                      <a:pt x="1" y="0"/>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4" name="Freeform 965"/>
              <p:cNvSpPr>
                <a:spLocks/>
              </p:cNvSpPr>
              <p:nvPr userDrawn="1"/>
            </p:nvSpPr>
            <p:spPr bwMode="auto">
              <a:xfrm>
                <a:off x="2957" y="793"/>
                <a:ext cx="133" cy="88"/>
              </a:xfrm>
              <a:custGeom>
                <a:avLst/>
                <a:gdLst>
                  <a:gd name="T0" fmla="*/ 24 w 56"/>
                  <a:gd name="T1" fmla="*/ 20 h 37"/>
                  <a:gd name="T2" fmla="*/ 23 w 56"/>
                  <a:gd name="T3" fmla="*/ 13 h 37"/>
                  <a:gd name="T4" fmla="*/ 56 w 56"/>
                  <a:gd name="T5" fmla="*/ 37 h 37"/>
                  <a:gd name="T6" fmla="*/ 24 w 56"/>
                  <a:gd name="T7" fmla="*/ 20 h 37"/>
                </a:gdLst>
                <a:ahLst/>
                <a:cxnLst>
                  <a:cxn ang="0">
                    <a:pos x="T0" y="T1"/>
                  </a:cxn>
                  <a:cxn ang="0">
                    <a:pos x="T2" y="T3"/>
                  </a:cxn>
                  <a:cxn ang="0">
                    <a:pos x="T4" y="T5"/>
                  </a:cxn>
                  <a:cxn ang="0">
                    <a:pos x="T6" y="T7"/>
                  </a:cxn>
                </a:cxnLst>
                <a:rect l="0" t="0" r="r" b="b"/>
                <a:pathLst>
                  <a:path w="56" h="37">
                    <a:moveTo>
                      <a:pt x="24" y="20"/>
                    </a:moveTo>
                    <a:cubicBezTo>
                      <a:pt x="2" y="5"/>
                      <a:pt x="0" y="0"/>
                      <a:pt x="23" y="13"/>
                    </a:cubicBezTo>
                    <a:cubicBezTo>
                      <a:pt x="35" y="20"/>
                      <a:pt x="48" y="27"/>
                      <a:pt x="56" y="37"/>
                    </a:cubicBezTo>
                    <a:cubicBezTo>
                      <a:pt x="44" y="33"/>
                      <a:pt x="34" y="27"/>
                      <a:pt x="2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5" name="Freeform 966"/>
              <p:cNvSpPr>
                <a:spLocks/>
              </p:cNvSpPr>
              <p:nvPr userDrawn="1"/>
            </p:nvSpPr>
            <p:spPr bwMode="auto">
              <a:xfrm>
                <a:off x="3229" y="1051"/>
                <a:ext cx="97" cy="104"/>
              </a:xfrm>
              <a:custGeom>
                <a:avLst/>
                <a:gdLst>
                  <a:gd name="T0" fmla="*/ 8 w 41"/>
                  <a:gd name="T1" fmla="*/ 15 h 44"/>
                  <a:gd name="T2" fmla="*/ 6 w 41"/>
                  <a:gd name="T3" fmla="*/ 3 h 44"/>
                  <a:gd name="T4" fmla="*/ 19 w 41"/>
                  <a:gd name="T5" fmla="*/ 27 h 44"/>
                  <a:gd name="T6" fmla="*/ 8 w 41"/>
                  <a:gd name="T7" fmla="*/ 15 h 44"/>
                </a:gdLst>
                <a:ahLst/>
                <a:cxnLst>
                  <a:cxn ang="0">
                    <a:pos x="T0" y="T1"/>
                  </a:cxn>
                  <a:cxn ang="0">
                    <a:pos x="T2" y="T3"/>
                  </a:cxn>
                  <a:cxn ang="0">
                    <a:pos x="T4" y="T5"/>
                  </a:cxn>
                  <a:cxn ang="0">
                    <a:pos x="T6" y="T7"/>
                  </a:cxn>
                </a:cxnLst>
                <a:rect l="0" t="0" r="r" b="b"/>
                <a:pathLst>
                  <a:path w="41" h="44">
                    <a:moveTo>
                      <a:pt x="8" y="15"/>
                    </a:moveTo>
                    <a:cubicBezTo>
                      <a:pt x="2" y="6"/>
                      <a:pt x="0" y="0"/>
                      <a:pt x="6" y="3"/>
                    </a:cubicBezTo>
                    <a:cubicBezTo>
                      <a:pt x="23" y="9"/>
                      <a:pt x="41" y="44"/>
                      <a:pt x="19" y="27"/>
                    </a:cubicBezTo>
                    <a:cubicBezTo>
                      <a:pt x="17" y="26"/>
                      <a:pt x="13" y="22"/>
                      <a:pt x="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6" name="Freeform 967"/>
              <p:cNvSpPr>
                <a:spLocks/>
              </p:cNvSpPr>
              <p:nvPr userDrawn="1"/>
            </p:nvSpPr>
            <p:spPr bwMode="auto">
              <a:xfrm>
                <a:off x="3255" y="2764"/>
                <a:ext cx="12" cy="31"/>
              </a:xfrm>
              <a:custGeom>
                <a:avLst/>
                <a:gdLst>
                  <a:gd name="T0" fmla="*/ 0 w 5"/>
                  <a:gd name="T1" fmla="*/ 8 h 13"/>
                  <a:gd name="T2" fmla="*/ 0 w 5"/>
                  <a:gd name="T3" fmla="*/ 3 h 13"/>
                  <a:gd name="T4" fmla="*/ 1 w 5"/>
                  <a:gd name="T5" fmla="*/ 0 h 13"/>
                  <a:gd name="T6" fmla="*/ 4 w 5"/>
                  <a:gd name="T7" fmla="*/ 1 h 13"/>
                  <a:gd name="T8" fmla="*/ 5 w 5"/>
                  <a:gd name="T9" fmla="*/ 4 h 13"/>
                  <a:gd name="T10" fmla="*/ 5 w 5"/>
                  <a:gd name="T11" fmla="*/ 10 h 13"/>
                  <a:gd name="T12" fmla="*/ 3 w 5"/>
                  <a:gd name="T13" fmla="*/ 13 h 13"/>
                  <a:gd name="T14" fmla="*/ 1 w 5"/>
                  <a:gd name="T15" fmla="*/ 12 h 13"/>
                  <a:gd name="T16" fmla="*/ 0 w 5"/>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3">
                    <a:moveTo>
                      <a:pt x="0" y="8"/>
                    </a:moveTo>
                    <a:cubicBezTo>
                      <a:pt x="0" y="6"/>
                      <a:pt x="0" y="4"/>
                      <a:pt x="0" y="3"/>
                    </a:cubicBezTo>
                    <a:cubicBezTo>
                      <a:pt x="1" y="3"/>
                      <a:pt x="1" y="2"/>
                      <a:pt x="1" y="0"/>
                    </a:cubicBezTo>
                    <a:cubicBezTo>
                      <a:pt x="2" y="0"/>
                      <a:pt x="3" y="1"/>
                      <a:pt x="4" y="1"/>
                    </a:cubicBezTo>
                    <a:cubicBezTo>
                      <a:pt x="3" y="3"/>
                      <a:pt x="4" y="4"/>
                      <a:pt x="5" y="4"/>
                    </a:cubicBezTo>
                    <a:cubicBezTo>
                      <a:pt x="5" y="6"/>
                      <a:pt x="5" y="8"/>
                      <a:pt x="5" y="10"/>
                    </a:cubicBezTo>
                    <a:cubicBezTo>
                      <a:pt x="4" y="9"/>
                      <a:pt x="3" y="11"/>
                      <a:pt x="3" y="13"/>
                    </a:cubicBezTo>
                    <a:cubicBezTo>
                      <a:pt x="2" y="12"/>
                      <a:pt x="1" y="12"/>
                      <a:pt x="1" y="12"/>
                    </a:cubicBezTo>
                    <a:cubicBezTo>
                      <a:pt x="1" y="9"/>
                      <a:pt x="0" y="9"/>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7" name="Freeform 968"/>
              <p:cNvSpPr>
                <a:spLocks/>
              </p:cNvSpPr>
              <p:nvPr userDrawn="1"/>
            </p:nvSpPr>
            <p:spPr bwMode="auto">
              <a:xfrm>
                <a:off x="3298" y="1389"/>
                <a:ext cx="85" cy="152"/>
              </a:xfrm>
              <a:custGeom>
                <a:avLst/>
                <a:gdLst>
                  <a:gd name="T0" fmla="*/ 2 w 36"/>
                  <a:gd name="T1" fmla="*/ 22 h 64"/>
                  <a:gd name="T2" fmla="*/ 9 w 36"/>
                  <a:gd name="T3" fmla="*/ 5 h 64"/>
                  <a:gd name="T4" fmla="*/ 2 w 36"/>
                  <a:gd name="T5" fmla="*/ 22 h 64"/>
                </a:gdLst>
                <a:ahLst/>
                <a:cxnLst>
                  <a:cxn ang="0">
                    <a:pos x="T0" y="T1"/>
                  </a:cxn>
                  <a:cxn ang="0">
                    <a:pos x="T2" y="T3"/>
                  </a:cxn>
                  <a:cxn ang="0">
                    <a:pos x="T4" y="T5"/>
                  </a:cxn>
                </a:cxnLst>
                <a:rect l="0" t="0" r="r" b="b"/>
                <a:pathLst>
                  <a:path w="36" h="64">
                    <a:moveTo>
                      <a:pt x="2" y="22"/>
                    </a:moveTo>
                    <a:cubicBezTo>
                      <a:pt x="0" y="9"/>
                      <a:pt x="2" y="0"/>
                      <a:pt x="9" y="5"/>
                    </a:cubicBezTo>
                    <a:cubicBezTo>
                      <a:pt x="36" y="24"/>
                      <a:pt x="7" y="64"/>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8" name="Freeform 969"/>
              <p:cNvSpPr>
                <a:spLocks/>
              </p:cNvSpPr>
              <p:nvPr userDrawn="1"/>
            </p:nvSpPr>
            <p:spPr bwMode="auto">
              <a:xfrm>
                <a:off x="2075" y="211"/>
                <a:ext cx="156" cy="95"/>
              </a:xfrm>
              <a:custGeom>
                <a:avLst/>
                <a:gdLst>
                  <a:gd name="T0" fmla="*/ 24 w 66"/>
                  <a:gd name="T1" fmla="*/ 19 h 40"/>
                  <a:gd name="T2" fmla="*/ 7 w 66"/>
                  <a:gd name="T3" fmla="*/ 2 h 40"/>
                  <a:gd name="T4" fmla="*/ 66 w 66"/>
                  <a:gd name="T5" fmla="*/ 40 h 40"/>
                  <a:gd name="T6" fmla="*/ 46 w 66"/>
                  <a:gd name="T7" fmla="*/ 33 h 40"/>
                  <a:gd name="T8" fmla="*/ 24 w 66"/>
                  <a:gd name="T9" fmla="*/ 19 h 40"/>
                </a:gdLst>
                <a:ahLst/>
                <a:cxnLst>
                  <a:cxn ang="0">
                    <a:pos x="T0" y="T1"/>
                  </a:cxn>
                  <a:cxn ang="0">
                    <a:pos x="T2" y="T3"/>
                  </a:cxn>
                  <a:cxn ang="0">
                    <a:pos x="T4" y="T5"/>
                  </a:cxn>
                  <a:cxn ang="0">
                    <a:pos x="T6" y="T7"/>
                  </a:cxn>
                  <a:cxn ang="0">
                    <a:pos x="T8" y="T9"/>
                  </a:cxn>
                </a:cxnLst>
                <a:rect l="0" t="0" r="r" b="b"/>
                <a:pathLst>
                  <a:path w="66" h="40">
                    <a:moveTo>
                      <a:pt x="24" y="19"/>
                    </a:moveTo>
                    <a:cubicBezTo>
                      <a:pt x="7" y="7"/>
                      <a:pt x="0" y="0"/>
                      <a:pt x="7" y="2"/>
                    </a:cubicBezTo>
                    <a:cubicBezTo>
                      <a:pt x="28" y="9"/>
                      <a:pt x="50" y="24"/>
                      <a:pt x="66" y="40"/>
                    </a:cubicBezTo>
                    <a:cubicBezTo>
                      <a:pt x="60" y="40"/>
                      <a:pt x="52" y="36"/>
                      <a:pt x="46" y="33"/>
                    </a:cubicBezTo>
                    <a:cubicBezTo>
                      <a:pt x="41" y="30"/>
                      <a:pt x="33" y="25"/>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9" name="Freeform 970"/>
              <p:cNvSpPr>
                <a:spLocks/>
              </p:cNvSpPr>
              <p:nvPr userDrawn="1"/>
            </p:nvSpPr>
            <p:spPr bwMode="auto">
              <a:xfrm>
                <a:off x="1900" y="19"/>
                <a:ext cx="42" cy="17"/>
              </a:xfrm>
              <a:custGeom>
                <a:avLst/>
                <a:gdLst>
                  <a:gd name="T0" fmla="*/ 0 w 18"/>
                  <a:gd name="T1" fmla="*/ 0 h 7"/>
                  <a:gd name="T2" fmla="*/ 9 w 18"/>
                  <a:gd name="T3" fmla="*/ 4 h 7"/>
                  <a:gd name="T4" fmla="*/ 18 w 18"/>
                  <a:gd name="T5" fmla="*/ 7 h 7"/>
                  <a:gd name="T6" fmla="*/ 16 w 18"/>
                  <a:gd name="T7" fmla="*/ 0 h 7"/>
                  <a:gd name="T8" fmla="*/ 0 w 18"/>
                  <a:gd name="T9" fmla="*/ 0 h 7"/>
                </a:gdLst>
                <a:ahLst/>
                <a:cxnLst>
                  <a:cxn ang="0">
                    <a:pos x="T0" y="T1"/>
                  </a:cxn>
                  <a:cxn ang="0">
                    <a:pos x="T2" y="T3"/>
                  </a:cxn>
                  <a:cxn ang="0">
                    <a:pos x="T4" y="T5"/>
                  </a:cxn>
                  <a:cxn ang="0">
                    <a:pos x="T6" y="T7"/>
                  </a:cxn>
                  <a:cxn ang="0">
                    <a:pos x="T8" y="T9"/>
                  </a:cxn>
                </a:cxnLst>
                <a:rect l="0" t="0" r="r" b="b"/>
                <a:pathLst>
                  <a:path w="18" h="7">
                    <a:moveTo>
                      <a:pt x="0" y="0"/>
                    </a:moveTo>
                    <a:cubicBezTo>
                      <a:pt x="3" y="2"/>
                      <a:pt x="6" y="3"/>
                      <a:pt x="9" y="4"/>
                    </a:cubicBezTo>
                    <a:cubicBezTo>
                      <a:pt x="11" y="5"/>
                      <a:pt x="15" y="6"/>
                      <a:pt x="18" y="7"/>
                    </a:cubicBezTo>
                    <a:cubicBezTo>
                      <a:pt x="18" y="4"/>
                      <a:pt x="17" y="2"/>
                      <a:pt x="16"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0" name="Freeform 971"/>
              <p:cNvSpPr>
                <a:spLocks/>
              </p:cNvSpPr>
              <p:nvPr userDrawn="1"/>
            </p:nvSpPr>
            <p:spPr bwMode="auto">
              <a:xfrm>
                <a:off x="2463" y="478"/>
                <a:ext cx="180" cy="100"/>
              </a:xfrm>
              <a:custGeom>
                <a:avLst/>
                <a:gdLst>
                  <a:gd name="T0" fmla="*/ 30 w 76"/>
                  <a:gd name="T1" fmla="*/ 19 h 42"/>
                  <a:gd name="T2" fmla="*/ 7 w 76"/>
                  <a:gd name="T3" fmla="*/ 3 h 42"/>
                  <a:gd name="T4" fmla="*/ 76 w 76"/>
                  <a:gd name="T5" fmla="*/ 42 h 42"/>
                  <a:gd name="T6" fmla="*/ 55 w 76"/>
                  <a:gd name="T7" fmla="*/ 33 h 42"/>
                  <a:gd name="T8" fmla="*/ 30 w 76"/>
                  <a:gd name="T9" fmla="*/ 19 h 42"/>
                </a:gdLst>
                <a:ahLst/>
                <a:cxnLst>
                  <a:cxn ang="0">
                    <a:pos x="T0" y="T1"/>
                  </a:cxn>
                  <a:cxn ang="0">
                    <a:pos x="T2" y="T3"/>
                  </a:cxn>
                  <a:cxn ang="0">
                    <a:pos x="T4" y="T5"/>
                  </a:cxn>
                  <a:cxn ang="0">
                    <a:pos x="T6" y="T7"/>
                  </a:cxn>
                  <a:cxn ang="0">
                    <a:pos x="T8" y="T9"/>
                  </a:cxn>
                </a:cxnLst>
                <a:rect l="0" t="0" r="r" b="b"/>
                <a:pathLst>
                  <a:path w="76" h="42">
                    <a:moveTo>
                      <a:pt x="30" y="19"/>
                    </a:moveTo>
                    <a:cubicBezTo>
                      <a:pt x="10" y="8"/>
                      <a:pt x="0" y="0"/>
                      <a:pt x="7" y="3"/>
                    </a:cubicBezTo>
                    <a:cubicBezTo>
                      <a:pt x="31" y="12"/>
                      <a:pt x="55" y="26"/>
                      <a:pt x="76" y="42"/>
                    </a:cubicBezTo>
                    <a:cubicBezTo>
                      <a:pt x="69" y="40"/>
                      <a:pt x="62" y="36"/>
                      <a:pt x="55" y="33"/>
                    </a:cubicBezTo>
                    <a:cubicBezTo>
                      <a:pt x="50" y="30"/>
                      <a:pt x="40" y="25"/>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1" name="Freeform 972"/>
              <p:cNvSpPr>
                <a:spLocks/>
              </p:cNvSpPr>
              <p:nvPr userDrawn="1"/>
            </p:nvSpPr>
            <p:spPr bwMode="auto">
              <a:xfrm>
                <a:off x="3296" y="1938"/>
                <a:ext cx="45" cy="104"/>
              </a:xfrm>
              <a:custGeom>
                <a:avLst/>
                <a:gdLst>
                  <a:gd name="T0" fmla="*/ 9 w 19"/>
                  <a:gd name="T1" fmla="*/ 0 h 44"/>
                  <a:gd name="T2" fmla="*/ 17 w 19"/>
                  <a:gd name="T3" fmla="*/ 29 h 44"/>
                  <a:gd name="T4" fmla="*/ 9 w 19"/>
                  <a:gd name="T5" fmla="*/ 0 h 44"/>
                </a:gdLst>
                <a:ahLst/>
                <a:cxnLst>
                  <a:cxn ang="0">
                    <a:pos x="T0" y="T1"/>
                  </a:cxn>
                  <a:cxn ang="0">
                    <a:pos x="T2" y="T3"/>
                  </a:cxn>
                  <a:cxn ang="0">
                    <a:pos x="T4" y="T5"/>
                  </a:cxn>
                </a:cxnLst>
                <a:rect l="0" t="0" r="r" b="b"/>
                <a:pathLst>
                  <a:path w="19" h="44">
                    <a:moveTo>
                      <a:pt x="9" y="0"/>
                    </a:moveTo>
                    <a:cubicBezTo>
                      <a:pt x="16" y="3"/>
                      <a:pt x="19" y="12"/>
                      <a:pt x="17" y="29"/>
                    </a:cubicBezTo>
                    <a:cubicBezTo>
                      <a:pt x="10" y="44"/>
                      <a:pt x="0" y="1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2" name="Freeform 973"/>
              <p:cNvSpPr>
                <a:spLocks/>
              </p:cNvSpPr>
              <p:nvPr userDrawn="1"/>
            </p:nvSpPr>
            <p:spPr bwMode="auto">
              <a:xfrm>
                <a:off x="2901" y="750"/>
                <a:ext cx="127" cy="79"/>
              </a:xfrm>
              <a:custGeom>
                <a:avLst/>
                <a:gdLst>
                  <a:gd name="T0" fmla="*/ 12 w 54"/>
                  <a:gd name="T1" fmla="*/ 9 h 33"/>
                  <a:gd name="T2" fmla="*/ 0 w 54"/>
                  <a:gd name="T3" fmla="*/ 0 h 33"/>
                  <a:gd name="T4" fmla="*/ 45 w 54"/>
                  <a:gd name="T5" fmla="*/ 25 h 33"/>
                  <a:gd name="T6" fmla="*/ 54 w 54"/>
                  <a:gd name="T7" fmla="*/ 33 h 33"/>
                  <a:gd name="T8" fmla="*/ 12 w 54"/>
                  <a:gd name="T9" fmla="*/ 9 h 33"/>
                </a:gdLst>
                <a:ahLst/>
                <a:cxnLst>
                  <a:cxn ang="0">
                    <a:pos x="T0" y="T1"/>
                  </a:cxn>
                  <a:cxn ang="0">
                    <a:pos x="T2" y="T3"/>
                  </a:cxn>
                  <a:cxn ang="0">
                    <a:pos x="T4" y="T5"/>
                  </a:cxn>
                  <a:cxn ang="0">
                    <a:pos x="T6" y="T7"/>
                  </a:cxn>
                  <a:cxn ang="0">
                    <a:pos x="T8" y="T9"/>
                  </a:cxn>
                </a:cxnLst>
                <a:rect l="0" t="0" r="r" b="b"/>
                <a:pathLst>
                  <a:path w="54" h="33">
                    <a:moveTo>
                      <a:pt x="12" y="9"/>
                    </a:moveTo>
                    <a:cubicBezTo>
                      <a:pt x="7" y="6"/>
                      <a:pt x="3" y="3"/>
                      <a:pt x="0" y="0"/>
                    </a:cubicBezTo>
                    <a:cubicBezTo>
                      <a:pt x="16" y="5"/>
                      <a:pt x="32" y="18"/>
                      <a:pt x="45" y="25"/>
                    </a:cubicBezTo>
                    <a:cubicBezTo>
                      <a:pt x="48" y="27"/>
                      <a:pt x="52" y="29"/>
                      <a:pt x="54" y="33"/>
                    </a:cubicBezTo>
                    <a:cubicBezTo>
                      <a:pt x="39" y="27"/>
                      <a:pt x="25" y="16"/>
                      <a:pt x="1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3" name="Freeform 974"/>
              <p:cNvSpPr>
                <a:spLocks/>
              </p:cNvSpPr>
              <p:nvPr userDrawn="1"/>
            </p:nvSpPr>
            <p:spPr bwMode="auto">
              <a:xfrm>
                <a:off x="3201" y="992"/>
                <a:ext cx="121" cy="104"/>
              </a:xfrm>
              <a:custGeom>
                <a:avLst/>
                <a:gdLst>
                  <a:gd name="T0" fmla="*/ 10 w 51"/>
                  <a:gd name="T1" fmla="*/ 13 h 44"/>
                  <a:gd name="T2" fmla="*/ 10 w 51"/>
                  <a:gd name="T3" fmla="*/ 5 h 44"/>
                  <a:gd name="T4" fmla="*/ 30 w 51"/>
                  <a:gd name="T5" fmla="*/ 31 h 44"/>
                  <a:gd name="T6" fmla="*/ 10 w 51"/>
                  <a:gd name="T7" fmla="*/ 13 h 44"/>
                </a:gdLst>
                <a:ahLst/>
                <a:cxnLst>
                  <a:cxn ang="0">
                    <a:pos x="T0" y="T1"/>
                  </a:cxn>
                  <a:cxn ang="0">
                    <a:pos x="T2" y="T3"/>
                  </a:cxn>
                  <a:cxn ang="0">
                    <a:pos x="T4" y="T5"/>
                  </a:cxn>
                  <a:cxn ang="0">
                    <a:pos x="T6" y="T7"/>
                  </a:cxn>
                </a:cxnLst>
                <a:rect l="0" t="0" r="r" b="b"/>
                <a:pathLst>
                  <a:path w="51" h="44">
                    <a:moveTo>
                      <a:pt x="10" y="13"/>
                    </a:moveTo>
                    <a:cubicBezTo>
                      <a:pt x="0" y="1"/>
                      <a:pt x="2" y="0"/>
                      <a:pt x="10" y="5"/>
                    </a:cubicBezTo>
                    <a:cubicBezTo>
                      <a:pt x="29" y="15"/>
                      <a:pt x="51" y="44"/>
                      <a:pt x="30" y="31"/>
                    </a:cubicBezTo>
                    <a:cubicBezTo>
                      <a:pt x="24" y="27"/>
                      <a:pt x="17" y="21"/>
                      <a:pt x="1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4" name="Freeform 975"/>
              <p:cNvSpPr>
                <a:spLocks/>
              </p:cNvSpPr>
              <p:nvPr userDrawn="1"/>
            </p:nvSpPr>
            <p:spPr bwMode="auto">
              <a:xfrm>
                <a:off x="3286" y="2584"/>
                <a:ext cx="14" cy="38"/>
              </a:xfrm>
              <a:custGeom>
                <a:avLst/>
                <a:gdLst>
                  <a:gd name="T0" fmla="*/ 0 w 6"/>
                  <a:gd name="T1" fmla="*/ 12 h 16"/>
                  <a:gd name="T2" fmla="*/ 1 w 6"/>
                  <a:gd name="T3" fmla="*/ 0 h 16"/>
                  <a:gd name="T4" fmla="*/ 6 w 6"/>
                  <a:gd name="T5" fmla="*/ 2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1" y="4"/>
                      <a:pt x="1" y="0"/>
                    </a:cubicBezTo>
                    <a:cubicBezTo>
                      <a:pt x="3" y="1"/>
                      <a:pt x="4" y="1"/>
                      <a:pt x="6" y="2"/>
                    </a:cubicBezTo>
                    <a:cubicBezTo>
                      <a:pt x="6" y="13"/>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5" name="Freeform 976"/>
              <p:cNvSpPr>
                <a:spLocks/>
              </p:cNvSpPr>
              <p:nvPr userDrawn="1"/>
            </p:nvSpPr>
            <p:spPr bwMode="auto">
              <a:xfrm>
                <a:off x="3310" y="1285"/>
                <a:ext cx="85" cy="135"/>
              </a:xfrm>
              <a:custGeom>
                <a:avLst/>
                <a:gdLst>
                  <a:gd name="T0" fmla="*/ 4 w 36"/>
                  <a:gd name="T1" fmla="*/ 20 h 57"/>
                  <a:gd name="T2" fmla="*/ 10 w 36"/>
                  <a:gd name="T3" fmla="*/ 5 h 57"/>
                  <a:gd name="T4" fmla="*/ 4 w 36"/>
                  <a:gd name="T5" fmla="*/ 20 h 57"/>
                </a:gdLst>
                <a:ahLst/>
                <a:cxnLst>
                  <a:cxn ang="0">
                    <a:pos x="T0" y="T1"/>
                  </a:cxn>
                  <a:cxn ang="0">
                    <a:pos x="T2" y="T3"/>
                  </a:cxn>
                  <a:cxn ang="0">
                    <a:pos x="T4" y="T5"/>
                  </a:cxn>
                </a:cxnLst>
                <a:rect l="0" t="0" r="r" b="b"/>
                <a:pathLst>
                  <a:path w="36" h="57">
                    <a:moveTo>
                      <a:pt x="4" y="20"/>
                    </a:moveTo>
                    <a:cubicBezTo>
                      <a:pt x="0" y="2"/>
                      <a:pt x="4" y="0"/>
                      <a:pt x="10" y="5"/>
                    </a:cubicBezTo>
                    <a:cubicBezTo>
                      <a:pt x="36" y="24"/>
                      <a:pt x="11" y="5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6" name="Freeform 977"/>
              <p:cNvSpPr>
                <a:spLocks/>
              </p:cNvSpPr>
              <p:nvPr userDrawn="1"/>
            </p:nvSpPr>
            <p:spPr bwMode="auto">
              <a:xfrm>
                <a:off x="2032" y="145"/>
                <a:ext cx="133" cy="97"/>
              </a:xfrm>
              <a:custGeom>
                <a:avLst/>
                <a:gdLst>
                  <a:gd name="T0" fmla="*/ 15 w 56"/>
                  <a:gd name="T1" fmla="*/ 20 h 41"/>
                  <a:gd name="T2" fmla="*/ 0 w 56"/>
                  <a:gd name="T3" fmla="*/ 4 h 41"/>
                  <a:gd name="T4" fmla="*/ 56 w 56"/>
                  <a:gd name="T5" fmla="*/ 41 h 41"/>
                  <a:gd name="T6" fmla="*/ 42 w 56"/>
                  <a:gd name="T7" fmla="*/ 37 h 41"/>
                  <a:gd name="T8" fmla="*/ 15 w 56"/>
                  <a:gd name="T9" fmla="*/ 20 h 41"/>
                </a:gdLst>
                <a:ahLst/>
                <a:cxnLst>
                  <a:cxn ang="0">
                    <a:pos x="T0" y="T1"/>
                  </a:cxn>
                  <a:cxn ang="0">
                    <a:pos x="T2" y="T3"/>
                  </a:cxn>
                  <a:cxn ang="0">
                    <a:pos x="T4" y="T5"/>
                  </a:cxn>
                  <a:cxn ang="0">
                    <a:pos x="T6" y="T7"/>
                  </a:cxn>
                  <a:cxn ang="0">
                    <a:pos x="T8" y="T9"/>
                  </a:cxn>
                </a:cxnLst>
                <a:rect l="0" t="0" r="r" b="b"/>
                <a:pathLst>
                  <a:path w="56" h="41">
                    <a:moveTo>
                      <a:pt x="15" y="20"/>
                    </a:moveTo>
                    <a:cubicBezTo>
                      <a:pt x="3" y="10"/>
                      <a:pt x="0" y="5"/>
                      <a:pt x="0" y="4"/>
                    </a:cubicBezTo>
                    <a:cubicBezTo>
                      <a:pt x="7" y="0"/>
                      <a:pt x="44" y="26"/>
                      <a:pt x="56" y="41"/>
                    </a:cubicBezTo>
                    <a:cubicBezTo>
                      <a:pt x="51" y="41"/>
                      <a:pt x="46" y="39"/>
                      <a:pt x="42" y="37"/>
                    </a:cubicBezTo>
                    <a:cubicBezTo>
                      <a:pt x="38" y="34"/>
                      <a:pt x="31" y="32"/>
                      <a:pt x="1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7" name="Freeform 978"/>
              <p:cNvSpPr>
                <a:spLocks/>
              </p:cNvSpPr>
              <p:nvPr userDrawn="1"/>
            </p:nvSpPr>
            <p:spPr bwMode="auto">
              <a:xfrm>
                <a:off x="3331" y="1784"/>
                <a:ext cx="40" cy="85"/>
              </a:xfrm>
              <a:custGeom>
                <a:avLst/>
                <a:gdLst>
                  <a:gd name="T0" fmla="*/ 3 w 17"/>
                  <a:gd name="T1" fmla="*/ 22 h 36"/>
                  <a:gd name="T2" fmla="*/ 7 w 17"/>
                  <a:gd name="T3" fmla="*/ 1 h 36"/>
                  <a:gd name="T4" fmla="*/ 12 w 17"/>
                  <a:gd name="T5" fmla="*/ 35 h 36"/>
                  <a:gd name="T6" fmla="*/ 3 w 17"/>
                  <a:gd name="T7" fmla="*/ 22 h 36"/>
                </a:gdLst>
                <a:ahLst/>
                <a:cxnLst>
                  <a:cxn ang="0">
                    <a:pos x="T0" y="T1"/>
                  </a:cxn>
                  <a:cxn ang="0">
                    <a:pos x="T2" y="T3"/>
                  </a:cxn>
                  <a:cxn ang="0">
                    <a:pos x="T4" y="T5"/>
                  </a:cxn>
                  <a:cxn ang="0">
                    <a:pos x="T6" y="T7"/>
                  </a:cxn>
                </a:cxnLst>
                <a:rect l="0" t="0" r="r" b="b"/>
                <a:pathLst>
                  <a:path w="17" h="36">
                    <a:moveTo>
                      <a:pt x="3" y="22"/>
                    </a:moveTo>
                    <a:cubicBezTo>
                      <a:pt x="0" y="8"/>
                      <a:pt x="5" y="0"/>
                      <a:pt x="7" y="1"/>
                    </a:cubicBezTo>
                    <a:cubicBezTo>
                      <a:pt x="16" y="5"/>
                      <a:pt x="17" y="23"/>
                      <a:pt x="12" y="35"/>
                    </a:cubicBezTo>
                    <a:cubicBezTo>
                      <a:pt x="6" y="36"/>
                      <a:pt x="2" y="3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8" name="Freeform 979"/>
              <p:cNvSpPr>
                <a:spLocks/>
              </p:cNvSpPr>
              <p:nvPr userDrawn="1"/>
            </p:nvSpPr>
            <p:spPr bwMode="auto">
              <a:xfrm>
                <a:off x="2792" y="677"/>
                <a:ext cx="161" cy="99"/>
              </a:xfrm>
              <a:custGeom>
                <a:avLst/>
                <a:gdLst>
                  <a:gd name="T0" fmla="*/ 24 w 68"/>
                  <a:gd name="T1" fmla="*/ 16 h 42"/>
                  <a:gd name="T2" fmla="*/ 15 w 68"/>
                  <a:gd name="T3" fmla="*/ 7 h 42"/>
                  <a:gd name="T4" fmla="*/ 68 w 68"/>
                  <a:gd name="T5" fmla="*/ 39 h 42"/>
                  <a:gd name="T6" fmla="*/ 60 w 68"/>
                  <a:gd name="T7" fmla="*/ 36 h 42"/>
                  <a:gd name="T8" fmla="*/ 24 w 68"/>
                  <a:gd name="T9" fmla="*/ 16 h 42"/>
                </a:gdLst>
                <a:ahLst/>
                <a:cxnLst>
                  <a:cxn ang="0">
                    <a:pos x="T0" y="T1"/>
                  </a:cxn>
                  <a:cxn ang="0">
                    <a:pos x="T2" y="T3"/>
                  </a:cxn>
                  <a:cxn ang="0">
                    <a:pos x="T4" y="T5"/>
                  </a:cxn>
                  <a:cxn ang="0">
                    <a:pos x="T6" y="T7"/>
                  </a:cxn>
                  <a:cxn ang="0">
                    <a:pos x="T8" y="T9"/>
                  </a:cxn>
                </a:cxnLst>
                <a:rect l="0" t="0" r="r" b="b"/>
                <a:pathLst>
                  <a:path w="68" h="42">
                    <a:moveTo>
                      <a:pt x="24" y="16"/>
                    </a:moveTo>
                    <a:cubicBezTo>
                      <a:pt x="0" y="1"/>
                      <a:pt x="1" y="0"/>
                      <a:pt x="15" y="7"/>
                    </a:cubicBezTo>
                    <a:cubicBezTo>
                      <a:pt x="33" y="16"/>
                      <a:pt x="52" y="27"/>
                      <a:pt x="68" y="39"/>
                    </a:cubicBezTo>
                    <a:cubicBezTo>
                      <a:pt x="66" y="42"/>
                      <a:pt x="63" y="39"/>
                      <a:pt x="60" y="36"/>
                    </a:cubicBezTo>
                    <a:cubicBezTo>
                      <a:pt x="53" y="30"/>
                      <a:pt x="40" y="25"/>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9" name="Freeform 980"/>
              <p:cNvSpPr>
                <a:spLocks/>
              </p:cNvSpPr>
              <p:nvPr userDrawn="1"/>
            </p:nvSpPr>
            <p:spPr bwMode="auto">
              <a:xfrm>
                <a:off x="2375" y="417"/>
                <a:ext cx="175" cy="99"/>
              </a:xfrm>
              <a:custGeom>
                <a:avLst/>
                <a:gdLst>
                  <a:gd name="T0" fmla="*/ 30 w 74"/>
                  <a:gd name="T1" fmla="*/ 19 h 42"/>
                  <a:gd name="T2" fmla="*/ 8 w 74"/>
                  <a:gd name="T3" fmla="*/ 3 h 42"/>
                  <a:gd name="T4" fmla="*/ 74 w 74"/>
                  <a:gd name="T5" fmla="*/ 42 h 42"/>
                  <a:gd name="T6" fmla="*/ 54 w 74"/>
                  <a:gd name="T7" fmla="*/ 33 h 42"/>
                  <a:gd name="T8" fmla="*/ 30 w 74"/>
                  <a:gd name="T9" fmla="*/ 19 h 42"/>
                </a:gdLst>
                <a:ahLst/>
                <a:cxnLst>
                  <a:cxn ang="0">
                    <a:pos x="T0" y="T1"/>
                  </a:cxn>
                  <a:cxn ang="0">
                    <a:pos x="T2" y="T3"/>
                  </a:cxn>
                  <a:cxn ang="0">
                    <a:pos x="T4" y="T5"/>
                  </a:cxn>
                  <a:cxn ang="0">
                    <a:pos x="T6" y="T7"/>
                  </a:cxn>
                  <a:cxn ang="0">
                    <a:pos x="T8" y="T9"/>
                  </a:cxn>
                </a:cxnLst>
                <a:rect l="0" t="0" r="r" b="b"/>
                <a:pathLst>
                  <a:path w="74" h="42">
                    <a:moveTo>
                      <a:pt x="30" y="19"/>
                    </a:moveTo>
                    <a:cubicBezTo>
                      <a:pt x="10" y="7"/>
                      <a:pt x="0" y="0"/>
                      <a:pt x="8" y="3"/>
                    </a:cubicBezTo>
                    <a:cubicBezTo>
                      <a:pt x="30" y="11"/>
                      <a:pt x="57" y="26"/>
                      <a:pt x="74" y="42"/>
                    </a:cubicBezTo>
                    <a:cubicBezTo>
                      <a:pt x="68" y="39"/>
                      <a:pt x="61" y="36"/>
                      <a:pt x="54" y="33"/>
                    </a:cubicBezTo>
                    <a:cubicBezTo>
                      <a:pt x="49" y="30"/>
                      <a:pt x="39" y="25"/>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0" name="Freeform 981"/>
              <p:cNvSpPr>
                <a:spLocks/>
              </p:cNvSpPr>
              <p:nvPr userDrawn="1"/>
            </p:nvSpPr>
            <p:spPr bwMode="auto">
              <a:xfrm>
                <a:off x="3156" y="933"/>
                <a:ext cx="99" cy="80"/>
              </a:xfrm>
              <a:custGeom>
                <a:avLst/>
                <a:gdLst>
                  <a:gd name="T0" fmla="*/ 14 w 42"/>
                  <a:gd name="T1" fmla="*/ 15 h 34"/>
                  <a:gd name="T2" fmla="*/ 11 w 42"/>
                  <a:gd name="T3" fmla="*/ 6 h 34"/>
                  <a:gd name="T4" fmla="*/ 42 w 42"/>
                  <a:gd name="T5" fmla="*/ 34 h 34"/>
                  <a:gd name="T6" fmla="*/ 14 w 42"/>
                  <a:gd name="T7" fmla="*/ 15 h 34"/>
                </a:gdLst>
                <a:ahLst/>
                <a:cxnLst>
                  <a:cxn ang="0">
                    <a:pos x="T0" y="T1"/>
                  </a:cxn>
                  <a:cxn ang="0">
                    <a:pos x="T2" y="T3"/>
                  </a:cxn>
                  <a:cxn ang="0">
                    <a:pos x="T4" y="T5"/>
                  </a:cxn>
                  <a:cxn ang="0">
                    <a:pos x="T6" y="T7"/>
                  </a:cxn>
                </a:cxnLst>
                <a:rect l="0" t="0" r="r" b="b"/>
                <a:pathLst>
                  <a:path w="42" h="34">
                    <a:moveTo>
                      <a:pt x="14" y="15"/>
                    </a:moveTo>
                    <a:cubicBezTo>
                      <a:pt x="3" y="4"/>
                      <a:pt x="0" y="0"/>
                      <a:pt x="11" y="6"/>
                    </a:cubicBezTo>
                    <a:cubicBezTo>
                      <a:pt x="23" y="13"/>
                      <a:pt x="38" y="22"/>
                      <a:pt x="42" y="34"/>
                    </a:cubicBezTo>
                    <a:cubicBezTo>
                      <a:pt x="31" y="30"/>
                      <a:pt x="23" y="23"/>
                      <a:pt x="1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1" name="Freeform 982"/>
              <p:cNvSpPr>
                <a:spLocks/>
              </p:cNvSpPr>
              <p:nvPr userDrawn="1"/>
            </p:nvSpPr>
            <p:spPr bwMode="auto">
              <a:xfrm>
                <a:off x="3310" y="2380"/>
                <a:ext cx="42" cy="69"/>
              </a:xfrm>
              <a:custGeom>
                <a:avLst/>
                <a:gdLst>
                  <a:gd name="T0" fmla="*/ 5 w 18"/>
                  <a:gd name="T1" fmla="*/ 23 h 29"/>
                  <a:gd name="T2" fmla="*/ 10 w 18"/>
                  <a:gd name="T3" fmla="*/ 29 h 29"/>
                  <a:gd name="T4" fmla="*/ 5 w 18"/>
                  <a:gd name="T5" fmla="*/ 23 h 29"/>
                </a:gdLst>
                <a:ahLst/>
                <a:cxnLst>
                  <a:cxn ang="0">
                    <a:pos x="T0" y="T1"/>
                  </a:cxn>
                  <a:cxn ang="0">
                    <a:pos x="T2" y="T3"/>
                  </a:cxn>
                  <a:cxn ang="0">
                    <a:pos x="T4" y="T5"/>
                  </a:cxn>
                </a:cxnLst>
                <a:rect l="0" t="0" r="r" b="b"/>
                <a:pathLst>
                  <a:path w="18" h="29">
                    <a:moveTo>
                      <a:pt x="5" y="23"/>
                    </a:moveTo>
                    <a:cubicBezTo>
                      <a:pt x="0" y="0"/>
                      <a:pt x="18" y="13"/>
                      <a:pt x="10" y="29"/>
                    </a:cubicBezTo>
                    <a:cubicBezTo>
                      <a:pt x="8" y="28"/>
                      <a:pt x="5" y="28"/>
                      <a:pt x="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2" name="Freeform 983"/>
              <p:cNvSpPr>
                <a:spLocks/>
              </p:cNvSpPr>
              <p:nvPr userDrawn="1"/>
            </p:nvSpPr>
            <p:spPr bwMode="auto">
              <a:xfrm>
                <a:off x="3322" y="1202"/>
                <a:ext cx="66" cy="90"/>
              </a:xfrm>
              <a:custGeom>
                <a:avLst/>
                <a:gdLst>
                  <a:gd name="T0" fmla="*/ 2 w 28"/>
                  <a:gd name="T1" fmla="*/ 11 h 38"/>
                  <a:gd name="T2" fmla="*/ 3 w 28"/>
                  <a:gd name="T3" fmla="*/ 0 h 38"/>
                  <a:gd name="T4" fmla="*/ 20 w 28"/>
                  <a:gd name="T5" fmla="*/ 38 h 38"/>
                  <a:gd name="T6" fmla="*/ 13 w 28"/>
                  <a:gd name="T7" fmla="*/ 34 h 38"/>
                  <a:gd name="T8" fmla="*/ 2 w 28"/>
                  <a:gd name="T9" fmla="*/ 11 h 38"/>
                </a:gdLst>
                <a:ahLst/>
                <a:cxnLst>
                  <a:cxn ang="0">
                    <a:pos x="T0" y="T1"/>
                  </a:cxn>
                  <a:cxn ang="0">
                    <a:pos x="T2" y="T3"/>
                  </a:cxn>
                  <a:cxn ang="0">
                    <a:pos x="T4" y="T5"/>
                  </a:cxn>
                  <a:cxn ang="0">
                    <a:pos x="T6" y="T7"/>
                  </a:cxn>
                  <a:cxn ang="0">
                    <a:pos x="T8" y="T9"/>
                  </a:cxn>
                </a:cxnLst>
                <a:rect l="0" t="0" r="r" b="b"/>
                <a:pathLst>
                  <a:path w="28" h="38">
                    <a:moveTo>
                      <a:pt x="2" y="11"/>
                    </a:moveTo>
                    <a:cubicBezTo>
                      <a:pt x="0" y="3"/>
                      <a:pt x="2" y="0"/>
                      <a:pt x="3" y="0"/>
                    </a:cubicBezTo>
                    <a:cubicBezTo>
                      <a:pt x="12" y="1"/>
                      <a:pt x="28" y="27"/>
                      <a:pt x="20" y="38"/>
                    </a:cubicBezTo>
                    <a:cubicBezTo>
                      <a:pt x="18" y="37"/>
                      <a:pt x="15" y="35"/>
                      <a:pt x="13" y="34"/>
                    </a:cubicBezTo>
                    <a:cubicBezTo>
                      <a:pt x="9" y="31"/>
                      <a:pt x="5" y="22"/>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3" name="Freeform 984"/>
              <p:cNvSpPr>
                <a:spLocks/>
              </p:cNvSpPr>
              <p:nvPr userDrawn="1"/>
            </p:nvSpPr>
            <p:spPr bwMode="auto">
              <a:xfrm>
                <a:off x="3357" y="1633"/>
                <a:ext cx="71" cy="123"/>
              </a:xfrm>
              <a:custGeom>
                <a:avLst/>
                <a:gdLst>
                  <a:gd name="T0" fmla="*/ 1 w 30"/>
                  <a:gd name="T1" fmla="*/ 21 h 52"/>
                  <a:gd name="T2" fmla="*/ 6 w 30"/>
                  <a:gd name="T3" fmla="*/ 3 h 52"/>
                  <a:gd name="T4" fmla="*/ 1 w 30"/>
                  <a:gd name="T5" fmla="*/ 21 h 52"/>
                </a:gdLst>
                <a:ahLst/>
                <a:cxnLst>
                  <a:cxn ang="0">
                    <a:pos x="T0" y="T1"/>
                  </a:cxn>
                  <a:cxn ang="0">
                    <a:pos x="T2" y="T3"/>
                  </a:cxn>
                  <a:cxn ang="0">
                    <a:pos x="T4" y="T5"/>
                  </a:cxn>
                </a:cxnLst>
                <a:rect l="0" t="0" r="r" b="b"/>
                <a:pathLst>
                  <a:path w="30" h="52">
                    <a:moveTo>
                      <a:pt x="1" y="21"/>
                    </a:moveTo>
                    <a:cubicBezTo>
                      <a:pt x="0" y="9"/>
                      <a:pt x="1" y="0"/>
                      <a:pt x="6" y="3"/>
                    </a:cubicBezTo>
                    <a:cubicBezTo>
                      <a:pt x="30" y="20"/>
                      <a:pt x="2" y="52"/>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4" name="Freeform 985"/>
              <p:cNvSpPr>
                <a:spLocks/>
              </p:cNvSpPr>
              <p:nvPr userDrawn="1"/>
            </p:nvSpPr>
            <p:spPr bwMode="auto">
              <a:xfrm>
                <a:off x="2283" y="351"/>
                <a:ext cx="175" cy="99"/>
              </a:xfrm>
              <a:custGeom>
                <a:avLst/>
                <a:gdLst>
                  <a:gd name="T0" fmla="*/ 22 w 74"/>
                  <a:gd name="T1" fmla="*/ 14 h 42"/>
                  <a:gd name="T2" fmla="*/ 15 w 74"/>
                  <a:gd name="T3" fmla="*/ 5 h 42"/>
                  <a:gd name="T4" fmla="*/ 74 w 74"/>
                  <a:gd name="T5" fmla="*/ 42 h 42"/>
                  <a:gd name="T6" fmla="*/ 55 w 74"/>
                  <a:gd name="T7" fmla="*/ 33 h 42"/>
                  <a:gd name="T8" fmla="*/ 22 w 74"/>
                  <a:gd name="T9" fmla="*/ 14 h 42"/>
                </a:gdLst>
                <a:ahLst/>
                <a:cxnLst>
                  <a:cxn ang="0">
                    <a:pos x="T0" y="T1"/>
                  </a:cxn>
                  <a:cxn ang="0">
                    <a:pos x="T2" y="T3"/>
                  </a:cxn>
                  <a:cxn ang="0">
                    <a:pos x="T4" y="T5"/>
                  </a:cxn>
                  <a:cxn ang="0">
                    <a:pos x="T6" y="T7"/>
                  </a:cxn>
                  <a:cxn ang="0">
                    <a:pos x="T8" y="T9"/>
                  </a:cxn>
                </a:cxnLst>
                <a:rect l="0" t="0" r="r" b="b"/>
                <a:pathLst>
                  <a:path w="74" h="42">
                    <a:moveTo>
                      <a:pt x="22" y="14"/>
                    </a:moveTo>
                    <a:cubicBezTo>
                      <a:pt x="0" y="0"/>
                      <a:pt x="5" y="0"/>
                      <a:pt x="15" y="5"/>
                    </a:cubicBezTo>
                    <a:cubicBezTo>
                      <a:pt x="35" y="14"/>
                      <a:pt x="60" y="26"/>
                      <a:pt x="74" y="42"/>
                    </a:cubicBezTo>
                    <a:cubicBezTo>
                      <a:pt x="67" y="40"/>
                      <a:pt x="61" y="37"/>
                      <a:pt x="55" y="33"/>
                    </a:cubicBezTo>
                    <a:cubicBezTo>
                      <a:pt x="48" y="30"/>
                      <a:pt x="36" y="23"/>
                      <a:pt x="2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5" name="Freeform 986"/>
              <p:cNvSpPr>
                <a:spLocks/>
              </p:cNvSpPr>
              <p:nvPr userDrawn="1"/>
            </p:nvSpPr>
            <p:spPr bwMode="auto">
              <a:xfrm>
                <a:off x="1985" y="79"/>
                <a:ext cx="121" cy="97"/>
              </a:xfrm>
              <a:custGeom>
                <a:avLst/>
                <a:gdLst>
                  <a:gd name="T0" fmla="*/ 13 w 51"/>
                  <a:gd name="T1" fmla="*/ 20 h 41"/>
                  <a:gd name="T2" fmla="*/ 1 w 51"/>
                  <a:gd name="T3" fmla="*/ 5 h 41"/>
                  <a:gd name="T4" fmla="*/ 51 w 51"/>
                  <a:gd name="T5" fmla="*/ 41 h 41"/>
                  <a:gd name="T6" fmla="*/ 37 w 51"/>
                  <a:gd name="T7" fmla="*/ 37 h 41"/>
                  <a:gd name="T8" fmla="*/ 13 w 51"/>
                  <a:gd name="T9" fmla="*/ 20 h 41"/>
                </a:gdLst>
                <a:ahLst/>
                <a:cxnLst>
                  <a:cxn ang="0">
                    <a:pos x="T0" y="T1"/>
                  </a:cxn>
                  <a:cxn ang="0">
                    <a:pos x="T2" y="T3"/>
                  </a:cxn>
                  <a:cxn ang="0">
                    <a:pos x="T4" y="T5"/>
                  </a:cxn>
                  <a:cxn ang="0">
                    <a:pos x="T6" y="T7"/>
                  </a:cxn>
                  <a:cxn ang="0">
                    <a:pos x="T8" y="T9"/>
                  </a:cxn>
                </a:cxnLst>
                <a:rect l="0" t="0" r="r" b="b"/>
                <a:pathLst>
                  <a:path w="51" h="41">
                    <a:moveTo>
                      <a:pt x="13" y="20"/>
                    </a:moveTo>
                    <a:cubicBezTo>
                      <a:pt x="2" y="10"/>
                      <a:pt x="0" y="5"/>
                      <a:pt x="1" y="5"/>
                    </a:cubicBezTo>
                    <a:cubicBezTo>
                      <a:pt x="9" y="0"/>
                      <a:pt x="42" y="25"/>
                      <a:pt x="51" y="41"/>
                    </a:cubicBezTo>
                    <a:cubicBezTo>
                      <a:pt x="46" y="41"/>
                      <a:pt x="41" y="39"/>
                      <a:pt x="37" y="37"/>
                    </a:cubicBezTo>
                    <a:cubicBezTo>
                      <a:pt x="34" y="34"/>
                      <a:pt x="27" y="32"/>
                      <a:pt x="1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6" name="Freeform 987"/>
              <p:cNvSpPr>
                <a:spLocks/>
              </p:cNvSpPr>
              <p:nvPr userDrawn="1"/>
            </p:nvSpPr>
            <p:spPr bwMode="auto">
              <a:xfrm>
                <a:off x="2716" y="620"/>
                <a:ext cx="159" cy="95"/>
              </a:xfrm>
              <a:custGeom>
                <a:avLst/>
                <a:gdLst>
                  <a:gd name="T0" fmla="*/ 22 w 67"/>
                  <a:gd name="T1" fmla="*/ 16 h 40"/>
                  <a:gd name="T2" fmla="*/ 0 w 67"/>
                  <a:gd name="T3" fmla="*/ 2 h 40"/>
                  <a:gd name="T4" fmla="*/ 67 w 67"/>
                  <a:gd name="T5" fmla="*/ 40 h 40"/>
                  <a:gd name="T6" fmla="*/ 53 w 67"/>
                  <a:gd name="T7" fmla="*/ 33 h 40"/>
                  <a:gd name="T8" fmla="*/ 22 w 67"/>
                  <a:gd name="T9" fmla="*/ 16 h 40"/>
                </a:gdLst>
                <a:ahLst/>
                <a:cxnLst>
                  <a:cxn ang="0">
                    <a:pos x="T0" y="T1"/>
                  </a:cxn>
                  <a:cxn ang="0">
                    <a:pos x="T2" y="T3"/>
                  </a:cxn>
                  <a:cxn ang="0">
                    <a:pos x="T4" y="T5"/>
                  </a:cxn>
                  <a:cxn ang="0">
                    <a:pos x="T6" y="T7"/>
                  </a:cxn>
                  <a:cxn ang="0">
                    <a:pos x="T8" y="T9"/>
                  </a:cxn>
                </a:cxnLst>
                <a:rect l="0" t="0" r="r" b="b"/>
                <a:pathLst>
                  <a:path w="67" h="40">
                    <a:moveTo>
                      <a:pt x="22" y="16"/>
                    </a:moveTo>
                    <a:cubicBezTo>
                      <a:pt x="7" y="7"/>
                      <a:pt x="0" y="2"/>
                      <a:pt x="0" y="2"/>
                    </a:cubicBezTo>
                    <a:cubicBezTo>
                      <a:pt x="2" y="0"/>
                      <a:pt x="48" y="25"/>
                      <a:pt x="67" y="40"/>
                    </a:cubicBezTo>
                    <a:cubicBezTo>
                      <a:pt x="62" y="38"/>
                      <a:pt x="58" y="36"/>
                      <a:pt x="53" y="33"/>
                    </a:cubicBezTo>
                    <a:cubicBezTo>
                      <a:pt x="49" y="31"/>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7" name="Freeform 988"/>
              <p:cNvSpPr>
                <a:spLocks/>
              </p:cNvSpPr>
              <p:nvPr userDrawn="1"/>
            </p:nvSpPr>
            <p:spPr bwMode="auto">
              <a:xfrm>
                <a:off x="3326" y="2217"/>
                <a:ext cx="71" cy="66"/>
              </a:xfrm>
              <a:custGeom>
                <a:avLst/>
                <a:gdLst>
                  <a:gd name="T0" fmla="*/ 16 w 30"/>
                  <a:gd name="T1" fmla="*/ 28 h 28"/>
                  <a:gd name="T2" fmla="*/ 16 w 30"/>
                  <a:gd name="T3" fmla="*/ 28 h 28"/>
                </a:gdLst>
                <a:ahLst/>
                <a:cxnLst>
                  <a:cxn ang="0">
                    <a:pos x="T0" y="T1"/>
                  </a:cxn>
                  <a:cxn ang="0">
                    <a:pos x="T2" y="T3"/>
                  </a:cxn>
                </a:cxnLst>
                <a:rect l="0" t="0" r="r" b="b"/>
                <a:pathLst>
                  <a:path w="30" h="28">
                    <a:moveTo>
                      <a:pt x="16" y="28"/>
                    </a:moveTo>
                    <a:cubicBezTo>
                      <a:pt x="0" y="0"/>
                      <a:pt x="30" y="3"/>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8" name="Freeform 989"/>
              <p:cNvSpPr>
                <a:spLocks/>
              </p:cNvSpPr>
              <p:nvPr userDrawn="1"/>
            </p:nvSpPr>
            <p:spPr bwMode="auto">
              <a:xfrm>
                <a:off x="3097" y="881"/>
                <a:ext cx="125" cy="85"/>
              </a:xfrm>
              <a:custGeom>
                <a:avLst/>
                <a:gdLst>
                  <a:gd name="T0" fmla="*/ 19 w 53"/>
                  <a:gd name="T1" fmla="*/ 14 h 36"/>
                  <a:gd name="T2" fmla="*/ 9 w 53"/>
                  <a:gd name="T3" fmla="*/ 3 h 36"/>
                  <a:gd name="T4" fmla="*/ 43 w 53"/>
                  <a:gd name="T5" fmla="*/ 26 h 36"/>
                  <a:gd name="T6" fmla="*/ 48 w 53"/>
                  <a:gd name="T7" fmla="*/ 34 h 36"/>
                  <a:gd name="T8" fmla="*/ 19 w 53"/>
                  <a:gd name="T9" fmla="*/ 14 h 36"/>
                </a:gdLst>
                <a:ahLst/>
                <a:cxnLst>
                  <a:cxn ang="0">
                    <a:pos x="T0" y="T1"/>
                  </a:cxn>
                  <a:cxn ang="0">
                    <a:pos x="T2" y="T3"/>
                  </a:cxn>
                  <a:cxn ang="0">
                    <a:pos x="T4" y="T5"/>
                  </a:cxn>
                  <a:cxn ang="0">
                    <a:pos x="T6" y="T7"/>
                  </a:cxn>
                  <a:cxn ang="0">
                    <a:pos x="T8" y="T9"/>
                  </a:cxn>
                </a:cxnLst>
                <a:rect l="0" t="0" r="r" b="b"/>
                <a:pathLst>
                  <a:path w="53" h="36">
                    <a:moveTo>
                      <a:pt x="19" y="14"/>
                    </a:moveTo>
                    <a:cubicBezTo>
                      <a:pt x="0" y="0"/>
                      <a:pt x="2" y="0"/>
                      <a:pt x="9" y="3"/>
                    </a:cubicBezTo>
                    <a:cubicBezTo>
                      <a:pt x="20" y="9"/>
                      <a:pt x="33" y="17"/>
                      <a:pt x="43" y="26"/>
                    </a:cubicBezTo>
                    <a:cubicBezTo>
                      <a:pt x="53" y="36"/>
                      <a:pt x="51" y="34"/>
                      <a:pt x="48" y="34"/>
                    </a:cubicBezTo>
                    <a:cubicBezTo>
                      <a:pt x="42" y="34"/>
                      <a:pt x="30" y="23"/>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9" name="Freeform 990"/>
              <p:cNvSpPr>
                <a:spLocks/>
              </p:cNvSpPr>
              <p:nvPr userDrawn="1"/>
            </p:nvSpPr>
            <p:spPr bwMode="auto">
              <a:xfrm>
                <a:off x="3317" y="1124"/>
                <a:ext cx="80" cy="104"/>
              </a:xfrm>
              <a:custGeom>
                <a:avLst/>
                <a:gdLst>
                  <a:gd name="T0" fmla="*/ 6 w 34"/>
                  <a:gd name="T1" fmla="*/ 14 h 44"/>
                  <a:gd name="T2" fmla="*/ 10 w 34"/>
                  <a:gd name="T3" fmla="*/ 5 h 44"/>
                  <a:gd name="T4" fmla="*/ 19 w 34"/>
                  <a:gd name="T5" fmla="*/ 33 h 44"/>
                  <a:gd name="T6" fmla="*/ 6 w 34"/>
                  <a:gd name="T7" fmla="*/ 14 h 44"/>
                </a:gdLst>
                <a:ahLst/>
                <a:cxnLst>
                  <a:cxn ang="0">
                    <a:pos x="T0" y="T1"/>
                  </a:cxn>
                  <a:cxn ang="0">
                    <a:pos x="T2" y="T3"/>
                  </a:cxn>
                  <a:cxn ang="0">
                    <a:pos x="T4" y="T5"/>
                  </a:cxn>
                  <a:cxn ang="0">
                    <a:pos x="T6" y="T7"/>
                  </a:cxn>
                </a:cxnLst>
                <a:rect l="0" t="0" r="r" b="b"/>
                <a:pathLst>
                  <a:path w="34" h="44">
                    <a:moveTo>
                      <a:pt x="6" y="14"/>
                    </a:moveTo>
                    <a:cubicBezTo>
                      <a:pt x="0" y="0"/>
                      <a:pt x="3" y="0"/>
                      <a:pt x="10" y="5"/>
                    </a:cubicBezTo>
                    <a:cubicBezTo>
                      <a:pt x="25" y="15"/>
                      <a:pt x="34" y="44"/>
                      <a:pt x="19" y="33"/>
                    </a:cubicBezTo>
                    <a:cubicBezTo>
                      <a:pt x="13" y="29"/>
                      <a:pt x="9" y="23"/>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0" name="Freeform 991"/>
              <p:cNvSpPr>
                <a:spLocks/>
              </p:cNvSpPr>
              <p:nvPr userDrawn="1"/>
            </p:nvSpPr>
            <p:spPr bwMode="auto">
              <a:xfrm>
                <a:off x="3376" y="1503"/>
                <a:ext cx="71" cy="142"/>
              </a:xfrm>
              <a:custGeom>
                <a:avLst/>
                <a:gdLst>
                  <a:gd name="T0" fmla="*/ 1 w 30"/>
                  <a:gd name="T1" fmla="*/ 17 h 60"/>
                  <a:gd name="T2" fmla="*/ 7 w 30"/>
                  <a:gd name="T3" fmla="*/ 3 h 60"/>
                  <a:gd name="T4" fmla="*/ 1 w 30"/>
                  <a:gd name="T5" fmla="*/ 17 h 60"/>
                </a:gdLst>
                <a:ahLst/>
                <a:cxnLst>
                  <a:cxn ang="0">
                    <a:pos x="T0" y="T1"/>
                  </a:cxn>
                  <a:cxn ang="0">
                    <a:pos x="T2" y="T3"/>
                  </a:cxn>
                  <a:cxn ang="0">
                    <a:pos x="T4" y="T5"/>
                  </a:cxn>
                </a:cxnLst>
                <a:rect l="0" t="0" r="r" b="b"/>
                <a:pathLst>
                  <a:path w="30" h="60">
                    <a:moveTo>
                      <a:pt x="1" y="17"/>
                    </a:moveTo>
                    <a:cubicBezTo>
                      <a:pt x="0" y="3"/>
                      <a:pt x="3" y="0"/>
                      <a:pt x="7" y="3"/>
                    </a:cubicBezTo>
                    <a:cubicBezTo>
                      <a:pt x="30" y="21"/>
                      <a:pt x="4" y="60"/>
                      <a:pt x="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1" name="Freeform 992"/>
              <p:cNvSpPr>
                <a:spLocks/>
              </p:cNvSpPr>
              <p:nvPr userDrawn="1"/>
            </p:nvSpPr>
            <p:spPr bwMode="auto">
              <a:xfrm>
                <a:off x="2210" y="284"/>
                <a:ext cx="168" cy="102"/>
              </a:xfrm>
              <a:custGeom>
                <a:avLst/>
                <a:gdLst>
                  <a:gd name="T0" fmla="*/ 20 w 71"/>
                  <a:gd name="T1" fmla="*/ 15 h 43"/>
                  <a:gd name="T2" fmla="*/ 15 w 71"/>
                  <a:gd name="T3" fmla="*/ 5 h 43"/>
                  <a:gd name="T4" fmla="*/ 71 w 71"/>
                  <a:gd name="T5" fmla="*/ 43 h 43"/>
                  <a:gd name="T6" fmla="*/ 51 w 71"/>
                  <a:gd name="T7" fmla="*/ 34 h 43"/>
                  <a:gd name="T8" fmla="*/ 20 w 71"/>
                  <a:gd name="T9" fmla="*/ 15 h 43"/>
                </a:gdLst>
                <a:ahLst/>
                <a:cxnLst>
                  <a:cxn ang="0">
                    <a:pos x="T0" y="T1"/>
                  </a:cxn>
                  <a:cxn ang="0">
                    <a:pos x="T2" y="T3"/>
                  </a:cxn>
                  <a:cxn ang="0">
                    <a:pos x="T4" y="T5"/>
                  </a:cxn>
                  <a:cxn ang="0">
                    <a:pos x="T6" y="T7"/>
                  </a:cxn>
                  <a:cxn ang="0">
                    <a:pos x="T8" y="T9"/>
                  </a:cxn>
                </a:cxnLst>
                <a:rect l="0" t="0" r="r" b="b"/>
                <a:pathLst>
                  <a:path w="71" h="43">
                    <a:moveTo>
                      <a:pt x="20" y="15"/>
                    </a:moveTo>
                    <a:cubicBezTo>
                      <a:pt x="0" y="0"/>
                      <a:pt x="5" y="1"/>
                      <a:pt x="15" y="5"/>
                    </a:cubicBezTo>
                    <a:cubicBezTo>
                      <a:pt x="33" y="14"/>
                      <a:pt x="58" y="26"/>
                      <a:pt x="71" y="43"/>
                    </a:cubicBezTo>
                    <a:cubicBezTo>
                      <a:pt x="64" y="41"/>
                      <a:pt x="57" y="38"/>
                      <a:pt x="51" y="34"/>
                    </a:cubicBezTo>
                    <a:cubicBezTo>
                      <a:pt x="45" y="30"/>
                      <a:pt x="33" y="24"/>
                      <a:pt x="2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2" name="Freeform 993"/>
              <p:cNvSpPr>
                <a:spLocks/>
              </p:cNvSpPr>
              <p:nvPr userDrawn="1"/>
            </p:nvSpPr>
            <p:spPr bwMode="auto">
              <a:xfrm>
                <a:off x="1954" y="10"/>
                <a:ext cx="104" cy="102"/>
              </a:xfrm>
              <a:custGeom>
                <a:avLst/>
                <a:gdLst>
                  <a:gd name="T0" fmla="*/ 9 w 44"/>
                  <a:gd name="T1" fmla="*/ 21 h 43"/>
                  <a:gd name="T2" fmla="*/ 1 w 44"/>
                  <a:gd name="T3" fmla="*/ 5 h 43"/>
                  <a:gd name="T4" fmla="*/ 44 w 44"/>
                  <a:gd name="T5" fmla="*/ 41 h 43"/>
                  <a:gd name="T6" fmla="*/ 31 w 44"/>
                  <a:gd name="T7" fmla="*/ 37 h 43"/>
                  <a:gd name="T8" fmla="*/ 9 w 44"/>
                  <a:gd name="T9" fmla="*/ 21 h 43"/>
                </a:gdLst>
                <a:ahLst/>
                <a:cxnLst>
                  <a:cxn ang="0">
                    <a:pos x="T0" y="T1"/>
                  </a:cxn>
                  <a:cxn ang="0">
                    <a:pos x="T2" y="T3"/>
                  </a:cxn>
                  <a:cxn ang="0">
                    <a:pos x="T4" y="T5"/>
                  </a:cxn>
                  <a:cxn ang="0">
                    <a:pos x="T6" y="T7"/>
                  </a:cxn>
                  <a:cxn ang="0">
                    <a:pos x="T8" y="T9"/>
                  </a:cxn>
                </a:cxnLst>
                <a:rect l="0" t="0" r="r" b="b"/>
                <a:pathLst>
                  <a:path w="44" h="43">
                    <a:moveTo>
                      <a:pt x="9" y="21"/>
                    </a:moveTo>
                    <a:cubicBezTo>
                      <a:pt x="1" y="11"/>
                      <a:pt x="0" y="6"/>
                      <a:pt x="1" y="5"/>
                    </a:cubicBezTo>
                    <a:cubicBezTo>
                      <a:pt x="11" y="0"/>
                      <a:pt x="38" y="27"/>
                      <a:pt x="44" y="41"/>
                    </a:cubicBezTo>
                    <a:cubicBezTo>
                      <a:pt x="39" y="43"/>
                      <a:pt x="35" y="40"/>
                      <a:pt x="31" y="37"/>
                    </a:cubicBezTo>
                    <a:cubicBezTo>
                      <a:pt x="28" y="35"/>
                      <a:pt x="21" y="33"/>
                      <a:pt x="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3" name="Freeform 994"/>
              <p:cNvSpPr>
                <a:spLocks/>
              </p:cNvSpPr>
              <p:nvPr userDrawn="1"/>
            </p:nvSpPr>
            <p:spPr bwMode="auto">
              <a:xfrm>
                <a:off x="2619" y="559"/>
                <a:ext cx="175" cy="102"/>
              </a:xfrm>
              <a:custGeom>
                <a:avLst/>
                <a:gdLst>
                  <a:gd name="T0" fmla="*/ 30 w 74"/>
                  <a:gd name="T1" fmla="*/ 19 h 43"/>
                  <a:gd name="T2" fmla="*/ 7 w 74"/>
                  <a:gd name="T3" fmla="*/ 3 h 43"/>
                  <a:gd name="T4" fmla="*/ 74 w 74"/>
                  <a:gd name="T5" fmla="*/ 43 h 43"/>
                  <a:gd name="T6" fmla="*/ 54 w 74"/>
                  <a:gd name="T7" fmla="*/ 33 h 43"/>
                  <a:gd name="T8" fmla="*/ 30 w 74"/>
                  <a:gd name="T9" fmla="*/ 19 h 43"/>
                </a:gdLst>
                <a:ahLst/>
                <a:cxnLst>
                  <a:cxn ang="0">
                    <a:pos x="T0" y="T1"/>
                  </a:cxn>
                  <a:cxn ang="0">
                    <a:pos x="T2" y="T3"/>
                  </a:cxn>
                  <a:cxn ang="0">
                    <a:pos x="T4" y="T5"/>
                  </a:cxn>
                  <a:cxn ang="0">
                    <a:pos x="T6" y="T7"/>
                  </a:cxn>
                  <a:cxn ang="0">
                    <a:pos x="T8" y="T9"/>
                  </a:cxn>
                </a:cxnLst>
                <a:rect l="0" t="0" r="r" b="b"/>
                <a:pathLst>
                  <a:path w="74" h="43">
                    <a:moveTo>
                      <a:pt x="30" y="19"/>
                    </a:moveTo>
                    <a:cubicBezTo>
                      <a:pt x="10" y="7"/>
                      <a:pt x="0" y="0"/>
                      <a:pt x="7" y="3"/>
                    </a:cubicBezTo>
                    <a:cubicBezTo>
                      <a:pt x="30" y="12"/>
                      <a:pt x="56" y="27"/>
                      <a:pt x="74" y="43"/>
                    </a:cubicBezTo>
                    <a:cubicBezTo>
                      <a:pt x="67" y="40"/>
                      <a:pt x="61" y="36"/>
                      <a:pt x="54" y="33"/>
                    </a:cubicBezTo>
                    <a:cubicBezTo>
                      <a:pt x="49" y="30"/>
                      <a:pt x="40" y="24"/>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4" name="Freeform 995"/>
              <p:cNvSpPr>
                <a:spLocks/>
              </p:cNvSpPr>
              <p:nvPr userDrawn="1"/>
            </p:nvSpPr>
            <p:spPr bwMode="auto">
              <a:xfrm>
                <a:off x="3021" y="814"/>
                <a:ext cx="135" cy="90"/>
              </a:xfrm>
              <a:custGeom>
                <a:avLst/>
                <a:gdLst>
                  <a:gd name="T0" fmla="*/ 25 w 57"/>
                  <a:gd name="T1" fmla="*/ 19 h 38"/>
                  <a:gd name="T2" fmla="*/ 23 w 57"/>
                  <a:gd name="T3" fmla="*/ 14 h 38"/>
                  <a:gd name="T4" fmla="*/ 57 w 57"/>
                  <a:gd name="T5" fmla="*/ 38 h 38"/>
                  <a:gd name="T6" fmla="*/ 25 w 57"/>
                  <a:gd name="T7" fmla="*/ 19 h 38"/>
                </a:gdLst>
                <a:ahLst/>
                <a:cxnLst>
                  <a:cxn ang="0">
                    <a:pos x="T0" y="T1"/>
                  </a:cxn>
                  <a:cxn ang="0">
                    <a:pos x="T2" y="T3"/>
                  </a:cxn>
                  <a:cxn ang="0">
                    <a:pos x="T4" y="T5"/>
                  </a:cxn>
                  <a:cxn ang="0">
                    <a:pos x="T6" y="T7"/>
                  </a:cxn>
                </a:cxnLst>
                <a:rect l="0" t="0" r="r" b="b"/>
                <a:pathLst>
                  <a:path w="57" h="38">
                    <a:moveTo>
                      <a:pt x="25" y="19"/>
                    </a:moveTo>
                    <a:cubicBezTo>
                      <a:pt x="3" y="4"/>
                      <a:pt x="0" y="0"/>
                      <a:pt x="23" y="14"/>
                    </a:cubicBezTo>
                    <a:cubicBezTo>
                      <a:pt x="35" y="21"/>
                      <a:pt x="48" y="28"/>
                      <a:pt x="57" y="38"/>
                    </a:cubicBezTo>
                    <a:cubicBezTo>
                      <a:pt x="45" y="33"/>
                      <a:pt x="35" y="26"/>
                      <a:pt x="2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5" name="Freeform 996"/>
              <p:cNvSpPr>
                <a:spLocks/>
              </p:cNvSpPr>
              <p:nvPr userDrawn="1"/>
            </p:nvSpPr>
            <p:spPr bwMode="auto">
              <a:xfrm>
                <a:off x="3374" y="2059"/>
                <a:ext cx="33" cy="75"/>
              </a:xfrm>
              <a:custGeom>
                <a:avLst/>
                <a:gdLst>
                  <a:gd name="T0" fmla="*/ 6 w 14"/>
                  <a:gd name="T1" fmla="*/ 0 h 32"/>
                  <a:gd name="T2" fmla="*/ 13 w 14"/>
                  <a:gd name="T3" fmla="*/ 5 h 32"/>
                  <a:gd name="T4" fmla="*/ 13 w 14"/>
                  <a:gd name="T5" fmla="*/ 25 h 32"/>
                  <a:gd name="T6" fmla="*/ 6 w 14"/>
                  <a:gd name="T7" fmla="*/ 0 h 32"/>
                </a:gdLst>
                <a:ahLst/>
                <a:cxnLst>
                  <a:cxn ang="0">
                    <a:pos x="T0" y="T1"/>
                  </a:cxn>
                  <a:cxn ang="0">
                    <a:pos x="T2" y="T3"/>
                  </a:cxn>
                  <a:cxn ang="0">
                    <a:pos x="T4" y="T5"/>
                  </a:cxn>
                  <a:cxn ang="0">
                    <a:pos x="T6" y="T7"/>
                  </a:cxn>
                </a:cxnLst>
                <a:rect l="0" t="0" r="r" b="b"/>
                <a:pathLst>
                  <a:path w="14" h="32">
                    <a:moveTo>
                      <a:pt x="6" y="0"/>
                    </a:moveTo>
                    <a:cubicBezTo>
                      <a:pt x="8" y="1"/>
                      <a:pt x="10" y="3"/>
                      <a:pt x="13" y="5"/>
                    </a:cubicBezTo>
                    <a:cubicBezTo>
                      <a:pt x="14" y="9"/>
                      <a:pt x="13" y="17"/>
                      <a:pt x="13" y="25"/>
                    </a:cubicBezTo>
                    <a:cubicBezTo>
                      <a:pt x="7" y="32"/>
                      <a:pt x="0" y="1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6" name="Freeform 997"/>
              <p:cNvSpPr>
                <a:spLocks/>
              </p:cNvSpPr>
              <p:nvPr userDrawn="1"/>
            </p:nvSpPr>
            <p:spPr bwMode="auto">
              <a:xfrm>
                <a:off x="3305" y="1067"/>
                <a:ext cx="104" cy="112"/>
              </a:xfrm>
              <a:custGeom>
                <a:avLst/>
                <a:gdLst>
                  <a:gd name="T0" fmla="*/ 9 w 44"/>
                  <a:gd name="T1" fmla="*/ 15 h 47"/>
                  <a:gd name="T2" fmla="*/ 6 w 44"/>
                  <a:gd name="T3" fmla="*/ 3 h 47"/>
                  <a:gd name="T4" fmla="*/ 21 w 44"/>
                  <a:gd name="T5" fmla="*/ 28 h 47"/>
                  <a:gd name="T6" fmla="*/ 9 w 44"/>
                  <a:gd name="T7" fmla="*/ 15 h 47"/>
                </a:gdLst>
                <a:ahLst/>
                <a:cxnLst>
                  <a:cxn ang="0">
                    <a:pos x="T0" y="T1"/>
                  </a:cxn>
                  <a:cxn ang="0">
                    <a:pos x="T2" y="T3"/>
                  </a:cxn>
                  <a:cxn ang="0">
                    <a:pos x="T4" y="T5"/>
                  </a:cxn>
                  <a:cxn ang="0">
                    <a:pos x="T6" y="T7"/>
                  </a:cxn>
                </a:cxnLst>
                <a:rect l="0" t="0" r="r" b="b"/>
                <a:pathLst>
                  <a:path w="44" h="47">
                    <a:moveTo>
                      <a:pt x="9" y="15"/>
                    </a:moveTo>
                    <a:cubicBezTo>
                      <a:pt x="3" y="6"/>
                      <a:pt x="0" y="0"/>
                      <a:pt x="6" y="3"/>
                    </a:cubicBezTo>
                    <a:cubicBezTo>
                      <a:pt x="23" y="12"/>
                      <a:pt x="44" y="47"/>
                      <a:pt x="21" y="28"/>
                    </a:cubicBezTo>
                    <a:cubicBezTo>
                      <a:pt x="19" y="26"/>
                      <a:pt x="15" y="22"/>
                      <a:pt x="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7" name="Freeform 998"/>
              <p:cNvSpPr>
                <a:spLocks/>
              </p:cNvSpPr>
              <p:nvPr userDrawn="1"/>
            </p:nvSpPr>
            <p:spPr bwMode="auto">
              <a:xfrm>
                <a:off x="3364" y="2681"/>
                <a:ext cx="12" cy="28"/>
              </a:xfrm>
              <a:custGeom>
                <a:avLst/>
                <a:gdLst>
                  <a:gd name="T0" fmla="*/ 0 w 5"/>
                  <a:gd name="T1" fmla="*/ 8 h 12"/>
                  <a:gd name="T2" fmla="*/ 0 w 5"/>
                  <a:gd name="T3" fmla="*/ 2 h 12"/>
                  <a:gd name="T4" fmla="*/ 1 w 5"/>
                  <a:gd name="T5" fmla="*/ 0 h 12"/>
                  <a:gd name="T6" fmla="*/ 4 w 5"/>
                  <a:gd name="T7" fmla="*/ 1 h 12"/>
                  <a:gd name="T8" fmla="*/ 5 w 5"/>
                  <a:gd name="T9" fmla="*/ 4 h 12"/>
                  <a:gd name="T10" fmla="*/ 5 w 5"/>
                  <a:gd name="T11" fmla="*/ 10 h 12"/>
                  <a:gd name="T12" fmla="*/ 3 w 5"/>
                  <a:gd name="T13" fmla="*/ 12 h 12"/>
                  <a:gd name="T14" fmla="*/ 1 w 5"/>
                  <a:gd name="T15" fmla="*/ 11 h 12"/>
                  <a:gd name="T16" fmla="*/ 0 w 5"/>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8"/>
                    </a:moveTo>
                    <a:cubicBezTo>
                      <a:pt x="0" y="6"/>
                      <a:pt x="0" y="4"/>
                      <a:pt x="0" y="2"/>
                    </a:cubicBezTo>
                    <a:cubicBezTo>
                      <a:pt x="1" y="3"/>
                      <a:pt x="1" y="2"/>
                      <a:pt x="1" y="0"/>
                    </a:cubicBezTo>
                    <a:cubicBezTo>
                      <a:pt x="2" y="0"/>
                      <a:pt x="3" y="1"/>
                      <a:pt x="4" y="1"/>
                    </a:cubicBezTo>
                    <a:cubicBezTo>
                      <a:pt x="3" y="3"/>
                      <a:pt x="4" y="4"/>
                      <a:pt x="5" y="4"/>
                    </a:cubicBezTo>
                    <a:cubicBezTo>
                      <a:pt x="5" y="6"/>
                      <a:pt x="5" y="8"/>
                      <a:pt x="5" y="10"/>
                    </a:cubicBezTo>
                    <a:cubicBezTo>
                      <a:pt x="4" y="9"/>
                      <a:pt x="3" y="11"/>
                      <a:pt x="3" y="12"/>
                    </a:cubicBezTo>
                    <a:cubicBezTo>
                      <a:pt x="3" y="12"/>
                      <a:pt x="2" y="12"/>
                      <a:pt x="1" y="11"/>
                    </a:cubicBezTo>
                    <a:cubicBezTo>
                      <a:pt x="1" y="9"/>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8" name="Freeform 999"/>
              <p:cNvSpPr>
                <a:spLocks/>
              </p:cNvSpPr>
              <p:nvPr userDrawn="1"/>
            </p:nvSpPr>
            <p:spPr bwMode="auto">
              <a:xfrm>
                <a:off x="3390" y="1394"/>
                <a:ext cx="57" cy="92"/>
              </a:xfrm>
              <a:custGeom>
                <a:avLst/>
                <a:gdLst>
                  <a:gd name="T0" fmla="*/ 2 w 24"/>
                  <a:gd name="T1" fmla="*/ 19 h 39"/>
                  <a:gd name="T2" fmla="*/ 0 w 24"/>
                  <a:gd name="T3" fmla="*/ 6 h 39"/>
                  <a:gd name="T4" fmla="*/ 3 w 24"/>
                  <a:gd name="T5" fmla="*/ 0 h 39"/>
                  <a:gd name="T6" fmla="*/ 14 w 24"/>
                  <a:gd name="T7" fmla="*/ 39 h 39"/>
                  <a:gd name="T8" fmla="*/ 2 w 24"/>
                  <a:gd name="T9" fmla="*/ 19 h 39"/>
                </a:gdLst>
                <a:ahLst/>
                <a:cxnLst>
                  <a:cxn ang="0">
                    <a:pos x="T0" y="T1"/>
                  </a:cxn>
                  <a:cxn ang="0">
                    <a:pos x="T2" y="T3"/>
                  </a:cxn>
                  <a:cxn ang="0">
                    <a:pos x="T4" y="T5"/>
                  </a:cxn>
                  <a:cxn ang="0">
                    <a:pos x="T6" y="T7"/>
                  </a:cxn>
                  <a:cxn ang="0">
                    <a:pos x="T8" y="T9"/>
                  </a:cxn>
                </a:cxnLst>
                <a:rect l="0" t="0" r="r" b="b"/>
                <a:pathLst>
                  <a:path w="24" h="39">
                    <a:moveTo>
                      <a:pt x="2" y="19"/>
                    </a:moveTo>
                    <a:cubicBezTo>
                      <a:pt x="1" y="13"/>
                      <a:pt x="0" y="8"/>
                      <a:pt x="0" y="6"/>
                    </a:cubicBezTo>
                    <a:cubicBezTo>
                      <a:pt x="1" y="4"/>
                      <a:pt x="2" y="2"/>
                      <a:pt x="3" y="0"/>
                    </a:cubicBezTo>
                    <a:cubicBezTo>
                      <a:pt x="12" y="6"/>
                      <a:pt x="24" y="39"/>
                      <a:pt x="14" y="39"/>
                    </a:cubicBezTo>
                    <a:cubicBezTo>
                      <a:pt x="9" y="39"/>
                      <a:pt x="5" y="29"/>
                      <a:pt x="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9" name="Freeform 1000"/>
              <p:cNvSpPr>
                <a:spLocks/>
              </p:cNvSpPr>
              <p:nvPr userDrawn="1"/>
            </p:nvSpPr>
            <p:spPr bwMode="auto">
              <a:xfrm>
                <a:off x="2148" y="218"/>
                <a:ext cx="152" cy="102"/>
              </a:xfrm>
              <a:custGeom>
                <a:avLst/>
                <a:gdLst>
                  <a:gd name="T0" fmla="*/ 18 w 64"/>
                  <a:gd name="T1" fmla="*/ 16 h 43"/>
                  <a:gd name="T2" fmla="*/ 13 w 64"/>
                  <a:gd name="T3" fmla="*/ 5 h 43"/>
                  <a:gd name="T4" fmla="*/ 64 w 64"/>
                  <a:gd name="T5" fmla="*/ 43 h 43"/>
                  <a:gd name="T6" fmla="*/ 56 w 64"/>
                  <a:gd name="T7" fmla="*/ 40 h 43"/>
                  <a:gd name="T8" fmla="*/ 18 w 64"/>
                  <a:gd name="T9" fmla="*/ 16 h 43"/>
                </a:gdLst>
                <a:ahLst/>
                <a:cxnLst>
                  <a:cxn ang="0">
                    <a:pos x="T0" y="T1"/>
                  </a:cxn>
                  <a:cxn ang="0">
                    <a:pos x="T2" y="T3"/>
                  </a:cxn>
                  <a:cxn ang="0">
                    <a:pos x="T4" y="T5"/>
                  </a:cxn>
                  <a:cxn ang="0">
                    <a:pos x="T6" y="T7"/>
                  </a:cxn>
                  <a:cxn ang="0">
                    <a:pos x="T8" y="T9"/>
                  </a:cxn>
                </a:cxnLst>
                <a:rect l="0" t="0" r="r" b="b"/>
                <a:pathLst>
                  <a:path w="64" h="43">
                    <a:moveTo>
                      <a:pt x="18" y="16"/>
                    </a:moveTo>
                    <a:cubicBezTo>
                      <a:pt x="0" y="2"/>
                      <a:pt x="2" y="0"/>
                      <a:pt x="13" y="5"/>
                    </a:cubicBezTo>
                    <a:cubicBezTo>
                      <a:pt x="28" y="12"/>
                      <a:pt x="58" y="27"/>
                      <a:pt x="64" y="43"/>
                    </a:cubicBezTo>
                    <a:cubicBezTo>
                      <a:pt x="61" y="42"/>
                      <a:pt x="58" y="41"/>
                      <a:pt x="56" y="40"/>
                    </a:cubicBezTo>
                    <a:cubicBezTo>
                      <a:pt x="45" y="35"/>
                      <a:pt x="31" y="2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0" name="Freeform 1001"/>
              <p:cNvSpPr>
                <a:spLocks/>
              </p:cNvSpPr>
              <p:nvPr userDrawn="1"/>
            </p:nvSpPr>
            <p:spPr bwMode="auto">
              <a:xfrm>
                <a:off x="1978" y="19"/>
                <a:ext cx="47" cy="22"/>
              </a:xfrm>
              <a:custGeom>
                <a:avLst/>
                <a:gdLst>
                  <a:gd name="T0" fmla="*/ 0 w 20"/>
                  <a:gd name="T1" fmla="*/ 0 h 9"/>
                  <a:gd name="T2" fmla="*/ 6 w 20"/>
                  <a:gd name="T3" fmla="*/ 4 h 9"/>
                  <a:gd name="T4" fmla="*/ 20 w 20"/>
                  <a:gd name="T5" fmla="*/ 7 h 9"/>
                  <a:gd name="T6" fmla="*/ 17 w 20"/>
                  <a:gd name="T7" fmla="*/ 0 h 9"/>
                  <a:gd name="T8" fmla="*/ 0 w 20"/>
                  <a:gd name="T9" fmla="*/ 0 h 9"/>
                </a:gdLst>
                <a:ahLst/>
                <a:cxnLst>
                  <a:cxn ang="0">
                    <a:pos x="T0" y="T1"/>
                  </a:cxn>
                  <a:cxn ang="0">
                    <a:pos x="T2" y="T3"/>
                  </a:cxn>
                  <a:cxn ang="0">
                    <a:pos x="T4" y="T5"/>
                  </a:cxn>
                  <a:cxn ang="0">
                    <a:pos x="T6" y="T7"/>
                  </a:cxn>
                  <a:cxn ang="0">
                    <a:pos x="T8" y="T9"/>
                  </a:cxn>
                </a:cxnLst>
                <a:rect l="0" t="0" r="r" b="b"/>
                <a:pathLst>
                  <a:path w="20" h="9">
                    <a:moveTo>
                      <a:pt x="0" y="0"/>
                    </a:moveTo>
                    <a:cubicBezTo>
                      <a:pt x="3" y="2"/>
                      <a:pt x="5" y="3"/>
                      <a:pt x="6" y="4"/>
                    </a:cubicBezTo>
                    <a:cubicBezTo>
                      <a:pt x="11" y="7"/>
                      <a:pt x="15" y="9"/>
                      <a:pt x="20" y="7"/>
                    </a:cubicBezTo>
                    <a:cubicBezTo>
                      <a:pt x="19" y="5"/>
                      <a:pt x="18" y="2"/>
                      <a:pt x="17"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1" name="Freeform 1002"/>
              <p:cNvSpPr>
                <a:spLocks/>
              </p:cNvSpPr>
              <p:nvPr userDrawn="1"/>
            </p:nvSpPr>
            <p:spPr bwMode="auto">
              <a:xfrm>
                <a:off x="3395" y="1895"/>
                <a:ext cx="43" cy="97"/>
              </a:xfrm>
              <a:custGeom>
                <a:avLst/>
                <a:gdLst>
                  <a:gd name="T0" fmla="*/ 8 w 18"/>
                  <a:gd name="T1" fmla="*/ 0 h 41"/>
                  <a:gd name="T2" fmla="*/ 16 w 18"/>
                  <a:gd name="T3" fmla="*/ 28 h 41"/>
                  <a:gd name="T4" fmla="*/ 8 w 18"/>
                  <a:gd name="T5" fmla="*/ 0 h 41"/>
                </a:gdLst>
                <a:ahLst/>
                <a:cxnLst>
                  <a:cxn ang="0">
                    <a:pos x="T0" y="T1"/>
                  </a:cxn>
                  <a:cxn ang="0">
                    <a:pos x="T2" y="T3"/>
                  </a:cxn>
                  <a:cxn ang="0">
                    <a:pos x="T4" y="T5"/>
                  </a:cxn>
                </a:cxnLst>
                <a:rect l="0" t="0" r="r" b="b"/>
                <a:pathLst>
                  <a:path w="18" h="41">
                    <a:moveTo>
                      <a:pt x="8" y="0"/>
                    </a:moveTo>
                    <a:cubicBezTo>
                      <a:pt x="15" y="3"/>
                      <a:pt x="18" y="12"/>
                      <a:pt x="16" y="28"/>
                    </a:cubicBezTo>
                    <a:cubicBezTo>
                      <a:pt x="10" y="41"/>
                      <a:pt x="0" y="8"/>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2" name="Freeform 1003"/>
              <p:cNvSpPr>
                <a:spLocks/>
              </p:cNvSpPr>
              <p:nvPr userDrawn="1"/>
            </p:nvSpPr>
            <p:spPr bwMode="auto">
              <a:xfrm>
                <a:off x="2962" y="772"/>
                <a:ext cx="130" cy="80"/>
              </a:xfrm>
              <a:custGeom>
                <a:avLst/>
                <a:gdLst>
                  <a:gd name="T0" fmla="*/ 13 w 55"/>
                  <a:gd name="T1" fmla="*/ 9 h 34"/>
                  <a:gd name="T2" fmla="*/ 0 w 55"/>
                  <a:gd name="T3" fmla="*/ 0 h 34"/>
                  <a:gd name="T4" fmla="*/ 45 w 55"/>
                  <a:gd name="T5" fmla="*/ 26 h 34"/>
                  <a:gd name="T6" fmla="*/ 55 w 55"/>
                  <a:gd name="T7" fmla="*/ 34 h 34"/>
                  <a:gd name="T8" fmla="*/ 13 w 55"/>
                  <a:gd name="T9" fmla="*/ 9 h 34"/>
                </a:gdLst>
                <a:ahLst/>
                <a:cxnLst>
                  <a:cxn ang="0">
                    <a:pos x="T0" y="T1"/>
                  </a:cxn>
                  <a:cxn ang="0">
                    <a:pos x="T2" y="T3"/>
                  </a:cxn>
                  <a:cxn ang="0">
                    <a:pos x="T4" y="T5"/>
                  </a:cxn>
                  <a:cxn ang="0">
                    <a:pos x="T6" y="T7"/>
                  </a:cxn>
                  <a:cxn ang="0">
                    <a:pos x="T8" y="T9"/>
                  </a:cxn>
                </a:cxnLst>
                <a:rect l="0" t="0" r="r" b="b"/>
                <a:pathLst>
                  <a:path w="55" h="34">
                    <a:moveTo>
                      <a:pt x="13" y="9"/>
                    </a:moveTo>
                    <a:cubicBezTo>
                      <a:pt x="8" y="6"/>
                      <a:pt x="4" y="3"/>
                      <a:pt x="0" y="0"/>
                    </a:cubicBezTo>
                    <a:cubicBezTo>
                      <a:pt x="16" y="6"/>
                      <a:pt x="32" y="19"/>
                      <a:pt x="45" y="26"/>
                    </a:cubicBezTo>
                    <a:cubicBezTo>
                      <a:pt x="49" y="28"/>
                      <a:pt x="52" y="30"/>
                      <a:pt x="55" y="34"/>
                    </a:cubicBezTo>
                    <a:cubicBezTo>
                      <a:pt x="40" y="27"/>
                      <a:pt x="26" y="17"/>
                      <a:pt x="1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3" name="Freeform 1004"/>
              <p:cNvSpPr>
                <a:spLocks/>
              </p:cNvSpPr>
              <p:nvPr userDrawn="1"/>
            </p:nvSpPr>
            <p:spPr bwMode="auto">
              <a:xfrm>
                <a:off x="2531" y="495"/>
                <a:ext cx="178" cy="102"/>
              </a:xfrm>
              <a:custGeom>
                <a:avLst/>
                <a:gdLst>
                  <a:gd name="T0" fmla="*/ 30 w 75"/>
                  <a:gd name="T1" fmla="*/ 20 h 43"/>
                  <a:gd name="T2" fmla="*/ 7 w 75"/>
                  <a:gd name="T3" fmla="*/ 3 h 43"/>
                  <a:gd name="T4" fmla="*/ 75 w 75"/>
                  <a:gd name="T5" fmla="*/ 43 h 43"/>
                  <a:gd name="T6" fmla="*/ 54 w 75"/>
                  <a:gd name="T7" fmla="*/ 34 h 43"/>
                  <a:gd name="T8" fmla="*/ 30 w 75"/>
                  <a:gd name="T9" fmla="*/ 20 h 43"/>
                </a:gdLst>
                <a:ahLst/>
                <a:cxnLst>
                  <a:cxn ang="0">
                    <a:pos x="T0" y="T1"/>
                  </a:cxn>
                  <a:cxn ang="0">
                    <a:pos x="T2" y="T3"/>
                  </a:cxn>
                  <a:cxn ang="0">
                    <a:pos x="T4" y="T5"/>
                  </a:cxn>
                  <a:cxn ang="0">
                    <a:pos x="T6" y="T7"/>
                  </a:cxn>
                  <a:cxn ang="0">
                    <a:pos x="T8" y="T9"/>
                  </a:cxn>
                </a:cxnLst>
                <a:rect l="0" t="0" r="r" b="b"/>
                <a:pathLst>
                  <a:path w="75" h="43">
                    <a:moveTo>
                      <a:pt x="30" y="20"/>
                    </a:moveTo>
                    <a:cubicBezTo>
                      <a:pt x="10" y="8"/>
                      <a:pt x="0" y="0"/>
                      <a:pt x="7" y="3"/>
                    </a:cubicBezTo>
                    <a:cubicBezTo>
                      <a:pt x="30" y="13"/>
                      <a:pt x="55" y="27"/>
                      <a:pt x="75" y="43"/>
                    </a:cubicBezTo>
                    <a:cubicBezTo>
                      <a:pt x="68" y="41"/>
                      <a:pt x="61" y="37"/>
                      <a:pt x="54" y="34"/>
                    </a:cubicBezTo>
                    <a:cubicBezTo>
                      <a:pt x="49" y="31"/>
                      <a:pt x="39" y="26"/>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4" name="Freeform 1005"/>
              <p:cNvSpPr>
                <a:spLocks/>
              </p:cNvSpPr>
              <p:nvPr userDrawn="1"/>
            </p:nvSpPr>
            <p:spPr bwMode="auto">
              <a:xfrm>
                <a:off x="3277" y="1018"/>
                <a:ext cx="87" cy="83"/>
              </a:xfrm>
              <a:custGeom>
                <a:avLst/>
                <a:gdLst>
                  <a:gd name="T0" fmla="*/ 13 w 37"/>
                  <a:gd name="T1" fmla="*/ 14 h 35"/>
                  <a:gd name="T2" fmla="*/ 6 w 37"/>
                  <a:gd name="T3" fmla="*/ 3 h 35"/>
                  <a:gd name="T4" fmla="*/ 37 w 37"/>
                  <a:gd name="T5" fmla="*/ 32 h 35"/>
                  <a:gd name="T6" fmla="*/ 27 w 37"/>
                  <a:gd name="T7" fmla="*/ 27 h 35"/>
                  <a:gd name="T8" fmla="*/ 13 w 37"/>
                  <a:gd name="T9" fmla="*/ 14 h 35"/>
                </a:gdLst>
                <a:ahLst/>
                <a:cxnLst>
                  <a:cxn ang="0">
                    <a:pos x="T0" y="T1"/>
                  </a:cxn>
                  <a:cxn ang="0">
                    <a:pos x="T2" y="T3"/>
                  </a:cxn>
                  <a:cxn ang="0">
                    <a:pos x="T4" y="T5"/>
                  </a:cxn>
                  <a:cxn ang="0">
                    <a:pos x="T6" y="T7"/>
                  </a:cxn>
                  <a:cxn ang="0">
                    <a:pos x="T8" y="T9"/>
                  </a:cxn>
                </a:cxnLst>
                <a:rect l="0" t="0" r="r" b="b"/>
                <a:pathLst>
                  <a:path w="37" h="35">
                    <a:moveTo>
                      <a:pt x="13" y="14"/>
                    </a:moveTo>
                    <a:cubicBezTo>
                      <a:pt x="4" y="5"/>
                      <a:pt x="0" y="0"/>
                      <a:pt x="6" y="3"/>
                    </a:cubicBezTo>
                    <a:cubicBezTo>
                      <a:pt x="18" y="10"/>
                      <a:pt x="29" y="20"/>
                      <a:pt x="37" y="32"/>
                    </a:cubicBezTo>
                    <a:cubicBezTo>
                      <a:pt x="34" y="35"/>
                      <a:pt x="31" y="32"/>
                      <a:pt x="27" y="27"/>
                    </a:cubicBezTo>
                    <a:cubicBezTo>
                      <a:pt x="25" y="25"/>
                      <a:pt x="20" y="22"/>
                      <a:pt x="1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5" name="Freeform 1006"/>
              <p:cNvSpPr>
                <a:spLocks/>
              </p:cNvSpPr>
              <p:nvPr userDrawn="1"/>
            </p:nvSpPr>
            <p:spPr bwMode="auto">
              <a:xfrm>
                <a:off x="3397" y="2511"/>
                <a:ext cx="15" cy="35"/>
              </a:xfrm>
              <a:custGeom>
                <a:avLst/>
                <a:gdLst>
                  <a:gd name="T0" fmla="*/ 0 w 6"/>
                  <a:gd name="T1" fmla="*/ 11 h 15"/>
                  <a:gd name="T2" fmla="*/ 0 w 6"/>
                  <a:gd name="T3" fmla="*/ 0 h 15"/>
                  <a:gd name="T4" fmla="*/ 5 w 6"/>
                  <a:gd name="T5" fmla="*/ 2 h 15"/>
                  <a:gd name="T6" fmla="*/ 0 w 6"/>
                  <a:gd name="T7" fmla="*/ 11 h 15"/>
                </a:gdLst>
                <a:ahLst/>
                <a:cxnLst>
                  <a:cxn ang="0">
                    <a:pos x="T0" y="T1"/>
                  </a:cxn>
                  <a:cxn ang="0">
                    <a:pos x="T2" y="T3"/>
                  </a:cxn>
                  <a:cxn ang="0">
                    <a:pos x="T4" y="T5"/>
                  </a:cxn>
                  <a:cxn ang="0">
                    <a:pos x="T6" y="T7"/>
                  </a:cxn>
                </a:cxnLst>
                <a:rect l="0" t="0" r="r" b="b"/>
                <a:pathLst>
                  <a:path w="6" h="15">
                    <a:moveTo>
                      <a:pt x="0" y="11"/>
                    </a:moveTo>
                    <a:cubicBezTo>
                      <a:pt x="0" y="7"/>
                      <a:pt x="0" y="4"/>
                      <a:pt x="0" y="0"/>
                    </a:cubicBezTo>
                    <a:cubicBezTo>
                      <a:pt x="2" y="1"/>
                      <a:pt x="3" y="1"/>
                      <a:pt x="5" y="2"/>
                    </a:cubicBezTo>
                    <a:cubicBezTo>
                      <a:pt x="6" y="12"/>
                      <a:pt x="4"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6" name="Freeform 1007"/>
              <p:cNvSpPr>
                <a:spLocks/>
              </p:cNvSpPr>
              <p:nvPr userDrawn="1"/>
            </p:nvSpPr>
            <p:spPr bwMode="auto">
              <a:xfrm>
                <a:off x="3400" y="1292"/>
                <a:ext cx="78" cy="128"/>
              </a:xfrm>
              <a:custGeom>
                <a:avLst/>
                <a:gdLst>
                  <a:gd name="T0" fmla="*/ 2 w 33"/>
                  <a:gd name="T1" fmla="*/ 17 h 54"/>
                  <a:gd name="T2" fmla="*/ 7 w 33"/>
                  <a:gd name="T3" fmla="*/ 5 h 54"/>
                  <a:gd name="T4" fmla="*/ 2 w 33"/>
                  <a:gd name="T5" fmla="*/ 17 h 54"/>
                </a:gdLst>
                <a:ahLst/>
                <a:cxnLst>
                  <a:cxn ang="0">
                    <a:pos x="T0" y="T1"/>
                  </a:cxn>
                  <a:cxn ang="0">
                    <a:pos x="T2" y="T3"/>
                  </a:cxn>
                  <a:cxn ang="0">
                    <a:pos x="T4" y="T5"/>
                  </a:cxn>
                </a:cxnLst>
                <a:rect l="0" t="0" r="r" b="b"/>
                <a:pathLst>
                  <a:path w="33" h="54">
                    <a:moveTo>
                      <a:pt x="2" y="17"/>
                    </a:moveTo>
                    <a:cubicBezTo>
                      <a:pt x="0" y="6"/>
                      <a:pt x="1" y="0"/>
                      <a:pt x="7" y="5"/>
                    </a:cubicBezTo>
                    <a:cubicBezTo>
                      <a:pt x="33" y="25"/>
                      <a:pt x="10" y="54"/>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7" name="Freeform 1008"/>
              <p:cNvSpPr>
                <a:spLocks/>
              </p:cNvSpPr>
              <p:nvPr userDrawn="1"/>
            </p:nvSpPr>
            <p:spPr bwMode="auto">
              <a:xfrm>
                <a:off x="2442" y="429"/>
                <a:ext cx="170" cy="101"/>
              </a:xfrm>
              <a:custGeom>
                <a:avLst/>
                <a:gdLst>
                  <a:gd name="T0" fmla="*/ 21 w 72"/>
                  <a:gd name="T1" fmla="*/ 16 h 43"/>
                  <a:gd name="T2" fmla="*/ 12 w 72"/>
                  <a:gd name="T3" fmla="*/ 5 h 43"/>
                  <a:gd name="T4" fmla="*/ 72 w 72"/>
                  <a:gd name="T5" fmla="*/ 43 h 43"/>
                  <a:gd name="T6" fmla="*/ 64 w 72"/>
                  <a:gd name="T7" fmla="*/ 40 h 43"/>
                  <a:gd name="T8" fmla="*/ 21 w 72"/>
                  <a:gd name="T9" fmla="*/ 16 h 43"/>
                </a:gdLst>
                <a:ahLst/>
                <a:cxnLst>
                  <a:cxn ang="0">
                    <a:pos x="T0" y="T1"/>
                  </a:cxn>
                  <a:cxn ang="0">
                    <a:pos x="T2" y="T3"/>
                  </a:cxn>
                  <a:cxn ang="0">
                    <a:pos x="T4" y="T5"/>
                  </a:cxn>
                  <a:cxn ang="0">
                    <a:pos x="T6" y="T7"/>
                  </a:cxn>
                  <a:cxn ang="0">
                    <a:pos x="T8" y="T9"/>
                  </a:cxn>
                </a:cxnLst>
                <a:rect l="0" t="0" r="r" b="b"/>
                <a:pathLst>
                  <a:path w="72" h="43">
                    <a:moveTo>
                      <a:pt x="21" y="16"/>
                    </a:moveTo>
                    <a:cubicBezTo>
                      <a:pt x="0" y="2"/>
                      <a:pt x="1" y="0"/>
                      <a:pt x="12" y="5"/>
                    </a:cubicBezTo>
                    <a:cubicBezTo>
                      <a:pt x="32" y="14"/>
                      <a:pt x="59" y="27"/>
                      <a:pt x="72" y="43"/>
                    </a:cubicBezTo>
                    <a:cubicBezTo>
                      <a:pt x="69" y="42"/>
                      <a:pt x="67" y="41"/>
                      <a:pt x="64" y="40"/>
                    </a:cubicBezTo>
                    <a:cubicBezTo>
                      <a:pt x="52" y="35"/>
                      <a:pt x="37" y="26"/>
                      <a:pt x="2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9" name="Group 1210"/>
            <p:cNvGrpSpPr>
              <a:grpSpLocks/>
            </p:cNvGrpSpPr>
            <p:nvPr userDrawn="1"/>
          </p:nvGrpSpPr>
          <p:grpSpPr bwMode="auto">
            <a:xfrm>
              <a:off x="2023" y="15"/>
              <a:ext cx="2049" cy="2621"/>
              <a:chOff x="2023" y="15"/>
              <a:chExt cx="2049" cy="2621"/>
            </a:xfrm>
            <a:grpFill/>
          </p:grpSpPr>
          <p:sp>
            <p:nvSpPr>
              <p:cNvPr id="1398" name="Freeform 1010"/>
              <p:cNvSpPr>
                <a:spLocks/>
              </p:cNvSpPr>
              <p:nvPr userDrawn="1"/>
            </p:nvSpPr>
            <p:spPr bwMode="auto">
              <a:xfrm>
                <a:off x="2091" y="150"/>
                <a:ext cx="142" cy="101"/>
              </a:xfrm>
              <a:custGeom>
                <a:avLst/>
                <a:gdLst>
                  <a:gd name="T0" fmla="*/ 16 w 60"/>
                  <a:gd name="T1" fmla="*/ 17 h 43"/>
                  <a:gd name="T2" fmla="*/ 14 w 60"/>
                  <a:gd name="T3" fmla="*/ 5 h 43"/>
                  <a:gd name="T4" fmla="*/ 60 w 60"/>
                  <a:gd name="T5" fmla="*/ 43 h 43"/>
                  <a:gd name="T6" fmla="*/ 52 w 60"/>
                  <a:gd name="T7" fmla="*/ 40 h 43"/>
                  <a:gd name="T8" fmla="*/ 16 w 60"/>
                  <a:gd name="T9" fmla="*/ 17 h 43"/>
                </a:gdLst>
                <a:ahLst/>
                <a:cxnLst>
                  <a:cxn ang="0">
                    <a:pos x="T0" y="T1"/>
                  </a:cxn>
                  <a:cxn ang="0">
                    <a:pos x="T2" y="T3"/>
                  </a:cxn>
                  <a:cxn ang="0">
                    <a:pos x="T4" y="T5"/>
                  </a:cxn>
                  <a:cxn ang="0">
                    <a:pos x="T6" y="T7"/>
                  </a:cxn>
                  <a:cxn ang="0">
                    <a:pos x="T8" y="T9"/>
                  </a:cxn>
                </a:cxnLst>
                <a:rect l="0" t="0" r="r" b="b"/>
                <a:pathLst>
                  <a:path w="60" h="43">
                    <a:moveTo>
                      <a:pt x="16" y="17"/>
                    </a:moveTo>
                    <a:cubicBezTo>
                      <a:pt x="0" y="3"/>
                      <a:pt x="4" y="0"/>
                      <a:pt x="14" y="5"/>
                    </a:cubicBezTo>
                    <a:cubicBezTo>
                      <a:pt x="27" y="11"/>
                      <a:pt x="58" y="27"/>
                      <a:pt x="60" y="43"/>
                    </a:cubicBezTo>
                    <a:cubicBezTo>
                      <a:pt x="57" y="42"/>
                      <a:pt x="54" y="41"/>
                      <a:pt x="52" y="40"/>
                    </a:cubicBezTo>
                    <a:cubicBezTo>
                      <a:pt x="41" y="36"/>
                      <a:pt x="28" y="27"/>
                      <a:pt x="1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9" name="Freeform 1011"/>
              <p:cNvSpPr>
                <a:spLocks/>
              </p:cNvSpPr>
              <p:nvPr userDrawn="1"/>
            </p:nvSpPr>
            <p:spPr bwMode="auto">
              <a:xfrm>
                <a:off x="3431" y="1744"/>
                <a:ext cx="35" cy="85"/>
              </a:xfrm>
              <a:custGeom>
                <a:avLst/>
                <a:gdLst>
                  <a:gd name="T0" fmla="*/ 1 w 15"/>
                  <a:gd name="T1" fmla="*/ 20 h 36"/>
                  <a:gd name="T2" fmla="*/ 5 w 15"/>
                  <a:gd name="T3" fmla="*/ 4 h 36"/>
                  <a:gd name="T4" fmla="*/ 7 w 15"/>
                  <a:gd name="T5" fmla="*/ 36 h 36"/>
                  <a:gd name="T6" fmla="*/ 1 w 15"/>
                  <a:gd name="T7" fmla="*/ 20 h 36"/>
                </a:gdLst>
                <a:ahLst/>
                <a:cxnLst>
                  <a:cxn ang="0">
                    <a:pos x="T0" y="T1"/>
                  </a:cxn>
                  <a:cxn ang="0">
                    <a:pos x="T2" y="T3"/>
                  </a:cxn>
                  <a:cxn ang="0">
                    <a:pos x="T4" y="T5"/>
                  </a:cxn>
                  <a:cxn ang="0">
                    <a:pos x="T6" y="T7"/>
                  </a:cxn>
                </a:cxnLst>
                <a:rect l="0" t="0" r="r" b="b"/>
                <a:pathLst>
                  <a:path w="15" h="36">
                    <a:moveTo>
                      <a:pt x="1" y="20"/>
                    </a:moveTo>
                    <a:cubicBezTo>
                      <a:pt x="1" y="15"/>
                      <a:pt x="0" y="0"/>
                      <a:pt x="5" y="4"/>
                    </a:cubicBezTo>
                    <a:cubicBezTo>
                      <a:pt x="14" y="10"/>
                      <a:pt x="15" y="26"/>
                      <a:pt x="7" y="36"/>
                    </a:cubicBezTo>
                    <a:cubicBezTo>
                      <a:pt x="3" y="32"/>
                      <a:pt x="1" y="26"/>
                      <a:pt x="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0" name="Freeform 1012"/>
              <p:cNvSpPr>
                <a:spLocks/>
              </p:cNvSpPr>
              <p:nvPr userDrawn="1"/>
            </p:nvSpPr>
            <p:spPr bwMode="auto">
              <a:xfrm>
                <a:off x="2858" y="698"/>
                <a:ext cx="161" cy="104"/>
              </a:xfrm>
              <a:custGeom>
                <a:avLst/>
                <a:gdLst>
                  <a:gd name="T0" fmla="*/ 24 w 68"/>
                  <a:gd name="T1" fmla="*/ 16 h 44"/>
                  <a:gd name="T2" fmla="*/ 15 w 68"/>
                  <a:gd name="T3" fmla="*/ 8 h 44"/>
                  <a:gd name="T4" fmla="*/ 68 w 68"/>
                  <a:gd name="T5" fmla="*/ 41 h 44"/>
                  <a:gd name="T6" fmla="*/ 60 w 68"/>
                  <a:gd name="T7" fmla="*/ 37 h 44"/>
                  <a:gd name="T8" fmla="*/ 24 w 68"/>
                  <a:gd name="T9" fmla="*/ 16 h 44"/>
                </a:gdLst>
                <a:ahLst/>
                <a:cxnLst>
                  <a:cxn ang="0">
                    <a:pos x="T0" y="T1"/>
                  </a:cxn>
                  <a:cxn ang="0">
                    <a:pos x="T2" y="T3"/>
                  </a:cxn>
                  <a:cxn ang="0">
                    <a:pos x="T4" y="T5"/>
                  </a:cxn>
                  <a:cxn ang="0">
                    <a:pos x="T6" y="T7"/>
                  </a:cxn>
                  <a:cxn ang="0">
                    <a:pos x="T8" y="T9"/>
                  </a:cxn>
                </a:cxnLst>
                <a:rect l="0" t="0" r="r" b="b"/>
                <a:pathLst>
                  <a:path w="68" h="44">
                    <a:moveTo>
                      <a:pt x="24" y="16"/>
                    </a:moveTo>
                    <a:cubicBezTo>
                      <a:pt x="0" y="1"/>
                      <a:pt x="1" y="0"/>
                      <a:pt x="15" y="8"/>
                    </a:cubicBezTo>
                    <a:cubicBezTo>
                      <a:pt x="33" y="17"/>
                      <a:pt x="51" y="28"/>
                      <a:pt x="68" y="41"/>
                    </a:cubicBezTo>
                    <a:cubicBezTo>
                      <a:pt x="66" y="44"/>
                      <a:pt x="63" y="40"/>
                      <a:pt x="60" y="37"/>
                    </a:cubicBezTo>
                    <a:cubicBezTo>
                      <a:pt x="53" y="31"/>
                      <a:pt x="40" y="2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1" name="Freeform 1013"/>
              <p:cNvSpPr>
                <a:spLocks/>
              </p:cNvSpPr>
              <p:nvPr userDrawn="1"/>
            </p:nvSpPr>
            <p:spPr bwMode="auto">
              <a:xfrm>
                <a:off x="3239" y="970"/>
                <a:ext cx="99" cy="79"/>
              </a:xfrm>
              <a:custGeom>
                <a:avLst/>
                <a:gdLst>
                  <a:gd name="T0" fmla="*/ 9 w 42"/>
                  <a:gd name="T1" fmla="*/ 8 h 33"/>
                  <a:gd name="T2" fmla="*/ 0 w 42"/>
                  <a:gd name="T3" fmla="*/ 0 h 33"/>
                  <a:gd name="T4" fmla="*/ 41 w 42"/>
                  <a:gd name="T5" fmla="*/ 32 h 33"/>
                  <a:gd name="T6" fmla="*/ 9 w 42"/>
                  <a:gd name="T7" fmla="*/ 8 h 33"/>
                </a:gdLst>
                <a:ahLst/>
                <a:cxnLst>
                  <a:cxn ang="0">
                    <a:pos x="T0" y="T1"/>
                  </a:cxn>
                  <a:cxn ang="0">
                    <a:pos x="T2" y="T3"/>
                  </a:cxn>
                  <a:cxn ang="0">
                    <a:pos x="T4" y="T5"/>
                  </a:cxn>
                  <a:cxn ang="0">
                    <a:pos x="T6" y="T7"/>
                  </a:cxn>
                </a:cxnLst>
                <a:rect l="0" t="0" r="r" b="b"/>
                <a:pathLst>
                  <a:path w="42" h="33">
                    <a:moveTo>
                      <a:pt x="9" y="8"/>
                    </a:moveTo>
                    <a:cubicBezTo>
                      <a:pt x="6" y="6"/>
                      <a:pt x="3" y="3"/>
                      <a:pt x="0" y="0"/>
                    </a:cubicBezTo>
                    <a:cubicBezTo>
                      <a:pt x="14" y="4"/>
                      <a:pt x="42" y="28"/>
                      <a:pt x="41" y="32"/>
                    </a:cubicBezTo>
                    <a:cubicBezTo>
                      <a:pt x="41" y="33"/>
                      <a:pt x="21" y="20"/>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2" name="Freeform 1014"/>
              <p:cNvSpPr>
                <a:spLocks/>
              </p:cNvSpPr>
              <p:nvPr userDrawn="1"/>
            </p:nvSpPr>
            <p:spPr bwMode="auto">
              <a:xfrm>
                <a:off x="3423" y="2333"/>
                <a:ext cx="24" cy="47"/>
              </a:xfrm>
              <a:custGeom>
                <a:avLst/>
                <a:gdLst>
                  <a:gd name="T0" fmla="*/ 7 w 10"/>
                  <a:gd name="T1" fmla="*/ 4 h 20"/>
                  <a:gd name="T2" fmla="*/ 9 w 10"/>
                  <a:gd name="T3" fmla="*/ 16 h 20"/>
                  <a:gd name="T4" fmla="*/ 6 w 10"/>
                  <a:gd name="T5" fmla="*/ 20 h 20"/>
                  <a:gd name="T6" fmla="*/ 7 w 10"/>
                  <a:gd name="T7" fmla="*/ 4 h 20"/>
                </a:gdLst>
                <a:ahLst/>
                <a:cxnLst>
                  <a:cxn ang="0">
                    <a:pos x="T0" y="T1"/>
                  </a:cxn>
                  <a:cxn ang="0">
                    <a:pos x="T2" y="T3"/>
                  </a:cxn>
                  <a:cxn ang="0">
                    <a:pos x="T4" y="T5"/>
                  </a:cxn>
                  <a:cxn ang="0">
                    <a:pos x="T6" y="T7"/>
                  </a:cxn>
                </a:cxnLst>
                <a:rect l="0" t="0" r="r" b="b"/>
                <a:pathLst>
                  <a:path w="10" h="20">
                    <a:moveTo>
                      <a:pt x="7" y="4"/>
                    </a:moveTo>
                    <a:cubicBezTo>
                      <a:pt x="6" y="9"/>
                      <a:pt x="10" y="9"/>
                      <a:pt x="9" y="16"/>
                    </a:cubicBezTo>
                    <a:cubicBezTo>
                      <a:pt x="7" y="17"/>
                      <a:pt x="6" y="18"/>
                      <a:pt x="6" y="20"/>
                    </a:cubicBezTo>
                    <a:cubicBezTo>
                      <a:pt x="0" y="18"/>
                      <a:pt x="1" y="0"/>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3" name="Freeform 1015"/>
              <p:cNvSpPr>
                <a:spLocks/>
              </p:cNvSpPr>
              <p:nvPr userDrawn="1"/>
            </p:nvSpPr>
            <p:spPr bwMode="auto">
              <a:xfrm>
                <a:off x="3400" y="1214"/>
                <a:ext cx="78" cy="111"/>
              </a:xfrm>
              <a:custGeom>
                <a:avLst/>
                <a:gdLst>
                  <a:gd name="T0" fmla="*/ 5 w 33"/>
                  <a:gd name="T1" fmla="*/ 15 h 47"/>
                  <a:gd name="T2" fmla="*/ 9 w 33"/>
                  <a:gd name="T3" fmla="*/ 5 h 47"/>
                  <a:gd name="T4" fmla="*/ 5 w 33"/>
                  <a:gd name="T5" fmla="*/ 15 h 47"/>
                </a:gdLst>
                <a:ahLst/>
                <a:cxnLst>
                  <a:cxn ang="0">
                    <a:pos x="T0" y="T1"/>
                  </a:cxn>
                  <a:cxn ang="0">
                    <a:pos x="T2" y="T3"/>
                  </a:cxn>
                  <a:cxn ang="0">
                    <a:pos x="T4" y="T5"/>
                  </a:cxn>
                </a:cxnLst>
                <a:rect l="0" t="0" r="r" b="b"/>
                <a:pathLst>
                  <a:path w="33" h="47">
                    <a:moveTo>
                      <a:pt x="5" y="15"/>
                    </a:moveTo>
                    <a:cubicBezTo>
                      <a:pt x="0" y="0"/>
                      <a:pt x="3" y="0"/>
                      <a:pt x="9" y="5"/>
                    </a:cubicBezTo>
                    <a:cubicBezTo>
                      <a:pt x="33" y="24"/>
                      <a:pt x="14" y="47"/>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4" name="Freeform 1016"/>
              <p:cNvSpPr>
                <a:spLocks/>
              </p:cNvSpPr>
              <p:nvPr userDrawn="1"/>
            </p:nvSpPr>
            <p:spPr bwMode="auto">
              <a:xfrm>
                <a:off x="2046" y="81"/>
                <a:ext cx="128" cy="97"/>
              </a:xfrm>
              <a:custGeom>
                <a:avLst/>
                <a:gdLst>
                  <a:gd name="T0" fmla="*/ 14 w 54"/>
                  <a:gd name="T1" fmla="*/ 16 h 41"/>
                  <a:gd name="T2" fmla="*/ 14 w 54"/>
                  <a:gd name="T3" fmla="*/ 4 h 41"/>
                  <a:gd name="T4" fmla="*/ 54 w 54"/>
                  <a:gd name="T5" fmla="*/ 41 h 41"/>
                  <a:gd name="T6" fmla="*/ 45 w 54"/>
                  <a:gd name="T7" fmla="*/ 39 h 41"/>
                  <a:gd name="T8" fmla="*/ 14 w 54"/>
                  <a:gd name="T9" fmla="*/ 16 h 41"/>
                </a:gdLst>
                <a:ahLst/>
                <a:cxnLst>
                  <a:cxn ang="0">
                    <a:pos x="T0" y="T1"/>
                  </a:cxn>
                  <a:cxn ang="0">
                    <a:pos x="T2" y="T3"/>
                  </a:cxn>
                  <a:cxn ang="0">
                    <a:pos x="T4" y="T5"/>
                  </a:cxn>
                  <a:cxn ang="0">
                    <a:pos x="T6" y="T7"/>
                  </a:cxn>
                  <a:cxn ang="0">
                    <a:pos x="T8" y="T9"/>
                  </a:cxn>
                </a:cxnLst>
                <a:rect l="0" t="0" r="r" b="b"/>
                <a:pathLst>
                  <a:path w="54" h="41">
                    <a:moveTo>
                      <a:pt x="14" y="16"/>
                    </a:moveTo>
                    <a:cubicBezTo>
                      <a:pt x="0" y="2"/>
                      <a:pt x="4" y="0"/>
                      <a:pt x="14" y="4"/>
                    </a:cubicBezTo>
                    <a:cubicBezTo>
                      <a:pt x="28" y="10"/>
                      <a:pt x="51" y="25"/>
                      <a:pt x="54" y="41"/>
                    </a:cubicBezTo>
                    <a:cubicBezTo>
                      <a:pt x="51" y="41"/>
                      <a:pt x="48" y="40"/>
                      <a:pt x="45" y="39"/>
                    </a:cubicBezTo>
                    <a:cubicBezTo>
                      <a:pt x="35" y="35"/>
                      <a:pt x="23" y="26"/>
                      <a:pt x="1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5" name="Freeform 1017"/>
              <p:cNvSpPr>
                <a:spLocks/>
              </p:cNvSpPr>
              <p:nvPr userDrawn="1"/>
            </p:nvSpPr>
            <p:spPr bwMode="auto">
              <a:xfrm>
                <a:off x="3449" y="1614"/>
                <a:ext cx="45" cy="109"/>
              </a:xfrm>
              <a:custGeom>
                <a:avLst/>
                <a:gdLst>
                  <a:gd name="T0" fmla="*/ 1 w 19"/>
                  <a:gd name="T1" fmla="*/ 18 h 46"/>
                  <a:gd name="T2" fmla="*/ 3 w 19"/>
                  <a:gd name="T3" fmla="*/ 4 h 46"/>
                  <a:gd name="T4" fmla="*/ 9 w 19"/>
                  <a:gd name="T5" fmla="*/ 39 h 46"/>
                  <a:gd name="T6" fmla="*/ 1 w 19"/>
                  <a:gd name="T7" fmla="*/ 18 h 46"/>
                </a:gdLst>
                <a:ahLst/>
                <a:cxnLst>
                  <a:cxn ang="0">
                    <a:pos x="T0" y="T1"/>
                  </a:cxn>
                  <a:cxn ang="0">
                    <a:pos x="T2" y="T3"/>
                  </a:cxn>
                  <a:cxn ang="0">
                    <a:pos x="T4" y="T5"/>
                  </a:cxn>
                  <a:cxn ang="0">
                    <a:pos x="T6" y="T7"/>
                  </a:cxn>
                </a:cxnLst>
                <a:rect l="0" t="0" r="r" b="b"/>
                <a:pathLst>
                  <a:path w="19" h="46">
                    <a:moveTo>
                      <a:pt x="1" y="18"/>
                    </a:moveTo>
                    <a:cubicBezTo>
                      <a:pt x="0" y="10"/>
                      <a:pt x="1" y="5"/>
                      <a:pt x="3" y="4"/>
                    </a:cubicBezTo>
                    <a:cubicBezTo>
                      <a:pt x="15" y="0"/>
                      <a:pt x="19" y="46"/>
                      <a:pt x="9" y="39"/>
                    </a:cubicBezTo>
                    <a:cubicBezTo>
                      <a:pt x="6" y="37"/>
                      <a:pt x="3" y="35"/>
                      <a:pt x="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6" name="Freeform 1018"/>
              <p:cNvSpPr>
                <a:spLocks/>
              </p:cNvSpPr>
              <p:nvPr userDrawn="1"/>
            </p:nvSpPr>
            <p:spPr bwMode="auto">
              <a:xfrm>
                <a:off x="2361" y="362"/>
                <a:ext cx="166" cy="105"/>
              </a:xfrm>
              <a:custGeom>
                <a:avLst/>
                <a:gdLst>
                  <a:gd name="T0" fmla="*/ 20 w 70"/>
                  <a:gd name="T1" fmla="*/ 16 h 44"/>
                  <a:gd name="T2" fmla="*/ 12 w 70"/>
                  <a:gd name="T3" fmla="*/ 5 h 44"/>
                  <a:gd name="T4" fmla="*/ 70 w 70"/>
                  <a:gd name="T5" fmla="*/ 44 h 44"/>
                  <a:gd name="T6" fmla="*/ 62 w 70"/>
                  <a:gd name="T7" fmla="*/ 40 h 44"/>
                  <a:gd name="T8" fmla="*/ 20 w 70"/>
                  <a:gd name="T9" fmla="*/ 16 h 44"/>
                </a:gdLst>
                <a:ahLst/>
                <a:cxnLst>
                  <a:cxn ang="0">
                    <a:pos x="T0" y="T1"/>
                  </a:cxn>
                  <a:cxn ang="0">
                    <a:pos x="T2" y="T3"/>
                  </a:cxn>
                  <a:cxn ang="0">
                    <a:pos x="T4" y="T5"/>
                  </a:cxn>
                  <a:cxn ang="0">
                    <a:pos x="T6" y="T7"/>
                  </a:cxn>
                  <a:cxn ang="0">
                    <a:pos x="T8" y="T9"/>
                  </a:cxn>
                </a:cxnLst>
                <a:rect l="0" t="0" r="r" b="b"/>
                <a:pathLst>
                  <a:path w="70" h="44">
                    <a:moveTo>
                      <a:pt x="20" y="16"/>
                    </a:moveTo>
                    <a:cubicBezTo>
                      <a:pt x="0" y="2"/>
                      <a:pt x="1" y="0"/>
                      <a:pt x="12" y="5"/>
                    </a:cubicBezTo>
                    <a:cubicBezTo>
                      <a:pt x="31" y="13"/>
                      <a:pt x="59" y="27"/>
                      <a:pt x="70" y="44"/>
                    </a:cubicBezTo>
                    <a:cubicBezTo>
                      <a:pt x="67" y="42"/>
                      <a:pt x="64" y="41"/>
                      <a:pt x="62" y="40"/>
                    </a:cubicBezTo>
                    <a:cubicBezTo>
                      <a:pt x="50" y="35"/>
                      <a:pt x="35" y="26"/>
                      <a:pt x="2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7" name="Freeform 1019"/>
              <p:cNvSpPr>
                <a:spLocks/>
              </p:cNvSpPr>
              <p:nvPr userDrawn="1"/>
            </p:nvSpPr>
            <p:spPr bwMode="auto">
              <a:xfrm>
                <a:off x="2782" y="642"/>
                <a:ext cx="159" cy="97"/>
              </a:xfrm>
              <a:custGeom>
                <a:avLst/>
                <a:gdLst>
                  <a:gd name="T0" fmla="*/ 22 w 67"/>
                  <a:gd name="T1" fmla="*/ 16 h 41"/>
                  <a:gd name="T2" fmla="*/ 0 w 67"/>
                  <a:gd name="T3" fmla="*/ 2 h 41"/>
                  <a:gd name="T4" fmla="*/ 67 w 67"/>
                  <a:gd name="T5" fmla="*/ 41 h 41"/>
                  <a:gd name="T6" fmla="*/ 53 w 67"/>
                  <a:gd name="T7" fmla="*/ 34 h 41"/>
                  <a:gd name="T8" fmla="*/ 22 w 67"/>
                  <a:gd name="T9" fmla="*/ 16 h 41"/>
                </a:gdLst>
                <a:ahLst/>
                <a:cxnLst>
                  <a:cxn ang="0">
                    <a:pos x="T0" y="T1"/>
                  </a:cxn>
                  <a:cxn ang="0">
                    <a:pos x="T2" y="T3"/>
                  </a:cxn>
                  <a:cxn ang="0">
                    <a:pos x="T4" y="T5"/>
                  </a:cxn>
                  <a:cxn ang="0">
                    <a:pos x="T6" y="T7"/>
                  </a:cxn>
                  <a:cxn ang="0">
                    <a:pos x="T8" y="T9"/>
                  </a:cxn>
                </a:cxnLst>
                <a:rect l="0" t="0" r="r" b="b"/>
                <a:pathLst>
                  <a:path w="67" h="41">
                    <a:moveTo>
                      <a:pt x="22" y="16"/>
                    </a:moveTo>
                    <a:cubicBezTo>
                      <a:pt x="7" y="7"/>
                      <a:pt x="0" y="2"/>
                      <a:pt x="0" y="2"/>
                    </a:cubicBezTo>
                    <a:cubicBezTo>
                      <a:pt x="1" y="0"/>
                      <a:pt x="48" y="26"/>
                      <a:pt x="67" y="41"/>
                    </a:cubicBezTo>
                    <a:cubicBezTo>
                      <a:pt x="62" y="39"/>
                      <a:pt x="57" y="37"/>
                      <a:pt x="53" y="34"/>
                    </a:cubicBezTo>
                    <a:cubicBezTo>
                      <a:pt x="49" y="32"/>
                      <a:pt x="42" y="29"/>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8" name="Freeform 1020"/>
              <p:cNvSpPr>
                <a:spLocks/>
              </p:cNvSpPr>
              <p:nvPr userDrawn="1"/>
            </p:nvSpPr>
            <p:spPr bwMode="auto">
              <a:xfrm>
                <a:off x="3163" y="904"/>
                <a:ext cx="123" cy="88"/>
              </a:xfrm>
              <a:custGeom>
                <a:avLst/>
                <a:gdLst>
                  <a:gd name="T0" fmla="*/ 18 w 52"/>
                  <a:gd name="T1" fmla="*/ 14 h 37"/>
                  <a:gd name="T2" fmla="*/ 9 w 52"/>
                  <a:gd name="T3" fmla="*/ 5 h 37"/>
                  <a:gd name="T4" fmla="*/ 52 w 52"/>
                  <a:gd name="T5" fmla="*/ 37 h 37"/>
                  <a:gd name="T6" fmla="*/ 45 w 52"/>
                  <a:gd name="T7" fmla="*/ 33 h 37"/>
                  <a:gd name="T8" fmla="*/ 18 w 52"/>
                  <a:gd name="T9" fmla="*/ 14 h 37"/>
                </a:gdLst>
                <a:ahLst/>
                <a:cxnLst>
                  <a:cxn ang="0">
                    <a:pos x="T0" y="T1"/>
                  </a:cxn>
                  <a:cxn ang="0">
                    <a:pos x="T2" y="T3"/>
                  </a:cxn>
                  <a:cxn ang="0">
                    <a:pos x="T4" y="T5"/>
                  </a:cxn>
                  <a:cxn ang="0">
                    <a:pos x="T6" y="T7"/>
                  </a:cxn>
                  <a:cxn ang="0">
                    <a:pos x="T8" y="T9"/>
                  </a:cxn>
                </a:cxnLst>
                <a:rect l="0" t="0" r="r" b="b"/>
                <a:pathLst>
                  <a:path w="52" h="37">
                    <a:moveTo>
                      <a:pt x="18" y="14"/>
                    </a:moveTo>
                    <a:cubicBezTo>
                      <a:pt x="0" y="0"/>
                      <a:pt x="2" y="0"/>
                      <a:pt x="9" y="5"/>
                    </a:cubicBezTo>
                    <a:cubicBezTo>
                      <a:pt x="24" y="13"/>
                      <a:pt x="41" y="23"/>
                      <a:pt x="52" y="37"/>
                    </a:cubicBezTo>
                    <a:cubicBezTo>
                      <a:pt x="50" y="36"/>
                      <a:pt x="47" y="34"/>
                      <a:pt x="45" y="33"/>
                    </a:cubicBezTo>
                    <a:cubicBezTo>
                      <a:pt x="36" y="28"/>
                      <a:pt x="29" y="23"/>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9" name="Freeform 1021"/>
              <p:cNvSpPr>
                <a:spLocks/>
              </p:cNvSpPr>
              <p:nvPr userDrawn="1"/>
            </p:nvSpPr>
            <p:spPr bwMode="auto">
              <a:xfrm>
                <a:off x="3447" y="2156"/>
                <a:ext cx="43" cy="66"/>
              </a:xfrm>
              <a:custGeom>
                <a:avLst/>
                <a:gdLst>
                  <a:gd name="T0" fmla="*/ 6 w 18"/>
                  <a:gd name="T1" fmla="*/ 22 h 28"/>
                  <a:gd name="T2" fmla="*/ 10 w 18"/>
                  <a:gd name="T3" fmla="*/ 28 h 28"/>
                  <a:gd name="T4" fmla="*/ 6 w 18"/>
                  <a:gd name="T5" fmla="*/ 22 h 28"/>
                </a:gdLst>
                <a:ahLst/>
                <a:cxnLst>
                  <a:cxn ang="0">
                    <a:pos x="T0" y="T1"/>
                  </a:cxn>
                  <a:cxn ang="0">
                    <a:pos x="T2" y="T3"/>
                  </a:cxn>
                  <a:cxn ang="0">
                    <a:pos x="T4" y="T5"/>
                  </a:cxn>
                </a:cxnLst>
                <a:rect l="0" t="0" r="r" b="b"/>
                <a:pathLst>
                  <a:path w="18" h="28">
                    <a:moveTo>
                      <a:pt x="6" y="22"/>
                    </a:moveTo>
                    <a:cubicBezTo>
                      <a:pt x="0" y="0"/>
                      <a:pt x="18" y="14"/>
                      <a:pt x="10" y="28"/>
                    </a:cubicBezTo>
                    <a:cubicBezTo>
                      <a:pt x="8" y="27"/>
                      <a:pt x="6" y="27"/>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0" name="Freeform 1022"/>
              <p:cNvSpPr>
                <a:spLocks/>
              </p:cNvSpPr>
              <p:nvPr userDrawn="1"/>
            </p:nvSpPr>
            <p:spPr bwMode="auto">
              <a:xfrm>
                <a:off x="3395" y="1157"/>
                <a:ext cx="66" cy="74"/>
              </a:xfrm>
              <a:custGeom>
                <a:avLst/>
                <a:gdLst>
                  <a:gd name="T0" fmla="*/ 5 w 28"/>
                  <a:gd name="T1" fmla="*/ 0 h 31"/>
                  <a:gd name="T2" fmla="*/ 21 w 28"/>
                  <a:gd name="T3" fmla="*/ 13 h 31"/>
                  <a:gd name="T4" fmla="*/ 25 w 28"/>
                  <a:gd name="T5" fmla="*/ 31 h 31"/>
                  <a:gd name="T6" fmla="*/ 5 w 28"/>
                  <a:gd name="T7" fmla="*/ 0 h 31"/>
                </a:gdLst>
                <a:ahLst/>
                <a:cxnLst>
                  <a:cxn ang="0">
                    <a:pos x="T0" y="T1"/>
                  </a:cxn>
                  <a:cxn ang="0">
                    <a:pos x="T2" y="T3"/>
                  </a:cxn>
                  <a:cxn ang="0">
                    <a:pos x="T4" y="T5"/>
                  </a:cxn>
                  <a:cxn ang="0">
                    <a:pos x="T6" y="T7"/>
                  </a:cxn>
                </a:cxnLst>
                <a:rect l="0" t="0" r="r" b="b"/>
                <a:pathLst>
                  <a:path w="28" h="31">
                    <a:moveTo>
                      <a:pt x="5" y="0"/>
                    </a:moveTo>
                    <a:cubicBezTo>
                      <a:pt x="9" y="2"/>
                      <a:pt x="17" y="8"/>
                      <a:pt x="21" y="13"/>
                    </a:cubicBezTo>
                    <a:cubicBezTo>
                      <a:pt x="25" y="20"/>
                      <a:pt x="28" y="31"/>
                      <a:pt x="25" y="31"/>
                    </a:cubicBezTo>
                    <a:cubicBezTo>
                      <a:pt x="14" y="28"/>
                      <a:pt x="0"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1" name="Freeform 1023"/>
              <p:cNvSpPr>
                <a:spLocks/>
              </p:cNvSpPr>
              <p:nvPr userDrawn="1"/>
            </p:nvSpPr>
            <p:spPr bwMode="auto">
              <a:xfrm>
                <a:off x="2023" y="15"/>
                <a:ext cx="113" cy="97"/>
              </a:xfrm>
              <a:custGeom>
                <a:avLst/>
                <a:gdLst>
                  <a:gd name="T0" fmla="*/ 11 w 48"/>
                  <a:gd name="T1" fmla="*/ 16 h 41"/>
                  <a:gd name="T2" fmla="*/ 14 w 48"/>
                  <a:gd name="T3" fmla="*/ 3 h 41"/>
                  <a:gd name="T4" fmla="*/ 47 w 48"/>
                  <a:gd name="T5" fmla="*/ 41 h 41"/>
                  <a:gd name="T6" fmla="*/ 39 w 48"/>
                  <a:gd name="T7" fmla="*/ 38 h 41"/>
                  <a:gd name="T8" fmla="*/ 11 w 48"/>
                  <a:gd name="T9" fmla="*/ 16 h 41"/>
                </a:gdLst>
                <a:ahLst/>
                <a:cxnLst>
                  <a:cxn ang="0">
                    <a:pos x="T0" y="T1"/>
                  </a:cxn>
                  <a:cxn ang="0">
                    <a:pos x="T2" y="T3"/>
                  </a:cxn>
                  <a:cxn ang="0">
                    <a:pos x="T4" y="T5"/>
                  </a:cxn>
                  <a:cxn ang="0">
                    <a:pos x="T6" y="T7"/>
                  </a:cxn>
                  <a:cxn ang="0">
                    <a:pos x="T8" y="T9"/>
                  </a:cxn>
                </a:cxnLst>
                <a:rect l="0" t="0" r="r" b="b"/>
                <a:pathLst>
                  <a:path w="48" h="41">
                    <a:moveTo>
                      <a:pt x="11" y="16"/>
                    </a:moveTo>
                    <a:cubicBezTo>
                      <a:pt x="0" y="2"/>
                      <a:pt x="5" y="0"/>
                      <a:pt x="14" y="3"/>
                    </a:cubicBezTo>
                    <a:cubicBezTo>
                      <a:pt x="27" y="9"/>
                      <a:pt x="48" y="25"/>
                      <a:pt x="47" y="41"/>
                    </a:cubicBezTo>
                    <a:cubicBezTo>
                      <a:pt x="44" y="40"/>
                      <a:pt x="41" y="39"/>
                      <a:pt x="39" y="38"/>
                    </a:cubicBezTo>
                    <a:cubicBezTo>
                      <a:pt x="29" y="35"/>
                      <a:pt x="18" y="26"/>
                      <a:pt x="1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2" name="Freeform 1024"/>
              <p:cNvSpPr>
                <a:spLocks/>
              </p:cNvSpPr>
              <p:nvPr userDrawn="1"/>
            </p:nvSpPr>
            <p:spPr bwMode="auto">
              <a:xfrm>
                <a:off x="3459" y="1505"/>
                <a:ext cx="54" cy="90"/>
              </a:xfrm>
              <a:custGeom>
                <a:avLst/>
                <a:gdLst>
                  <a:gd name="T0" fmla="*/ 5 w 23"/>
                  <a:gd name="T1" fmla="*/ 1 h 38"/>
                  <a:gd name="T2" fmla="*/ 17 w 23"/>
                  <a:gd name="T3" fmla="*/ 36 h 38"/>
                  <a:gd name="T4" fmla="*/ 5 w 23"/>
                  <a:gd name="T5" fmla="*/ 1 h 38"/>
                </a:gdLst>
                <a:ahLst/>
                <a:cxnLst>
                  <a:cxn ang="0">
                    <a:pos x="T0" y="T1"/>
                  </a:cxn>
                  <a:cxn ang="0">
                    <a:pos x="T2" y="T3"/>
                  </a:cxn>
                  <a:cxn ang="0">
                    <a:pos x="T4" y="T5"/>
                  </a:cxn>
                </a:cxnLst>
                <a:rect l="0" t="0" r="r" b="b"/>
                <a:pathLst>
                  <a:path w="23" h="38">
                    <a:moveTo>
                      <a:pt x="5" y="1"/>
                    </a:moveTo>
                    <a:cubicBezTo>
                      <a:pt x="14" y="0"/>
                      <a:pt x="23" y="28"/>
                      <a:pt x="17" y="36"/>
                    </a:cubicBezTo>
                    <a:cubicBezTo>
                      <a:pt x="8" y="38"/>
                      <a:pt x="0" y="8"/>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3" name="Freeform 1025"/>
              <p:cNvSpPr>
                <a:spLocks/>
              </p:cNvSpPr>
              <p:nvPr userDrawn="1"/>
            </p:nvSpPr>
            <p:spPr bwMode="auto">
              <a:xfrm>
                <a:off x="2283" y="294"/>
                <a:ext cx="166" cy="104"/>
              </a:xfrm>
              <a:custGeom>
                <a:avLst/>
                <a:gdLst>
                  <a:gd name="T0" fmla="*/ 23 w 70"/>
                  <a:gd name="T1" fmla="*/ 18 h 44"/>
                  <a:gd name="T2" fmla="*/ 14 w 70"/>
                  <a:gd name="T3" fmla="*/ 5 h 44"/>
                  <a:gd name="T4" fmla="*/ 70 w 70"/>
                  <a:gd name="T5" fmla="*/ 44 h 44"/>
                  <a:gd name="T6" fmla="*/ 61 w 70"/>
                  <a:gd name="T7" fmla="*/ 41 h 44"/>
                  <a:gd name="T8" fmla="*/ 23 w 70"/>
                  <a:gd name="T9" fmla="*/ 18 h 44"/>
                </a:gdLst>
                <a:ahLst/>
                <a:cxnLst>
                  <a:cxn ang="0">
                    <a:pos x="T0" y="T1"/>
                  </a:cxn>
                  <a:cxn ang="0">
                    <a:pos x="T2" y="T3"/>
                  </a:cxn>
                  <a:cxn ang="0">
                    <a:pos x="T4" y="T5"/>
                  </a:cxn>
                  <a:cxn ang="0">
                    <a:pos x="T6" y="T7"/>
                  </a:cxn>
                  <a:cxn ang="0">
                    <a:pos x="T8" y="T9"/>
                  </a:cxn>
                </a:cxnLst>
                <a:rect l="0" t="0" r="r" b="b"/>
                <a:pathLst>
                  <a:path w="70" h="44">
                    <a:moveTo>
                      <a:pt x="23" y="18"/>
                    </a:moveTo>
                    <a:cubicBezTo>
                      <a:pt x="0" y="2"/>
                      <a:pt x="3" y="0"/>
                      <a:pt x="14" y="5"/>
                    </a:cubicBezTo>
                    <a:cubicBezTo>
                      <a:pt x="31" y="12"/>
                      <a:pt x="63" y="27"/>
                      <a:pt x="70" y="44"/>
                    </a:cubicBezTo>
                    <a:cubicBezTo>
                      <a:pt x="67" y="43"/>
                      <a:pt x="64" y="42"/>
                      <a:pt x="61" y="41"/>
                    </a:cubicBezTo>
                    <a:cubicBezTo>
                      <a:pt x="50" y="36"/>
                      <a:pt x="38" y="29"/>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4" name="Freeform 1026"/>
              <p:cNvSpPr>
                <a:spLocks/>
              </p:cNvSpPr>
              <p:nvPr userDrawn="1"/>
            </p:nvSpPr>
            <p:spPr bwMode="auto">
              <a:xfrm>
                <a:off x="2676" y="573"/>
                <a:ext cx="177" cy="102"/>
              </a:xfrm>
              <a:custGeom>
                <a:avLst/>
                <a:gdLst>
                  <a:gd name="T0" fmla="*/ 30 w 75"/>
                  <a:gd name="T1" fmla="*/ 20 h 43"/>
                  <a:gd name="T2" fmla="*/ 7 w 75"/>
                  <a:gd name="T3" fmla="*/ 3 h 43"/>
                  <a:gd name="T4" fmla="*/ 75 w 75"/>
                  <a:gd name="T5" fmla="*/ 43 h 43"/>
                  <a:gd name="T6" fmla="*/ 55 w 75"/>
                  <a:gd name="T7" fmla="*/ 34 h 43"/>
                  <a:gd name="T8" fmla="*/ 30 w 75"/>
                  <a:gd name="T9" fmla="*/ 20 h 43"/>
                </a:gdLst>
                <a:ahLst/>
                <a:cxnLst>
                  <a:cxn ang="0">
                    <a:pos x="T0" y="T1"/>
                  </a:cxn>
                  <a:cxn ang="0">
                    <a:pos x="T2" y="T3"/>
                  </a:cxn>
                  <a:cxn ang="0">
                    <a:pos x="T4" y="T5"/>
                  </a:cxn>
                  <a:cxn ang="0">
                    <a:pos x="T6" y="T7"/>
                  </a:cxn>
                  <a:cxn ang="0">
                    <a:pos x="T8" y="T9"/>
                  </a:cxn>
                </a:cxnLst>
                <a:rect l="0" t="0" r="r" b="b"/>
                <a:pathLst>
                  <a:path w="75" h="43">
                    <a:moveTo>
                      <a:pt x="30" y="20"/>
                    </a:moveTo>
                    <a:cubicBezTo>
                      <a:pt x="10" y="7"/>
                      <a:pt x="0" y="0"/>
                      <a:pt x="7" y="3"/>
                    </a:cubicBezTo>
                    <a:cubicBezTo>
                      <a:pt x="31" y="13"/>
                      <a:pt x="55" y="27"/>
                      <a:pt x="75" y="43"/>
                    </a:cubicBezTo>
                    <a:cubicBezTo>
                      <a:pt x="68" y="41"/>
                      <a:pt x="61" y="37"/>
                      <a:pt x="55" y="34"/>
                    </a:cubicBezTo>
                    <a:cubicBezTo>
                      <a:pt x="49" y="31"/>
                      <a:pt x="40" y="25"/>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5" name="Freeform 1027"/>
              <p:cNvSpPr>
                <a:spLocks/>
              </p:cNvSpPr>
              <p:nvPr userDrawn="1"/>
            </p:nvSpPr>
            <p:spPr bwMode="auto">
              <a:xfrm>
                <a:off x="3475" y="2016"/>
                <a:ext cx="29" cy="59"/>
              </a:xfrm>
              <a:custGeom>
                <a:avLst/>
                <a:gdLst>
                  <a:gd name="T0" fmla="*/ 6 w 12"/>
                  <a:gd name="T1" fmla="*/ 1 h 25"/>
                  <a:gd name="T2" fmla="*/ 11 w 12"/>
                  <a:gd name="T3" fmla="*/ 21 h 25"/>
                  <a:gd name="T4" fmla="*/ 9 w 12"/>
                  <a:gd name="T5" fmla="*/ 25 h 25"/>
                  <a:gd name="T6" fmla="*/ 6 w 12"/>
                  <a:gd name="T7" fmla="*/ 1 h 25"/>
                </a:gdLst>
                <a:ahLst/>
                <a:cxnLst>
                  <a:cxn ang="0">
                    <a:pos x="T0" y="T1"/>
                  </a:cxn>
                  <a:cxn ang="0">
                    <a:pos x="T2" y="T3"/>
                  </a:cxn>
                  <a:cxn ang="0">
                    <a:pos x="T4" y="T5"/>
                  </a:cxn>
                  <a:cxn ang="0">
                    <a:pos x="T6" y="T7"/>
                  </a:cxn>
                </a:cxnLst>
                <a:rect l="0" t="0" r="r" b="b"/>
                <a:pathLst>
                  <a:path w="12" h="25">
                    <a:moveTo>
                      <a:pt x="6" y="1"/>
                    </a:moveTo>
                    <a:cubicBezTo>
                      <a:pt x="10" y="4"/>
                      <a:pt x="12" y="11"/>
                      <a:pt x="11" y="21"/>
                    </a:cubicBezTo>
                    <a:cubicBezTo>
                      <a:pt x="10" y="21"/>
                      <a:pt x="9" y="22"/>
                      <a:pt x="9" y="25"/>
                    </a:cubicBezTo>
                    <a:cubicBezTo>
                      <a:pt x="1" y="24"/>
                      <a:pt x="0"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6" name="Freeform 1028"/>
              <p:cNvSpPr>
                <a:spLocks/>
              </p:cNvSpPr>
              <p:nvPr userDrawn="1"/>
            </p:nvSpPr>
            <p:spPr bwMode="auto">
              <a:xfrm>
                <a:off x="3102" y="852"/>
                <a:ext cx="127" cy="88"/>
              </a:xfrm>
              <a:custGeom>
                <a:avLst/>
                <a:gdLst>
                  <a:gd name="T0" fmla="*/ 0 w 54"/>
                  <a:gd name="T1" fmla="*/ 0 h 37"/>
                  <a:gd name="T2" fmla="*/ 54 w 54"/>
                  <a:gd name="T3" fmla="*/ 36 h 37"/>
                  <a:gd name="T4" fmla="*/ 29 w 54"/>
                  <a:gd name="T5" fmla="*/ 21 h 37"/>
                  <a:gd name="T6" fmla="*/ 0 w 54"/>
                  <a:gd name="T7" fmla="*/ 0 h 37"/>
                </a:gdLst>
                <a:ahLst/>
                <a:cxnLst>
                  <a:cxn ang="0">
                    <a:pos x="T0" y="T1"/>
                  </a:cxn>
                  <a:cxn ang="0">
                    <a:pos x="T2" y="T3"/>
                  </a:cxn>
                  <a:cxn ang="0">
                    <a:pos x="T4" y="T5"/>
                  </a:cxn>
                  <a:cxn ang="0">
                    <a:pos x="T6" y="T7"/>
                  </a:cxn>
                </a:cxnLst>
                <a:rect l="0" t="0" r="r" b="b"/>
                <a:pathLst>
                  <a:path w="54" h="37">
                    <a:moveTo>
                      <a:pt x="0" y="0"/>
                    </a:moveTo>
                    <a:cubicBezTo>
                      <a:pt x="19" y="8"/>
                      <a:pt x="39" y="22"/>
                      <a:pt x="54" y="36"/>
                    </a:cubicBezTo>
                    <a:cubicBezTo>
                      <a:pt x="54" y="37"/>
                      <a:pt x="41" y="29"/>
                      <a:pt x="29" y="21"/>
                    </a:cubicBezTo>
                    <a:cubicBezTo>
                      <a:pt x="18" y="13"/>
                      <a:pt x="3"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7" name="Freeform 1029"/>
              <p:cNvSpPr>
                <a:spLocks/>
              </p:cNvSpPr>
              <p:nvPr userDrawn="1"/>
            </p:nvSpPr>
            <p:spPr bwMode="auto">
              <a:xfrm>
                <a:off x="3381" y="1101"/>
                <a:ext cx="97" cy="97"/>
              </a:xfrm>
              <a:custGeom>
                <a:avLst/>
                <a:gdLst>
                  <a:gd name="T0" fmla="*/ 9 w 41"/>
                  <a:gd name="T1" fmla="*/ 12 h 41"/>
                  <a:gd name="T2" fmla="*/ 9 w 41"/>
                  <a:gd name="T3" fmla="*/ 5 h 41"/>
                  <a:gd name="T4" fmla="*/ 25 w 41"/>
                  <a:gd name="T5" fmla="*/ 29 h 41"/>
                  <a:gd name="T6" fmla="*/ 9 w 41"/>
                  <a:gd name="T7" fmla="*/ 12 h 41"/>
                </a:gdLst>
                <a:ahLst/>
                <a:cxnLst>
                  <a:cxn ang="0">
                    <a:pos x="T0" y="T1"/>
                  </a:cxn>
                  <a:cxn ang="0">
                    <a:pos x="T2" y="T3"/>
                  </a:cxn>
                  <a:cxn ang="0">
                    <a:pos x="T4" y="T5"/>
                  </a:cxn>
                  <a:cxn ang="0">
                    <a:pos x="T6" y="T7"/>
                  </a:cxn>
                </a:cxnLst>
                <a:rect l="0" t="0" r="r" b="b"/>
                <a:pathLst>
                  <a:path w="41" h="41">
                    <a:moveTo>
                      <a:pt x="9" y="12"/>
                    </a:moveTo>
                    <a:cubicBezTo>
                      <a:pt x="0" y="0"/>
                      <a:pt x="2" y="0"/>
                      <a:pt x="9" y="5"/>
                    </a:cubicBezTo>
                    <a:cubicBezTo>
                      <a:pt x="25" y="16"/>
                      <a:pt x="41" y="41"/>
                      <a:pt x="25" y="29"/>
                    </a:cubicBezTo>
                    <a:cubicBezTo>
                      <a:pt x="19" y="24"/>
                      <a:pt x="15" y="19"/>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8" name="Freeform 1030"/>
              <p:cNvSpPr>
                <a:spLocks/>
              </p:cNvSpPr>
              <p:nvPr userDrawn="1"/>
            </p:nvSpPr>
            <p:spPr bwMode="auto">
              <a:xfrm>
                <a:off x="3473" y="2608"/>
                <a:ext cx="12" cy="28"/>
              </a:xfrm>
              <a:custGeom>
                <a:avLst/>
                <a:gdLst>
                  <a:gd name="T0" fmla="*/ 0 w 5"/>
                  <a:gd name="T1" fmla="*/ 8 h 12"/>
                  <a:gd name="T2" fmla="*/ 0 w 5"/>
                  <a:gd name="T3" fmla="*/ 2 h 12"/>
                  <a:gd name="T4" fmla="*/ 2 w 5"/>
                  <a:gd name="T5" fmla="*/ 0 h 12"/>
                  <a:gd name="T6" fmla="*/ 4 w 5"/>
                  <a:gd name="T7" fmla="*/ 1 h 12"/>
                  <a:gd name="T8" fmla="*/ 5 w 5"/>
                  <a:gd name="T9" fmla="*/ 5 h 12"/>
                  <a:gd name="T10" fmla="*/ 5 w 5"/>
                  <a:gd name="T11" fmla="*/ 10 h 12"/>
                  <a:gd name="T12" fmla="*/ 4 w 5"/>
                  <a:gd name="T13" fmla="*/ 12 h 12"/>
                  <a:gd name="T14" fmla="*/ 1 w 5"/>
                  <a:gd name="T15" fmla="*/ 11 h 12"/>
                  <a:gd name="T16" fmla="*/ 0 w 5"/>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8"/>
                    </a:moveTo>
                    <a:cubicBezTo>
                      <a:pt x="0" y="6"/>
                      <a:pt x="0" y="4"/>
                      <a:pt x="0" y="2"/>
                    </a:cubicBezTo>
                    <a:cubicBezTo>
                      <a:pt x="1" y="3"/>
                      <a:pt x="1" y="2"/>
                      <a:pt x="2" y="0"/>
                    </a:cubicBezTo>
                    <a:cubicBezTo>
                      <a:pt x="2" y="1"/>
                      <a:pt x="3" y="1"/>
                      <a:pt x="4" y="1"/>
                    </a:cubicBezTo>
                    <a:cubicBezTo>
                      <a:pt x="4" y="4"/>
                      <a:pt x="4" y="4"/>
                      <a:pt x="5" y="5"/>
                    </a:cubicBezTo>
                    <a:cubicBezTo>
                      <a:pt x="5" y="6"/>
                      <a:pt x="5" y="8"/>
                      <a:pt x="5" y="10"/>
                    </a:cubicBezTo>
                    <a:cubicBezTo>
                      <a:pt x="4" y="9"/>
                      <a:pt x="4" y="11"/>
                      <a:pt x="4" y="12"/>
                    </a:cubicBezTo>
                    <a:cubicBezTo>
                      <a:pt x="3" y="12"/>
                      <a:pt x="2" y="11"/>
                      <a:pt x="1" y="11"/>
                    </a:cubicBezTo>
                    <a:cubicBezTo>
                      <a:pt x="1" y="9"/>
                      <a:pt x="1"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9" name="Freeform 1031"/>
              <p:cNvSpPr>
                <a:spLocks/>
              </p:cNvSpPr>
              <p:nvPr userDrawn="1"/>
            </p:nvSpPr>
            <p:spPr bwMode="auto">
              <a:xfrm>
                <a:off x="3475" y="1399"/>
                <a:ext cx="71" cy="109"/>
              </a:xfrm>
              <a:custGeom>
                <a:avLst/>
                <a:gdLst>
                  <a:gd name="T0" fmla="*/ 2 w 30"/>
                  <a:gd name="T1" fmla="*/ 15 h 46"/>
                  <a:gd name="T2" fmla="*/ 6 w 30"/>
                  <a:gd name="T3" fmla="*/ 4 h 46"/>
                  <a:gd name="T4" fmla="*/ 2 w 30"/>
                  <a:gd name="T5" fmla="*/ 15 h 46"/>
                </a:gdLst>
                <a:ahLst/>
                <a:cxnLst>
                  <a:cxn ang="0">
                    <a:pos x="T0" y="T1"/>
                  </a:cxn>
                  <a:cxn ang="0">
                    <a:pos x="T2" y="T3"/>
                  </a:cxn>
                  <a:cxn ang="0">
                    <a:pos x="T4" y="T5"/>
                  </a:cxn>
                </a:cxnLst>
                <a:rect l="0" t="0" r="r" b="b"/>
                <a:pathLst>
                  <a:path w="30" h="46">
                    <a:moveTo>
                      <a:pt x="2" y="15"/>
                    </a:moveTo>
                    <a:cubicBezTo>
                      <a:pt x="0" y="2"/>
                      <a:pt x="2" y="0"/>
                      <a:pt x="6" y="4"/>
                    </a:cubicBezTo>
                    <a:cubicBezTo>
                      <a:pt x="30" y="24"/>
                      <a:pt x="6" y="46"/>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0" name="Freeform 1032"/>
              <p:cNvSpPr>
                <a:spLocks/>
              </p:cNvSpPr>
              <p:nvPr userDrawn="1"/>
            </p:nvSpPr>
            <p:spPr bwMode="auto">
              <a:xfrm>
                <a:off x="2061" y="17"/>
                <a:ext cx="52" cy="26"/>
              </a:xfrm>
              <a:custGeom>
                <a:avLst/>
                <a:gdLst>
                  <a:gd name="T0" fmla="*/ 0 w 22"/>
                  <a:gd name="T1" fmla="*/ 1 h 11"/>
                  <a:gd name="T2" fmla="*/ 11 w 22"/>
                  <a:gd name="T3" fmla="*/ 7 h 11"/>
                  <a:gd name="T4" fmla="*/ 19 w 22"/>
                  <a:gd name="T5" fmla="*/ 0 h 11"/>
                  <a:gd name="T6" fmla="*/ 0 w 22"/>
                  <a:gd name="T7" fmla="*/ 1 h 11"/>
                </a:gdLst>
                <a:ahLst/>
                <a:cxnLst>
                  <a:cxn ang="0">
                    <a:pos x="T0" y="T1"/>
                  </a:cxn>
                  <a:cxn ang="0">
                    <a:pos x="T2" y="T3"/>
                  </a:cxn>
                  <a:cxn ang="0">
                    <a:pos x="T4" y="T5"/>
                  </a:cxn>
                  <a:cxn ang="0">
                    <a:pos x="T6" y="T7"/>
                  </a:cxn>
                </a:cxnLst>
                <a:rect l="0" t="0" r="r" b="b"/>
                <a:pathLst>
                  <a:path w="22" h="11">
                    <a:moveTo>
                      <a:pt x="0" y="1"/>
                    </a:moveTo>
                    <a:cubicBezTo>
                      <a:pt x="3" y="3"/>
                      <a:pt x="7" y="6"/>
                      <a:pt x="11" y="7"/>
                    </a:cubicBezTo>
                    <a:cubicBezTo>
                      <a:pt x="21" y="11"/>
                      <a:pt x="22" y="7"/>
                      <a:pt x="19" y="0"/>
                    </a:cubicBezTo>
                    <a:cubicBezTo>
                      <a:pt x="12" y="0"/>
                      <a:pt x="6"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1" name="Freeform 1033"/>
              <p:cNvSpPr>
                <a:spLocks/>
              </p:cNvSpPr>
              <p:nvPr userDrawn="1"/>
            </p:nvSpPr>
            <p:spPr bwMode="auto">
              <a:xfrm>
                <a:off x="2588" y="509"/>
                <a:ext cx="178" cy="104"/>
              </a:xfrm>
              <a:custGeom>
                <a:avLst/>
                <a:gdLst>
                  <a:gd name="T0" fmla="*/ 23 w 75"/>
                  <a:gd name="T1" fmla="*/ 15 h 44"/>
                  <a:gd name="T2" fmla="*/ 15 w 75"/>
                  <a:gd name="T3" fmla="*/ 6 h 44"/>
                  <a:gd name="T4" fmla="*/ 75 w 75"/>
                  <a:gd name="T5" fmla="*/ 44 h 44"/>
                  <a:gd name="T6" fmla="*/ 56 w 75"/>
                  <a:gd name="T7" fmla="*/ 35 h 44"/>
                  <a:gd name="T8" fmla="*/ 23 w 75"/>
                  <a:gd name="T9" fmla="*/ 15 h 44"/>
                </a:gdLst>
                <a:ahLst/>
                <a:cxnLst>
                  <a:cxn ang="0">
                    <a:pos x="T0" y="T1"/>
                  </a:cxn>
                  <a:cxn ang="0">
                    <a:pos x="T2" y="T3"/>
                  </a:cxn>
                  <a:cxn ang="0">
                    <a:pos x="T4" y="T5"/>
                  </a:cxn>
                  <a:cxn ang="0">
                    <a:pos x="T6" y="T7"/>
                  </a:cxn>
                  <a:cxn ang="0">
                    <a:pos x="T8" y="T9"/>
                  </a:cxn>
                </a:cxnLst>
                <a:rect l="0" t="0" r="r" b="b"/>
                <a:pathLst>
                  <a:path w="75" h="44">
                    <a:moveTo>
                      <a:pt x="23" y="15"/>
                    </a:moveTo>
                    <a:cubicBezTo>
                      <a:pt x="0" y="0"/>
                      <a:pt x="5" y="1"/>
                      <a:pt x="15" y="6"/>
                    </a:cubicBezTo>
                    <a:cubicBezTo>
                      <a:pt x="35" y="15"/>
                      <a:pt x="60" y="28"/>
                      <a:pt x="75" y="44"/>
                    </a:cubicBezTo>
                    <a:cubicBezTo>
                      <a:pt x="69" y="42"/>
                      <a:pt x="62" y="38"/>
                      <a:pt x="56" y="35"/>
                    </a:cubicBezTo>
                    <a:cubicBezTo>
                      <a:pt x="50" y="31"/>
                      <a:pt x="37" y="24"/>
                      <a:pt x="2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2" name="Freeform 1034"/>
              <p:cNvSpPr>
                <a:spLocks/>
              </p:cNvSpPr>
              <p:nvPr userDrawn="1"/>
            </p:nvSpPr>
            <p:spPr bwMode="auto">
              <a:xfrm>
                <a:off x="2219" y="223"/>
                <a:ext cx="156" cy="104"/>
              </a:xfrm>
              <a:custGeom>
                <a:avLst/>
                <a:gdLst>
                  <a:gd name="T0" fmla="*/ 21 w 66"/>
                  <a:gd name="T1" fmla="*/ 19 h 44"/>
                  <a:gd name="T2" fmla="*/ 15 w 66"/>
                  <a:gd name="T3" fmla="*/ 5 h 44"/>
                  <a:gd name="T4" fmla="*/ 66 w 66"/>
                  <a:gd name="T5" fmla="*/ 44 h 44"/>
                  <a:gd name="T6" fmla="*/ 57 w 66"/>
                  <a:gd name="T7" fmla="*/ 41 h 44"/>
                  <a:gd name="T8" fmla="*/ 21 w 66"/>
                  <a:gd name="T9" fmla="*/ 19 h 44"/>
                </a:gdLst>
                <a:ahLst/>
                <a:cxnLst>
                  <a:cxn ang="0">
                    <a:pos x="T0" y="T1"/>
                  </a:cxn>
                  <a:cxn ang="0">
                    <a:pos x="T2" y="T3"/>
                  </a:cxn>
                  <a:cxn ang="0">
                    <a:pos x="T4" y="T5"/>
                  </a:cxn>
                  <a:cxn ang="0">
                    <a:pos x="T6" y="T7"/>
                  </a:cxn>
                  <a:cxn ang="0">
                    <a:pos x="T8" y="T9"/>
                  </a:cxn>
                </a:cxnLst>
                <a:rect l="0" t="0" r="r" b="b"/>
                <a:pathLst>
                  <a:path w="66" h="44">
                    <a:moveTo>
                      <a:pt x="21" y="19"/>
                    </a:moveTo>
                    <a:cubicBezTo>
                      <a:pt x="0" y="2"/>
                      <a:pt x="3" y="0"/>
                      <a:pt x="15" y="5"/>
                    </a:cubicBezTo>
                    <a:cubicBezTo>
                      <a:pt x="30" y="11"/>
                      <a:pt x="62" y="28"/>
                      <a:pt x="66" y="44"/>
                    </a:cubicBezTo>
                    <a:cubicBezTo>
                      <a:pt x="63" y="43"/>
                      <a:pt x="60" y="42"/>
                      <a:pt x="57" y="41"/>
                    </a:cubicBezTo>
                    <a:cubicBezTo>
                      <a:pt x="46" y="37"/>
                      <a:pt x="35" y="30"/>
                      <a:pt x="2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3" name="Freeform 1035"/>
              <p:cNvSpPr>
                <a:spLocks/>
              </p:cNvSpPr>
              <p:nvPr userDrawn="1"/>
            </p:nvSpPr>
            <p:spPr bwMode="auto">
              <a:xfrm>
                <a:off x="3499" y="1867"/>
                <a:ext cx="36" cy="71"/>
              </a:xfrm>
              <a:custGeom>
                <a:avLst/>
                <a:gdLst>
                  <a:gd name="T0" fmla="*/ 6 w 15"/>
                  <a:gd name="T1" fmla="*/ 2 h 30"/>
                  <a:gd name="T2" fmla="*/ 9 w 15"/>
                  <a:gd name="T3" fmla="*/ 28 h 30"/>
                  <a:gd name="T4" fmla="*/ 6 w 15"/>
                  <a:gd name="T5" fmla="*/ 2 h 30"/>
                </a:gdLst>
                <a:ahLst/>
                <a:cxnLst>
                  <a:cxn ang="0">
                    <a:pos x="T0" y="T1"/>
                  </a:cxn>
                  <a:cxn ang="0">
                    <a:pos x="T2" y="T3"/>
                  </a:cxn>
                  <a:cxn ang="0">
                    <a:pos x="T4" y="T5"/>
                  </a:cxn>
                </a:cxnLst>
                <a:rect l="0" t="0" r="r" b="b"/>
                <a:pathLst>
                  <a:path w="15" h="30">
                    <a:moveTo>
                      <a:pt x="6" y="2"/>
                    </a:moveTo>
                    <a:cubicBezTo>
                      <a:pt x="14" y="7"/>
                      <a:pt x="15" y="30"/>
                      <a:pt x="9" y="28"/>
                    </a:cubicBezTo>
                    <a:cubicBezTo>
                      <a:pt x="1" y="24"/>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4" name="Freeform 1036"/>
              <p:cNvSpPr>
                <a:spLocks/>
              </p:cNvSpPr>
              <p:nvPr userDrawn="1"/>
            </p:nvSpPr>
            <p:spPr bwMode="auto">
              <a:xfrm>
                <a:off x="3028" y="795"/>
                <a:ext cx="130" cy="83"/>
              </a:xfrm>
              <a:custGeom>
                <a:avLst/>
                <a:gdLst>
                  <a:gd name="T0" fmla="*/ 12 w 55"/>
                  <a:gd name="T1" fmla="*/ 10 h 35"/>
                  <a:gd name="T2" fmla="*/ 0 w 55"/>
                  <a:gd name="T3" fmla="*/ 0 h 35"/>
                  <a:gd name="T4" fmla="*/ 45 w 55"/>
                  <a:gd name="T5" fmla="*/ 27 h 35"/>
                  <a:gd name="T6" fmla="*/ 55 w 55"/>
                  <a:gd name="T7" fmla="*/ 35 h 35"/>
                  <a:gd name="T8" fmla="*/ 12 w 55"/>
                  <a:gd name="T9" fmla="*/ 10 h 35"/>
                </a:gdLst>
                <a:ahLst/>
                <a:cxnLst>
                  <a:cxn ang="0">
                    <a:pos x="T0" y="T1"/>
                  </a:cxn>
                  <a:cxn ang="0">
                    <a:pos x="T2" y="T3"/>
                  </a:cxn>
                  <a:cxn ang="0">
                    <a:pos x="T4" y="T5"/>
                  </a:cxn>
                  <a:cxn ang="0">
                    <a:pos x="T6" y="T7"/>
                  </a:cxn>
                  <a:cxn ang="0">
                    <a:pos x="T8" y="T9"/>
                  </a:cxn>
                </a:cxnLst>
                <a:rect l="0" t="0" r="r" b="b"/>
                <a:pathLst>
                  <a:path w="55" h="35">
                    <a:moveTo>
                      <a:pt x="12" y="10"/>
                    </a:moveTo>
                    <a:cubicBezTo>
                      <a:pt x="8" y="7"/>
                      <a:pt x="4" y="4"/>
                      <a:pt x="0" y="0"/>
                    </a:cubicBezTo>
                    <a:cubicBezTo>
                      <a:pt x="16" y="7"/>
                      <a:pt x="32" y="20"/>
                      <a:pt x="45" y="27"/>
                    </a:cubicBezTo>
                    <a:cubicBezTo>
                      <a:pt x="49" y="29"/>
                      <a:pt x="52" y="32"/>
                      <a:pt x="55" y="35"/>
                    </a:cubicBezTo>
                    <a:cubicBezTo>
                      <a:pt x="40" y="28"/>
                      <a:pt x="26" y="18"/>
                      <a:pt x="1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5" name="Freeform 1037"/>
              <p:cNvSpPr>
                <a:spLocks/>
              </p:cNvSpPr>
              <p:nvPr userDrawn="1"/>
            </p:nvSpPr>
            <p:spPr bwMode="auto">
              <a:xfrm>
                <a:off x="3345" y="1044"/>
                <a:ext cx="93" cy="87"/>
              </a:xfrm>
              <a:custGeom>
                <a:avLst/>
                <a:gdLst>
                  <a:gd name="T0" fmla="*/ 14 w 39"/>
                  <a:gd name="T1" fmla="*/ 15 h 37"/>
                  <a:gd name="T2" fmla="*/ 6 w 39"/>
                  <a:gd name="T3" fmla="*/ 4 h 37"/>
                  <a:gd name="T4" fmla="*/ 39 w 39"/>
                  <a:gd name="T5" fmla="*/ 34 h 37"/>
                  <a:gd name="T6" fmla="*/ 28 w 39"/>
                  <a:gd name="T7" fmla="*/ 29 h 37"/>
                  <a:gd name="T8" fmla="*/ 14 w 39"/>
                  <a:gd name="T9" fmla="*/ 15 h 37"/>
                </a:gdLst>
                <a:ahLst/>
                <a:cxnLst>
                  <a:cxn ang="0">
                    <a:pos x="T0" y="T1"/>
                  </a:cxn>
                  <a:cxn ang="0">
                    <a:pos x="T2" y="T3"/>
                  </a:cxn>
                  <a:cxn ang="0">
                    <a:pos x="T4" y="T5"/>
                  </a:cxn>
                  <a:cxn ang="0">
                    <a:pos x="T6" y="T7"/>
                  </a:cxn>
                  <a:cxn ang="0">
                    <a:pos x="T8" y="T9"/>
                  </a:cxn>
                </a:cxnLst>
                <a:rect l="0" t="0" r="r" b="b"/>
                <a:pathLst>
                  <a:path w="39" h="37">
                    <a:moveTo>
                      <a:pt x="14" y="15"/>
                    </a:moveTo>
                    <a:cubicBezTo>
                      <a:pt x="4" y="6"/>
                      <a:pt x="0" y="0"/>
                      <a:pt x="6" y="4"/>
                    </a:cubicBezTo>
                    <a:cubicBezTo>
                      <a:pt x="18" y="11"/>
                      <a:pt x="30" y="22"/>
                      <a:pt x="39" y="34"/>
                    </a:cubicBezTo>
                    <a:cubicBezTo>
                      <a:pt x="35" y="37"/>
                      <a:pt x="32" y="33"/>
                      <a:pt x="28" y="29"/>
                    </a:cubicBezTo>
                    <a:cubicBezTo>
                      <a:pt x="27" y="26"/>
                      <a:pt x="21" y="23"/>
                      <a:pt x="1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6" name="Freeform 1038"/>
              <p:cNvSpPr>
                <a:spLocks/>
              </p:cNvSpPr>
              <p:nvPr userDrawn="1"/>
            </p:nvSpPr>
            <p:spPr bwMode="auto">
              <a:xfrm>
                <a:off x="3504" y="2447"/>
                <a:ext cx="14" cy="35"/>
              </a:xfrm>
              <a:custGeom>
                <a:avLst/>
                <a:gdLst>
                  <a:gd name="T0" fmla="*/ 0 w 6"/>
                  <a:gd name="T1" fmla="*/ 11 h 15"/>
                  <a:gd name="T2" fmla="*/ 0 w 6"/>
                  <a:gd name="T3" fmla="*/ 0 h 15"/>
                  <a:gd name="T4" fmla="*/ 5 w 6"/>
                  <a:gd name="T5" fmla="*/ 2 h 15"/>
                  <a:gd name="T6" fmla="*/ 0 w 6"/>
                  <a:gd name="T7" fmla="*/ 11 h 15"/>
                </a:gdLst>
                <a:ahLst/>
                <a:cxnLst>
                  <a:cxn ang="0">
                    <a:pos x="T0" y="T1"/>
                  </a:cxn>
                  <a:cxn ang="0">
                    <a:pos x="T2" y="T3"/>
                  </a:cxn>
                  <a:cxn ang="0">
                    <a:pos x="T4" y="T5"/>
                  </a:cxn>
                  <a:cxn ang="0">
                    <a:pos x="T6" y="T7"/>
                  </a:cxn>
                </a:cxnLst>
                <a:rect l="0" t="0" r="r" b="b"/>
                <a:pathLst>
                  <a:path w="6" h="15">
                    <a:moveTo>
                      <a:pt x="0" y="11"/>
                    </a:moveTo>
                    <a:cubicBezTo>
                      <a:pt x="0" y="7"/>
                      <a:pt x="0" y="3"/>
                      <a:pt x="0" y="0"/>
                    </a:cubicBezTo>
                    <a:cubicBezTo>
                      <a:pt x="2" y="1"/>
                      <a:pt x="4" y="1"/>
                      <a:pt x="5" y="2"/>
                    </a:cubicBezTo>
                    <a:cubicBezTo>
                      <a:pt x="6" y="12"/>
                      <a:pt x="4"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7" name="Freeform 1039"/>
              <p:cNvSpPr>
                <a:spLocks/>
              </p:cNvSpPr>
              <p:nvPr userDrawn="1"/>
            </p:nvSpPr>
            <p:spPr bwMode="auto">
              <a:xfrm>
                <a:off x="3483" y="1280"/>
                <a:ext cx="73" cy="135"/>
              </a:xfrm>
              <a:custGeom>
                <a:avLst/>
                <a:gdLst>
                  <a:gd name="T0" fmla="*/ 3 w 31"/>
                  <a:gd name="T1" fmla="*/ 30 h 57"/>
                  <a:gd name="T2" fmla="*/ 0 w 31"/>
                  <a:gd name="T3" fmla="*/ 19 h 57"/>
                  <a:gd name="T4" fmla="*/ 15 w 31"/>
                  <a:gd name="T5" fmla="*/ 48 h 57"/>
                  <a:gd name="T6" fmla="*/ 3 w 31"/>
                  <a:gd name="T7" fmla="*/ 30 h 57"/>
                </a:gdLst>
                <a:ahLst/>
                <a:cxnLst>
                  <a:cxn ang="0">
                    <a:pos x="T0" y="T1"/>
                  </a:cxn>
                  <a:cxn ang="0">
                    <a:pos x="T2" y="T3"/>
                  </a:cxn>
                  <a:cxn ang="0">
                    <a:pos x="T4" y="T5"/>
                  </a:cxn>
                  <a:cxn ang="0">
                    <a:pos x="T6" y="T7"/>
                  </a:cxn>
                </a:cxnLst>
                <a:rect l="0" t="0" r="r" b="b"/>
                <a:pathLst>
                  <a:path w="31" h="57">
                    <a:moveTo>
                      <a:pt x="3" y="30"/>
                    </a:moveTo>
                    <a:cubicBezTo>
                      <a:pt x="1" y="25"/>
                      <a:pt x="0" y="21"/>
                      <a:pt x="0" y="19"/>
                    </a:cubicBezTo>
                    <a:cubicBezTo>
                      <a:pt x="0" y="0"/>
                      <a:pt x="31" y="57"/>
                      <a:pt x="15" y="48"/>
                    </a:cubicBezTo>
                    <a:cubicBezTo>
                      <a:pt x="7" y="45"/>
                      <a:pt x="6" y="38"/>
                      <a:pt x="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8" name="Freeform 1040"/>
              <p:cNvSpPr>
                <a:spLocks/>
              </p:cNvSpPr>
              <p:nvPr userDrawn="1"/>
            </p:nvSpPr>
            <p:spPr bwMode="auto">
              <a:xfrm>
                <a:off x="2162" y="150"/>
                <a:ext cx="147" cy="104"/>
              </a:xfrm>
              <a:custGeom>
                <a:avLst/>
                <a:gdLst>
                  <a:gd name="T0" fmla="*/ 19 w 62"/>
                  <a:gd name="T1" fmla="*/ 19 h 44"/>
                  <a:gd name="T2" fmla="*/ 16 w 62"/>
                  <a:gd name="T3" fmla="*/ 5 h 44"/>
                  <a:gd name="T4" fmla="*/ 61 w 62"/>
                  <a:gd name="T5" fmla="*/ 44 h 44"/>
                  <a:gd name="T6" fmla="*/ 52 w 62"/>
                  <a:gd name="T7" fmla="*/ 41 h 44"/>
                  <a:gd name="T8" fmla="*/ 19 w 62"/>
                  <a:gd name="T9" fmla="*/ 19 h 44"/>
                </a:gdLst>
                <a:ahLst/>
                <a:cxnLst>
                  <a:cxn ang="0">
                    <a:pos x="T0" y="T1"/>
                  </a:cxn>
                  <a:cxn ang="0">
                    <a:pos x="T2" y="T3"/>
                  </a:cxn>
                  <a:cxn ang="0">
                    <a:pos x="T4" y="T5"/>
                  </a:cxn>
                  <a:cxn ang="0">
                    <a:pos x="T6" y="T7"/>
                  </a:cxn>
                  <a:cxn ang="0">
                    <a:pos x="T8" y="T9"/>
                  </a:cxn>
                </a:cxnLst>
                <a:rect l="0" t="0" r="r" b="b"/>
                <a:pathLst>
                  <a:path w="62" h="44">
                    <a:moveTo>
                      <a:pt x="19" y="19"/>
                    </a:moveTo>
                    <a:cubicBezTo>
                      <a:pt x="0" y="3"/>
                      <a:pt x="5" y="0"/>
                      <a:pt x="16" y="5"/>
                    </a:cubicBezTo>
                    <a:cubicBezTo>
                      <a:pt x="29" y="10"/>
                      <a:pt x="62" y="28"/>
                      <a:pt x="61" y="44"/>
                    </a:cubicBezTo>
                    <a:cubicBezTo>
                      <a:pt x="58" y="43"/>
                      <a:pt x="55" y="42"/>
                      <a:pt x="52" y="41"/>
                    </a:cubicBezTo>
                    <a:cubicBezTo>
                      <a:pt x="42" y="37"/>
                      <a:pt x="31" y="30"/>
                      <a:pt x="1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9" name="Freeform 1041"/>
              <p:cNvSpPr>
                <a:spLocks/>
              </p:cNvSpPr>
              <p:nvPr userDrawn="1"/>
            </p:nvSpPr>
            <p:spPr bwMode="auto">
              <a:xfrm>
                <a:off x="2510" y="443"/>
                <a:ext cx="171" cy="104"/>
              </a:xfrm>
              <a:custGeom>
                <a:avLst/>
                <a:gdLst>
                  <a:gd name="T0" fmla="*/ 21 w 72"/>
                  <a:gd name="T1" fmla="*/ 16 h 44"/>
                  <a:gd name="T2" fmla="*/ 13 w 72"/>
                  <a:gd name="T3" fmla="*/ 5 h 44"/>
                  <a:gd name="T4" fmla="*/ 72 w 72"/>
                  <a:gd name="T5" fmla="*/ 44 h 44"/>
                  <a:gd name="T6" fmla="*/ 64 w 72"/>
                  <a:gd name="T7" fmla="*/ 41 h 44"/>
                  <a:gd name="T8" fmla="*/ 21 w 72"/>
                  <a:gd name="T9" fmla="*/ 16 h 44"/>
                </a:gdLst>
                <a:ahLst/>
                <a:cxnLst>
                  <a:cxn ang="0">
                    <a:pos x="T0" y="T1"/>
                  </a:cxn>
                  <a:cxn ang="0">
                    <a:pos x="T2" y="T3"/>
                  </a:cxn>
                  <a:cxn ang="0">
                    <a:pos x="T4" y="T5"/>
                  </a:cxn>
                  <a:cxn ang="0">
                    <a:pos x="T6" y="T7"/>
                  </a:cxn>
                  <a:cxn ang="0">
                    <a:pos x="T8" y="T9"/>
                  </a:cxn>
                </a:cxnLst>
                <a:rect l="0" t="0" r="r" b="b"/>
                <a:pathLst>
                  <a:path w="72" h="44">
                    <a:moveTo>
                      <a:pt x="21" y="16"/>
                    </a:moveTo>
                    <a:cubicBezTo>
                      <a:pt x="0" y="2"/>
                      <a:pt x="1" y="0"/>
                      <a:pt x="13" y="5"/>
                    </a:cubicBezTo>
                    <a:cubicBezTo>
                      <a:pt x="31" y="13"/>
                      <a:pt x="61" y="27"/>
                      <a:pt x="72" y="44"/>
                    </a:cubicBezTo>
                    <a:cubicBezTo>
                      <a:pt x="69" y="43"/>
                      <a:pt x="66" y="42"/>
                      <a:pt x="64" y="41"/>
                    </a:cubicBezTo>
                    <a:cubicBezTo>
                      <a:pt x="52" y="36"/>
                      <a:pt x="37" y="26"/>
                      <a:pt x="2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0" name="Freeform 1042"/>
              <p:cNvSpPr>
                <a:spLocks/>
              </p:cNvSpPr>
              <p:nvPr userDrawn="1"/>
            </p:nvSpPr>
            <p:spPr bwMode="auto">
              <a:xfrm>
                <a:off x="3513" y="1737"/>
                <a:ext cx="41" cy="88"/>
              </a:xfrm>
              <a:custGeom>
                <a:avLst/>
                <a:gdLst>
                  <a:gd name="T0" fmla="*/ 7 w 17"/>
                  <a:gd name="T1" fmla="*/ 0 h 37"/>
                  <a:gd name="T2" fmla="*/ 17 w 17"/>
                  <a:gd name="T3" fmla="*/ 27 h 37"/>
                  <a:gd name="T4" fmla="*/ 7 w 17"/>
                  <a:gd name="T5" fmla="*/ 0 h 37"/>
                </a:gdLst>
                <a:ahLst/>
                <a:cxnLst>
                  <a:cxn ang="0">
                    <a:pos x="T0" y="T1"/>
                  </a:cxn>
                  <a:cxn ang="0">
                    <a:pos x="T2" y="T3"/>
                  </a:cxn>
                  <a:cxn ang="0">
                    <a:pos x="T4" y="T5"/>
                  </a:cxn>
                </a:cxnLst>
                <a:rect l="0" t="0" r="r" b="b"/>
                <a:pathLst>
                  <a:path w="17" h="37">
                    <a:moveTo>
                      <a:pt x="7" y="0"/>
                    </a:moveTo>
                    <a:cubicBezTo>
                      <a:pt x="14" y="4"/>
                      <a:pt x="17" y="13"/>
                      <a:pt x="17" y="27"/>
                    </a:cubicBezTo>
                    <a:cubicBezTo>
                      <a:pt x="11" y="37"/>
                      <a:pt x="0" y="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1" name="Freeform 1043"/>
              <p:cNvSpPr>
                <a:spLocks/>
              </p:cNvSpPr>
              <p:nvPr userDrawn="1"/>
            </p:nvSpPr>
            <p:spPr bwMode="auto">
              <a:xfrm>
                <a:off x="2924" y="722"/>
                <a:ext cx="161" cy="107"/>
              </a:xfrm>
              <a:custGeom>
                <a:avLst/>
                <a:gdLst>
                  <a:gd name="T0" fmla="*/ 24 w 68"/>
                  <a:gd name="T1" fmla="*/ 17 h 45"/>
                  <a:gd name="T2" fmla="*/ 15 w 68"/>
                  <a:gd name="T3" fmla="*/ 8 h 45"/>
                  <a:gd name="T4" fmla="*/ 68 w 68"/>
                  <a:gd name="T5" fmla="*/ 42 h 45"/>
                  <a:gd name="T6" fmla="*/ 59 w 68"/>
                  <a:gd name="T7" fmla="*/ 38 h 45"/>
                  <a:gd name="T8" fmla="*/ 24 w 68"/>
                  <a:gd name="T9" fmla="*/ 17 h 45"/>
                </a:gdLst>
                <a:ahLst/>
                <a:cxnLst>
                  <a:cxn ang="0">
                    <a:pos x="T0" y="T1"/>
                  </a:cxn>
                  <a:cxn ang="0">
                    <a:pos x="T2" y="T3"/>
                  </a:cxn>
                  <a:cxn ang="0">
                    <a:pos x="T4" y="T5"/>
                  </a:cxn>
                  <a:cxn ang="0">
                    <a:pos x="T6" y="T7"/>
                  </a:cxn>
                  <a:cxn ang="0">
                    <a:pos x="T8" y="T9"/>
                  </a:cxn>
                </a:cxnLst>
                <a:rect l="0" t="0" r="r" b="b"/>
                <a:pathLst>
                  <a:path w="68" h="45">
                    <a:moveTo>
                      <a:pt x="24" y="17"/>
                    </a:moveTo>
                    <a:cubicBezTo>
                      <a:pt x="0" y="1"/>
                      <a:pt x="1" y="0"/>
                      <a:pt x="15" y="8"/>
                    </a:cubicBezTo>
                    <a:cubicBezTo>
                      <a:pt x="33" y="17"/>
                      <a:pt x="51" y="29"/>
                      <a:pt x="68" y="42"/>
                    </a:cubicBezTo>
                    <a:cubicBezTo>
                      <a:pt x="66" y="45"/>
                      <a:pt x="63" y="42"/>
                      <a:pt x="59" y="38"/>
                    </a:cubicBezTo>
                    <a:cubicBezTo>
                      <a:pt x="52" y="32"/>
                      <a:pt x="40" y="27"/>
                      <a:pt x="2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2" name="Freeform 1044"/>
              <p:cNvSpPr>
                <a:spLocks/>
              </p:cNvSpPr>
              <p:nvPr userDrawn="1"/>
            </p:nvSpPr>
            <p:spPr bwMode="auto">
              <a:xfrm>
                <a:off x="3284" y="980"/>
                <a:ext cx="116" cy="92"/>
              </a:xfrm>
              <a:custGeom>
                <a:avLst/>
                <a:gdLst>
                  <a:gd name="T0" fmla="*/ 17 w 49"/>
                  <a:gd name="T1" fmla="*/ 15 h 39"/>
                  <a:gd name="T2" fmla="*/ 38 w 49"/>
                  <a:gd name="T3" fmla="*/ 28 h 39"/>
                  <a:gd name="T4" fmla="*/ 49 w 49"/>
                  <a:gd name="T5" fmla="*/ 39 h 39"/>
                  <a:gd name="T6" fmla="*/ 17 w 49"/>
                  <a:gd name="T7" fmla="*/ 15 h 39"/>
                </a:gdLst>
                <a:ahLst/>
                <a:cxnLst>
                  <a:cxn ang="0">
                    <a:pos x="T0" y="T1"/>
                  </a:cxn>
                  <a:cxn ang="0">
                    <a:pos x="T2" y="T3"/>
                  </a:cxn>
                  <a:cxn ang="0">
                    <a:pos x="T4" y="T5"/>
                  </a:cxn>
                  <a:cxn ang="0">
                    <a:pos x="T6" y="T7"/>
                  </a:cxn>
                </a:cxnLst>
                <a:rect l="0" t="0" r="r" b="b"/>
                <a:pathLst>
                  <a:path w="49" h="39">
                    <a:moveTo>
                      <a:pt x="17" y="15"/>
                    </a:moveTo>
                    <a:cubicBezTo>
                      <a:pt x="0" y="0"/>
                      <a:pt x="20" y="14"/>
                      <a:pt x="38" y="28"/>
                    </a:cubicBezTo>
                    <a:cubicBezTo>
                      <a:pt x="42" y="31"/>
                      <a:pt x="46" y="34"/>
                      <a:pt x="49" y="39"/>
                    </a:cubicBezTo>
                    <a:cubicBezTo>
                      <a:pt x="37" y="34"/>
                      <a:pt x="26" y="24"/>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3" name="Freeform 1045"/>
              <p:cNvSpPr>
                <a:spLocks/>
              </p:cNvSpPr>
              <p:nvPr userDrawn="1"/>
            </p:nvSpPr>
            <p:spPr bwMode="auto">
              <a:xfrm>
                <a:off x="3525" y="2276"/>
                <a:ext cx="21" cy="48"/>
              </a:xfrm>
              <a:custGeom>
                <a:avLst/>
                <a:gdLst>
                  <a:gd name="T0" fmla="*/ 6 w 9"/>
                  <a:gd name="T1" fmla="*/ 4 h 20"/>
                  <a:gd name="T2" fmla="*/ 8 w 9"/>
                  <a:gd name="T3" fmla="*/ 16 h 20"/>
                  <a:gd name="T4" fmla="*/ 6 w 9"/>
                  <a:gd name="T5" fmla="*/ 20 h 20"/>
                  <a:gd name="T6" fmla="*/ 6 w 9"/>
                  <a:gd name="T7" fmla="*/ 4 h 20"/>
                </a:gdLst>
                <a:ahLst/>
                <a:cxnLst>
                  <a:cxn ang="0">
                    <a:pos x="T0" y="T1"/>
                  </a:cxn>
                  <a:cxn ang="0">
                    <a:pos x="T2" y="T3"/>
                  </a:cxn>
                  <a:cxn ang="0">
                    <a:pos x="T4" y="T5"/>
                  </a:cxn>
                  <a:cxn ang="0">
                    <a:pos x="T6" y="T7"/>
                  </a:cxn>
                </a:cxnLst>
                <a:rect l="0" t="0" r="r" b="b"/>
                <a:pathLst>
                  <a:path w="9" h="20">
                    <a:moveTo>
                      <a:pt x="6" y="4"/>
                    </a:moveTo>
                    <a:cubicBezTo>
                      <a:pt x="6" y="10"/>
                      <a:pt x="9" y="10"/>
                      <a:pt x="8" y="16"/>
                    </a:cubicBezTo>
                    <a:cubicBezTo>
                      <a:pt x="7" y="17"/>
                      <a:pt x="6" y="18"/>
                      <a:pt x="6" y="20"/>
                    </a:cubicBezTo>
                    <a:cubicBezTo>
                      <a:pt x="0" y="17"/>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4" name="Freeform 1046"/>
              <p:cNvSpPr>
                <a:spLocks/>
              </p:cNvSpPr>
              <p:nvPr userDrawn="1"/>
            </p:nvSpPr>
            <p:spPr bwMode="auto">
              <a:xfrm>
                <a:off x="3480" y="1238"/>
                <a:ext cx="69" cy="94"/>
              </a:xfrm>
              <a:custGeom>
                <a:avLst/>
                <a:gdLst>
                  <a:gd name="T0" fmla="*/ 4 w 29"/>
                  <a:gd name="T1" fmla="*/ 13 h 40"/>
                  <a:gd name="T2" fmla="*/ 18 w 29"/>
                  <a:gd name="T3" fmla="*/ 19 h 40"/>
                  <a:gd name="T4" fmla="*/ 4 w 29"/>
                  <a:gd name="T5" fmla="*/ 13 h 40"/>
                </a:gdLst>
                <a:ahLst/>
                <a:cxnLst>
                  <a:cxn ang="0">
                    <a:pos x="T0" y="T1"/>
                  </a:cxn>
                  <a:cxn ang="0">
                    <a:pos x="T2" y="T3"/>
                  </a:cxn>
                  <a:cxn ang="0">
                    <a:pos x="T4" y="T5"/>
                  </a:cxn>
                </a:cxnLst>
                <a:rect l="0" t="0" r="r" b="b"/>
                <a:pathLst>
                  <a:path w="29" h="40">
                    <a:moveTo>
                      <a:pt x="4" y="13"/>
                    </a:moveTo>
                    <a:cubicBezTo>
                      <a:pt x="0" y="0"/>
                      <a:pt x="10" y="5"/>
                      <a:pt x="18" y="19"/>
                    </a:cubicBezTo>
                    <a:cubicBezTo>
                      <a:pt x="29" y="38"/>
                      <a:pt x="13" y="40"/>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5" name="Freeform 1047"/>
              <p:cNvSpPr>
                <a:spLocks/>
              </p:cNvSpPr>
              <p:nvPr userDrawn="1"/>
            </p:nvSpPr>
            <p:spPr bwMode="auto">
              <a:xfrm>
                <a:off x="2136" y="76"/>
                <a:ext cx="121" cy="107"/>
              </a:xfrm>
              <a:custGeom>
                <a:avLst/>
                <a:gdLst>
                  <a:gd name="T0" fmla="*/ 11 w 51"/>
                  <a:gd name="T1" fmla="*/ 20 h 45"/>
                  <a:gd name="T2" fmla="*/ 3 w 51"/>
                  <a:gd name="T3" fmla="*/ 3 h 45"/>
                  <a:gd name="T4" fmla="*/ 51 w 51"/>
                  <a:gd name="T5" fmla="*/ 41 h 45"/>
                  <a:gd name="T6" fmla="*/ 41 w 51"/>
                  <a:gd name="T7" fmla="*/ 41 h 45"/>
                  <a:gd name="T8" fmla="*/ 11 w 51"/>
                  <a:gd name="T9" fmla="*/ 20 h 45"/>
                </a:gdLst>
                <a:ahLst/>
                <a:cxnLst>
                  <a:cxn ang="0">
                    <a:pos x="T0" y="T1"/>
                  </a:cxn>
                  <a:cxn ang="0">
                    <a:pos x="T2" y="T3"/>
                  </a:cxn>
                  <a:cxn ang="0">
                    <a:pos x="T4" y="T5"/>
                  </a:cxn>
                  <a:cxn ang="0">
                    <a:pos x="T6" y="T7"/>
                  </a:cxn>
                  <a:cxn ang="0">
                    <a:pos x="T8" y="T9"/>
                  </a:cxn>
                </a:cxnLst>
                <a:rect l="0" t="0" r="r" b="b"/>
                <a:pathLst>
                  <a:path w="51" h="45">
                    <a:moveTo>
                      <a:pt x="11" y="20"/>
                    </a:moveTo>
                    <a:cubicBezTo>
                      <a:pt x="1" y="9"/>
                      <a:pt x="0" y="4"/>
                      <a:pt x="3" y="3"/>
                    </a:cubicBezTo>
                    <a:cubicBezTo>
                      <a:pt x="19" y="0"/>
                      <a:pt x="44" y="24"/>
                      <a:pt x="51" y="41"/>
                    </a:cubicBezTo>
                    <a:cubicBezTo>
                      <a:pt x="49" y="45"/>
                      <a:pt x="45" y="43"/>
                      <a:pt x="41" y="41"/>
                    </a:cubicBezTo>
                    <a:cubicBezTo>
                      <a:pt x="35" y="37"/>
                      <a:pt x="24" y="34"/>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6" name="Freeform 1048"/>
              <p:cNvSpPr>
                <a:spLocks/>
              </p:cNvSpPr>
              <p:nvPr userDrawn="1"/>
            </p:nvSpPr>
            <p:spPr bwMode="auto">
              <a:xfrm>
                <a:off x="2427" y="370"/>
                <a:ext cx="173" cy="111"/>
              </a:xfrm>
              <a:custGeom>
                <a:avLst/>
                <a:gdLst>
                  <a:gd name="T0" fmla="*/ 24 w 73"/>
                  <a:gd name="T1" fmla="*/ 19 h 47"/>
                  <a:gd name="T2" fmla="*/ 15 w 73"/>
                  <a:gd name="T3" fmla="*/ 6 h 47"/>
                  <a:gd name="T4" fmla="*/ 73 w 73"/>
                  <a:gd name="T5" fmla="*/ 44 h 47"/>
                  <a:gd name="T6" fmla="*/ 63 w 73"/>
                  <a:gd name="T7" fmla="*/ 42 h 47"/>
                  <a:gd name="T8" fmla="*/ 24 w 73"/>
                  <a:gd name="T9" fmla="*/ 19 h 47"/>
                </a:gdLst>
                <a:ahLst/>
                <a:cxnLst>
                  <a:cxn ang="0">
                    <a:pos x="T0" y="T1"/>
                  </a:cxn>
                  <a:cxn ang="0">
                    <a:pos x="T2" y="T3"/>
                  </a:cxn>
                  <a:cxn ang="0">
                    <a:pos x="T4" y="T5"/>
                  </a:cxn>
                  <a:cxn ang="0">
                    <a:pos x="T6" y="T7"/>
                  </a:cxn>
                  <a:cxn ang="0">
                    <a:pos x="T8" y="T9"/>
                  </a:cxn>
                </a:cxnLst>
                <a:rect l="0" t="0" r="r" b="b"/>
                <a:pathLst>
                  <a:path w="73" h="47">
                    <a:moveTo>
                      <a:pt x="24" y="19"/>
                    </a:moveTo>
                    <a:cubicBezTo>
                      <a:pt x="0" y="2"/>
                      <a:pt x="2" y="0"/>
                      <a:pt x="15" y="6"/>
                    </a:cubicBezTo>
                    <a:cubicBezTo>
                      <a:pt x="35" y="14"/>
                      <a:pt x="58" y="28"/>
                      <a:pt x="73" y="44"/>
                    </a:cubicBezTo>
                    <a:cubicBezTo>
                      <a:pt x="70" y="47"/>
                      <a:pt x="67" y="45"/>
                      <a:pt x="63" y="42"/>
                    </a:cubicBezTo>
                    <a:cubicBezTo>
                      <a:pt x="55" y="36"/>
                      <a:pt x="40" y="30"/>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7" name="Freeform 1049"/>
              <p:cNvSpPr>
                <a:spLocks/>
              </p:cNvSpPr>
              <p:nvPr userDrawn="1"/>
            </p:nvSpPr>
            <p:spPr bwMode="auto">
              <a:xfrm>
                <a:off x="3537" y="1616"/>
                <a:ext cx="47" cy="126"/>
              </a:xfrm>
              <a:custGeom>
                <a:avLst/>
                <a:gdLst>
                  <a:gd name="T0" fmla="*/ 3 w 20"/>
                  <a:gd name="T1" fmla="*/ 17 h 53"/>
                  <a:gd name="T2" fmla="*/ 6 w 20"/>
                  <a:gd name="T3" fmla="*/ 1 h 53"/>
                  <a:gd name="T4" fmla="*/ 3 w 20"/>
                  <a:gd name="T5" fmla="*/ 17 h 53"/>
                </a:gdLst>
                <a:ahLst/>
                <a:cxnLst>
                  <a:cxn ang="0">
                    <a:pos x="T0" y="T1"/>
                  </a:cxn>
                  <a:cxn ang="0">
                    <a:pos x="T2" y="T3"/>
                  </a:cxn>
                  <a:cxn ang="0">
                    <a:pos x="T4" y="T5"/>
                  </a:cxn>
                </a:cxnLst>
                <a:rect l="0" t="0" r="r" b="b"/>
                <a:pathLst>
                  <a:path w="20" h="53">
                    <a:moveTo>
                      <a:pt x="3" y="17"/>
                    </a:moveTo>
                    <a:cubicBezTo>
                      <a:pt x="0" y="4"/>
                      <a:pt x="3" y="0"/>
                      <a:pt x="6" y="1"/>
                    </a:cubicBezTo>
                    <a:cubicBezTo>
                      <a:pt x="20" y="7"/>
                      <a:pt x="16" y="53"/>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8" name="Freeform 1050"/>
              <p:cNvSpPr>
                <a:spLocks/>
              </p:cNvSpPr>
              <p:nvPr userDrawn="1"/>
            </p:nvSpPr>
            <p:spPr bwMode="auto">
              <a:xfrm>
                <a:off x="2844" y="661"/>
                <a:ext cx="158" cy="97"/>
              </a:xfrm>
              <a:custGeom>
                <a:avLst/>
                <a:gdLst>
                  <a:gd name="T0" fmla="*/ 22 w 67"/>
                  <a:gd name="T1" fmla="*/ 17 h 41"/>
                  <a:gd name="T2" fmla="*/ 0 w 67"/>
                  <a:gd name="T3" fmla="*/ 2 h 41"/>
                  <a:gd name="T4" fmla="*/ 67 w 67"/>
                  <a:gd name="T5" fmla="*/ 41 h 41"/>
                  <a:gd name="T6" fmla="*/ 53 w 67"/>
                  <a:gd name="T7" fmla="*/ 35 h 41"/>
                  <a:gd name="T8" fmla="*/ 22 w 67"/>
                  <a:gd name="T9" fmla="*/ 17 h 41"/>
                </a:gdLst>
                <a:ahLst/>
                <a:cxnLst>
                  <a:cxn ang="0">
                    <a:pos x="T0" y="T1"/>
                  </a:cxn>
                  <a:cxn ang="0">
                    <a:pos x="T2" y="T3"/>
                  </a:cxn>
                  <a:cxn ang="0">
                    <a:pos x="T4" y="T5"/>
                  </a:cxn>
                  <a:cxn ang="0">
                    <a:pos x="T6" y="T7"/>
                  </a:cxn>
                  <a:cxn ang="0">
                    <a:pos x="T8" y="T9"/>
                  </a:cxn>
                </a:cxnLst>
                <a:rect l="0" t="0" r="r" b="b"/>
                <a:pathLst>
                  <a:path w="67" h="41">
                    <a:moveTo>
                      <a:pt x="22" y="17"/>
                    </a:moveTo>
                    <a:cubicBezTo>
                      <a:pt x="7" y="7"/>
                      <a:pt x="0" y="2"/>
                      <a:pt x="0" y="2"/>
                    </a:cubicBezTo>
                    <a:cubicBezTo>
                      <a:pt x="2" y="0"/>
                      <a:pt x="50" y="25"/>
                      <a:pt x="67" y="41"/>
                    </a:cubicBezTo>
                    <a:cubicBezTo>
                      <a:pt x="62" y="40"/>
                      <a:pt x="57" y="38"/>
                      <a:pt x="53" y="35"/>
                    </a:cubicBezTo>
                    <a:cubicBezTo>
                      <a:pt x="49" y="33"/>
                      <a:pt x="42" y="29"/>
                      <a:pt x="2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9" name="Freeform 1051"/>
              <p:cNvSpPr>
                <a:spLocks/>
              </p:cNvSpPr>
              <p:nvPr userDrawn="1"/>
            </p:nvSpPr>
            <p:spPr bwMode="auto">
              <a:xfrm>
                <a:off x="3229" y="933"/>
                <a:ext cx="119" cy="82"/>
              </a:xfrm>
              <a:custGeom>
                <a:avLst/>
                <a:gdLst>
                  <a:gd name="T0" fmla="*/ 19 w 50"/>
                  <a:gd name="T1" fmla="*/ 14 h 35"/>
                  <a:gd name="T2" fmla="*/ 11 w 50"/>
                  <a:gd name="T3" fmla="*/ 6 h 35"/>
                  <a:gd name="T4" fmla="*/ 50 w 50"/>
                  <a:gd name="T5" fmla="*/ 35 h 35"/>
                  <a:gd name="T6" fmla="*/ 19 w 50"/>
                  <a:gd name="T7" fmla="*/ 14 h 35"/>
                </a:gdLst>
                <a:ahLst/>
                <a:cxnLst>
                  <a:cxn ang="0">
                    <a:pos x="T0" y="T1"/>
                  </a:cxn>
                  <a:cxn ang="0">
                    <a:pos x="T2" y="T3"/>
                  </a:cxn>
                  <a:cxn ang="0">
                    <a:pos x="T4" y="T5"/>
                  </a:cxn>
                  <a:cxn ang="0">
                    <a:pos x="T6" y="T7"/>
                  </a:cxn>
                </a:cxnLst>
                <a:rect l="0" t="0" r="r" b="b"/>
                <a:pathLst>
                  <a:path w="50" h="35">
                    <a:moveTo>
                      <a:pt x="19" y="14"/>
                    </a:moveTo>
                    <a:cubicBezTo>
                      <a:pt x="4" y="3"/>
                      <a:pt x="0" y="0"/>
                      <a:pt x="11" y="6"/>
                    </a:cubicBezTo>
                    <a:cubicBezTo>
                      <a:pt x="25" y="14"/>
                      <a:pt x="40" y="23"/>
                      <a:pt x="50" y="35"/>
                    </a:cubicBezTo>
                    <a:cubicBezTo>
                      <a:pt x="39" y="32"/>
                      <a:pt x="28" y="22"/>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0" name="Freeform 1052"/>
              <p:cNvSpPr>
                <a:spLocks/>
              </p:cNvSpPr>
              <p:nvPr userDrawn="1"/>
            </p:nvSpPr>
            <p:spPr bwMode="auto">
              <a:xfrm>
                <a:off x="3544" y="2111"/>
                <a:ext cx="43" cy="66"/>
              </a:xfrm>
              <a:custGeom>
                <a:avLst/>
                <a:gdLst>
                  <a:gd name="T0" fmla="*/ 6 w 18"/>
                  <a:gd name="T1" fmla="*/ 22 h 28"/>
                  <a:gd name="T2" fmla="*/ 11 w 18"/>
                  <a:gd name="T3" fmla="*/ 28 h 28"/>
                  <a:gd name="T4" fmla="*/ 6 w 18"/>
                  <a:gd name="T5" fmla="*/ 22 h 28"/>
                </a:gdLst>
                <a:ahLst/>
                <a:cxnLst>
                  <a:cxn ang="0">
                    <a:pos x="T0" y="T1"/>
                  </a:cxn>
                  <a:cxn ang="0">
                    <a:pos x="T2" y="T3"/>
                  </a:cxn>
                  <a:cxn ang="0">
                    <a:pos x="T4" y="T5"/>
                  </a:cxn>
                </a:cxnLst>
                <a:rect l="0" t="0" r="r" b="b"/>
                <a:pathLst>
                  <a:path w="18" h="28">
                    <a:moveTo>
                      <a:pt x="6" y="22"/>
                    </a:moveTo>
                    <a:cubicBezTo>
                      <a:pt x="0" y="0"/>
                      <a:pt x="18" y="15"/>
                      <a:pt x="11" y="28"/>
                    </a:cubicBezTo>
                    <a:cubicBezTo>
                      <a:pt x="9" y="26"/>
                      <a:pt x="6" y="26"/>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1" name="Freeform 1053"/>
              <p:cNvSpPr>
                <a:spLocks/>
              </p:cNvSpPr>
              <p:nvPr userDrawn="1"/>
            </p:nvSpPr>
            <p:spPr bwMode="auto">
              <a:xfrm>
                <a:off x="3478" y="1186"/>
                <a:ext cx="54" cy="68"/>
              </a:xfrm>
              <a:custGeom>
                <a:avLst/>
                <a:gdLst>
                  <a:gd name="T0" fmla="*/ 6 w 23"/>
                  <a:gd name="T1" fmla="*/ 12 h 29"/>
                  <a:gd name="T2" fmla="*/ 8 w 23"/>
                  <a:gd name="T3" fmla="*/ 6 h 29"/>
                  <a:gd name="T4" fmla="*/ 21 w 23"/>
                  <a:gd name="T5" fmla="*/ 29 h 29"/>
                  <a:gd name="T6" fmla="*/ 6 w 23"/>
                  <a:gd name="T7" fmla="*/ 12 h 29"/>
                </a:gdLst>
                <a:ahLst/>
                <a:cxnLst>
                  <a:cxn ang="0">
                    <a:pos x="T0" y="T1"/>
                  </a:cxn>
                  <a:cxn ang="0">
                    <a:pos x="T2" y="T3"/>
                  </a:cxn>
                  <a:cxn ang="0">
                    <a:pos x="T4" y="T5"/>
                  </a:cxn>
                  <a:cxn ang="0">
                    <a:pos x="T6" y="T7"/>
                  </a:cxn>
                </a:cxnLst>
                <a:rect l="0" t="0" r="r" b="b"/>
                <a:pathLst>
                  <a:path w="23" h="29">
                    <a:moveTo>
                      <a:pt x="6" y="12"/>
                    </a:moveTo>
                    <a:cubicBezTo>
                      <a:pt x="0" y="0"/>
                      <a:pt x="2" y="2"/>
                      <a:pt x="8" y="6"/>
                    </a:cubicBezTo>
                    <a:cubicBezTo>
                      <a:pt x="16" y="12"/>
                      <a:pt x="23" y="20"/>
                      <a:pt x="21" y="29"/>
                    </a:cubicBezTo>
                    <a:cubicBezTo>
                      <a:pt x="14" y="27"/>
                      <a:pt x="9" y="19"/>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2" name="Freeform 1054"/>
              <p:cNvSpPr>
                <a:spLocks/>
              </p:cNvSpPr>
              <p:nvPr userDrawn="1"/>
            </p:nvSpPr>
            <p:spPr bwMode="auto">
              <a:xfrm>
                <a:off x="3551" y="1510"/>
                <a:ext cx="47" cy="95"/>
              </a:xfrm>
              <a:custGeom>
                <a:avLst/>
                <a:gdLst>
                  <a:gd name="T0" fmla="*/ 1 w 20"/>
                  <a:gd name="T1" fmla="*/ 13 h 40"/>
                  <a:gd name="T2" fmla="*/ 2 w 20"/>
                  <a:gd name="T3" fmla="*/ 2 h 40"/>
                  <a:gd name="T4" fmla="*/ 10 w 20"/>
                  <a:gd name="T5" fmla="*/ 32 h 40"/>
                  <a:gd name="T6" fmla="*/ 1 w 20"/>
                  <a:gd name="T7" fmla="*/ 13 h 40"/>
                </a:gdLst>
                <a:ahLst/>
                <a:cxnLst>
                  <a:cxn ang="0">
                    <a:pos x="T0" y="T1"/>
                  </a:cxn>
                  <a:cxn ang="0">
                    <a:pos x="T2" y="T3"/>
                  </a:cxn>
                  <a:cxn ang="0">
                    <a:pos x="T4" y="T5"/>
                  </a:cxn>
                  <a:cxn ang="0">
                    <a:pos x="T6" y="T7"/>
                  </a:cxn>
                </a:cxnLst>
                <a:rect l="0" t="0" r="r" b="b"/>
                <a:pathLst>
                  <a:path w="20" h="40">
                    <a:moveTo>
                      <a:pt x="1" y="13"/>
                    </a:moveTo>
                    <a:cubicBezTo>
                      <a:pt x="0" y="6"/>
                      <a:pt x="1" y="2"/>
                      <a:pt x="2" y="2"/>
                    </a:cubicBezTo>
                    <a:cubicBezTo>
                      <a:pt x="13" y="0"/>
                      <a:pt x="20" y="40"/>
                      <a:pt x="10" y="32"/>
                    </a:cubicBezTo>
                    <a:cubicBezTo>
                      <a:pt x="7" y="29"/>
                      <a:pt x="4" y="27"/>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3" name="Freeform 1055"/>
              <p:cNvSpPr>
                <a:spLocks/>
              </p:cNvSpPr>
              <p:nvPr userDrawn="1"/>
            </p:nvSpPr>
            <p:spPr bwMode="auto">
              <a:xfrm>
                <a:off x="2352" y="296"/>
                <a:ext cx="165" cy="107"/>
              </a:xfrm>
              <a:custGeom>
                <a:avLst/>
                <a:gdLst>
                  <a:gd name="T0" fmla="*/ 23 w 70"/>
                  <a:gd name="T1" fmla="*/ 19 h 45"/>
                  <a:gd name="T2" fmla="*/ 16 w 70"/>
                  <a:gd name="T3" fmla="*/ 5 h 45"/>
                  <a:gd name="T4" fmla="*/ 70 w 70"/>
                  <a:gd name="T5" fmla="*/ 45 h 45"/>
                  <a:gd name="T6" fmla="*/ 61 w 70"/>
                  <a:gd name="T7" fmla="*/ 42 h 45"/>
                  <a:gd name="T8" fmla="*/ 23 w 70"/>
                  <a:gd name="T9" fmla="*/ 19 h 45"/>
                </a:gdLst>
                <a:ahLst/>
                <a:cxnLst>
                  <a:cxn ang="0">
                    <a:pos x="T0" y="T1"/>
                  </a:cxn>
                  <a:cxn ang="0">
                    <a:pos x="T2" y="T3"/>
                  </a:cxn>
                  <a:cxn ang="0">
                    <a:pos x="T4" y="T5"/>
                  </a:cxn>
                  <a:cxn ang="0">
                    <a:pos x="T6" y="T7"/>
                  </a:cxn>
                  <a:cxn ang="0">
                    <a:pos x="T8" y="T9"/>
                  </a:cxn>
                </a:cxnLst>
                <a:rect l="0" t="0" r="r" b="b"/>
                <a:pathLst>
                  <a:path w="70" h="45">
                    <a:moveTo>
                      <a:pt x="23" y="19"/>
                    </a:moveTo>
                    <a:cubicBezTo>
                      <a:pt x="0" y="2"/>
                      <a:pt x="4" y="0"/>
                      <a:pt x="16" y="5"/>
                    </a:cubicBezTo>
                    <a:cubicBezTo>
                      <a:pt x="32" y="11"/>
                      <a:pt x="65" y="28"/>
                      <a:pt x="70" y="45"/>
                    </a:cubicBezTo>
                    <a:cubicBezTo>
                      <a:pt x="67" y="44"/>
                      <a:pt x="63" y="43"/>
                      <a:pt x="61" y="42"/>
                    </a:cubicBezTo>
                    <a:cubicBezTo>
                      <a:pt x="49" y="38"/>
                      <a:pt x="38" y="30"/>
                      <a:pt x="2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4" name="Freeform 1056"/>
              <p:cNvSpPr>
                <a:spLocks/>
              </p:cNvSpPr>
              <p:nvPr userDrawn="1"/>
            </p:nvSpPr>
            <p:spPr bwMode="auto">
              <a:xfrm>
                <a:off x="2115" y="17"/>
                <a:ext cx="135" cy="107"/>
              </a:xfrm>
              <a:custGeom>
                <a:avLst/>
                <a:gdLst>
                  <a:gd name="T0" fmla="*/ 15 w 57"/>
                  <a:gd name="T1" fmla="*/ 0 h 45"/>
                  <a:gd name="T2" fmla="*/ 0 w 57"/>
                  <a:gd name="T3" fmla="*/ 0 h 45"/>
                  <a:gd name="T4" fmla="*/ 8 w 57"/>
                  <a:gd name="T5" fmla="*/ 15 h 45"/>
                  <a:gd name="T6" fmla="*/ 32 w 57"/>
                  <a:gd name="T7" fmla="*/ 34 h 45"/>
                  <a:gd name="T8" fmla="*/ 15 w 57"/>
                  <a:gd name="T9" fmla="*/ 0 h 45"/>
                </a:gdLst>
                <a:ahLst/>
                <a:cxnLst>
                  <a:cxn ang="0">
                    <a:pos x="T0" y="T1"/>
                  </a:cxn>
                  <a:cxn ang="0">
                    <a:pos x="T2" y="T3"/>
                  </a:cxn>
                  <a:cxn ang="0">
                    <a:pos x="T4" y="T5"/>
                  </a:cxn>
                  <a:cxn ang="0">
                    <a:pos x="T6" y="T7"/>
                  </a:cxn>
                  <a:cxn ang="0">
                    <a:pos x="T8" y="T9"/>
                  </a:cxn>
                </a:cxnLst>
                <a:rect l="0" t="0" r="r" b="b"/>
                <a:pathLst>
                  <a:path w="57" h="45">
                    <a:moveTo>
                      <a:pt x="15" y="0"/>
                    </a:moveTo>
                    <a:cubicBezTo>
                      <a:pt x="10" y="0"/>
                      <a:pt x="5" y="0"/>
                      <a:pt x="0" y="0"/>
                    </a:cubicBezTo>
                    <a:cubicBezTo>
                      <a:pt x="0" y="3"/>
                      <a:pt x="3" y="8"/>
                      <a:pt x="8" y="15"/>
                    </a:cubicBezTo>
                    <a:cubicBezTo>
                      <a:pt x="17" y="26"/>
                      <a:pt x="25" y="30"/>
                      <a:pt x="32" y="34"/>
                    </a:cubicBezTo>
                    <a:cubicBezTo>
                      <a:pt x="57" y="45"/>
                      <a:pt x="31" y="12"/>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5" name="Freeform 1057"/>
              <p:cNvSpPr>
                <a:spLocks/>
              </p:cNvSpPr>
              <p:nvPr userDrawn="1"/>
            </p:nvSpPr>
            <p:spPr bwMode="auto">
              <a:xfrm>
                <a:off x="2744" y="590"/>
                <a:ext cx="175" cy="104"/>
              </a:xfrm>
              <a:custGeom>
                <a:avLst/>
                <a:gdLst>
                  <a:gd name="T0" fmla="*/ 29 w 74"/>
                  <a:gd name="T1" fmla="*/ 21 h 44"/>
                  <a:gd name="T2" fmla="*/ 7 w 74"/>
                  <a:gd name="T3" fmla="*/ 3 h 44"/>
                  <a:gd name="T4" fmla="*/ 74 w 74"/>
                  <a:gd name="T5" fmla="*/ 44 h 44"/>
                  <a:gd name="T6" fmla="*/ 54 w 74"/>
                  <a:gd name="T7" fmla="*/ 35 h 44"/>
                  <a:gd name="T8" fmla="*/ 29 w 74"/>
                  <a:gd name="T9" fmla="*/ 21 h 44"/>
                </a:gdLst>
                <a:ahLst/>
                <a:cxnLst>
                  <a:cxn ang="0">
                    <a:pos x="T0" y="T1"/>
                  </a:cxn>
                  <a:cxn ang="0">
                    <a:pos x="T2" y="T3"/>
                  </a:cxn>
                  <a:cxn ang="0">
                    <a:pos x="T4" y="T5"/>
                  </a:cxn>
                  <a:cxn ang="0">
                    <a:pos x="T6" y="T7"/>
                  </a:cxn>
                  <a:cxn ang="0">
                    <a:pos x="T8" y="T9"/>
                  </a:cxn>
                </a:cxnLst>
                <a:rect l="0" t="0" r="r" b="b"/>
                <a:pathLst>
                  <a:path w="74" h="44">
                    <a:moveTo>
                      <a:pt x="29" y="21"/>
                    </a:moveTo>
                    <a:cubicBezTo>
                      <a:pt x="10" y="8"/>
                      <a:pt x="0" y="0"/>
                      <a:pt x="7" y="3"/>
                    </a:cubicBezTo>
                    <a:cubicBezTo>
                      <a:pt x="30" y="12"/>
                      <a:pt x="56" y="27"/>
                      <a:pt x="74" y="44"/>
                    </a:cubicBezTo>
                    <a:cubicBezTo>
                      <a:pt x="67" y="43"/>
                      <a:pt x="60" y="39"/>
                      <a:pt x="54" y="35"/>
                    </a:cubicBezTo>
                    <a:cubicBezTo>
                      <a:pt x="48" y="32"/>
                      <a:pt x="39" y="26"/>
                      <a:pt x="2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6" name="Freeform 1058"/>
              <p:cNvSpPr>
                <a:spLocks/>
              </p:cNvSpPr>
              <p:nvPr userDrawn="1"/>
            </p:nvSpPr>
            <p:spPr bwMode="auto">
              <a:xfrm>
                <a:off x="3572" y="1983"/>
                <a:ext cx="29" cy="57"/>
              </a:xfrm>
              <a:custGeom>
                <a:avLst/>
                <a:gdLst>
                  <a:gd name="T0" fmla="*/ 6 w 12"/>
                  <a:gd name="T1" fmla="*/ 2 h 24"/>
                  <a:gd name="T2" fmla="*/ 12 w 12"/>
                  <a:gd name="T3" fmla="*/ 21 h 24"/>
                  <a:gd name="T4" fmla="*/ 9 w 12"/>
                  <a:gd name="T5" fmla="*/ 24 h 24"/>
                  <a:gd name="T6" fmla="*/ 6 w 12"/>
                  <a:gd name="T7" fmla="*/ 2 h 24"/>
                </a:gdLst>
                <a:ahLst/>
                <a:cxnLst>
                  <a:cxn ang="0">
                    <a:pos x="T0" y="T1"/>
                  </a:cxn>
                  <a:cxn ang="0">
                    <a:pos x="T2" y="T3"/>
                  </a:cxn>
                  <a:cxn ang="0">
                    <a:pos x="T4" y="T5"/>
                  </a:cxn>
                  <a:cxn ang="0">
                    <a:pos x="T6" y="T7"/>
                  </a:cxn>
                </a:cxnLst>
                <a:rect l="0" t="0" r="r" b="b"/>
                <a:pathLst>
                  <a:path w="12" h="24">
                    <a:moveTo>
                      <a:pt x="6" y="2"/>
                    </a:moveTo>
                    <a:cubicBezTo>
                      <a:pt x="10" y="5"/>
                      <a:pt x="12" y="12"/>
                      <a:pt x="12" y="21"/>
                    </a:cubicBezTo>
                    <a:cubicBezTo>
                      <a:pt x="11" y="22"/>
                      <a:pt x="10" y="22"/>
                      <a:pt x="9" y="24"/>
                    </a:cubicBezTo>
                    <a:cubicBezTo>
                      <a:pt x="2" y="23"/>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7" name="Freeform 1059"/>
              <p:cNvSpPr>
                <a:spLocks/>
              </p:cNvSpPr>
              <p:nvPr userDrawn="1"/>
            </p:nvSpPr>
            <p:spPr bwMode="auto">
              <a:xfrm>
                <a:off x="3158" y="876"/>
                <a:ext cx="138" cy="90"/>
              </a:xfrm>
              <a:custGeom>
                <a:avLst/>
                <a:gdLst>
                  <a:gd name="T0" fmla="*/ 22 w 58"/>
                  <a:gd name="T1" fmla="*/ 15 h 38"/>
                  <a:gd name="T2" fmla="*/ 8 w 58"/>
                  <a:gd name="T3" fmla="*/ 3 h 38"/>
                  <a:gd name="T4" fmla="*/ 46 w 58"/>
                  <a:gd name="T5" fmla="*/ 28 h 38"/>
                  <a:gd name="T6" fmla="*/ 54 w 58"/>
                  <a:gd name="T7" fmla="*/ 36 h 38"/>
                  <a:gd name="T8" fmla="*/ 22 w 58"/>
                  <a:gd name="T9" fmla="*/ 15 h 38"/>
                </a:gdLst>
                <a:ahLst/>
                <a:cxnLst>
                  <a:cxn ang="0">
                    <a:pos x="T0" y="T1"/>
                  </a:cxn>
                  <a:cxn ang="0">
                    <a:pos x="T2" y="T3"/>
                  </a:cxn>
                  <a:cxn ang="0">
                    <a:pos x="T4" y="T5"/>
                  </a:cxn>
                  <a:cxn ang="0">
                    <a:pos x="T6" y="T7"/>
                  </a:cxn>
                  <a:cxn ang="0">
                    <a:pos x="T8" y="T9"/>
                  </a:cxn>
                </a:cxnLst>
                <a:rect l="0" t="0" r="r" b="b"/>
                <a:pathLst>
                  <a:path w="58" h="38">
                    <a:moveTo>
                      <a:pt x="22" y="15"/>
                    </a:moveTo>
                    <a:cubicBezTo>
                      <a:pt x="0" y="0"/>
                      <a:pt x="2" y="0"/>
                      <a:pt x="8" y="3"/>
                    </a:cubicBezTo>
                    <a:cubicBezTo>
                      <a:pt x="21" y="10"/>
                      <a:pt x="35" y="18"/>
                      <a:pt x="46" y="28"/>
                    </a:cubicBezTo>
                    <a:cubicBezTo>
                      <a:pt x="58" y="38"/>
                      <a:pt x="55" y="36"/>
                      <a:pt x="54" y="36"/>
                    </a:cubicBezTo>
                    <a:cubicBezTo>
                      <a:pt x="50" y="37"/>
                      <a:pt x="34" y="24"/>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8" name="Freeform 1060"/>
              <p:cNvSpPr>
                <a:spLocks/>
              </p:cNvSpPr>
              <p:nvPr userDrawn="1"/>
            </p:nvSpPr>
            <p:spPr bwMode="auto">
              <a:xfrm>
                <a:off x="3452" y="1138"/>
                <a:ext cx="78" cy="71"/>
              </a:xfrm>
              <a:custGeom>
                <a:avLst/>
                <a:gdLst>
                  <a:gd name="T0" fmla="*/ 4 w 33"/>
                  <a:gd name="T1" fmla="*/ 0 h 30"/>
                  <a:gd name="T2" fmla="*/ 21 w 33"/>
                  <a:gd name="T3" fmla="*/ 13 h 30"/>
                  <a:gd name="T4" fmla="*/ 31 w 33"/>
                  <a:gd name="T5" fmla="*/ 29 h 30"/>
                  <a:gd name="T6" fmla="*/ 4 w 33"/>
                  <a:gd name="T7" fmla="*/ 0 h 30"/>
                </a:gdLst>
                <a:ahLst/>
                <a:cxnLst>
                  <a:cxn ang="0">
                    <a:pos x="T0" y="T1"/>
                  </a:cxn>
                  <a:cxn ang="0">
                    <a:pos x="T2" y="T3"/>
                  </a:cxn>
                  <a:cxn ang="0">
                    <a:pos x="T4" y="T5"/>
                  </a:cxn>
                  <a:cxn ang="0">
                    <a:pos x="T6" y="T7"/>
                  </a:cxn>
                </a:cxnLst>
                <a:rect l="0" t="0" r="r" b="b"/>
                <a:pathLst>
                  <a:path w="33" h="30">
                    <a:moveTo>
                      <a:pt x="4" y="0"/>
                    </a:moveTo>
                    <a:cubicBezTo>
                      <a:pt x="7" y="1"/>
                      <a:pt x="16" y="8"/>
                      <a:pt x="21" y="13"/>
                    </a:cubicBezTo>
                    <a:cubicBezTo>
                      <a:pt x="28" y="21"/>
                      <a:pt x="33" y="30"/>
                      <a:pt x="31" y="29"/>
                    </a:cubicBezTo>
                    <a:cubicBezTo>
                      <a:pt x="21" y="25"/>
                      <a:pt x="0"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9" name="Freeform 1061"/>
              <p:cNvSpPr>
                <a:spLocks/>
              </p:cNvSpPr>
              <p:nvPr userDrawn="1"/>
            </p:nvSpPr>
            <p:spPr bwMode="auto">
              <a:xfrm>
                <a:off x="3580" y="2537"/>
                <a:ext cx="11" cy="28"/>
              </a:xfrm>
              <a:custGeom>
                <a:avLst/>
                <a:gdLst>
                  <a:gd name="T0" fmla="*/ 0 w 5"/>
                  <a:gd name="T1" fmla="*/ 7 h 12"/>
                  <a:gd name="T2" fmla="*/ 0 w 5"/>
                  <a:gd name="T3" fmla="*/ 2 h 12"/>
                  <a:gd name="T4" fmla="*/ 2 w 5"/>
                  <a:gd name="T5" fmla="*/ 0 h 12"/>
                  <a:gd name="T6" fmla="*/ 4 w 5"/>
                  <a:gd name="T7" fmla="*/ 1 h 12"/>
                  <a:gd name="T8" fmla="*/ 5 w 5"/>
                  <a:gd name="T9" fmla="*/ 5 h 12"/>
                  <a:gd name="T10" fmla="*/ 5 w 5"/>
                  <a:gd name="T11" fmla="*/ 10 h 12"/>
                  <a:gd name="T12" fmla="*/ 4 w 5"/>
                  <a:gd name="T13" fmla="*/ 12 h 12"/>
                  <a:gd name="T14" fmla="*/ 2 w 5"/>
                  <a:gd name="T15" fmla="*/ 11 h 12"/>
                  <a:gd name="T16" fmla="*/ 0 w 5"/>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7"/>
                    </a:moveTo>
                    <a:cubicBezTo>
                      <a:pt x="0" y="6"/>
                      <a:pt x="0" y="4"/>
                      <a:pt x="0" y="2"/>
                    </a:cubicBezTo>
                    <a:cubicBezTo>
                      <a:pt x="2" y="3"/>
                      <a:pt x="2" y="2"/>
                      <a:pt x="2" y="0"/>
                    </a:cubicBezTo>
                    <a:cubicBezTo>
                      <a:pt x="3" y="1"/>
                      <a:pt x="3" y="1"/>
                      <a:pt x="4" y="1"/>
                    </a:cubicBezTo>
                    <a:cubicBezTo>
                      <a:pt x="4" y="4"/>
                      <a:pt x="5" y="4"/>
                      <a:pt x="5" y="5"/>
                    </a:cubicBezTo>
                    <a:cubicBezTo>
                      <a:pt x="5" y="6"/>
                      <a:pt x="5" y="8"/>
                      <a:pt x="5" y="10"/>
                    </a:cubicBezTo>
                    <a:cubicBezTo>
                      <a:pt x="4" y="9"/>
                      <a:pt x="4" y="10"/>
                      <a:pt x="4" y="12"/>
                    </a:cubicBezTo>
                    <a:cubicBezTo>
                      <a:pt x="3" y="11"/>
                      <a:pt x="2" y="11"/>
                      <a:pt x="2" y="11"/>
                    </a:cubicBezTo>
                    <a:cubicBezTo>
                      <a:pt x="2" y="9"/>
                      <a:pt x="1" y="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0" name="Freeform 1062"/>
              <p:cNvSpPr>
                <a:spLocks/>
              </p:cNvSpPr>
              <p:nvPr userDrawn="1"/>
            </p:nvSpPr>
            <p:spPr bwMode="auto">
              <a:xfrm>
                <a:off x="3551" y="1422"/>
                <a:ext cx="55" cy="74"/>
              </a:xfrm>
              <a:custGeom>
                <a:avLst/>
                <a:gdLst>
                  <a:gd name="T0" fmla="*/ 5 w 23"/>
                  <a:gd name="T1" fmla="*/ 0 h 31"/>
                  <a:gd name="T2" fmla="*/ 19 w 23"/>
                  <a:gd name="T3" fmla="*/ 31 h 31"/>
                  <a:gd name="T4" fmla="*/ 5 w 23"/>
                  <a:gd name="T5" fmla="*/ 0 h 31"/>
                </a:gdLst>
                <a:ahLst/>
                <a:cxnLst>
                  <a:cxn ang="0">
                    <a:pos x="T0" y="T1"/>
                  </a:cxn>
                  <a:cxn ang="0">
                    <a:pos x="T2" y="T3"/>
                  </a:cxn>
                  <a:cxn ang="0">
                    <a:pos x="T4" y="T5"/>
                  </a:cxn>
                </a:cxnLst>
                <a:rect l="0" t="0" r="r" b="b"/>
                <a:pathLst>
                  <a:path w="23" h="31">
                    <a:moveTo>
                      <a:pt x="5" y="0"/>
                    </a:moveTo>
                    <a:cubicBezTo>
                      <a:pt x="13" y="1"/>
                      <a:pt x="23" y="26"/>
                      <a:pt x="19" y="31"/>
                    </a:cubicBezTo>
                    <a:cubicBezTo>
                      <a:pt x="10" y="30"/>
                      <a:pt x="0" y="5"/>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1" name="Freeform 1063"/>
              <p:cNvSpPr>
                <a:spLocks/>
              </p:cNvSpPr>
              <p:nvPr userDrawn="1"/>
            </p:nvSpPr>
            <p:spPr bwMode="auto">
              <a:xfrm>
                <a:off x="2304" y="221"/>
                <a:ext cx="145" cy="108"/>
              </a:xfrm>
              <a:custGeom>
                <a:avLst/>
                <a:gdLst>
                  <a:gd name="T0" fmla="*/ 15 w 61"/>
                  <a:gd name="T1" fmla="*/ 20 h 46"/>
                  <a:gd name="T2" fmla="*/ 2 w 61"/>
                  <a:gd name="T3" fmla="*/ 3 h 46"/>
                  <a:gd name="T4" fmla="*/ 61 w 61"/>
                  <a:gd name="T5" fmla="*/ 42 h 46"/>
                  <a:gd name="T6" fmla="*/ 51 w 61"/>
                  <a:gd name="T7" fmla="*/ 42 h 46"/>
                  <a:gd name="T8" fmla="*/ 15 w 61"/>
                  <a:gd name="T9" fmla="*/ 20 h 46"/>
                </a:gdLst>
                <a:ahLst/>
                <a:cxnLst>
                  <a:cxn ang="0">
                    <a:pos x="T0" y="T1"/>
                  </a:cxn>
                  <a:cxn ang="0">
                    <a:pos x="T2" y="T3"/>
                  </a:cxn>
                  <a:cxn ang="0">
                    <a:pos x="T4" y="T5"/>
                  </a:cxn>
                  <a:cxn ang="0">
                    <a:pos x="T6" y="T7"/>
                  </a:cxn>
                  <a:cxn ang="0">
                    <a:pos x="T8" y="T9"/>
                  </a:cxn>
                </a:cxnLst>
                <a:rect l="0" t="0" r="r" b="b"/>
                <a:pathLst>
                  <a:path w="61" h="46">
                    <a:moveTo>
                      <a:pt x="15" y="20"/>
                    </a:moveTo>
                    <a:cubicBezTo>
                      <a:pt x="3" y="9"/>
                      <a:pt x="0" y="3"/>
                      <a:pt x="2" y="3"/>
                    </a:cubicBezTo>
                    <a:cubicBezTo>
                      <a:pt x="19" y="0"/>
                      <a:pt x="49" y="25"/>
                      <a:pt x="61" y="42"/>
                    </a:cubicBezTo>
                    <a:cubicBezTo>
                      <a:pt x="59" y="46"/>
                      <a:pt x="55" y="45"/>
                      <a:pt x="51" y="42"/>
                    </a:cubicBezTo>
                    <a:cubicBezTo>
                      <a:pt x="44" y="38"/>
                      <a:pt x="33" y="35"/>
                      <a:pt x="1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2" name="Freeform 1064"/>
              <p:cNvSpPr>
                <a:spLocks/>
              </p:cNvSpPr>
              <p:nvPr userDrawn="1"/>
            </p:nvSpPr>
            <p:spPr bwMode="auto">
              <a:xfrm>
                <a:off x="2162" y="17"/>
                <a:ext cx="41" cy="12"/>
              </a:xfrm>
              <a:custGeom>
                <a:avLst/>
                <a:gdLst>
                  <a:gd name="T0" fmla="*/ 3 w 17"/>
                  <a:gd name="T1" fmla="*/ 0 h 5"/>
                  <a:gd name="T2" fmla="*/ 0 w 17"/>
                  <a:gd name="T3" fmla="*/ 0 h 5"/>
                  <a:gd name="T4" fmla="*/ 9 w 17"/>
                  <a:gd name="T5" fmla="*/ 5 h 5"/>
                  <a:gd name="T6" fmla="*/ 17 w 17"/>
                  <a:gd name="T7" fmla="*/ 0 h 5"/>
                  <a:gd name="T8" fmla="*/ 3 w 17"/>
                  <a:gd name="T9" fmla="*/ 0 h 5"/>
                </a:gdLst>
                <a:ahLst/>
                <a:cxnLst>
                  <a:cxn ang="0">
                    <a:pos x="T0" y="T1"/>
                  </a:cxn>
                  <a:cxn ang="0">
                    <a:pos x="T2" y="T3"/>
                  </a:cxn>
                  <a:cxn ang="0">
                    <a:pos x="T4" y="T5"/>
                  </a:cxn>
                  <a:cxn ang="0">
                    <a:pos x="T6" y="T7"/>
                  </a:cxn>
                  <a:cxn ang="0">
                    <a:pos x="T8" y="T9"/>
                  </a:cxn>
                </a:cxnLst>
                <a:rect l="0" t="0" r="r" b="b"/>
                <a:pathLst>
                  <a:path w="17" h="5">
                    <a:moveTo>
                      <a:pt x="3" y="0"/>
                    </a:moveTo>
                    <a:cubicBezTo>
                      <a:pt x="2" y="0"/>
                      <a:pt x="1" y="0"/>
                      <a:pt x="0" y="0"/>
                    </a:cubicBezTo>
                    <a:cubicBezTo>
                      <a:pt x="3" y="3"/>
                      <a:pt x="6" y="4"/>
                      <a:pt x="9" y="5"/>
                    </a:cubicBezTo>
                    <a:cubicBezTo>
                      <a:pt x="12" y="5"/>
                      <a:pt x="17" y="5"/>
                      <a:pt x="17" y="0"/>
                    </a:cubicBezTo>
                    <a:cubicBezTo>
                      <a:pt x="13" y="0"/>
                      <a:pt x="8"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3" name="Freeform 1065"/>
              <p:cNvSpPr>
                <a:spLocks/>
              </p:cNvSpPr>
              <p:nvPr userDrawn="1"/>
            </p:nvSpPr>
            <p:spPr bwMode="auto">
              <a:xfrm>
                <a:off x="2652" y="519"/>
                <a:ext cx="178" cy="106"/>
              </a:xfrm>
              <a:custGeom>
                <a:avLst/>
                <a:gdLst>
                  <a:gd name="T0" fmla="*/ 22 w 75"/>
                  <a:gd name="T1" fmla="*/ 15 h 45"/>
                  <a:gd name="T2" fmla="*/ 15 w 75"/>
                  <a:gd name="T3" fmla="*/ 5 h 45"/>
                  <a:gd name="T4" fmla="*/ 75 w 75"/>
                  <a:gd name="T5" fmla="*/ 45 h 45"/>
                  <a:gd name="T6" fmla="*/ 56 w 75"/>
                  <a:gd name="T7" fmla="*/ 36 h 45"/>
                  <a:gd name="T8" fmla="*/ 22 w 75"/>
                  <a:gd name="T9" fmla="*/ 15 h 45"/>
                </a:gdLst>
                <a:ahLst/>
                <a:cxnLst>
                  <a:cxn ang="0">
                    <a:pos x="T0" y="T1"/>
                  </a:cxn>
                  <a:cxn ang="0">
                    <a:pos x="T2" y="T3"/>
                  </a:cxn>
                  <a:cxn ang="0">
                    <a:pos x="T4" y="T5"/>
                  </a:cxn>
                  <a:cxn ang="0">
                    <a:pos x="T6" y="T7"/>
                  </a:cxn>
                  <a:cxn ang="0">
                    <a:pos x="T8" y="T9"/>
                  </a:cxn>
                </a:cxnLst>
                <a:rect l="0" t="0" r="r" b="b"/>
                <a:pathLst>
                  <a:path w="75" h="45">
                    <a:moveTo>
                      <a:pt x="22" y="15"/>
                    </a:moveTo>
                    <a:cubicBezTo>
                      <a:pt x="0" y="0"/>
                      <a:pt x="5" y="1"/>
                      <a:pt x="15" y="5"/>
                    </a:cubicBezTo>
                    <a:cubicBezTo>
                      <a:pt x="35" y="14"/>
                      <a:pt x="62" y="27"/>
                      <a:pt x="75" y="45"/>
                    </a:cubicBezTo>
                    <a:cubicBezTo>
                      <a:pt x="68" y="43"/>
                      <a:pt x="62" y="40"/>
                      <a:pt x="56" y="36"/>
                    </a:cubicBezTo>
                    <a:cubicBezTo>
                      <a:pt x="49" y="32"/>
                      <a:pt x="36" y="25"/>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4" name="Freeform 1066"/>
              <p:cNvSpPr>
                <a:spLocks/>
              </p:cNvSpPr>
              <p:nvPr userDrawn="1"/>
            </p:nvSpPr>
            <p:spPr bwMode="auto">
              <a:xfrm>
                <a:off x="3591" y="1855"/>
                <a:ext cx="31" cy="64"/>
              </a:xfrm>
              <a:custGeom>
                <a:avLst/>
                <a:gdLst>
                  <a:gd name="T0" fmla="*/ 5 w 13"/>
                  <a:gd name="T1" fmla="*/ 0 h 27"/>
                  <a:gd name="T2" fmla="*/ 11 w 13"/>
                  <a:gd name="T3" fmla="*/ 5 h 27"/>
                  <a:gd name="T4" fmla="*/ 13 w 13"/>
                  <a:gd name="T5" fmla="*/ 22 h 27"/>
                  <a:gd name="T6" fmla="*/ 5 w 13"/>
                  <a:gd name="T7" fmla="*/ 0 h 27"/>
                </a:gdLst>
                <a:ahLst/>
                <a:cxnLst>
                  <a:cxn ang="0">
                    <a:pos x="T0" y="T1"/>
                  </a:cxn>
                  <a:cxn ang="0">
                    <a:pos x="T2" y="T3"/>
                  </a:cxn>
                  <a:cxn ang="0">
                    <a:pos x="T4" y="T5"/>
                  </a:cxn>
                  <a:cxn ang="0">
                    <a:pos x="T6" y="T7"/>
                  </a:cxn>
                </a:cxnLst>
                <a:rect l="0" t="0" r="r" b="b"/>
                <a:pathLst>
                  <a:path w="13" h="27">
                    <a:moveTo>
                      <a:pt x="5" y="0"/>
                    </a:moveTo>
                    <a:cubicBezTo>
                      <a:pt x="7" y="1"/>
                      <a:pt x="9" y="3"/>
                      <a:pt x="11" y="5"/>
                    </a:cubicBezTo>
                    <a:cubicBezTo>
                      <a:pt x="13" y="10"/>
                      <a:pt x="13" y="16"/>
                      <a:pt x="13" y="22"/>
                    </a:cubicBezTo>
                    <a:cubicBezTo>
                      <a:pt x="8" y="27"/>
                      <a:pt x="0" y="7"/>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5" name="Freeform 1067"/>
              <p:cNvSpPr>
                <a:spLocks/>
              </p:cNvSpPr>
              <p:nvPr userDrawn="1"/>
            </p:nvSpPr>
            <p:spPr bwMode="auto">
              <a:xfrm>
                <a:off x="3073" y="805"/>
                <a:ext cx="147" cy="97"/>
              </a:xfrm>
              <a:custGeom>
                <a:avLst/>
                <a:gdLst>
                  <a:gd name="T0" fmla="*/ 28 w 62"/>
                  <a:gd name="T1" fmla="*/ 21 h 41"/>
                  <a:gd name="T2" fmla="*/ 25 w 62"/>
                  <a:gd name="T3" fmla="*/ 14 h 41"/>
                  <a:gd name="T4" fmla="*/ 62 w 62"/>
                  <a:gd name="T5" fmla="*/ 41 h 41"/>
                  <a:gd name="T6" fmla="*/ 28 w 62"/>
                  <a:gd name="T7" fmla="*/ 21 h 41"/>
                </a:gdLst>
                <a:ahLst/>
                <a:cxnLst>
                  <a:cxn ang="0">
                    <a:pos x="T0" y="T1"/>
                  </a:cxn>
                  <a:cxn ang="0">
                    <a:pos x="T2" y="T3"/>
                  </a:cxn>
                  <a:cxn ang="0">
                    <a:pos x="T4" y="T5"/>
                  </a:cxn>
                  <a:cxn ang="0">
                    <a:pos x="T6" y="T7"/>
                  </a:cxn>
                </a:cxnLst>
                <a:rect l="0" t="0" r="r" b="b"/>
                <a:pathLst>
                  <a:path w="62" h="41">
                    <a:moveTo>
                      <a:pt x="28" y="21"/>
                    </a:moveTo>
                    <a:cubicBezTo>
                      <a:pt x="4" y="5"/>
                      <a:pt x="0" y="0"/>
                      <a:pt x="25" y="14"/>
                    </a:cubicBezTo>
                    <a:cubicBezTo>
                      <a:pt x="38" y="22"/>
                      <a:pt x="52" y="30"/>
                      <a:pt x="62" y="41"/>
                    </a:cubicBezTo>
                    <a:cubicBezTo>
                      <a:pt x="50" y="36"/>
                      <a:pt x="39" y="28"/>
                      <a:pt x="2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6" name="Freeform 1068"/>
              <p:cNvSpPr>
                <a:spLocks/>
              </p:cNvSpPr>
              <p:nvPr userDrawn="1"/>
            </p:nvSpPr>
            <p:spPr bwMode="auto">
              <a:xfrm>
                <a:off x="3414" y="1077"/>
                <a:ext cx="118" cy="102"/>
              </a:xfrm>
              <a:custGeom>
                <a:avLst/>
                <a:gdLst>
                  <a:gd name="T0" fmla="*/ 12 w 50"/>
                  <a:gd name="T1" fmla="*/ 13 h 43"/>
                  <a:gd name="T2" fmla="*/ 9 w 50"/>
                  <a:gd name="T3" fmla="*/ 6 h 43"/>
                  <a:gd name="T4" fmla="*/ 33 w 50"/>
                  <a:gd name="T5" fmla="*/ 31 h 43"/>
                  <a:gd name="T6" fmla="*/ 12 w 50"/>
                  <a:gd name="T7" fmla="*/ 13 h 43"/>
                </a:gdLst>
                <a:ahLst/>
                <a:cxnLst>
                  <a:cxn ang="0">
                    <a:pos x="T0" y="T1"/>
                  </a:cxn>
                  <a:cxn ang="0">
                    <a:pos x="T2" y="T3"/>
                  </a:cxn>
                  <a:cxn ang="0">
                    <a:pos x="T4" y="T5"/>
                  </a:cxn>
                  <a:cxn ang="0">
                    <a:pos x="T6" y="T7"/>
                  </a:cxn>
                </a:cxnLst>
                <a:rect l="0" t="0" r="r" b="b"/>
                <a:pathLst>
                  <a:path w="50" h="43">
                    <a:moveTo>
                      <a:pt x="12" y="13"/>
                    </a:moveTo>
                    <a:cubicBezTo>
                      <a:pt x="0" y="0"/>
                      <a:pt x="1" y="0"/>
                      <a:pt x="9" y="6"/>
                    </a:cubicBezTo>
                    <a:cubicBezTo>
                      <a:pt x="26" y="17"/>
                      <a:pt x="50" y="43"/>
                      <a:pt x="33" y="31"/>
                    </a:cubicBezTo>
                    <a:cubicBezTo>
                      <a:pt x="26" y="26"/>
                      <a:pt x="20" y="21"/>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7" name="Freeform 1069"/>
              <p:cNvSpPr>
                <a:spLocks/>
              </p:cNvSpPr>
              <p:nvPr userDrawn="1"/>
            </p:nvSpPr>
            <p:spPr bwMode="auto">
              <a:xfrm>
                <a:off x="3606" y="2385"/>
                <a:ext cx="11" cy="26"/>
              </a:xfrm>
              <a:custGeom>
                <a:avLst/>
                <a:gdLst>
                  <a:gd name="T0" fmla="*/ 0 w 5"/>
                  <a:gd name="T1" fmla="*/ 7 h 11"/>
                  <a:gd name="T2" fmla="*/ 0 w 5"/>
                  <a:gd name="T3" fmla="*/ 2 h 11"/>
                  <a:gd name="T4" fmla="*/ 1 w 5"/>
                  <a:gd name="T5" fmla="*/ 0 h 11"/>
                  <a:gd name="T6" fmla="*/ 4 w 5"/>
                  <a:gd name="T7" fmla="*/ 1 h 11"/>
                  <a:gd name="T8" fmla="*/ 5 w 5"/>
                  <a:gd name="T9" fmla="*/ 4 h 11"/>
                  <a:gd name="T10" fmla="*/ 5 w 5"/>
                  <a:gd name="T11" fmla="*/ 9 h 11"/>
                  <a:gd name="T12" fmla="*/ 4 w 5"/>
                  <a:gd name="T13" fmla="*/ 11 h 11"/>
                  <a:gd name="T14" fmla="*/ 1 w 5"/>
                  <a:gd name="T15" fmla="*/ 10 h 11"/>
                  <a:gd name="T16" fmla="*/ 0 w 5"/>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0" y="7"/>
                    </a:moveTo>
                    <a:cubicBezTo>
                      <a:pt x="0" y="5"/>
                      <a:pt x="0" y="3"/>
                      <a:pt x="0" y="2"/>
                    </a:cubicBezTo>
                    <a:cubicBezTo>
                      <a:pt x="1" y="3"/>
                      <a:pt x="1" y="1"/>
                      <a:pt x="1" y="0"/>
                    </a:cubicBezTo>
                    <a:cubicBezTo>
                      <a:pt x="2" y="0"/>
                      <a:pt x="3" y="1"/>
                      <a:pt x="4" y="1"/>
                    </a:cubicBezTo>
                    <a:cubicBezTo>
                      <a:pt x="4" y="3"/>
                      <a:pt x="4" y="4"/>
                      <a:pt x="5" y="4"/>
                    </a:cubicBezTo>
                    <a:cubicBezTo>
                      <a:pt x="5" y="6"/>
                      <a:pt x="5" y="8"/>
                      <a:pt x="5" y="9"/>
                    </a:cubicBezTo>
                    <a:cubicBezTo>
                      <a:pt x="4" y="8"/>
                      <a:pt x="4" y="10"/>
                      <a:pt x="4" y="11"/>
                    </a:cubicBezTo>
                    <a:cubicBezTo>
                      <a:pt x="3" y="11"/>
                      <a:pt x="2" y="10"/>
                      <a:pt x="1" y="10"/>
                    </a:cubicBezTo>
                    <a:cubicBezTo>
                      <a:pt x="1" y="8"/>
                      <a:pt x="1"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8" name="Freeform 1070"/>
              <p:cNvSpPr>
                <a:spLocks/>
              </p:cNvSpPr>
              <p:nvPr userDrawn="1"/>
            </p:nvSpPr>
            <p:spPr bwMode="auto">
              <a:xfrm>
                <a:off x="3563" y="1342"/>
                <a:ext cx="45" cy="69"/>
              </a:xfrm>
              <a:custGeom>
                <a:avLst/>
                <a:gdLst>
                  <a:gd name="T0" fmla="*/ 2 w 19"/>
                  <a:gd name="T1" fmla="*/ 10 h 29"/>
                  <a:gd name="T2" fmla="*/ 6 w 19"/>
                  <a:gd name="T3" fmla="*/ 4 h 29"/>
                  <a:gd name="T4" fmla="*/ 15 w 19"/>
                  <a:gd name="T5" fmla="*/ 29 h 29"/>
                  <a:gd name="T6" fmla="*/ 2 w 19"/>
                  <a:gd name="T7" fmla="*/ 10 h 29"/>
                </a:gdLst>
                <a:ahLst/>
                <a:cxnLst>
                  <a:cxn ang="0">
                    <a:pos x="T0" y="T1"/>
                  </a:cxn>
                  <a:cxn ang="0">
                    <a:pos x="T2" y="T3"/>
                  </a:cxn>
                  <a:cxn ang="0">
                    <a:pos x="T4" y="T5"/>
                  </a:cxn>
                  <a:cxn ang="0">
                    <a:pos x="T6" y="T7"/>
                  </a:cxn>
                </a:cxnLst>
                <a:rect l="0" t="0" r="r" b="b"/>
                <a:pathLst>
                  <a:path w="19" h="29">
                    <a:moveTo>
                      <a:pt x="2" y="10"/>
                    </a:moveTo>
                    <a:cubicBezTo>
                      <a:pt x="0" y="1"/>
                      <a:pt x="2" y="0"/>
                      <a:pt x="6" y="4"/>
                    </a:cubicBezTo>
                    <a:cubicBezTo>
                      <a:pt x="14" y="10"/>
                      <a:pt x="19" y="19"/>
                      <a:pt x="15" y="29"/>
                    </a:cubicBezTo>
                    <a:cubicBezTo>
                      <a:pt x="8" y="26"/>
                      <a:pt x="4" y="18"/>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9" name="Freeform 1071"/>
              <p:cNvSpPr>
                <a:spLocks/>
              </p:cNvSpPr>
              <p:nvPr userDrawn="1"/>
            </p:nvSpPr>
            <p:spPr bwMode="auto">
              <a:xfrm>
                <a:off x="2243" y="147"/>
                <a:ext cx="149" cy="104"/>
              </a:xfrm>
              <a:custGeom>
                <a:avLst/>
                <a:gdLst>
                  <a:gd name="T0" fmla="*/ 20 w 63"/>
                  <a:gd name="T1" fmla="*/ 20 h 44"/>
                  <a:gd name="T2" fmla="*/ 13 w 63"/>
                  <a:gd name="T3" fmla="*/ 2 h 44"/>
                  <a:gd name="T4" fmla="*/ 63 w 63"/>
                  <a:gd name="T5" fmla="*/ 41 h 44"/>
                  <a:gd name="T6" fmla="*/ 50 w 63"/>
                  <a:gd name="T7" fmla="*/ 40 h 44"/>
                  <a:gd name="T8" fmla="*/ 20 w 63"/>
                  <a:gd name="T9" fmla="*/ 20 h 44"/>
                </a:gdLst>
                <a:ahLst/>
                <a:cxnLst>
                  <a:cxn ang="0">
                    <a:pos x="T0" y="T1"/>
                  </a:cxn>
                  <a:cxn ang="0">
                    <a:pos x="T2" y="T3"/>
                  </a:cxn>
                  <a:cxn ang="0">
                    <a:pos x="T4" y="T5"/>
                  </a:cxn>
                  <a:cxn ang="0">
                    <a:pos x="T6" y="T7"/>
                  </a:cxn>
                  <a:cxn ang="0">
                    <a:pos x="T8" y="T9"/>
                  </a:cxn>
                </a:cxnLst>
                <a:rect l="0" t="0" r="r" b="b"/>
                <a:pathLst>
                  <a:path w="63" h="44">
                    <a:moveTo>
                      <a:pt x="20" y="20"/>
                    </a:moveTo>
                    <a:cubicBezTo>
                      <a:pt x="0" y="3"/>
                      <a:pt x="5" y="0"/>
                      <a:pt x="13" y="2"/>
                    </a:cubicBezTo>
                    <a:cubicBezTo>
                      <a:pt x="32" y="7"/>
                      <a:pt x="55" y="23"/>
                      <a:pt x="63" y="41"/>
                    </a:cubicBezTo>
                    <a:cubicBezTo>
                      <a:pt x="59" y="44"/>
                      <a:pt x="54" y="43"/>
                      <a:pt x="50" y="40"/>
                    </a:cubicBezTo>
                    <a:cubicBezTo>
                      <a:pt x="43" y="36"/>
                      <a:pt x="32" y="32"/>
                      <a:pt x="2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0" name="Freeform 1072"/>
              <p:cNvSpPr>
                <a:spLocks/>
              </p:cNvSpPr>
              <p:nvPr userDrawn="1"/>
            </p:nvSpPr>
            <p:spPr bwMode="auto">
              <a:xfrm>
                <a:off x="2576" y="445"/>
                <a:ext cx="171" cy="111"/>
              </a:xfrm>
              <a:custGeom>
                <a:avLst/>
                <a:gdLst>
                  <a:gd name="T0" fmla="*/ 21 w 72"/>
                  <a:gd name="T1" fmla="*/ 18 h 47"/>
                  <a:gd name="T2" fmla="*/ 13 w 72"/>
                  <a:gd name="T3" fmla="*/ 5 h 47"/>
                  <a:gd name="T4" fmla="*/ 72 w 72"/>
                  <a:gd name="T5" fmla="*/ 44 h 47"/>
                  <a:gd name="T6" fmla="*/ 63 w 72"/>
                  <a:gd name="T7" fmla="*/ 42 h 47"/>
                  <a:gd name="T8" fmla="*/ 21 w 72"/>
                  <a:gd name="T9" fmla="*/ 18 h 47"/>
                </a:gdLst>
                <a:ahLst/>
                <a:cxnLst>
                  <a:cxn ang="0">
                    <a:pos x="T0" y="T1"/>
                  </a:cxn>
                  <a:cxn ang="0">
                    <a:pos x="T2" y="T3"/>
                  </a:cxn>
                  <a:cxn ang="0">
                    <a:pos x="T4" y="T5"/>
                  </a:cxn>
                  <a:cxn ang="0">
                    <a:pos x="T6" y="T7"/>
                  </a:cxn>
                  <a:cxn ang="0">
                    <a:pos x="T8" y="T9"/>
                  </a:cxn>
                </a:cxnLst>
                <a:rect l="0" t="0" r="r" b="b"/>
                <a:pathLst>
                  <a:path w="72" h="47">
                    <a:moveTo>
                      <a:pt x="21" y="18"/>
                    </a:moveTo>
                    <a:cubicBezTo>
                      <a:pt x="0" y="3"/>
                      <a:pt x="2" y="0"/>
                      <a:pt x="13" y="5"/>
                    </a:cubicBezTo>
                    <a:cubicBezTo>
                      <a:pt x="34" y="13"/>
                      <a:pt x="57" y="27"/>
                      <a:pt x="72" y="44"/>
                    </a:cubicBezTo>
                    <a:cubicBezTo>
                      <a:pt x="70" y="47"/>
                      <a:pt x="67" y="45"/>
                      <a:pt x="63" y="42"/>
                    </a:cubicBezTo>
                    <a:cubicBezTo>
                      <a:pt x="54" y="36"/>
                      <a:pt x="36" y="28"/>
                      <a:pt x="2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1" name="Freeform 1073"/>
              <p:cNvSpPr>
                <a:spLocks/>
              </p:cNvSpPr>
              <p:nvPr userDrawn="1"/>
            </p:nvSpPr>
            <p:spPr bwMode="auto">
              <a:xfrm>
                <a:off x="3608" y="1728"/>
                <a:ext cx="38" cy="66"/>
              </a:xfrm>
              <a:custGeom>
                <a:avLst/>
                <a:gdLst>
                  <a:gd name="T0" fmla="*/ 13 w 16"/>
                  <a:gd name="T1" fmla="*/ 26 h 28"/>
                  <a:gd name="T2" fmla="*/ 3 w 16"/>
                  <a:gd name="T3" fmla="*/ 2 h 28"/>
                  <a:gd name="T4" fmla="*/ 13 w 16"/>
                  <a:gd name="T5" fmla="*/ 26 h 28"/>
                </a:gdLst>
                <a:ahLst/>
                <a:cxnLst>
                  <a:cxn ang="0">
                    <a:pos x="T0" y="T1"/>
                  </a:cxn>
                  <a:cxn ang="0">
                    <a:pos x="T2" y="T3"/>
                  </a:cxn>
                  <a:cxn ang="0">
                    <a:pos x="T4" y="T5"/>
                  </a:cxn>
                </a:cxnLst>
                <a:rect l="0" t="0" r="r" b="b"/>
                <a:pathLst>
                  <a:path w="16" h="28">
                    <a:moveTo>
                      <a:pt x="13" y="26"/>
                    </a:moveTo>
                    <a:cubicBezTo>
                      <a:pt x="7" y="28"/>
                      <a:pt x="0" y="10"/>
                      <a:pt x="3" y="2"/>
                    </a:cubicBezTo>
                    <a:cubicBezTo>
                      <a:pt x="9" y="0"/>
                      <a:pt x="16" y="17"/>
                      <a:pt x="1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2" name="Freeform 1074"/>
              <p:cNvSpPr>
                <a:spLocks/>
              </p:cNvSpPr>
              <p:nvPr userDrawn="1"/>
            </p:nvSpPr>
            <p:spPr bwMode="auto">
              <a:xfrm>
                <a:off x="3007" y="755"/>
                <a:ext cx="137" cy="83"/>
              </a:xfrm>
              <a:custGeom>
                <a:avLst/>
                <a:gdLst>
                  <a:gd name="T0" fmla="*/ 13 w 58"/>
                  <a:gd name="T1" fmla="*/ 10 h 35"/>
                  <a:gd name="T2" fmla="*/ 0 w 58"/>
                  <a:gd name="T3" fmla="*/ 0 h 35"/>
                  <a:gd name="T4" fmla="*/ 47 w 58"/>
                  <a:gd name="T5" fmla="*/ 26 h 35"/>
                  <a:gd name="T6" fmla="*/ 58 w 58"/>
                  <a:gd name="T7" fmla="*/ 35 h 35"/>
                  <a:gd name="T8" fmla="*/ 13 w 58"/>
                  <a:gd name="T9" fmla="*/ 10 h 35"/>
                </a:gdLst>
                <a:ahLst/>
                <a:cxnLst>
                  <a:cxn ang="0">
                    <a:pos x="T0" y="T1"/>
                  </a:cxn>
                  <a:cxn ang="0">
                    <a:pos x="T2" y="T3"/>
                  </a:cxn>
                  <a:cxn ang="0">
                    <a:pos x="T4" y="T5"/>
                  </a:cxn>
                  <a:cxn ang="0">
                    <a:pos x="T6" y="T7"/>
                  </a:cxn>
                  <a:cxn ang="0">
                    <a:pos x="T8" y="T9"/>
                  </a:cxn>
                </a:cxnLst>
                <a:rect l="0" t="0" r="r" b="b"/>
                <a:pathLst>
                  <a:path w="58" h="35">
                    <a:moveTo>
                      <a:pt x="13" y="10"/>
                    </a:moveTo>
                    <a:cubicBezTo>
                      <a:pt x="9" y="7"/>
                      <a:pt x="4" y="4"/>
                      <a:pt x="0" y="0"/>
                    </a:cubicBezTo>
                    <a:cubicBezTo>
                      <a:pt x="17" y="4"/>
                      <a:pt x="34" y="18"/>
                      <a:pt x="47" y="26"/>
                    </a:cubicBezTo>
                    <a:cubicBezTo>
                      <a:pt x="51" y="28"/>
                      <a:pt x="55" y="31"/>
                      <a:pt x="58" y="35"/>
                    </a:cubicBezTo>
                    <a:cubicBezTo>
                      <a:pt x="42" y="29"/>
                      <a:pt x="27" y="18"/>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3" name="Freeform 1075"/>
              <p:cNvSpPr>
                <a:spLocks/>
              </p:cNvSpPr>
              <p:nvPr userDrawn="1"/>
            </p:nvSpPr>
            <p:spPr bwMode="auto">
              <a:xfrm>
                <a:off x="3362" y="1020"/>
                <a:ext cx="106" cy="83"/>
              </a:xfrm>
              <a:custGeom>
                <a:avLst/>
                <a:gdLst>
                  <a:gd name="T0" fmla="*/ 17 w 45"/>
                  <a:gd name="T1" fmla="*/ 15 h 35"/>
                  <a:gd name="T2" fmla="*/ 5 w 45"/>
                  <a:gd name="T3" fmla="*/ 3 h 35"/>
                  <a:gd name="T4" fmla="*/ 45 w 45"/>
                  <a:gd name="T5" fmla="*/ 35 h 35"/>
                  <a:gd name="T6" fmla="*/ 34 w 45"/>
                  <a:gd name="T7" fmla="*/ 29 h 35"/>
                  <a:gd name="T8" fmla="*/ 17 w 45"/>
                  <a:gd name="T9" fmla="*/ 15 h 35"/>
                </a:gdLst>
                <a:ahLst/>
                <a:cxnLst>
                  <a:cxn ang="0">
                    <a:pos x="T0" y="T1"/>
                  </a:cxn>
                  <a:cxn ang="0">
                    <a:pos x="T2" y="T3"/>
                  </a:cxn>
                  <a:cxn ang="0">
                    <a:pos x="T4" y="T5"/>
                  </a:cxn>
                  <a:cxn ang="0">
                    <a:pos x="T6" y="T7"/>
                  </a:cxn>
                  <a:cxn ang="0">
                    <a:pos x="T8" y="T9"/>
                  </a:cxn>
                </a:cxnLst>
                <a:rect l="0" t="0" r="r" b="b"/>
                <a:pathLst>
                  <a:path w="45" h="35">
                    <a:moveTo>
                      <a:pt x="17" y="15"/>
                    </a:moveTo>
                    <a:cubicBezTo>
                      <a:pt x="5" y="5"/>
                      <a:pt x="0" y="0"/>
                      <a:pt x="5" y="3"/>
                    </a:cubicBezTo>
                    <a:cubicBezTo>
                      <a:pt x="20" y="11"/>
                      <a:pt x="34" y="22"/>
                      <a:pt x="45" y="35"/>
                    </a:cubicBezTo>
                    <a:cubicBezTo>
                      <a:pt x="41" y="35"/>
                      <a:pt x="37" y="32"/>
                      <a:pt x="34" y="29"/>
                    </a:cubicBezTo>
                    <a:cubicBezTo>
                      <a:pt x="32" y="27"/>
                      <a:pt x="26" y="23"/>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4" name="Freeform 1076"/>
              <p:cNvSpPr>
                <a:spLocks/>
              </p:cNvSpPr>
              <p:nvPr userDrawn="1"/>
            </p:nvSpPr>
            <p:spPr bwMode="auto">
              <a:xfrm>
                <a:off x="3632" y="2243"/>
                <a:ext cx="14" cy="33"/>
              </a:xfrm>
              <a:custGeom>
                <a:avLst/>
                <a:gdLst>
                  <a:gd name="T0" fmla="*/ 0 w 6"/>
                  <a:gd name="T1" fmla="*/ 10 h 14"/>
                  <a:gd name="T2" fmla="*/ 0 w 6"/>
                  <a:gd name="T3" fmla="*/ 0 h 14"/>
                  <a:gd name="T4" fmla="*/ 5 w 6"/>
                  <a:gd name="T5" fmla="*/ 3 h 14"/>
                  <a:gd name="T6" fmla="*/ 0 w 6"/>
                  <a:gd name="T7" fmla="*/ 10 h 14"/>
                </a:gdLst>
                <a:ahLst/>
                <a:cxnLst>
                  <a:cxn ang="0">
                    <a:pos x="T0" y="T1"/>
                  </a:cxn>
                  <a:cxn ang="0">
                    <a:pos x="T2" y="T3"/>
                  </a:cxn>
                  <a:cxn ang="0">
                    <a:pos x="T4" y="T5"/>
                  </a:cxn>
                  <a:cxn ang="0">
                    <a:pos x="T6" y="T7"/>
                  </a:cxn>
                </a:cxnLst>
                <a:rect l="0" t="0" r="r" b="b"/>
                <a:pathLst>
                  <a:path w="6" h="14">
                    <a:moveTo>
                      <a:pt x="0" y="10"/>
                    </a:moveTo>
                    <a:cubicBezTo>
                      <a:pt x="0" y="6"/>
                      <a:pt x="0" y="3"/>
                      <a:pt x="0" y="0"/>
                    </a:cubicBezTo>
                    <a:cubicBezTo>
                      <a:pt x="2" y="1"/>
                      <a:pt x="3" y="2"/>
                      <a:pt x="5" y="3"/>
                    </a:cubicBezTo>
                    <a:cubicBezTo>
                      <a:pt x="6" y="12"/>
                      <a:pt x="4" y="14"/>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5" name="Freeform 1077"/>
              <p:cNvSpPr>
                <a:spLocks/>
              </p:cNvSpPr>
              <p:nvPr userDrawn="1"/>
            </p:nvSpPr>
            <p:spPr bwMode="auto">
              <a:xfrm>
                <a:off x="3561" y="1254"/>
                <a:ext cx="80" cy="116"/>
              </a:xfrm>
              <a:custGeom>
                <a:avLst/>
                <a:gdLst>
                  <a:gd name="T0" fmla="*/ 5 w 34"/>
                  <a:gd name="T1" fmla="*/ 22 h 49"/>
                  <a:gd name="T2" fmla="*/ 1 w 34"/>
                  <a:gd name="T3" fmla="*/ 14 h 49"/>
                  <a:gd name="T4" fmla="*/ 17 w 34"/>
                  <a:gd name="T5" fmla="*/ 39 h 49"/>
                  <a:gd name="T6" fmla="*/ 5 w 34"/>
                  <a:gd name="T7" fmla="*/ 22 h 49"/>
                </a:gdLst>
                <a:ahLst/>
                <a:cxnLst>
                  <a:cxn ang="0">
                    <a:pos x="T0" y="T1"/>
                  </a:cxn>
                  <a:cxn ang="0">
                    <a:pos x="T2" y="T3"/>
                  </a:cxn>
                  <a:cxn ang="0">
                    <a:pos x="T4" y="T5"/>
                  </a:cxn>
                  <a:cxn ang="0">
                    <a:pos x="T6" y="T7"/>
                  </a:cxn>
                </a:cxnLst>
                <a:rect l="0" t="0" r="r" b="b"/>
                <a:pathLst>
                  <a:path w="34" h="49">
                    <a:moveTo>
                      <a:pt x="5" y="22"/>
                    </a:moveTo>
                    <a:cubicBezTo>
                      <a:pt x="3" y="18"/>
                      <a:pt x="2" y="15"/>
                      <a:pt x="1" y="14"/>
                    </a:cubicBezTo>
                    <a:cubicBezTo>
                      <a:pt x="0" y="0"/>
                      <a:pt x="34" y="49"/>
                      <a:pt x="17" y="39"/>
                    </a:cubicBezTo>
                    <a:cubicBezTo>
                      <a:pt x="10" y="34"/>
                      <a:pt x="8" y="29"/>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6" name="Freeform 1078"/>
              <p:cNvSpPr>
                <a:spLocks/>
              </p:cNvSpPr>
              <p:nvPr userDrawn="1"/>
            </p:nvSpPr>
            <p:spPr bwMode="auto">
              <a:xfrm>
                <a:off x="2501" y="372"/>
                <a:ext cx="165" cy="106"/>
              </a:xfrm>
              <a:custGeom>
                <a:avLst/>
                <a:gdLst>
                  <a:gd name="T0" fmla="*/ 20 w 70"/>
                  <a:gd name="T1" fmla="*/ 18 h 45"/>
                  <a:gd name="T2" fmla="*/ 14 w 70"/>
                  <a:gd name="T3" fmla="*/ 4 h 45"/>
                  <a:gd name="T4" fmla="*/ 70 w 70"/>
                  <a:gd name="T5" fmla="*/ 45 h 45"/>
                  <a:gd name="T6" fmla="*/ 61 w 70"/>
                  <a:gd name="T7" fmla="*/ 42 h 45"/>
                  <a:gd name="T8" fmla="*/ 20 w 70"/>
                  <a:gd name="T9" fmla="*/ 18 h 45"/>
                </a:gdLst>
                <a:ahLst/>
                <a:cxnLst>
                  <a:cxn ang="0">
                    <a:pos x="T0" y="T1"/>
                  </a:cxn>
                  <a:cxn ang="0">
                    <a:pos x="T2" y="T3"/>
                  </a:cxn>
                  <a:cxn ang="0">
                    <a:pos x="T4" y="T5"/>
                  </a:cxn>
                  <a:cxn ang="0">
                    <a:pos x="T6" y="T7"/>
                  </a:cxn>
                  <a:cxn ang="0">
                    <a:pos x="T8" y="T9"/>
                  </a:cxn>
                </a:cxnLst>
                <a:rect l="0" t="0" r="r" b="b"/>
                <a:pathLst>
                  <a:path w="70" h="45">
                    <a:moveTo>
                      <a:pt x="20" y="18"/>
                    </a:moveTo>
                    <a:cubicBezTo>
                      <a:pt x="0" y="3"/>
                      <a:pt x="2" y="0"/>
                      <a:pt x="14" y="4"/>
                    </a:cubicBezTo>
                    <a:cubicBezTo>
                      <a:pt x="31" y="10"/>
                      <a:pt x="64" y="26"/>
                      <a:pt x="70" y="45"/>
                    </a:cubicBezTo>
                    <a:cubicBezTo>
                      <a:pt x="67" y="44"/>
                      <a:pt x="64" y="43"/>
                      <a:pt x="61" y="42"/>
                    </a:cubicBezTo>
                    <a:cubicBezTo>
                      <a:pt x="49" y="38"/>
                      <a:pt x="35" y="29"/>
                      <a:pt x="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7" name="Freeform 1079"/>
              <p:cNvSpPr>
                <a:spLocks/>
              </p:cNvSpPr>
              <p:nvPr userDrawn="1"/>
            </p:nvSpPr>
            <p:spPr bwMode="auto">
              <a:xfrm>
                <a:off x="2210" y="69"/>
                <a:ext cx="175" cy="121"/>
              </a:xfrm>
              <a:custGeom>
                <a:avLst/>
                <a:gdLst>
                  <a:gd name="T0" fmla="*/ 16 w 74"/>
                  <a:gd name="T1" fmla="*/ 21 h 51"/>
                  <a:gd name="T2" fmla="*/ 14 w 74"/>
                  <a:gd name="T3" fmla="*/ 1 h 51"/>
                  <a:gd name="T4" fmla="*/ 43 w 74"/>
                  <a:gd name="T5" fmla="*/ 39 h 51"/>
                  <a:gd name="T6" fmla="*/ 16 w 74"/>
                  <a:gd name="T7" fmla="*/ 21 h 51"/>
                </a:gdLst>
                <a:ahLst/>
                <a:cxnLst>
                  <a:cxn ang="0">
                    <a:pos x="T0" y="T1"/>
                  </a:cxn>
                  <a:cxn ang="0">
                    <a:pos x="T2" y="T3"/>
                  </a:cxn>
                  <a:cxn ang="0">
                    <a:pos x="T4" y="T5"/>
                  </a:cxn>
                  <a:cxn ang="0">
                    <a:pos x="T6" y="T7"/>
                  </a:cxn>
                </a:cxnLst>
                <a:rect l="0" t="0" r="r" b="b"/>
                <a:pathLst>
                  <a:path w="74" h="51">
                    <a:moveTo>
                      <a:pt x="16" y="21"/>
                    </a:moveTo>
                    <a:cubicBezTo>
                      <a:pt x="0" y="3"/>
                      <a:pt x="6" y="0"/>
                      <a:pt x="14" y="1"/>
                    </a:cubicBezTo>
                    <a:cubicBezTo>
                      <a:pt x="28" y="5"/>
                      <a:pt x="74" y="51"/>
                      <a:pt x="43" y="39"/>
                    </a:cubicBezTo>
                    <a:cubicBezTo>
                      <a:pt x="36" y="36"/>
                      <a:pt x="27" y="32"/>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8" name="Freeform 1080"/>
              <p:cNvSpPr>
                <a:spLocks/>
              </p:cNvSpPr>
              <p:nvPr userDrawn="1"/>
            </p:nvSpPr>
            <p:spPr bwMode="auto">
              <a:xfrm>
                <a:off x="3622" y="1619"/>
                <a:ext cx="36" cy="64"/>
              </a:xfrm>
              <a:custGeom>
                <a:avLst/>
                <a:gdLst>
                  <a:gd name="T0" fmla="*/ 6 w 15"/>
                  <a:gd name="T1" fmla="*/ 2 h 27"/>
                  <a:gd name="T2" fmla="*/ 15 w 15"/>
                  <a:gd name="T3" fmla="*/ 22 h 27"/>
                  <a:gd name="T4" fmla="*/ 10 w 15"/>
                  <a:gd name="T5" fmla="*/ 27 h 27"/>
                  <a:gd name="T6" fmla="*/ 6 w 15"/>
                  <a:gd name="T7" fmla="*/ 2 h 27"/>
                </a:gdLst>
                <a:ahLst/>
                <a:cxnLst>
                  <a:cxn ang="0">
                    <a:pos x="T0" y="T1"/>
                  </a:cxn>
                  <a:cxn ang="0">
                    <a:pos x="T2" y="T3"/>
                  </a:cxn>
                  <a:cxn ang="0">
                    <a:pos x="T4" y="T5"/>
                  </a:cxn>
                  <a:cxn ang="0">
                    <a:pos x="T6" y="T7"/>
                  </a:cxn>
                </a:cxnLst>
                <a:rect l="0" t="0" r="r" b="b"/>
                <a:pathLst>
                  <a:path w="15" h="27">
                    <a:moveTo>
                      <a:pt x="6" y="2"/>
                    </a:moveTo>
                    <a:cubicBezTo>
                      <a:pt x="11" y="7"/>
                      <a:pt x="14" y="14"/>
                      <a:pt x="15" y="22"/>
                    </a:cubicBezTo>
                    <a:cubicBezTo>
                      <a:pt x="14" y="25"/>
                      <a:pt x="12" y="26"/>
                      <a:pt x="10" y="27"/>
                    </a:cubicBezTo>
                    <a:cubicBezTo>
                      <a:pt x="2" y="18"/>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9" name="Freeform 1081"/>
              <p:cNvSpPr>
                <a:spLocks/>
              </p:cNvSpPr>
              <p:nvPr userDrawn="1"/>
            </p:nvSpPr>
            <p:spPr bwMode="auto">
              <a:xfrm>
                <a:off x="2901" y="672"/>
                <a:ext cx="165" cy="102"/>
              </a:xfrm>
              <a:custGeom>
                <a:avLst/>
                <a:gdLst>
                  <a:gd name="T0" fmla="*/ 25 w 70"/>
                  <a:gd name="T1" fmla="*/ 18 h 43"/>
                  <a:gd name="T2" fmla="*/ 15 w 70"/>
                  <a:gd name="T3" fmla="*/ 7 h 43"/>
                  <a:gd name="T4" fmla="*/ 70 w 70"/>
                  <a:gd name="T5" fmla="*/ 43 h 43"/>
                  <a:gd name="T6" fmla="*/ 61 w 70"/>
                  <a:gd name="T7" fmla="*/ 40 h 43"/>
                  <a:gd name="T8" fmla="*/ 25 w 70"/>
                  <a:gd name="T9" fmla="*/ 18 h 43"/>
                </a:gdLst>
                <a:ahLst/>
                <a:cxnLst>
                  <a:cxn ang="0">
                    <a:pos x="T0" y="T1"/>
                  </a:cxn>
                  <a:cxn ang="0">
                    <a:pos x="T2" y="T3"/>
                  </a:cxn>
                  <a:cxn ang="0">
                    <a:pos x="T4" y="T5"/>
                  </a:cxn>
                  <a:cxn ang="0">
                    <a:pos x="T6" y="T7"/>
                  </a:cxn>
                  <a:cxn ang="0">
                    <a:pos x="T8" y="T9"/>
                  </a:cxn>
                </a:cxnLst>
                <a:rect l="0" t="0" r="r" b="b"/>
                <a:pathLst>
                  <a:path w="70" h="43">
                    <a:moveTo>
                      <a:pt x="25" y="18"/>
                    </a:moveTo>
                    <a:cubicBezTo>
                      <a:pt x="0" y="2"/>
                      <a:pt x="1" y="0"/>
                      <a:pt x="15" y="7"/>
                    </a:cubicBezTo>
                    <a:cubicBezTo>
                      <a:pt x="32" y="14"/>
                      <a:pt x="61" y="27"/>
                      <a:pt x="70" y="43"/>
                    </a:cubicBezTo>
                    <a:cubicBezTo>
                      <a:pt x="67" y="42"/>
                      <a:pt x="64" y="41"/>
                      <a:pt x="61" y="40"/>
                    </a:cubicBezTo>
                    <a:cubicBezTo>
                      <a:pt x="51" y="35"/>
                      <a:pt x="40" y="29"/>
                      <a:pt x="2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0" name="Freeform 1082"/>
              <p:cNvSpPr>
                <a:spLocks/>
              </p:cNvSpPr>
              <p:nvPr userDrawn="1"/>
            </p:nvSpPr>
            <p:spPr bwMode="auto">
              <a:xfrm>
                <a:off x="3284" y="949"/>
                <a:ext cx="130" cy="95"/>
              </a:xfrm>
              <a:custGeom>
                <a:avLst/>
                <a:gdLst>
                  <a:gd name="T0" fmla="*/ 20 w 55"/>
                  <a:gd name="T1" fmla="*/ 16 h 40"/>
                  <a:gd name="T2" fmla="*/ 42 w 55"/>
                  <a:gd name="T3" fmla="*/ 27 h 40"/>
                  <a:gd name="T4" fmla="*/ 55 w 55"/>
                  <a:gd name="T5" fmla="*/ 40 h 40"/>
                  <a:gd name="T6" fmla="*/ 20 w 55"/>
                  <a:gd name="T7" fmla="*/ 16 h 40"/>
                </a:gdLst>
                <a:ahLst/>
                <a:cxnLst>
                  <a:cxn ang="0">
                    <a:pos x="T0" y="T1"/>
                  </a:cxn>
                  <a:cxn ang="0">
                    <a:pos x="T2" y="T3"/>
                  </a:cxn>
                  <a:cxn ang="0">
                    <a:pos x="T4" y="T5"/>
                  </a:cxn>
                  <a:cxn ang="0">
                    <a:pos x="T6" y="T7"/>
                  </a:cxn>
                </a:cxnLst>
                <a:rect l="0" t="0" r="r" b="b"/>
                <a:pathLst>
                  <a:path w="55" h="40">
                    <a:moveTo>
                      <a:pt x="20" y="16"/>
                    </a:moveTo>
                    <a:cubicBezTo>
                      <a:pt x="0" y="0"/>
                      <a:pt x="21" y="12"/>
                      <a:pt x="42" y="27"/>
                    </a:cubicBezTo>
                    <a:cubicBezTo>
                      <a:pt x="47" y="31"/>
                      <a:pt x="53" y="36"/>
                      <a:pt x="55" y="40"/>
                    </a:cubicBezTo>
                    <a:cubicBezTo>
                      <a:pt x="42" y="34"/>
                      <a:pt x="31" y="25"/>
                      <a:pt x="2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1" name="Freeform 1083"/>
              <p:cNvSpPr>
                <a:spLocks/>
              </p:cNvSpPr>
              <p:nvPr userDrawn="1"/>
            </p:nvSpPr>
            <p:spPr bwMode="auto">
              <a:xfrm>
                <a:off x="3643" y="2078"/>
                <a:ext cx="41" cy="61"/>
              </a:xfrm>
              <a:custGeom>
                <a:avLst/>
                <a:gdLst>
                  <a:gd name="T0" fmla="*/ 6 w 17"/>
                  <a:gd name="T1" fmla="*/ 21 h 26"/>
                  <a:gd name="T2" fmla="*/ 10 w 17"/>
                  <a:gd name="T3" fmla="*/ 26 h 26"/>
                  <a:gd name="T4" fmla="*/ 6 w 17"/>
                  <a:gd name="T5" fmla="*/ 21 h 26"/>
                </a:gdLst>
                <a:ahLst/>
                <a:cxnLst>
                  <a:cxn ang="0">
                    <a:pos x="T0" y="T1"/>
                  </a:cxn>
                  <a:cxn ang="0">
                    <a:pos x="T2" y="T3"/>
                  </a:cxn>
                  <a:cxn ang="0">
                    <a:pos x="T4" y="T5"/>
                  </a:cxn>
                </a:cxnLst>
                <a:rect l="0" t="0" r="r" b="b"/>
                <a:pathLst>
                  <a:path w="17" h="26">
                    <a:moveTo>
                      <a:pt x="6" y="21"/>
                    </a:moveTo>
                    <a:cubicBezTo>
                      <a:pt x="0" y="0"/>
                      <a:pt x="17" y="15"/>
                      <a:pt x="10" y="26"/>
                    </a:cubicBezTo>
                    <a:cubicBezTo>
                      <a:pt x="8" y="25"/>
                      <a:pt x="6" y="24"/>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2" name="Freeform 1084"/>
              <p:cNvSpPr>
                <a:spLocks/>
              </p:cNvSpPr>
              <p:nvPr userDrawn="1"/>
            </p:nvSpPr>
            <p:spPr bwMode="auto">
              <a:xfrm>
                <a:off x="3549" y="1219"/>
                <a:ext cx="78" cy="83"/>
              </a:xfrm>
              <a:custGeom>
                <a:avLst/>
                <a:gdLst>
                  <a:gd name="T0" fmla="*/ 6 w 33"/>
                  <a:gd name="T1" fmla="*/ 10 h 35"/>
                  <a:gd name="T2" fmla="*/ 20 w 33"/>
                  <a:gd name="T3" fmla="*/ 17 h 35"/>
                  <a:gd name="T4" fmla="*/ 6 w 33"/>
                  <a:gd name="T5" fmla="*/ 10 h 35"/>
                </a:gdLst>
                <a:ahLst/>
                <a:cxnLst>
                  <a:cxn ang="0">
                    <a:pos x="T0" y="T1"/>
                  </a:cxn>
                  <a:cxn ang="0">
                    <a:pos x="T2" y="T3"/>
                  </a:cxn>
                  <a:cxn ang="0">
                    <a:pos x="T4" y="T5"/>
                  </a:cxn>
                </a:cxnLst>
                <a:rect l="0" t="0" r="r" b="b"/>
                <a:pathLst>
                  <a:path w="33" h="35">
                    <a:moveTo>
                      <a:pt x="6" y="10"/>
                    </a:moveTo>
                    <a:cubicBezTo>
                      <a:pt x="0" y="0"/>
                      <a:pt x="11" y="5"/>
                      <a:pt x="20" y="17"/>
                    </a:cubicBezTo>
                    <a:cubicBezTo>
                      <a:pt x="33" y="35"/>
                      <a:pt x="18" y="33"/>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3" name="Freeform 1085"/>
              <p:cNvSpPr>
                <a:spLocks/>
              </p:cNvSpPr>
              <p:nvPr userDrawn="1"/>
            </p:nvSpPr>
            <p:spPr bwMode="auto">
              <a:xfrm>
                <a:off x="2205" y="17"/>
                <a:ext cx="102" cy="90"/>
              </a:xfrm>
              <a:custGeom>
                <a:avLst/>
                <a:gdLst>
                  <a:gd name="T0" fmla="*/ 0 w 43"/>
                  <a:gd name="T1" fmla="*/ 0 h 38"/>
                  <a:gd name="T2" fmla="*/ 20 w 43"/>
                  <a:gd name="T3" fmla="*/ 23 h 38"/>
                  <a:gd name="T4" fmla="*/ 29 w 43"/>
                  <a:gd name="T5" fmla="*/ 0 h 38"/>
                  <a:gd name="T6" fmla="*/ 0 w 43"/>
                  <a:gd name="T7" fmla="*/ 0 h 38"/>
                </a:gdLst>
                <a:ahLst/>
                <a:cxnLst>
                  <a:cxn ang="0">
                    <a:pos x="T0" y="T1"/>
                  </a:cxn>
                  <a:cxn ang="0">
                    <a:pos x="T2" y="T3"/>
                  </a:cxn>
                  <a:cxn ang="0">
                    <a:pos x="T4" y="T5"/>
                  </a:cxn>
                  <a:cxn ang="0">
                    <a:pos x="T6" y="T7"/>
                  </a:cxn>
                </a:cxnLst>
                <a:rect l="0" t="0" r="r" b="b"/>
                <a:pathLst>
                  <a:path w="43" h="38">
                    <a:moveTo>
                      <a:pt x="0" y="0"/>
                    </a:moveTo>
                    <a:cubicBezTo>
                      <a:pt x="5" y="13"/>
                      <a:pt x="19" y="22"/>
                      <a:pt x="20" y="23"/>
                    </a:cubicBezTo>
                    <a:cubicBezTo>
                      <a:pt x="41" y="38"/>
                      <a:pt x="43" y="16"/>
                      <a:pt x="29" y="0"/>
                    </a:cubicBezTo>
                    <a:cubicBezTo>
                      <a:pt x="20" y="0"/>
                      <a:pt x="1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4" name="Freeform 1086"/>
              <p:cNvSpPr>
                <a:spLocks/>
              </p:cNvSpPr>
              <p:nvPr userDrawn="1"/>
            </p:nvSpPr>
            <p:spPr bwMode="auto">
              <a:xfrm>
                <a:off x="2430" y="291"/>
                <a:ext cx="163" cy="107"/>
              </a:xfrm>
              <a:custGeom>
                <a:avLst/>
                <a:gdLst>
                  <a:gd name="T0" fmla="*/ 22 w 69"/>
                  <a:gd name="T1" fmla="*/ 21 h 45"/>
                  <a:gd name="T2" fmla="*/ 15 w 69"/>
                  <a:gd name="T3" fmla="*/ 4 h 45"/>
                  <a:gd name="T4" fmla="*/ 69 w 69"/>
                  <a:gd name="T5" fmla="*/ 45 h 45"/>
                  <a:gd name="T6" fmla="*/ 59 w 69"/>
                  <a:gd name="T7" fmla="*/ 43 h 45"/>
                  <a:gd name="T8" fmla="*/ 22 w 69"/>
                  <a:gd name="T9" fmla="*/ 21 h 45"/>
                </a:gdLst>
                <a:ahLst/>
                <a:cxnLst>
                  <a:cxn ang="0">
                    <a:pos x="T0" y="T1"/>
                  </a:cxn>
                  <a:cxn ang="0">
                    <a:pos x="T2" y="T3"/>
                  </a:cxn>
                  <a:cxn ang="0">
                    <a:pos x="T4" y="T5"/>
                  </a:cxn>
                  <a:cxn ang="0">
                    <a:pos x="T6" y="T7"/>
                  </a:cxn>
                  <a:cxn ang="0">
                    <a:pos x="T8" y="T9"/>
                  </a:cxn>
                </a:cxnLst>
                <a:rect l="0" t="0" r="r" b="b"/>
                <a:pathLst>
                  <a:path w="69" h="45">
                    <a:moveTo>
                      <a:pt x="22" y="21"/>
                    </a:moveTo>
                    <a:cubicBezTo>
                      <a:pt x="0" y="3"/>
                      <a:pt x="4" y="0"/>
                      <a:pt x="15" y="4"/>
                    </a:cubicBezTo>
                    <a:cubicBezTo>
                      <a:pt x="31" y="10"/>
                      <a:pt x="67" y="27"/>
                      <a:pt x="69" y="45"/>
                    </a:cubicBezTo>
                    <a:cubicBezTo>
                      <a:pt x="65" y="45"/>
                      <a:pt x="62" y="44"/>
                      <a:pt x="59" y="43"/>
                    </a:cubicBezTo>
                    <a:cubicBezTo>
                      <a:pt x="48" y="40"/>
                      <a:pt x="36" y="32"/>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5" name="Freeform 1087"/>
              <p:cNvSpPr>
                <a:spLocks/>
              </p:cNvSpPr>
              <p:nvPr userDrawn="1"/>
            </p:nvSpPr>
            <p:spPr bwMode="auto">
              <a:xfrm>
                <a:off x="3632" y="1524"/>
                <a:ext cx="45" cy="109"/>
              </a:xfrm>
              <a:custGeom>
                <a:avLst/>
                <a:gdLst>
                  <a:gd name="T0" fmla="*/ 4 w 19"/>
                  <a:gd name="T1" fmla="*/ 14 h 46"/>
                  <a:gd name="T2" fmla="*/ 5 w 19"/>
                  <a:gd name="T3" fmla="*/ 2 h 46"/>
                  <a:gd name="T4" fmla="*/ 4 w 19"/>
                  <a:gd name="T5" fmla="*/ 14 h 46"/>
                </a:gdLst>
                <a:ahLst/>
                <a:cxnLst>
                  <a:cxn ang="0">
                    <a:pos x="T0" y="T1"/>
                  </a:cxn>
                  <a:cxn ang="0">
                    <a:pos x="T2" y="T3"/>
                  </a:cxn>
                  <a:cxn ang="0">
                    <a:pos x="T4" y="T5"/>
                  </a:cxn>
                </a:cxnLst>
                <a:rect l="0" t="0" r="r" b="b"/>
                <a:pathLst>
                  <a:path w="19" h="46">
                    <a:moveTo>
                      <a:pt x="4" y="14"/>
                    </a:moveTo>
                    <a:cubicBezTo>
                      <a:pt x="0" y="3"/>
                      <a:pt x="3" y="0"/>
                      <a:pt x="5" y="2"/>
                    </a:cubicBezTo>
                    <a:cubicBezTo>
                      <a:pt x="19" y="9"/>
                      <a:pt x="18" y="46"/>
                      <a:pt x="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6" name="Freeform 1088"/>
              <p:cNvSpPr>
                <a:spLocks/>
              </p:cNvSpPr>
              <p:nvPr userDrawn="1"/>
            </p:nvSpPr>
            <p:spPr bwMode="auto">
              <a:xfrm>
                <a:off x="2815" y="604"/>
                <a:ext cx="168" cy="99"/>
              </a:xfrm>
              <a:custGeom>
                <a:avLst/>
                <a:gdLst>
                  <a:gd name="T0" fmla="*/ 26 w 71"/>
                  <a:gd name="T1" fmla="*/ 19 h 42"/>
                  <a:gd name="T2" fmla="*/ 10 w 71"/>
                  <a:gd name="T3" fmla="*/ 2 h 42"/>
                  <a:gd name="T4" fmla="*/ 67 w 71"/>
                  <a:gd name="T5" fmla="*/ 41 h 42"/>
                  <a:gd name="T6" fmla="*/ 26 w 71"/>
                  <a:gd name="T7" fmla="*/ 19 h 42"/>
                </a:gdLst>
                <a:ahLst/>
                <a:cxnLst>
                  <a:cxn ang="0">
                    <a:pos x="T0" y="T1"/>
                  </a:cxn>
                  <a:cxn ang="0">
                    <a:pos x="T2" y="T3"/>
                  </a:cxn>
                  <a:cxn ang="0">
                    <a:pos x="T4" y="T5"/>
                  </a:cxn>
                  <a:cxn ang="0">
                    <a:pos x="T6" y="T7"/>
                  </a:cxn>
                </a:cxnLst>
                <a:rect l="0" t="0" r="r" b="b"/>
                <a:pathLst>
                  <a:path w="71" h="42">
                    <a:moveTo>
                      <a:pt x="26" y="19"/>
                    </a:moveTo>
                    <a:cubicBezTo>
                      <a:pt x="0" y="1"/>
                      <a:pt x="2" y="0"/>
                      <a:pt x="10" y="2"/>
                    </a:cubicBezTo>
                    <a:cubicBezTo>
                      <a:pt x="23" y="7"/>
                      <a:pt x="71" y="40"/>
                      <a:pt x="67" y="41"/>
                    </a:cubicBezTo>
                    <a:cubicBezTo>
                      <a:pt x="60" y="42"/>
                      <a:pt x="41" y="29"/>
                      <a:pt x="2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7" name="Freeform 1089"/>
              <p:cNvSpPr>
                <a:spLocks/>
              </p:cNvSpPr>
              <p:nvPr userDrawn="1"/>
            </p:nvSpPr>
            <p:spPr bwMode="auto">
              <a:xfrm>
                <a:off x="3222" y="895"/>
                <a:ext cx="128" cy="87"/>
              </a:xfrm>
              <a:custGeom>
                <a:avLst/>
                <a:gdLst>
                  <a:gd name="T0" fmla="*/ 20 w 54"/>
                  <a:gd name="T1" fmla="*/ 16 h 37"/>
                  <a:gd name="T2" fmla="*/ 11 w 54"/>
                  <a:gd name="T3" fmla="*/ 6 h 37"/>
                  <a:gd name="T4" fmla="*/ 54 w 54"/>
                  <a:gd name="T5" fmla="*/ 37 h 37"/>
                  <a:gd name="T6" fmla="*/ 20 w 54"/>
                  <a:gd name="T7" fmla="*/ 16 h 37"/>
                </a:gdLst>
                <a:ahLst/>
                <a:cxnLst>
                  <a:cxn ang="0">
                    <a:pos x="T0" y="T1"/>
                  </a:cxn>
                  <a:cxn ang="0">
                    <a:pos x="T2" y="T3"/>
                  </a:cxn>
                  <a:cxn ang="0">
                    <a:pos x="T4" y="T5"/>
                  </a:cxn>
                  <a:cxn ang="0">
                    <a:pos x="T6" y="T7"/>
                  </a:cxn>
                </a:cxnLst>
                <a:rect l="0" t="0" r="r" b="b"/>
                <a:pathLst>
                  <a:path w="54" h="37">
                    <a:moveTo>
                      <a:pt x="20" y="16"/>
                    </a:moveTo>
                    <a:cubicBezTo>
                      <a:pt x="4" y="5"/>
                      <a:pt x="0" y="0"/>
                      <a:pt x="11" y="6"/>
                    </a:cubicBezTo>
                    <a:cubicBezTo>
                      <a:pt x="27" y="14"/>
                      <a:pt x="44" y="23"/>
                      <a:pt x="54" y="37"/>
                    </a:cubicBezTo>
                    <a:cubicBezTo>
                      <a:pt x="42" y="33"/>
                      <a:pt x="31" y="24"/>
                      <a:pt x="2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8" name="Freeform 1090"/>
              <p:cNvSpPr>
                <a:spLocks/>
              </p:cNvSpPr>
              <p:nvPr userDrawn="1"/>
            </p:nvSpPr>
            <p:spPr bwMode="auto">
              <a:xfrm>
                <a:off x="3665" y="1948"/>
                <a:ext cx="40" cy="61"/>
              </a:xfrm>
              <a:custGeom>
                <a:avLst/>
                <a:gdLst>
                  <a:gd name="T0" fmla="*/ 6 w 17"/>
                  <a:gd name="T1" fmla="*/ 20 h 26"/>
                  <a:gd name="T2" fmla="*/ 10 w 17"/>
                  <a:gd name="T3" fmla="*/ 26 h 26"/>
                  <a:gd name="T4" fmla="*/ 6 w 17"/>
                  <a:gd name="T5" fmla="*/ 20 h 26"/>
                </a:gdLst>
                <a:ahLst/>
                <a:cxnLst>
                  <a:cxn ang="0">
                    <a:pos x="T0" y="T1"/>
                  </a:cxn>
                  <a:cxn ang="0">
                    <a:pos x="T2" y="T3"/>
                  </a:cxn>
                  <a:cxn ang="0">
                    <a:pos x="T4" y="T5"/>
                  </a:cxn>
                </a:cxnLst>
                <a:rect l="0" t="0" r="r" b="b"/>
                <a:pathLst>
                  <a:path w="17" h="26">
                    <a:moveTo>
                      <a:pt x="6" y="20"/>
                    </a:moveTo>
                    <a:cubicBezTo>
                      <a:pt x="0" y="0"/>
                      <a:pt x="17" y="16"/>
                      <a:pt x="10" y="26"/>
                    </a:cubicBezTo>
                    <a:cubicBezTo>
                      <a:pt x="9" y="25"/>
                      <a:pt x="6" y="24"/>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9" name="Freeform 1091"/>
              <p:cNvSpPr>
                <a:spLocks/>
              </p:cNvSpPr>
              <p:nvPr userDrawn="1"/>
            </p:nvSpPr>
            <p:spPr bwMode="auto">
              <a:xfrm>
                <a:off x="3528" y="1167"/>
                <a:ext cx="66" cy="68"/>
              </a:xfrm>
              <a:custGeom>
                <a:avLst/>
                <a:gdLst>
                  <a:gd name="T0" fmla="*/ 9 w 28"/>
                  <a:gd name="T1" fmla="*/ 13 h 29"/>
                  <a:gd name="T2" fmla="*/ 8 w 28"/>
                  <a:gd name="T3" fmla="*/ 5 h 29"/>
                  <a:gd name="T4" fmla="*/ 28 w 28"/>
                  <a:gd name="T5" fmla="*/ 29 h 29"/>
                  <a:gd name="T6" fmla="*/ 9 w 28"/>
                  <a:gd name="T7" fmla="*/ 13 h 29"/>
                </a:gdLst>
                <a:ahLst/>
                <a:cxnLst>
                  <a:cxn ang="0">
                    <a:pos x="T0" y="T1"/>
                  </a:cxn>
                  <a:cxn ang="0">
                    <a:pos x="T2" y="T3"/>
                  </a:cxn>
                  <a:cxn ang="0">
                    <a:pos x="T4" y="T5"/>
                  </a:cxn>
                  <a:cxn ang="0">
                    <a:pos x="T6" y="T7"/>
                  </a:cxn>
                </a:cxnLst>
                <a:rect l="0" t="0" r="r" b="b"/>
                <a:pathLst>
                  <a:path w="28" h="29">
                    <a:moveTo>
                      <a:pt x="9" y="13"/>
                    </a:moveTo>
                    <a:cubicBezTo>
                      <a:pt x="0" y="0"/>
                      <a:pt x="2" y="1"/>
                      <a:pt x="8" y="5"/>
                    </a:cubicBezTo>
                    <a:cubicBezTo>
                      <a:pt x="18" y="12"/>
                      <a:pt x="25" y="19"/>
                      <a:pt x="28" y="29"/>
                    </a:cubicBezTo>
                    <a:cubicBezTo>
                      <a:pt x="20" y="26"/>
                      <a:pt x="15" y="20"/>
                      <a:pt x="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0" name="Freeform 1092"/>
              <p:cNvSpPr>
                <a:spLocks/>
              </p:cNvSpPr>
              <p:nvPr userDrawn="1"/>
            </p:nvSpPr>
            <p:spPr bwMode="auto">
              <a:xfrm>
                <a:off x="3641" y="1444"/>
                <a:ext cx="50" cy="78"/>
              </a:xfrm>
              <a:custGeom>
                <a:avLst/>
                <a:gdLst>
                  <a:gd name="T0" fmla="*/ 2 w 21"/>
                  <a:gd name="T1" fmla="*/ 9 h 33"/>
                  <a:gd name="T2" fmla="*/ 2 w 21"/>
                  <a:gd name="T3" fmla="*/ 0 h 33"/>
                  <a:gd name="T4" fmla="*/ 11 w 21"/>
                  <a:gd name="T5" fmla="*/ 25 h 33"/>
                  <a:gd name="T6" fmla="*/ 2 w 21"/>
                  <a:gd name="T7" fmla="*/ 9 h 33"/>
                </a:gdLst>
                <a:ahLst/>
                <a:cxnLst>
                  <a:cxn ang="0">
                    <a:pos x="T0" y="T1"/>
                  </a:cxn>
                  <a:cxn ang="0">
                    <a:pos x="T2" y="T3"/>
                  </a:cxn>
                  <a:cxn ang="0">
                    <a:pos x="T4" y="T5"/>
                  </a:cxn>
                  <a:cxn ang="0">
                    <a:pos x="T6" y="T7"/>
                  </a:cxn>
                </a:cxnLst>
                <a:rect l="0" t="0" r="r" b="b"/>
                <a:pathLst>
                  <a:path w="21" h="33">
                    <a:moveTo>
                      <a:pt x="2" y="9"/>
                    </a:moveTo>
                    <a:cubicBezTo>
                      <a:pt x="0" y="3"/>
                      <a:pt x="0" y="0"/>
                      <a:pt x="2" y="0"/>
                    </a:cubicBezTo>
                    <a:cubicBezTo>
                      <a:pt x="12" y="1"/>
                      <a:pt x="21" y="33"/>
                      <a:pt x="11" y="25"/>
                    </a:cubicBezTo>
                    <a:cubicBezTo>
                      <a:pt x="8" y="23"/>
                      <a:pt x="5" y="20"/>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1" name="Freeform 1093"/>
              <p:cNvSpPr>
                <a:spLocks/>
              </p:cNvSpPr>
              <p:nvPr userDrawn="1"/>
            </p:nvSpPr>
            <p:spPr bwMode="auto">
              <a:xfrm>
                <a:off x="2373" y="211"/>
                <a:ext cx="156" cy="104"/>
              </a:xfrm>
              <a:custGeom>
                <a:avLst/>
                <a:gdLst>
                  <a:gd name="T0" fmla="*/ 20 w 66"/>
                  <a:gd name="T1" fmla="*/ 21 h 44"/>
                  <a:gd name="T2" fmla="*/ 16 w 66"/>
                  <a:gd name="T3" fmla="*/ 4 h 44"/>
                  <a:gd name="T4" fmla="*/ 64 w 66"/>
                  <a:gd name="T5" fmla="*/ 44 h 44"/>
                  <a:gd name="T6" fmla="*/ 55 w 66"/>
                  <a:gd name="T7" fmla="*/ 43 h 44"/>
                  <a:gd name="T8" fmla="*/ 20 w 66"/>
                  <a:gd name="T9" fmla="*/ 21 h 44"/>
                </a:gdLst>
                <a:ahLst/>
                <a:cxnLst>
                  <a:cxn ang="0">
                    <a:pos x="T0" y="T1"/>
                  </a:cxn>
                  <a:cxn ang="0">
                    <a:pos x="T2" y="T3"/>
                  </a:cxn>
                  <a:cxn ang="0">
                    <a:pos x="T4" y="T5"/>
                  </a:cxn>
                  <a:cxn ang="0">
                    <a:pos x="T6" y="T7"/>
                  </a:cxn>
                  <a:cxn ang="0">
                    <a:pos x="T8" y="T9"/>
                  </a:cxn>
                </a:cxnLst>
                <a:rect l="0" t="0" r="r" b="b"/>
                <a:pathLst>
                  <a:path w="66" h="44">
                    <a:moveTo>
                      <a:pt x="20" y="21"/>
                    </a:moveTo>
                    <a:cubicBezTo>
                      <a:pt x="0" y="4"/>
                      <a:pt x="4" y="0"/>
                      <a:pt x="16" y="4"/>
                    </a:cubicBezTo>
                    <a:cubicBezTo>
                      <a:pt x="31" y="8"/>
                      <a:pt x="66" y="26"/>
                      <a:pt x="64" y="44"/>
                    </a:cubicBezTo>
                    <a:cubicBezTo>
                      <a:pt x="61" y="44"/>
                      <a:pt x="58" y="43"/>
                      <a:pt x="55" y="43"/>
                    </a:cubicBezTo>
                    <a:cubicBezTo>
                      <a:pt x="44" y="40"/>
                      <a:pt x="33" y="33"/>
                      <a:pt x="2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2" name="Freeform 1094"/>
              <p:cNvSpPr>
                <a:spLocks/>
              </p:cNvSpPr>
              <p:nvPr userDrawn="1"/>
            </p:nvSpPr>
            <p:spPr bwMode="auto">
              <a:xfrm>
                <a:off x="2740" y="521"/>
                <a:ext cx="158" cy="104"/>
              </a:xfrm>
              <a:custGeom>
                <a:avLst/>
                <a:gdLst>
                  <a:gd name="T0" fmla="*/ 21 w 67"/>
                  <a:gd name="T1" fmla="*/ 22 h 44"/>
                  <a:gd name="T2" fmla="*/ 0 w 67"/>
                  <a:gd name="T3" fmla="*/ 4 h 44"/>
                  <a:gd name="T4" fmla="*/ 67 w 67"/>
                  <a:gd name="T5" fmla="*/ 44 h 44"/>
                  <a:gd name="T6" fmla="*/ 52 w 67"/>
                  <a:gd name="T7" fmla="*/ 40 h 44"/>
                  <a:gd name="T8" fmla="*/ 21 w 67"/>
                  <a:gd name="T9" fmla="*/ 22 h 44"/>
                </a:gdLst>
                <a:ahLst/>
                <a:cxnLst>
                  <a:cxn ang="0">
                    <a:pos x="T0" y="T1"/>
                  </a:cxn>
                  <a:cxn ang="0">
                    <a:pos x="T2" y="T3"/>
                  </a:cxn>
                  <a:cxn ang="0">
                    <a:pos x="T4" y="T5"/>
                  </a:cxn>
                  <a:cxn ang="0">
                    <a:pos x="T6" y="T7"/>
                  </a:cxn>
                  <a:cxn ang="0">
                    <a:pos x="T8" y="T9"/>
                  </a:cxn>
                </a:cxnLst>
                <a:rect l="0" t="0" r="r" b="b"/>
                <a:pathLst>
                  <a:path w="67" h="44">
                    <a:moveTo>
                      <a:pt x="21" y="22"/>
                    </a:moveTo>
                    <a:cubicBezTo>
                      <a:pt x="6" y="11"/>
                      <a:pt x="0" y="5"/>
                      <a:pt x="0" y="4"/>
                    </a:cubicBezTo>
                    <a:cubicBezTo>
                      <a:pt x="3" y="0"/>
                      <a:pt x="55" y="27"/>
                      <a:pt x="67" y="44"/>
                    </a:cubicBezTo>
                    <a:cubicBezTo>
                      <a:pt x="61" y="44"/>
                      <a:pt x="57" y="42"/>
                      <a:pt x="52" y="40"/>
                    </a:cubicBezTo>
                    <a:cubicBezTo>
                      <a:pt x="48" y="38"/>
                      <a:pt x="41" y="35"/>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3" name="Freeform 1095"/>
              <p:cNvSpPr>
                <a:spLocks/>
              </p:cNvSpPr>
              <p:nvPr userDrawn="1"/>
            </p:nvSpPr>
            <p:spPr bwMode="auto">
              <a:xfrm>
                <a:off x="3684" y="1839"/>
                <a:ext cx="26" cy="52"/>
              </a:xfrm>
              <a:custGeom>
                <a:avLst/>
                <a:gdLst>
                  <a:gd name="T0" fmla="*/ 5 w 11"/>
                  <a:gd name="T1" fmla="*/ 3 h 22"/>
                  <a:gd name="T2" fmla="*/ 11 w 11"/>
                  <a:gd name="T3" fmla="*/ 20 h 22"/>
                  <a:gd name="T4" fmla="*/ 9 w 11"/>
                  <a:gd name="T5" fmla="*/ 22 h 22"/>
                  <a:gd name="T6" fmla="*/ 5 w 11"/>
                  <a:gd name="T7" fmla="*/ 3 h 22"/>
                </a:gdLst>
                <a:ahLst/>
                <a:cxnLst>
                  <a:cxn ang="0">
                    <a:pos x="T0" y="T1"/>
                  </a:cxn>
                  <a:cxn ang="0">
                    <a:pos x="T2" y="T3"/>
                  </a:cxn>
                  <a:cxn ang="0">
                    <a:pos x="T4" y="T5"/>
                  </a:cxn>
                  <a:cxn ang="0">
                    <a:pos x="T6" y="T7"/>
                  </a:cxn>
                </a:cxnLst>
                <a:rect l="0" t="0" r="r" b="b"/>
                <a:pathLst>
                  <a:path w="11" h="22">
                    <a:moveTo>
                      <a:pt x="5" y="3"/>
                    </a:moveTo>
                    <a:cubicBezTo>
                      <a:pt x="10" y="6"/>
                      <a:pt x="11" y="12"/>
                      <a:pt x="11" y="20"/>
                    </a:cubicBezTo>
                    <a:cubicBezTo>
                      <a:pt x="10" y="20"/>
                      <a:pt x="10" y="20"/>
                      <a:pt x="9" y="22"/>
                    </a:cubicBezTo>
                    <a:cubicBezTo>
                      <a:pt x="2" y="20"/>
                      <a:pt x="0" y="0"/>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4" name="Freeform 1096"/>
              <p:cNvSpPr>
                <a:spLocks/>
              </p:cNvSpPr>
              <p:nvPr userDrawn="1"/>
            </p:nvSpPr>
            <p:spPr bwMode="auto">
              <a:xfrm>
                <a:off x="3144" y="831"/>
                <a:ext cx="145" cy="90"/>
              </a:xfrm>
              <a:custGeom>
                <a:avLst/>
                <a:gdLst>
                  <a:gd name="T0" fmla="*/ 23 w 61"/>
                  <a:gd name="T1" fmla="*/ 17 h 38"/>
                  <a:gd name="T2" fmla="*/ 8 w 61"/>
                  <a:gd name="T3" fmla="*/ 3 h 38"/>
                  <a:gd name="T4" fmla="*/ 57 w 61"/>
                  <a:gd name="T5" fmla="*/ 38 h 38"/>
                  <a:gd name="T6" fmla="*/ 23 w 61"/>
                  <a:gd name="T7" fmla="*/ 17 h 38"/>
                </a:gdLst>
                <a:ahLst/>
                <a:cxnLst>
                  <a:cxn ang="0">
                    <a:pos x="T0" y="T1"/>
                  </a:cxn>
                  <a:cxn ang="0">
                    <a:pos x="T2" y="T3"/>
                  </a:cxn>
                  <a:cxn ang="0">
                    <a:pos x="T4" y="T5"/>
                  </a:cxn>
                  <a:cxn ang="0">
                    <a:pos x="T6" y="T7"/>
                  </a:cxn>
                </a:cxnLst>
                <a:rect l="0" t="0" r="r" b="b"/>
                <a:pathLst>
                  <a:path w="61" h="38">
                    <a:moveTo>
                      <a:pt x="23" y="17"/>
                    </a:moveTo>
                    <a:cubicBezTo>
                      <a:pt x="0" y="1"/>
                      <a:pt x="1" y="0"/>
                      <a:pt x="8" y="3"/>
                    </a:cubicBezTo>
                    <a:cubicBezTo>
                      <a:pt x="19" y="8"/>
                      <a:pt x="61" y="38"/>
                      <a:pt x="57" y="38"/>
                    </a:cubicBezTo>
                    <a:cubicBezTo>
                      <a:pt x="51" y="38"/>
                      <a:pt x="37" y="26"/>
                      <a:pt x="2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5" name="Freeform 1097"/>
              <p:cNvSpPr>
                <a:spLocks/>
              </p:cNvSpPr>
              <p:nvPr userDrawn="1"/>
            </p:nvSpPr>
            <p:spPr bwMode="auto">
              <a:xfrm>
                <a:off x="3707" y="2336"/>
                <a:ext cx="12" cy="26"/>
              </a:xfrm>
              <a:custGeom>
                <a:avLst/>
                <a:gdLst>
                  <a:gd name="T0" fmla="*/ 0 w 5"/>
                  <a:gd name="T1" fmla="*/ 7 h 11"/>
                  <a:gd name="T2" fmla="*/ 0 w 5"/>
                  <a:gd name="T3" fmla="*/ 2 h 11"/>
                  <a:gd name="T4" fmla="*/ 1 w 5"/>
                  <a:gd name="T5" fmla="*/ 0 h 11"/>
                  <a:gd name="T6" fmla="*/ 4 w 5"/>
                  <a:gd name="T7" fmla="*/ 2 h 11"/>
                  <a:gd name="T8" fmla="*/ 5 w 5"/>
                  <a:gd name="T9" fmla="*/ 5 h 11"/>
                  <a:gd name="T10" fmla="*/ 5 w 5"/>
                  <a:gd name="T11" fmla="*/ 10 h 11"/>
                  <a:gd name="T12" fmla="*/ 4 w 5"/>
                  <a:gd name="T13" fmla="*/ 11 h 11"/>
                  <a:gd name="T14" fmla="*/ 1 w 5"/>
                  <a:gd name="T15" fmla="*/ 10 h 11"/>
                  <a:gd name="T16" fmla="*/ 0 w 5"/>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0" y="7"/>
                    </a:moveTo>
                    <a:cubicBezTo>
                      <a:pt x="0" y="5"/>
                      <a:pt x="0" y="4"/>
                      <a:pt x="0" y="2"/>
                    </a:cubicBezTo>
                    <a:cubicBezTo>
                      <a:pt x="1" y="3"/>
                      <a:pt x="1" y="2"/>
                      <a:pt x="1" y="0"/>
                    </a:cubicBezTo>
                    <a:cubicBezTo>
                      <a:pt x="2" y="1"/>
                      <a:pt x="3" y="1"/>
                      <a:pt x="4" y="2"/>
                    </a:cubicBezTo>
                    <a:cubicBezTo>
                      <a:pt x="4" y="4"/>
                      <a:pt x="4" y="4"/>
                      <a:pt x="5" y="5"/>
                    </a:cubicBezTo>
                    <a:cubicBezTo>
                      <a:pt x="5" y="6"/>
                      <a:pt x="5" y="8"/>
                      <a:pt x="5" y="10"/>
                    </a:cubicBezTo>
                    <a:cubicBezTo>
                      <a:pt x="4" y="9"/>
                      <a:pt x="4" y="10"/>
                      <a:pt x="4" y="11"/>
                    </a:cubicBezTo>
                    <a:cubicBezTo>
                      <a:pt x="3" y="11"/>
                      <a:pt x="2" y="11"/>
                      <a:pt x="1" y="10"/>
                    </a:cubicBezTo>
                    <a:cubicBezTo>
                      <a:pt x="2" y="8"/>
                      <a:pt x="1" y="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6" name="Freeform 1098"/>
              <p:cNvSpPr>
                <a:spLocks/>
              </p:cNvSpPr>
              <p:nvPr userDrawn="1"/>
            </p:nvSpPr>
            <p:spPr bwMode="auto">
              <a:xfrm>
                <a:off x="3492" y="1112"/>
                <a:ext cx="78" cy="71"/>
              </a:xfrm>
              <a:custGeom>
                <a:avLst/>
                <a:gdLst>
                  <a:gd name="T0" fmla="*/ 12 w 33"/>
                  <a:gd name="T1" fmla="*/ 14 h 30"/>
                  <a:gd name="T2" fmla="*/ 3 w 33"/>
                  <a:gd name="T3" fmla="*/ 2 h 30"/>
                  <a:gd name="T4" fmla="*/ 33 w 33"/>
                  <a:gd name="T5" fmla="*/ 30 h 30"/>
                  <a:gd name="T6" fmla="*/ 12 w 33"/>
                  <a:gd name="T7" fmla="*/ 14 h 30"/>
                </a:gdLst>
                <a:ahLst/>
                <a:cxnLst>
                  <a:cxn ang="0">
                    <a:pos x="T0" y="T1"/>
                  </a:cxn>
                  <a:cxn ang="0">
                    <a:pos x="T2" y="T3"/>
                  </a:cxn>
                  <a:cxn ang="0">
                    <a:pos x="T4" y="T5"/>
                  </a:cxn>
                  <a:cxn ang="0">
                    <a:pos x="T6" y="T7"/>
                  </a:cxn>
                </a:cxnLst>
                <a:rect l="0" t="0" r="r" b="b"/>
                <a:pathLst>
                  <a:path w="33" h="30">
                    <a:moveTo>
                      <a:pt x="12" y="14"/>
                    </a:moveTo>
                    <a:cubicBezTo>
                      <a:pt x="0" y="2"/>
                      <a:pt x="0" y="0"/>
                      <a:pt x="3" y="2"/>
                    </a:cubicBezTo>
                    <a:cubicBezTo>
                      <a:pt x="15" y="8"/>
                      <a:pt x="28" y="18"/>
                      <a:pt x="33" y="30"/>
                    </a:cubicBezTo>
                    <a:cubicBezTo>
                      <a:pt x="25" y="26"/>
                      <a:pt x="19" y="20"/>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7" name="Freeform 1099"/>
              <p:cNvSpPr>
                <a:spLocks/>
              </p:cNvSpPr>
              <p:nvPr userDrawn="1"/>
            </p:nvSpPr>
            <p:spPr bwMode="auto">
              <a:xfrm>
                <a:off x="3639" y="1370"/>
                <a:ext cx="59" cy="95"/>
              </a:xfrm>
              <a:custGeom>
                <a:avLst/>
                <a:gdLst>
                  <a:gd name="T0" fmla="*/ 4 w 25"/>
                  <a:gd name="T1" fmla="*/ 13 h 40"/>
                  <a:gd name="T2" fmla="*/ 6 w 25"/>
                  <a:gd name="T3" fmla="*/ 4 h 40"/>
                  <a:gd name="T4" fmla="*/ 4 w 25"/>
                  <a:gd name="T5" fmla="*/ 13 h 40"/>
                </a:gdLst>
                <a:ahLst/>
                <a:cxnLst>
                  <a:cxn ang="0">
                    <a:pos x="T0" y="T1"/>
                  </a:cxn>
                  <a:cxn ang="0">
                    <a:pos x="T2" y="T3"/>
                  </a:cxn>
                  <a:cxn ang="0">
                    <a:pos x="T4" y="T5"/>
                  </a:cxn>
                </a:cxnLst>
                <a:rect l="0" t="0" r="r" b="b"/>
                <a:pathLst>
                  <a:path w="25" h="40">
                    <a:moveTo>
                      <a:pt x="4" y="13"/>
                    </a:moveTo>
                    <a:cubicBezTo>
                      <a:pt x="0" y="3"/>
                      <a:pt x="1" y="0"/>
                      <a:pt x="6" y="4"/>
                    </a:cubicBezTo>
                    <a:cubicBezTo>
                      <a:pt x="25" y="19"/>
                      <a:pt x="17" y="40"/>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8" name="Freeform 1100"/>
              <p:cNvSpPr>
                <a:spLocks/>
              </p:cNvSpPr>
              <p:nvPr userDrawn="1"/>
            </p:nvSpPr>
            <p:spPr bwMode="auto">
              <a:xfrm>
                <a:off x="2342" y="119"/>
                <a:ext cx="159" cy="118"/>
              </a:xfrm>
              <a:custGeom>
                <a:avLst/>
                <a:gdLst>
                  <a:gd name="T0" fmla="*/ 12 w 67"/>
                  <a:gd name="T1" fmla="*/ 25 h 50"/>
                  <a:gd name="T2" fmla="*/ 2 w 67"/>
                  <a:gd name="T3" fmla="*/ 7 h 50"/>
                  <a:gd name="T4" fmla="*/ 44 w 67"/>
                  <a:gd name="T5" fmla="*/ 46 h 50"/>
                  <a:gd name="T6" fmla="*/ 12 w 67"/>
                  <a:gd name="T7" fmla="*/ 25 h 50"/>
                </a:gdLst>
                <a:ahLst/>
                <a:cxnLst>
                  <a:cxn ang="0">
                    <a:pos x="T0" y="T1"/>
                  </a:cxn>
                  <a:cxn ang="0">
                    <a:pos x="T2" y="T3"/>
                  </a:cxn>
                  <a:cxn ang="0">
                    <a:pos x="T4" y="T5"/>
                  </a:cxn>
                  <a:cxn ang="0">
                    <a:pos x="T6" y="T7"/>
                  </a:cxn>
                </a:cxnLst>
                <a:rect l="0" t="0" r="r" b="b"/>
                <a:pathLst>
                  <a:path w="67" h="50">
                    <a:moveTo>
                      <a:pt x="12" y="25"/>
                    </a:moveTo>
                    <a:cubicBezTo>
                      <a:pt x="1" y="15"/>
                      <a:pt x="0" y="8"/>
                      <a:pt x="2" y="7"/>
                    </a:cubicBezTo>
                    <a:cubicBezTo>
                      <a:pt x="19" y="0"/>
                      <a:pt x="67" y="50"/>
                      <a:pt x="44" y="46"/>
                    </a:cubicBezTo>
                    <a:cubicBezTo>
                      <a:pt x="36" y="45"/>
                      <a:pt x="27" y="40"/>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9" name="Freeform 1101"/>
              <p:cNvSpPr>
                <a:spLocks/>
              </p:cNvSpPr>
              <p:nvPr userDrawn="1"/>
            </p:nvSpPr>
            <p:spPr bwMode="auto">
              <a:xfrm>
                <a:off x="2659" y="441"/>
                <a:ext cx="156" cy="106"/>
              </a:xfrm>
              <a:custGeom>
                <a:avLst/>
                <a:gdLst>
                  <a:gd name="T0" fmla="*/ 21 w 66"/>
                  <a:gd name="T1" fmla="*/ 23 h 45"/>
                  <a:gd name="T2" fmla="*/ 1 w 66"/>
                  <a:gd name="T3" fmla="*/ 5 h 45"/>
                  <a:gd name="T4" fmla="*/ 66 w 66"/>
                  <a:gd name="T5" fmla="*/ 44 h 45"/>
                  <a:gd name="T6" fmla="*/ 52 w 66"/>
                  <a:gd name="T7" fmla="*/ 41 h 45"/>
                  <a:gd name="T8" fmla="*/ 21 w 66"/>
                  <a:gd name="T9" fmla="*/ 23 h 45"/>
                </a:gdLst>
                <a:ahLst/>
                <a:cxnLst>
                  <a:cxn ang="0">
                    <a:pos x="T0" y="T1"/>
                  </a:cxn>
                  <a:cxn ang="0">
                    <a:pos x="T2" y="T3"/>
                  </a:cxn>
                  <a:cxn ang="0">
                    <a:pos x="T4" y="T5"/>
                  </a:cxn>
                  <a:cxn ang="0">
                    <a:pos x="T6" y="T7"/>
                  </a:cxn>
                  <a:cxn ang="0">
                    <a:pos x="T8" y="T9"/>
                  </a:cxn>
                </a:cxnLst>
                <a:rect l="0" t="0" r="r" b="b"/>
                <a:pathLst>
                  <a:path w="66" h="45">
                    <a:moveTo>
                      <a:pt x="21" y="23"/>
                    </a:moveTo>
                    <a:cubicBezTo>
                      <a:pt x="6" y="13"/>
                      <a:pt x="0" y="6"/>
                      <a:pt x="1" y="5"/>
                    </a:cubicBezTo>
                    <a:cubicBezTo>
                      <a:pt x="5" y="0"/>
                      <a:pt x="56" y="27"/>
                      <a:pt x="66" y="44"/>
                    </a:cubicBezTo>
                    <a:cubicBezTo>
                      <a:pt x="61" y="45"/>
                      <a:pt x="56" y="43"/>
                      <a:pt x="52" y="41"/>
                    </a:cubicBezTo>
                    <a:cubicBezTo>
                      <a:pt x="48" y="39"/>
                      <a:pt x="40" y="36"/>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0" name="Freeform 1102"/>
              <p:cNvSpPr>
                <a:spLocks/>
              </p:cNvSpPr>
              <p:nvPr userDrawn="1"/>
            </p:nvSpPr>
            <p:spPr bwMode="auto">
              <a:xfrm>
                <a:off x="3696" y="1732"/>
                <a:ext cx="30" cy="57"/>
              </a:xfrm>
              <a:custGeom>
                <a:avLst/>
                <a:gdLst>
                  <a:gd name="T0" fmla="*/ 4 w 13"/>
                  <a:gd name="T1" fmla="*/ 0 h 24"/>
                  <a:gd name="T2" fmla="*/ 11 w 13"/>
                  <a:gd name="T3" fmla="*/ 6 h 24"/>
                  <a:gd name="T4" fmla="*/ 13 w 13"/>
                  <a:gd name="T5" fmla="*/ 21 h 24"/>
                  <a:gd name="T6" fmla="*/ 4 w 13"/>
                  <a:gd name="T7" fmla="*/ 0 h 24"/>
                </a:gdLst>
                <a:ahLst/>
                <a:cxnLst>
                  <a:cxn ang="0">
                    <a:pos x="T0" y="T1"/>
                  </a:cxn>
                  <a:cxn ang="0">
                    <a:pos x="T2" y="T3"/>
                  </a:cxn>
                  <a:cxn ang="0">
                    <a:pos x="T4" y="T5"/>
                  </a:cxn>
                  <a:cxn ang="0">
                    <a:pos x="T6" y="T7"/>
                  </a:cxn>
                </a:cxnLst>
                <a:rect l="0" t="0" r="r" b="b"/>
                <a:pathLst>
                  <a:path w="13" h="24">
                    <a:moveTo>
                      <a:pt x="4" y="0"/>
                    </a:moveTo>
                    <a:cubicBezTo>
                      <a:pt x="6" y="2"/>
                      <a:pt x="9" y="4"/>
                      <a:pt x="11" y="6"/>
                    </a:cubicBezTo>
                    <a:cubicBezTo>
                      <a:pt x="13" y="10"/>
                      <a:pt x="13" y="15"/>
                      <a:pt x="13" y="21"/>
                    </a:cubicBezTo>
                    <a:cubicBezTo>
                      <a:pt x="8" y="24"/>
                      <a:pt x="0" y="6"/>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1" name="Freeform 1103"/>
              <p:cNvSpPr>
                <a:spLocks/>
              </p:cNvSpPr>
              <p:nvPr userDrawn="1"/>
            </p:nvSpPr>
            <p:spPr bwMode="auto">
              <a:xfrm>
                <a:off x="3061" y="760"/>
                <a:ext cx="152" cy="95"/>
              </a:xfrm>
              <a:custGeom>
                <a:avLst/>
                <a:gdLst>
                  <a:gd name="T0" fmla="*/ 25 w 64"/>
                  <a:gd name="T1" fmla="*/ 18 h 40"/>
                  <a:gd name="T2" fmla="*/ 9 w 64"/>
                  <a:gd name="T3" fmla="*/ 3 h 40"/>
                  <a:gd name="T4" fmla="*/ 60 w 64"/>
                  <a:gd name="T5" fmla="*/ 39 h 40"/>
                  <a:gd name="T6" fmla="*/ 25 w 64"/>
                  <a:gd name="T7" fmla="*/ 18 h 40"/>
                </a:gdLst>
                <a:ahLst/>
                <a:cxnLst>
                  <a:cxn ang="0">
                    <a:pos x="T0" y="T1"/>
                  </a:cxn>
                  <a:cxn ang="0">
                    <a:pos x="T2" y="T3"/>
                  </a:cxn>
                  <a:cxn ang="0">
                    <a:pos x="T4" y="T5"/>
                  </a:cxn>
                  <a:cxn ang="0">
                    <a:pos x="T6" y="T7"/>
                  </a:cxn>
                </a:cxnLst>
                <a:rect l="0" t="0" r="r" b="b"/>
                <a:pathLst>
                  <a:path w="64" h="40">
                    <a:moveTo>
                      <a:pt x="25" y="18"/>
                    </a:moveTo>
                    <a:cubicBezTo>
                      <a:pt x="0" y="2"/>
                      <a:pt x="2" y="0"/>
                      <a:pt x="9" y="3"/>
                    </a:cubicBezTo>
                    <a:cubicBezTo>
                      <a:pt x="21" y="8"/>
                      <a:pt x="64" y="38"/>
                      <a:pt x="60" y="39"/>
                    </a:cubicBezTo>
                    <a:cubicBezTo>
                      <a:pt x="54" y="40"/>
                      <a:pt x="38" y="28"/>
                      <a:pt x="2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2" name="Freeform 1104"/>
              <p:cNvSpPr>
                <a:spLocks/>
              </p:cNvSpPr>
              <p:nvPr userDrawn="1"/>
            </p:nvSpPr>
            <p:spPr bwMode="auto">
              <a:xfrm>
                <a:off x="3431" y="1046"/>
                <a:ext cx="104" cy="83"/>
              </a:xfrm>
              <a:custGeom>
                <a:avLst/>
                <a:gdLst>
                  <a:gd name="T0" fmla="*/ 15 w 44"/>
                  <a:gd name="T1" fmla="*/ 14 h 35"/>
                  <a:gd name="T2" fmla="*/ 10 w 44"/>
                  <a:gd name="T3" fmla="*/ 6 h 35"/>
                  <a:gd name="T4" fmla="*/ 44 w 44"/>
                  <a:gd name="T5" fmla="*/ 35 h 35"/>
                  <a:gd name="T6" fmla="*/ 38 w 44"/>
                  <a:gd name="T7" fmla="*/ 32 h 35"/>
                  <a:gd name="T8" fmla="*/ 15 w 44"/>
                  <a:gd name="T9" fmla="*/ 14 h 35"/>
                </a:gdLst>
                <a:ahLst/>
                <a:cxnLst>
                  <a:cxn ang="0">
                    <a:pos x="T0" y="T1"/>
                  </a:cxn>
                  <a:cxn ang="0">
                    <a:pos x="T2" y="T3"/>
                  </a:cxn>
                  <a:cxn ang="0">
                    <a:pos x="T4" y="T5"/>
                  </a:cxn>
                  <a:cxn ang="0">
                    <a:pos x="T6" y="T7"/>
                  </a:cxn>
                  <a:cxn ang="0">
                    <a:pos x="T8" y="T9"/>
                  </a:cxn>
                </a:cxnLst>
                <a:rect l="0" t="0" r="r" b="b"/>
                <a:pathLst>
                  <a:path w="44" h="35">
                    <a:moveTo>
                      <a:pt x="15" y="14"/>
                    </a:moveTo>
                    <a:cubicBezTo>
                      <a:pt x="5" y="5"/>
                      <a:pt x="0" y="0"/>
                      <a:pt x="10" y="6"/>
                    </a:cubicBezTo>
                    <a:cubicBezTo>
                      <a:pt x="23" y="13"/>
                      <a:pt x="37" y="22"/>
                      <a:pt x="44" y="35"/>
                    </a:cubicBezTo>
                    <a:cubicBezTo>
                      <a:pt x="42" y="34"/>
                      <a:pt x="40" y="33"/>
                      <a:pt x="38" y="32"/>
                    </a:cubicBezTo>
                    <a:cubicBezTo>
                      <a:pt x="34" y="30"/>
                      <a:pt x="27" y="2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3" name="Freeform 1105"/>
              <p:cNvSpPr>
                <a:spLocks/>
              </p:cNvSpPr>
              <p:nvPr userDrawn="1"/>
            </p:nvSpPr>
            <p:spPr bwMode="auto">
              <a:xfrm>
                <a:off x="3731" y="2198"/>
                <a:ext cx="14" cy="33"/>
              </a:xfrm>
              <a:custGeom>
                <a:avLst/>
                <a:gdLst>
                  <a:gd name="T0" fmla="*/ 0 w 6"/>
                  <a:gd name="T1" fmla="*/ 10 h 14"/>
                  <a:gd name="T2" fmla="*/ 0 w 6"/>
                  <a:gd name="T3" fmla="*/ 0 h 14"/>
                  <a:gd name="T4" fmla="*/ 5 w 6"/>
                  <a:gd name="T5" fmla="*/ 3 h 14"/>
                  <a:gd name="T6" fmla="*/ 0 w 6"/>
                  <a:gd name="T7" fmla="*/ 10 h 14"/>
                </a:gdLst>
                <a:ahLst/>
                <a:cxnLst>
                  <a:cxn ang="0">
                    <a:pos x="T0" y="T1"/>
                  </a:cxn>
                  <a:cxn ang="0">
                    <a:pos x="T2" y="T3"/>
                  </a:cxn>
                  <a:cxn ang="0">
                    <a:pos x="T4" y="T5"/>
                  </a:cxn>
                  <a:cxn ang="0">
                    <a:pos x="T6" y="T7"/>
                  </a:cxn>
                </a:cxnLst>
                <a:rect l="0" t="0" r="r" b="b"/>
                <a:pathLst>
                  <a:path w="6" h="14">
                    <a:moveTo>
                      <a:pt x="0" y="10"/>
                    </a:moveTo>
                    <a:cubicBezTo>
                      <a:pt x="0" y="7"/>
                      <a:pt x="0" y="4"/>
                      <a:pt x="0" y="0"/>
                    </a:cubicBezTo>
                    <a:cubicBezTo>
                      <a:pt x="2" y="1"/>
                      <a:pt x="3" y="2"/>
                      <a:pt x="5" y="3"/>
                    </a:cubicBezTo>
                    <a:cubicBezTo>
                      <a:pt x="6" y="12"/>
                      <a:pt x="4" y="14"/>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4" name="Freeform 1106"/>
              <p:cNvSpPr>
                <a:spLocks/>
              </p:cNvSpPr>
              <p:nvPr userDrawn="1"/>
            </p:nvSpPr>
            <p:spPr bwMode="auto">
              <a:xfrm>
                <a:off x="3641" y="1316"/>
                <a:ext cx="52" cy="87"/>
              </a:xfrm>
              <a:custGeom>
                <a:avLst/>
                <a:gdLst>
                  <a:gd name="T0" fmla="*/ 4 w 22"/>
                  <a:gd name="T1" fmla="*/ 11 h 37"/>
                  <a:gd name="T2" fmla="*/ 2 w 22"/>
                  <a:gd name="T3" fmla="*/ 0 h 37"/>
                  <a:gd name="T4" fmla="*/ 4 w 22"/>
                  <a:gd name="T5" fmla="*/ 11 h 37"/>
                </a:gdLst>
                <a:ahLst/>
                <a:cxnLst>
                  <a:cxn ang="0">
                    <a:pos x="T0" y="T1"/>
                  </a:cxn>
                  <a:cxn ang="0">
                    <a:pos x="T2" y="T3"/>
                  </a:cxn>
                  <a:cxn ang="0">
                    <a:pos x="T4" y="T5"/>
                  </a:cxn>
                </a:cxnLst>
                <a:rect l="0" t="0" r="r" b="b"/>
                <a:pathLst>
                  <a:path w="22" h="37">
                    <a:moveTo>
                      <a:pt x="4" y="11"/>
                    </a:moveTo>
                    <a:cubicBezTo>
                      <a:pt x="0" y="4"/>
                      <a:pt x="0" y="0"/>
                      <a:pt x="2" y="0"/>
                    </a:cubicBezTo>
                    <a:cubicBezTo>
                      <a:pt x="22" y="13"/>
                      <a:pt x="21" y="37"/>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5" name="Freeform 1107"/>
              <p:cNvSpPr>
                <a:spLocks/>
              </p:cNvSpPr>
              <p:nvPr userDrawn="1"/>
            </p:nvSpPr>
            <p:spPr bwMode="auto">
              <a:xfrm>
                <a:off x="2295" y="45"/>
                <a:ext cx="175" cy="116"/>
              </a:xfrm>
              <a:custGeom>
                <a:avLst/>
                <a:gdLst>
                  <a:gd name="T0" fmla="*/ 16 w 74"/>
                  <a:gd name="T1" fmla="*/ 22 h 49"/>
                  <a:gd name="T2" fmla="*/ 15 w 74"/>
                  <a:gd name="T3" fmla="*/ 1 h 49"/>
                  <a:gd name="T4" fmla="*/ 43 w 74"/>
                  <a:gd name="T5" fmla="*/ 40 h 49"/>
                  <a:gd name="T6" fmla="*/ 16 w 74"/>
                  <a:gd name="T7" fmla="*/ 22 h 49"/>
                </a:gdLst>
                <a:ahLst/>
                <a:cxnLst>
                  <a:cxn ang="0">
                    <a:pos x="T0" y="T1"/>
                  </a:cxn>
                  <a:cxn ang="0">
                    <a:pos x="T2" y="T3"/>
                  </a:cxn>
                  <a:cxn ang="0">
                    <a:pos x="T4" y="T5"/>
                  </a:cxn>
                  <a:cxn ang="0">
                    <a:pos x="T6" y="T7"/>
                  </a:cxn>
                </a:cxnLst>
                <a:rect l="0" t="0" r="r" b="b"/>
                <a:pathLst>
                  <a:path w="74" h="49">
                    <a:moveTo>
                      <a:pt x="16" y="22"/>
                    </a:moveTo>
                    <a:cubicBezTo>
                      <a:pt x="0" y="4"/>
                      <a:pt x="6" y="0"/>
                      <a:pt x="15" y="1"/>
                    </a:cubicBezTo>
                    <a:cubicBezTo>
                      <a:pt x="32" y="3"/>
                      <a:pt x="74" y="49"/>
                      <a:pt x="43" y="40"/>
                    </a:cubicBezTo>
                    <a:cubicBezTo>
                      <a:pt x="35" y="38"/>
                      <a:pt x="26" y="33"/>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6" name="Freeform 1108"/>
              <p:cNvSpPr>
                <a:spLocks/>
              </p:cNvSpPr>
              <p:nvPr userDrawn="1"/>
            </p:nvSpPr>
            <p:spPr bwMode="auto">
              <a:xfrm>
                <a:off x="2588" y="355"/>
                <a:ext cx="149" cy="109"/>
              </a:xfrm>
              <a:custGeom>
                <a:avLst/>
                <a:gdLst>
                  <a:gd name="T0" fmla="*/ 19 w 63"/>
                  <a:gd name="T1" fmla="*/ 25 h 46"/>
                  <a:gd name="T2" fmla="*/ 0 w 63"/>
                  <a:gd name="T3" fmla="*/ 6 h 46"/>
                  <a:gd name="T4" fmla="*/ 63 w 63"/>
                  <a:gd name="T5" fmla="*/ 45 h 46"/>
                  <a:gd name="T6" fmla="*/ 49 w 63"/>
                  <a:gd name="T7" fmla="*/ 42 h 46"/>
                  <a:gd name="T8" fmla="*/ 19 w 63"/>
                  <a:gd name="T9" fmla="*/ 25 h 46"/>
                </a:gdLst>
                <a:ahLst/>
                <a:cxnLst>
                  <a:cxn ang="0">
                    <a:pos x="T0" y="T1"/>
                  </a:cxn>
                  <a:cxn ang="0">
                    <a:pos x="T2" y="T3"/>
                  </a:cxn>
                  <a:cxn ang="0">
                    <a:pos x="T4" y="T5"/>
                  </a:cxn>
                  <a:cxn ang="0">
                    <a:pos x="T6" y="T7"/>
                  </a:cxn>
                  <a:cxn ang="0">
                    <a:pos x="T8" y="T9"/>
                  </a:cxn>
                </a:cxnLst>
                <a:rect l="0" t="0" r="r" b="b"/>
                <a:pathLst>
                  <a:path w="63" h="46">
                    <a:moveTo>
                      <a:pt x="19" y="25"/>
                    </a:moveTo>
                    <a:cubicBezTo>
                      <a:pt x="5" y="14"/>
                      <a:pt x="0" y="7"/>
                      <a:pt x="0" y="6"/>
                    </a:cubicBezTo>
                    <a:cubicBezTo>
                      <a:pt x="6" y="0"/>
                      <a:pt x="56" y="27"/>
                      <a:pt x="63" y="45"/>
                    </a:cubicBezTo>
                    <a:cubicBezTo>
                      <a:pt x="58" y="46"/>
                      <a:pt x="53" y="44"/>
                      <a:pt x="49" y="42"/>
                    </a:cubicBezTo>
                    <a:cubicBezTo>
                      <a:pt x="45" y="40"/>
                      <a:pt x="37" y="38"/>
                      <a:pt x="1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7" name="Freeform 1109"/>
              <p:cNvSpPr>
                <a:spLocks/>
              </p:cNvSpPr>
              <p:nvPr userDrawn="1"/>
            </p:nvSpPr>
            <p:spPr bwMode="auto">
              <a:xfrm>
                <a:off x="3707" y="1628"/>
                <a:ext cx="38" cy="62"/>
              </a:xfrm>
              <a:custGeom>
                <a:avLst/>
                <a:gdLst>
                  <a:gd name="T0" fmla="*/ 6 w 16"/>
                  <a:gd name="T1" fmla="*/ 4 h 26"/>
                  <a:gd name="T2" fmla="*/ 10 w 16"/>
                  <a:gd name="T3" fmla="*/ 23 h 26"/>
                  <a:gd name="T4" fmla="*/ 6 w 16"/>
                  <a:gd name="T5" fmla="*/ 4 h 26"/>
                </a:gdLst>
                <a:ahLst/>
                <a:cxnLst>
                  <a:cxn ang="0">
                    <a:pos x="T0" y="T1"/>
                  </a:cxn>
                  <a:cxn ang="0">
                    <a:pos x="T2" y="T3"/>
                  </a:cxn>
                  <a:cxn ang="0">
                    <a:pos x="T4" y="T5"/>
                  </a:cxn>
                </a:cxnLst>
                <a:rect l="0" t="0" r="r" b="b"/>
                <a:pathLst>
                  <a:path w="16" h="26">
                    <a:moveTo>
                      <a:pt x="6" y="4"/>
                    </a:moveTo>
                    <a:cubicBezTo>
                      <a:pt x="14" y="9"/>
                      <a:pt x="16" y="26"/>
                      <a:pt x="10" y="23"/>
                    </a:cubicBezTo>
                    <a:cubicBezTo>
                      <a:pt x="3" y="18"/>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8" name="Freeform 1110"/>
              <p:cNvSpPr>
                <a:spLocks/>
              </p:cNvSpPr>
              <p:nvPr userDrawn="1"/>
            </p:nvSpPr>
            <p:spPr bwMode="auto">
              <a:xfrm>
                <a:off x="2986" y="691"/>
                <a:ext cx="149" cy="93"/>
              </a:xfrm>
              <a:custGeom>
                <a:avLst/>
                <a:gdLst>
                  <a:gd name="T0" fmla="*/ 0 w 63"/>
                  <a:gd name="T1" fmla="*/ 0 h 39"/>
                  <a:gd name="T2" fmla="*/ 63 w 63"/>
                  <a:gd name="T3" fmla="*/ 37 h 39"/>
                  <a:gd name="T4" fmla="*/ 35 w 63"/>
                  <a:gd name="T5" fmla="*/ 25 h 39"/>
                  <a:gd name="T6" fmla="*/ 0 w 63"/>
                  <a:gd name="T7" fmla="*/ 0 h 39"/>
                </a:gdLst>
                <a:ahLst/>
                <a:cxnLst>
                  <a:cxn ang="0">
                    <a:pos x="T0" y="T1"/>
                  </a:cxn>
                  <a:cxn ang="0">
                    <a:pos x="T2" y="T3"/>
                  </a:cxn>
                  <a:cxn ang="0">
                    <a:pos x="T4" y="T5"/>
                  </a:cxn>
                  <a:cxn ang="0">
                    <a:pos x="T6" y="T7"/>
                  </a:cxn>
                </a:cxnLst>
                <a:rect l="0" t="0" r="r" b="b"/>
                <a:pathLst>
                  <a:path w="63" h="39">
                    <a:moveTo>
                      <a:pt x="0" y="0"/>
                    </a:moveTo>
                    <a:cubicBezTo>
                      <a:pt x="22" y="2"/>
                      <a:pt x="48" y="20"/>
                      <a:pt x="63" y="37"/>
                    </a:cubicBezTo>
                    <a:cubicBezTo>
                      <a:pt x="63" y="39"/>
                      <a:pt x="49" y="33"/>
                      <a:pt x="35" y="25"/>
                    </a:cubicBezTo>
                    <a:cubicBezTo>
                      <a:pt x="21" y="17"/>
                      <a:pt x="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9" name="Freeform 1111"/>
              <p:cNvSpPr>
                <a:spLocks/>
              </p:cNvSpPr>
              <p:nvPr userDrawn="1"/>
            </p:nvSpPr>
            <p:spPr bwMode="auto">
              <a:xfrm>
                <a:off x="3364" y="985"/>
                <a:ext cx="109" cy="75"/>
              </a:xfrm>
              <a:custGeom>
                <a:avLst/>
                <a:gdLst>
                  <a:gd name="T0" fmla="*/ 18 w 46"/>
                  <a:gd name="T1" fmla="*/ 14 h 32"/>
                  <a:gd name="T2" fmla="*/ 9 w 46"/>
                  <a:gd name="T3" fmla="*/ 3 h 32"/>
                  <a:gd name="T4" fmla="*/ 46 w 46"/>
                  <a:gd name="T5" fmla="*/ 32 h 32"/>
                  <a:gd name="T6" fmla="*/ 18 w 46"/>
                  <a:gd name="T7" fmla="*/ 14 h 32"/>
                </a:gdLst>
                <a:ahLst/>
                <a:cxnLst>
                  <a:cxn ang="0">
                    <a:pos x="T0" y="T1"/>
                  </a:cxn>
                  <a:cxn ang="0">
                    <a:pos x="T2" y="T3"/>
                  </a:cxn>
                  <a:cxn ang="0">
                    <a:pos x="T4" y="T5"/>
                  </a:cxn>
                  <a:cxn ang="0">
                    <a:pos x="T6" y="T7"/>
                  </a:cxn>
                </a:cxnLst>
                <a:rect l="0" t="0" r="r" b="b"/>
                <a:pathLst>
                  <a:path w="46" h="32">
                    <a:moveTo>
                      <a:pt x="18" y="14"/>
                    </a:moveTo>
                    <a:cubicBezTo>
                      <a:pt x="0" y="0"/>
                      <a:pt x="2" y="0"/>
                      <a:pt x="9" y="3"/>
                    </a:cubicBezTo>
                    <a:cubicBezTo>
                      <a:pt x="22" y="9"/>
                      <a:pt x="40" y="19"/>
                      <a:pt x="46" y="32"/>
                    </a:cubicBezTo>
                    <a:cubicBezTo>
                      <a:pt x="36" y="28"/>
                      <a:pt x="27" y="21"/>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0" name="Freeform 1112"/>
              <p:cNvSpPr>
                <a:spLocks/>
              </p:cNvSpPr>
              <p:nvPr userDrawn="1"/>
            </p:nvSpPr>
            <p:spPr bwMode="auto">
              <a:xfrm>
                <a:off x="3748" y="2066"/>
                <a:ext cx="21" cy="42"/>
              </a:xfrm>
              <a:custGeom>
                <a:avLst/>
                <a:gdLst>
                  <a:gd name="T0" fmla="*/ 5 w 9"/>
                  <a:gd name="T1" fmla="*/ 5 h 18"/>
                  <a:gd name="T2" fmla="*/ 8 w 9"/>
                  <a:gd name="T3" fmla="*/ 15 h 18"/>
                  <a:gd name="T4" fmla="*/ 6 w 9"/>
                  <a:gd name="T5" fmla="*/ 18 h 18"/>
                  <a:gd name="T6" fmla="*/ 5 w 9"/>
                  <a:gd name="T7" fmla="*/ 5 h 18"/>
                </a:gdLst>
                <a:ahLst/>
                <a:cxnLst>
                  <a:cxn ang="0">
                    <a:pos x="T0" y="T1"/>
                  </a:cxn>
                  <a:cxn ang="0">
                    <a:pos x="T2" y="T3"/>
                  </a:cxn>
                  <a:cxn ang="0">
                    <a:pos x="T4" y="T5"/>
                  </a:cxn>
                  <a:cxn ang="0">
                    <a:pos x="T6" y="T7"/>
                  </a:cxn>
                </a:cxnLst>
                <a:rect l="0" t="0" r="r" b="b"/>
                <a:pathLst>
                  <a:path w="9" h="18">
                    <a:moveTo>
                      <a:pt x="5" y="5"/>
                    </a:moveTo>
                    <a:cubicBezTo>
                      <a:pt x="6" y="9"/>
                      <a:pt x="9" y="10"/>
                      <a:pt x="8" y="15"/>
                    </a:cubicBezTo>
                    <a:cubicBezTo>
                      <a:pt x="7" y="15"/>
                      <a:pt x="6" y="16"/>
                      <a:pt x="6" y="18"/>
                    </a:cubicBezTo>
                    <a:cubicBezTo>
                      <a:pt x="0" y="15"/>
                      <a:pt x="0" y="0"/>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1" name="Freeform 1113"/>
              <p:cNvSpPr>
                <a:spLocks/>
              </p:cNvSpPr>
              <p:nvPr userDrawn="1"/>
            </p:nvSpPr>
            <p:spPr bwMode="auto">
              <a:xfrm>
                <a:off x="3608" y="1226"/>
                <a:ext cx="92" cy="97"/>
              </a:xfrm>
              <a:custGeom>
                <a:avLst/>
                <a:gdLst>
                  <a:gd name="T0" fmla="*/ 15 w 39"/>
                  <a:gd name="T1" fmla="*/ 24 h 41"/>
                  <a:gd name="T2" fmla="*/ 31 w 39"/>
                  <a:gd name="T3" fmla="*/ 40 h 41"/>
                  <a:gd name="T4" fmla="*/ 15 w 39"/>
                  <a:gd name="T5" fmla="*/ 24 h 41"/>
                </a:gdLst>
                <a:ahLst/>
                <a:cxnLst>
                  <a:cxn ang="0">
                    <a:pos x="T0" y="T1"/>
                  </a:cxn>
                  <a:cxn ang="0">
                    <a:pos x="T2" y="T3"/>
                  </a:cxn>
                  <a:cxn ang="0">
                    <a:pos x="T4" y="T5"/>
                  </a:cxn>
                </a:cxnLst>
                <a:rect l="0" t="0" r="r" b="b"/>
                <a:pathLst>
                  <a:path w="39" h="41">
                    <a:moveTo>
                      <a:pt x="15" y="24"/>
                    </a:moveTo>
                    <a:cubicBezTo>
                      <a:pt x="0" y="0"/>
                      <a:pt x="39" y="38"/>
                      <a:pt x="31" y="40"/>
                    </a:cubicBezTo>
                    <a:cubicBezTo>
                      <a:pt x="29" y="41"/>
                      <a:pt x="20" y="33"/>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2" name="Freeform 1114"/>
              <p:cNvSpPr>
                <a:spLocks/>
              </p:cNvSpPr>
              <p:nvPr userDrawn="1"/>
            </p:nvSpPr>
            <p:spPr bwMode="auto">
              <a:xfrm>
                <a:off x="2316" y="19"/>
                <a:ext cx="83" cy="43"/>
              </a:xfrm>
              <a:custGeom>
                <a:avLst/>
                <a:gdLst>
                  <a:gd name="T0" fmla="*/ 0 w 35"/>
                  <a:gd name="T1" fmla="*/ 0 h 18"/>
                  <a:gd name="T2" fmla="*/ 18 w 35"/>
                  <a:gd name="T3" fmla="*/ 13 h 18"/>
                  <a:gd name="T4" fmla="*/ 31 w 35"/>
                  <a:gd name="T5" fmla="*/ 0 h 18"/>
                  <a:gd name="T6" fmla="*/ 0 w 35"/>
                  <a:gd name="T7" fmla="*/ 0 h 18"/>
                </a:gdLst>
                <a:ahLst/>
                <a:cxnLst>
                  <a:cxn ang="0">
                    <a:pos x="T0" y="T1"/>
                  </a:cxn>
                  <a:cxn ang="0">
                    <a:pos x="T2" y="T3"/>
                  </a:cxn>
                  <a:cxn ang="0">
                    <a:pos x="T4" y="T5"/>
                  </a:cxn>
                  <a:cxn ang="0">
                    <a:pos x="T6" y="T7"/>
                  </a:cxn>
                </a:cxnLst>
                <a:rect l="0" t="0" r="r" b="b"/>
                <a:pathLst>
                  <a:path w="35" h="18">
                    <a:moveTo>
                      <a:pt x="0" y="0"/>
                    </a:moveTo>
                    <a:cubicBezTo>
                      <a:pt x="8" y="10"/>
                      <a:pt x="14" y="12"/>
                      <a:pt x="18" y="13"/>
                    </a:cubicBezTo>
                    <a:cubicBezTo>
                      <a:pt x="34" y="18"/>
                      <a:pt x="35" y="9"/>
                      <a:pt x="31" y="0"/>
                    </a:cubicBezTo>
                    <a:cubicBezTo>
                      <a:pt x="21" y="0"/>
                      <a:pt x="1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3" name="Freeform 1115"/>
              <p:cNvSpPr>
                <a:spLocks/>
              </p:cNvSpPr>
              <p:nvPr userDrawn="1"/>
            </p:nvSpPr>
            <p:spPr bwMode="auto">
              <a:xfrm>
                <a:off x="2901" y="611"/>
                <a:ext cx="146" cy="87"/>
              </a:xfrm>
              <a:custGeom>
                <a:avLst/>
                <a:gdLst>
                  <a:gd name="T0" fmla="*/ 13 w 62"/>
                  <a:gd name="T1" fmla="*/ 12 h 37"/>
                  <a:gd name="T2" fmla="*/ 0 w 62"/>
                  <a:gd name="T3" fmla="*/ 0 h 37"/>
                  <a:gd name="T4" fmla="*/ 55 w 62"/>
                  <a:gd name="T5" fmla="*/ 28 h 37"/>
                  <a:gd name="T6" fmla="*/ 61 w 62"/>
                  <a:gd name="T7" fmla="*/ 37 h 37"/>
                  <a:gd name="T8" fmla="*/ 13 w 62"/>
                  <a:gd name="T9" fmla="*/ 12 h 37"/>
                </a:gdLst>
                <a:ahLst/>
                <a:cxnLst>
                  <a:cxn ang="0">
                    <a:pos x="T0" y="T1"/>
                  </a:cxn>
                  <a:cxn ang="0">
                    <a:pos x="T2" y="T3"/>
                  </a:cxn>
                  <a:cxn ang="0">
                    <a:pos x="T4" y="T5"/>
                  </a:cxn>
                  <a:cxn ang="0">
                    <a:pos x="T6" y="T7"/>
                  </a:cxn>
                  <a:cxn ang="0">
                    <a:pos x="T8" y="T9"/>
                  </a:cxn>
                </a:cxnLst>
                <a:rect l="0" t="0" r="r" b="b"/>
                <a:pathLst>
                  <a:path w="62" h="37">
                    <a:moveTo>
                      <a:pt x="13" y="12"/>
                    </a:moveTo>
                    <a:cubicBezTo>
                      <a:pt x="8" y="9"/>
                      <a:pt x="3" y="5"/>
                      <a:pt x="0" y="0"/>
                    </a:cubicBezTo>
                    <a:cubicBezTo>
                      <a:pt x="19" y="0"/>
                      <a:pt x="42" y="20"/>
                      <a:pt x="55" y="28"/>
                    </a:cubicBezTo>
                    <a:cubicBezTo>
                      <a:pt x="59" y="30"/>
                      <a:pt x="62" y="33"/>
                      <a:pt x="61" y="37"/>
                    </a:cubicBezTo>
                    <a:cubicBezTo>
                      <a:pt x="43" y="33"/>
                      <a:pt x="27" y="21"/>
                      <a:pt x="1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4" name="Freeform 1116"/>
              <p:cNvSpPr>
                <a:spLocks/>
              </p:cNvSpPr>
              <p:nvPr userDrawn="1"/>
            </p:nvSpPr>
            <p:spPr bwMode="auto">
              <a:xfrm>
                <a:off x="2517" y="282"/>
                <a:ext cx="154" cy="99"/>
              </a:xfrm>
              <a:custGeom>
                <a:avLst/>
                <a:gdLst>
                  <a:gd name="T0" fmla="*/ 23 w 65"/>
                  <a:gd name="T1" fmla="*/ 23 h 42"/>
                  <a:gd name="T2" fmla="*/ 8 w 65"/>
                  <a:gd name="T3" fmla="*/ 0 h 42"/>
                  <a:gd name="T4" fmla="*/ 65 w 65"/>
                  <a:gd name="T5" fmla="*/ 42 h 42"/>
                  <a:gd name="T6" fmla="*/ 45 w 65"/>
                  <a:gd name="T7" fmla="*/ 37 h 42"/>
                  <a:gd name="T8" fmla="*/ 23 w 65"/>
                  <a:gd name="T9" fmla="*/ 23 h 42"/>
                </a:gdLst>
                <a:ahLst/>
                <a:cxnLst>
                  <a:cxn ang="0">
                    <a:pos x="T0" y="T1"/>
                  </a:cxn>
                  <a:cxn ang="0">
                    <a:pos x="T2" y="T3"/>
                  </a:cxn>
                  <a:cxn ang="0">
                    <a:pos x="T4" y="T5"/>
                  </a:cxn>
                  <a:cxn ang="0">
                    <a:pos x="T6" y="T7"/>
                  </a:cxn>
                  <a:cxn ang="0">
                    <a:pos x="T8" y="T9"/>
                  </a:cxn>
                </a:cxnLst>
                <a:rect l="0" t="0" r="r" b="b"/>
                <a:pathLst>
                  <a:path w="65" h="42">
                    <a:moveTo>
                      <a:pt x="23" y="23"/>
                    </a:moveTo>
                    <a:cubicBezTo>
                      <a:pt x="6" y="10"/>
                      <a:pt x="0" y="0"/>
                      <a:pt x="8" y="0"/>
                    </a:cubicBezTo>
                    <a:cubicBezTo>
                      <a:pt x="26" y="2"/>
                      <a:pt x="62" y="22"/>
                      <a:pt x="65" y="42"/>
                    </a:cubicBezTo>
                    <a:cubicBezTo>
                      <a:pt x="58" y="42"/>
                      <a:pt x="51" y="40"/>
                      <a:pt x="45" y="37"/>
                    </a:cubicBezTo>
                    <a:cubicBezTo>
                      <a:pt x="40" y="35"/>
                      <a:pt x="31" y="29"/>
                      <a:pt x="2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5" name="Freeform 1117"/>
              <p:cNvSpPr>
                <a:spLocks/>
              </p:cNvSpPr>
              <p:nvPr userDrawn="1"/>
            </p:nvSpPr>
            <p:spPr bwMode="auto">
              <a:xfrm>
                <a:off x="3710" y="1548"/>
                <a:ext cx="40" cy="61"/>
              </a:xfrm>
              <a:custGeom>
                <a:avLst/>
                <a:gdLst>
                  <a:gd name="T0" fmla="*/ 6 w 17"/>
                  <a:gd name="T1" fmla="*/ 0 h 26"/>
                  <a:gd name="T2" fmla="*/ 17 w 17"/>
                  <a:gd name="T3" fmla="*/ 20 h 26"/>
                  <a:gd name="T4" fmla="*/ 6 w 17"/>
                  <a:gd name="T5" fmla="*/ 0 h 26"/>
                </a:gdLst>
                <a:ahLst/>
                <a:cxnLst>
                  <a:cxn ang="0">
                    <a:pos x="T0" y="T1"/>
                  </a:cxn>
                  <a:cxn ang="0">
                    <a:pos x="T2" y="T3"/>
                  </a:cxn>
                  <a:cxn ang="0">
                    <a:pos x="T4" y="T5"/>
                  </a:cxn>
                </a:cxnLst>
                <a:rect l="0" t="0" r="r" b="b"/>
                <a:pathLst>
                  <a:path w="17" h="26">
                    <a:moveTo>
                      <a:pt x="6" y="0"/>
                    </a:moveTo>
                    <a:cubicBezTo>
                      <a:pt x="13" y="4"/>
                      <a:pt x="17" y="11"/>
                      <a:pt x="17" y="20"/>
                    </a:cubicBezTo>
                    <a:cubicBezTo>
                      <a:pt x="13" y="26"/>
                      <a:pt x="0"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6" name="Freeform 1118"/>
              <p:cNvSpPr>
                <a:spLocks/>
              </p:cNvSpPr>
              <p:nvPr userDrawn="1"/>
            </p:nvSpPr>
            <p:spPr bwMode="auto">
              <a:xfrm>
                <a:off x="3752" y="1931"/>
                <a:ext cx="43" cy="57"/>
              </a:xfrm>
              <a:custGeom>
                <a:avLst/>
                <a:gdLst>
                  <a:gd name="T0" fmla="*/ 7 w 18"/>
                  <a:gd name="T1" fmla="*/ 19 h 24"/>
                  <a:gd name="T2" fmla="*/ 12 w 18"/>
                  <a:gd name="T3" fmla="*/ 24 h 24"/>
                  <a:gd name="T4" fmla="*/ 7 w 18"/>
                  <a:gd name="T5" fmla="*/ 19 h 24"/>
                </a:gdLst>
                <a:ahLst/>
                <a:cxnLst>
                  <a:cxn ang="0">
                    <a:pos x="T0" y="T1"/>
                  </a:cxn>
                  <a:cxn ang="0">
                    <a:pos x="T2" y="T3"/>
                  </a:cxn>
                  <a:cxn ang="0">
                    <a:pos x="T4" y="T5"/>
                  </a:cxn>
                </a:cxnLst>
                <a:rect l="0" t="0" r="r" b="b"/>
                <a:pathLst>
                  <a:path w="18" h="24">
                    <a:moveTo>
                      <a:pt x="7" y="19"/>
                    </a:moveTo>
                    <a:cubicBezTo>
                      <a:pt x="0" y="0"/>
                      <a:pt x="18" y="15"/>
                      <a:pt x="12" y="24"/>
                    </a:cubicBezTo>
                    <a:cubicBezTo>
                      <a:pt x="10" y="23"/>
                      <a:pt x="7" y="22"/>
                      <a:pt x="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7" name="Freeform 1119"/>
              <p:cNvSpPr>
                <a:spLocks/>
              </p:cNvSpPr>
              <p:nvPr userDrawn="1"/>
            </p:nvSpPr>
            <p:spPr bwMode="auto">
              <a:xfrm>
                <a:off x="3291" y="914"/>
                <a:ext cx="130" cy="90"/>
              </a:xfrm>
              <a:custGeom>
                <a:avLst/>
                <a:gdLst>
                  <a:gd name="T0" fmla="*/ 22 w 55"/>
                  <a:gd name="T1" fmla="*/ 17 h 38"/>
                  <a:gd name="T2" fmla="*/ 7 w 55"/>
                  <a:gd name="T3" fmla="*/ 2 h 38"/>
                  <a:gd name="T4" fmla="*/ 55 w 55"/>
                  <a:gd name="T5" fmla="*/ 35 h 38"/>
                  <a:gd name="T6" fmla="*/ 43 w 55"/>
                  <a:gd name="T7" fmla="*/ 31 h 38"/>
                  <a:gd name="T8" fmla="*/ 22 w 55"/>
                  <a:gd name="T9" fmla="*/ 17 h 38"/>
                </a:gdLst>
                <a:ahLst/>
                <a:cxnLst>
                  <a:cxn ang="0">
                    <a:pos x="T0" y="T1"/>
                  </a:cxn>
                  <a:cxn ang="0">
                    <a:pos x="T2" y="T3"/>
                  </a:cxn>
                  <a:cxn ang="0">
                    <a:pos x="T4" y="T5"/>
                  </a:cxn>
                  <a:cxn ang="0">
                    <a:pos x="T6" y="T7"/>
                  </a:cxn>
                  <a:cxn ang="0">
                    <a:pos x="T8" y="T9"/>
                  </a:cxn>
                </a:cxnLst>
                <a:rect l="0" t="0" r="r" b="b"/>
                <a:pathLst>
                  <a:path w="55" h="38">
                    <a:moveTo>
                      <a:pt x="22" y="17"/>
                    </a:moveTo>
                    <a:cubicBezTo>
                      <a:pt x="8" y="7"/>
                      <a:pt x="0" y="0"/>
                      <a:pt x="7" y="2"/>
                    </a:cubicBezTo>
                    <a:cubicBezTo>
                      <a:pt x="24" y="9"/>
                      <a:pt x="42" y="21"/>
                      <a:pt x="55" y="35"/>
                    </a:cubicBezTo>
                    <a:cubicBezTo>
                      <a:pt x="51" y="38"/>
                      <a:pt x="47" y="35"/>
                      <a:pt x="43" y="31"/>
                    </a:cubicBezTo>
                    <a:cubicBezTo>
                      <a:pt x="41" y="29"/>
                      <a:pt x="34" y="25"/>
                      <a:pt x="2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8" name="Freeform 1120"/>
              <p:cNvSpPr>
                <a:spLocks/>
              </p:cNvSpPr>
              <p:nvPr userDrawn="1"/>
            </p:nvSpPr>
            <p:spPr bwMode="auto">
              <a:xfrm>
                <a:off x="3591" y="1176"/>
                <a:ext cx="116" cy="109"/>
              </a:xfrm>
              <a:custGeom>
                <a:avLst/>
                <a:gdLst>
                  <a:gd name="T0" fmla="*/ 15 w 49"/>
                  <a:gd name="T1" fmla="*/ 23 h 46"/>
                  <a:gd name="T2" fmla="*/ 8 w 49"/>
                  <a:gd name="T3" fmla="*/ 14 h 46"/>
                  <a:gd name="T4" fmla="*/ 32 w 49"/>
                  <a:gd name="T5" fmla="*/ 38 h 46"/>
                  <a:gd name="T6" fmla="*/ 15 w 49"/>
                  <a:gd name="T7" fmla="*/ 23 h 46"/>
                </a:gdLst>
                <a:ahLst/>
                <a:cxnLst>
                  <a:cxn ang="0">
                    <a:pos x="T0" y="T1"/>
                  </a:cxn>
                  <a:cxn ang="0">
                    <a:pos x="T2" y="T3"/>
                  </a:cxn>
                  <a:cxn ang="0">
                    <a:pos x="T4" y="T5"/>
                  </a:cxn>
                  <a:cxn ang="0">
                    <a:pos x="T6" y="T7"/>
                  </a:cxn>
                </a:cxnLst>
                <a:rect l="0" t="0" r="r" b="b"/>
                <a:pathLst>
                  <a:path w="49" h="46">
                    <a:moveTo>
                      <a:pt x="15" y="23"/>
                    </a:moveTo>
                    <a:cubicBezTo>
                      <a:pt x="12" y="19"/>
                      <a:pt x="9" y="16"/>
                      <a:pt x="8" y="14"/>
                    </a:cubicBezTo>
                    <a:cubicBezTo>
                      <a:pt x="0" y="0"/>
                      <a:pt x="49" y="46"/>
                      <a:pt x="32" y="38"/>
                    </a:cubicBezTo>
                    <a:cubicBezTo>
                      <a:pt x="24" y="34"/>
                      <a:pt x="21" y="29"/>
                      <a:pt x="1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9" name="Freeform 1121"/>
              <p:cNvSpPr>
                <a:spLocks/>
              </p:cNvSpPr>
              <p:nvPr userDrawn="1"/>
            </p:nvSpPr>
            <p:spPr bwMode="auto">
              <a:xfrm>
                <a:off x="2453" y="187"/>
                <a:ext cx="152" cy="107"/>
              </a:xfrm>
              <a:custGeom>
                <a:avLst/>
                <a:gdLst>
                  <a:gd name="T0" fmla="*/ 17 w 64"/>
                  <a:gd name="T1" fmla="*/ 19 h 45"/>
                  <a:gd name="T2" fmla="*/ 17 w 64"/>
                  <a:gd name="T3" fmla="*/ 2 h 45"/>
                  <a:gd name="T4" fmla="*/ 64 w 64"/>
                  <a:gd name="T5" fmla="*/ 43 h 45"/>
                  <a:gd name="T6" fmla="*/ 44 w 64"/>
                  <a:gd name="T7" fmla="*/ 39 h 45"/>
                  <a:gd name="T8" fmla="*/ 17 w 64"/>
                  <a:gd name="T9" fmla="*/ 19 h 45"/>
                </a:gdLst>
                <a:ahLst/>
                <a:cxnLst>
                  <a:cxn ang="0">
                    <a:pos x="T0" y="T1"/>
                  </a:cxn>
                  <a:cxn ang="0">
                    <a:pos x="T2" y="T3"/>
                  </a:cxn>
                  <a:cxn ang="0">
                    <a:pos x="T4" y="T5"/>
                  </a:cxn>
                  <a:cxn ang="0">
                    <a:pos x="T6" y="T7"/>
                  </a:cxn>
                  <a:cxn ang="0">
                    <a:pos x="T8" y="T9"/>
                  </a:cxn>
                </a:cxnLst>
                <a:rect l="0" t="0" r="r" b="b"/>
                <a:pathLst>
                  <a:path w="64" h="45">
                    <a:moveTo>
                      <a:pt x="17" y="19"/>
                    </a:moveTo>
                    <a:cubicBezTo>
                      <a:pt x="0" y="3"/>
                      <a:pt x="7" y="0"/>
                      <a:pt x="17" y="2"/>
                    </a:cubicBezTo>
                    <a:cubicBezTo>
                      <a:pt x="34" y="6"/>
                      <a:pt x="62" y="23"/>
                      <a:pt x="64" y="43"/>
                    </a:cubicBezTo>
                    <a:cubicBezTo>
                      <a:pt x="57" y="45"/>
                      <a:pt x="50" y="43"/>
                      <a:pt x="44" y="39"/>
                    </a:cubicBezTo>
                    <a:cubicBezTo>
                      <a:pt x="39" y="36"/>
                      <a:pt x="27" y="30"/>
                      <a:pt x="1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0" name="Freeform 1122"/>
              <p:cNvSpPr>
                <a:spLocks/>
              </p:cNvSpPr>
              <p:nvPr userDrawn="1"/>
            </p:nvSpPr>
            <p:spPr bwMode="auto">
              <a:xfrm>
                <a:off x="3714" y="1460"/>
                <a:ext cx="52" cy="90"/>
              </a:xfrm>
              <a:custGeom>
                <a:avLst/>
                <a:gdLst>
                  <a:gd name="T0" fmla="*/ 5 w 22"/>
                  <a:gd name="T1" fmla="*/ 12 h 38"/>
                  <a:gd name="T2" fmla="*/ 7 w 22"/>
                  <a:gd name="T3" fmla="*/ 5 h 38"/>
                  <a:gd name="T4" fmla="*/ 5 w 22"/>
                  <a:gd name="T5" fmla="*/ 12 h 38"/>
                </a:gdLst>
                <a:ahLst/>
                <a:cxnLst>
                  <a:cxn ang="0">
                    <a:pos x="T0" y="T1"/>
                  </a:cxn>
                  <a:cxn ang="0">
                    <a:pos x="T2" y="T3"/>
                  </a:cxn>
                  <a:cxn ang="0">
                    <a:pos x="T4" y="T5"/>
                  </a:cxn>
                </a:cxnLst>
                <a:rect l="0" t="0" r="r" b="b"/>
                <a:pathLst>
                  <a:path w="22" h="38">
                    <a:moveTo>
                      <a:pt x="5" y="12"/>
                    </a:moveTo>
                    <a:cubicBezTo>
                      <a:pt x="4" y="9"/>
                      <a:pt x="0" y="0"/>
                      <a:pt x="7" y="5"/>
                    </a:cubicBezTo>
                    <a:cubicBezTo>
                      <a:pt x="22" y="15"/>
                      <a:pt x="16" y="3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1" name="Freeform 1123"/>
              <p:cNvSpPr>
                <a:spLocks/>
              </p:cNvSpPr>
              <p:nvPr userDrawn="1"/>
            </p:nvSpPr>
            <p:spPr bwMode="auto">
              <a:xfrm>
                <a:off x="2820" y="523"/>
                <a:ext cx="147" cy="93"/>
              </a:xfrm>
              <a:custGeom>
                <a:avLst/>
                <a:gdLst>
                  <a:gd name="T0" fmla="*/ 12 w 62"/>
                  <a:gd name="T1" fmla="*/ 15 h 39"/>
                  <a:gd name="T2" fmla="*/ 0 w 62"/>
                  <a:gd name="T3" fmla="*/ 2 h 39"/>
                  <a:gd name="T4" fmla="*/ 55 w 62"/>
                  <a:gd name="T5" fmla="*/ 28 h 39"/>
                  <a:gd name="T6" fmla="*/ 60 w 62"/>
                  <a:gd name="T7" fmla="*/ 39 h 39"/>
                  <a:gd name="T8" fmla="*/ 12 w 62"/>
                  <a:gd name="T9" fmla="*/ 15 h 39"/>
                </a:gdLst>
                <a:ahLst/>
                <a:cxnLst>
                  <a:cxn ang="0">
                    <a:pos x="T0" y="T1"/>
                  </a:cxn>
                  <a:cxn ang="0">
                    <a:pos x="T2" y="T3"/>
                  </a:cxn>
                  <a:cxn ang="0">
                    <a:pos x="T4" y="T5"/>
                  </a:cxn>
                  <a:cxn ang="0">
                    <a:pos x="T6" y="T7"/>
                  </a:cxn>
                  <a:cxn ang="0">
                    <a:pos x="T8" y="T9"/>
                  </a:cxn>
                </a:cxnLst>
                <a:rect l="0" t="0" r="r" b="b"/>
                <a:pathLst>
                  <a:path w="62" h="39">
                    <a:moveTo>
                      <a:pt x="12" y="15"/>
                    </a:moveTo>
                    <a:cubicBezTo>
                      <a:pt x="8" y="11"/>
                      <a:pt x="3" y="7"/>
                      <a:pt x="0" y="2"/>
                    </a:cubicBezTo>
                    <a:cubicBezTo>
                      <a:pt x="18" y="0"/>
                      <a:pt x="42" y="21"/>
                      <a:pt x="55" y="28"/>
                    </a:cubicBezTo>
                    <a:cubicBezTo>
                      <a:pt x="59" y="31"/>
                      <a:pt x="62" y="34"/>
                      <a:pt x="60" y="39"/>
                    </a:cubicBezTo>
                    <a:cubicBezTo>
                      <a:pt x="42" y="36"/>
                      <a:pt x="26" y="23"/>
                      <a:pt x="1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2" name="Freeform 1124"/>
              <p:cNvSpPr>
                <a:spLocks/>
              </p:cNvSpPr>
              <p:nvPr userDrawn="1"/>
            </p:nvSpPr>
            <p:spPr bwMode="auto">
              <a:xfrm>
                <a:off x="3769" y="1820"/>
                <a:ext cx="40" cy="57"/>
              </a:xfrm>
              <a:custGeom>
                <a:avLst/>
                <a:gdLst>
                  <a:gd name="T0" fmla="*/ 7 w 17"/>
                  <a:gd name="T1" fmla="*/ 19 h 24"/>
                  <a:gd name="T2" fmla="*/ 11 w 17"/>
                  <a:gd name="T3" fmla="*/ 24 h 24"/>
                  <a:gd name="T4" fmla="*/ 7 w 17"/>
                  <a:gd name="T5" fmla="*/ 19 h 24"/>
                </a:gdLst>
                <a:ahLst/>
                <a:cxnLst>
                  <a:cxn ang="0">
                    <a:pos x="T0" y="T1"/>
                  </a:cxn>
                  <a:cxn ang="0">
                    <a:pos x="T2" y="T3"/>
                  </a:cxn>
                  <a:cxn ang="0">
                    <a:pos x="T4" y="T5"/>
                  </a:cxn>
                </a:cxnLst>
                <a:rect l="0" t="0" r="r" b="b"/>
                <a:pathLst>
                  <a:path w="17" h="24">
                    <a:moveTo>
                      <a:pt x="7" y="19"/>
                    </a:moveTo>
                    <a:cubicBezTo>
                      <a:pt x="0" y="0"/>
                      <a:pt x="17" y="16"/>
                      <a:pt x="11" y="24"/>
                    </a:cubicBezTo>
                    <a:cubicBezTo>
                      <a:pt x="10" y="23"/>
                      <a:pt x="7" y="22"/>
                      <a:pt x="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3" name="Freeform 1125"/>
              <p:cNvSpPr>
                <a:spLocks/>
              </p:cNvSpPr>
              <p:nvPr userDrawn="1"/>
            </p:nvSpPr>
            <p:spPr bwMode="auto">
              <a:xfrm>
                <a:off x="3220" y="843"/>
                <a:ext cx="135" cy="87"/>
              </a:xfrm>
              <a:custGeom>
                <a:avLst/>
                <a:gdLst>
                  <a:gd name="T0" fmla="*/ 23 w 57"/>
                  <a:gd name="T1" fmla="*/ 18 h 37"/>
                  <a:gd name="T2" fmla="*/ 6 w 57"/>
                  <a:gd name="T3" fmla="*/ 2 h 37"/>
                  <a:gd name="T4" fmla="*/ 57 w 57"/>
                  <a:gd name="T5" fmla="*/ 36 h 37"/>
                  <a:gd name="T6" fmla="*/ 45 w 57"/>
                  <a:gd name="T7" fmla="*/ 32 h 37"/>
                  <a:gd name="T8" fmla="*/ 23 w 57"/>
                  <a:gd name="T9" fmla="*/ 18 h 37"/>
                </a:gdLst>
                <a:ahLst/>
                <a:cxnLst>
                  <a:cxn ang="0">
                    <a:pos x="T0" y="T1"/>
                  </a:cxn>
                  <a:cxn ang="0">
                    <a:pos x="T2" y="T3"/>
                  </a:cxn>
                  <a:cxn ang="0">
                    <a:pos x="T4" y="T5"/>
                  </a:cxn>
                  <a:cxn ang="0">
                    <a:pos x="T6" y="T7"/>
                  </a:cxn>
                  <a:cxn ang="0">
                    <a:pos x="T8" y="T9"/>
                  </a:cxn>
                </a:cxnLst>
                <a:rect l="0" t="0" r="r" b="b"/>
                <a:pathLst>
                  <a:path w="57" h="37">
                    <a:moveTo>
                      <a:pt x="23" y="18"/>
                    </a:moveTo>
                    <a:cubicBezTo>
                      <a:pt x="8" y="8"/>
                      <a:pt x="0" y="0"/>
                      <a:pt x="6" y="2"/>
                    </a:cubicBezTo>
                    <a:cubicBezTo>
                      <a:pt x="24" y="8"/>
                      <a:pt x="45" y="21"/>
                      <a:pt x="57" y="36"/>
                    </a:cubicBezTo>
                    <a:cubicBezTo>
                      <a:pt x="53" y="37"/>
                      <a:pt x="49" y="35"/>
                      <a:pt x="45" y="32"/>
                    </a:cubicBezTo>
                    <a:cubicBezTo>
                      <a:pt x="42" y="30"/>
                      <a:pt x="35" y="27"/>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4" name="Freeform 1126"/>
              <p:cNvSpPr>
                <a:spLocks/>
              </p:cNvSpPr>
              <p:nvPr userDrawn="1"/>
            </p:nvSpPr>
            <p:spPr bwMode="auto">
              <a:xfrm>
                <a:off x="3556" y="1134"/>
                <a:ext cx="109" cy="85"/>
              </a:xfrm>
              <a:custGeom>
                <a:avLst/>
                <a:gdLst>
                  <a:gd name="T0" fmla="*/ 11 w 46"/>
                  <a:gd name="T1" fmla="*/ 11 h 36"/>
                  <a:gd name="T2" fmla="*/ 25 w 46"/>
                  <a:gd name="T3" fmla="*/ 15 h 36"/>
                  <a:gd name="T4" fmla="*/ 11 w 46"/>
                  <a:gd name="T5" fmla="*/ 11 h 36"/>
                </a:gdLst>
                <a:ahLst/>
                <a:cxnLst>
                  <a:cxn ang="0">
                    <a:pos x="T0" y="T1"/>
                  </a:cxn>
                  <a:cxn ang="0">
                    <a:pos x="T2" y="T3"/>
                  </a:cxn>
                  <a:cxn ang="0">
                    <a:pos x="T4" y="T5"/>
                  </a:cxn>
                </a:cxnLst>
                <a:rect l="0" t="0" r="r" b="b"/>
                <a:pathLst>
                  <a:path w="46" h="36">
                    <a:moveTo>
                      <a:pt x="11" y="11"/>
                    </a:moveTo>
                    <a:cubicBezTo>
                      <a:pt x="0" y="0"/>
                      <a:pt x="10" y="3"/>
                      <a:pt x="25" y="15"/>
                    </a:cubicBezTo>
                    <a:cubicBezTo>
                      <a:pt x="46" y="33"/>
                      <a:pt x="36" y="36"/>
                      <a:pt x="1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5" name="Freeform 1127"/>
              <p:cNvSpPr>
                <a:spLocks/>
              </p:cNvSpPr>
              <p:nvPr userDrawn="1"/>
            </p:nvSpPr>
            <p:spPr bwMode="auto">
              <a:xfrm>
                <a:off x="3809" y="2295"/>
                <a:ext cx="12" cy="24"/>
              </a:xfrm>
              <a:custGeom>
                <a:avLst/>
                <a:gdLst>
                  <a:gd name="T0" fmla="*/ 0 w 5"/>
                  <a:gd name="T1" fmla="*/ 6 h 10"/>
                  <a:gd name="T2" fmla="*/ 0 w 5"/>
                  <a:gd name="T3" fmla="*/ 1 h 10"/>
                  <a:gd name="T4" fmla="*/ 1 w 5"/>
                  <a:gd name="T5" fmla="*/ 0 h 10"/>
                  <a:gd name="T6" fmla="*/ 3 w 5"/>
                  <a:gd name="T7" fmla="*/ 1 h 10"/>
                  <a:gd name="T8" fmla="*/ 4 w 5"/>
                  <a:gd name="T9" fmla="*/ 4 h 10"/>
                  <a:gd name="T10" fmla="*/ 5 w 5"/>
                  <a:gd name="T11" fmla="*/ 8 h 10"/>
                  <a:gd name="T12" fmla="*/ 3 w 5"/>
                  <a:gd name="T13" fmla="*/ 10 h 10"/>
                  <a:gd name="T14" fmla="*/ 1 w 5"/>
                  <a:gd name="T15" fmla="*/ 9 h 10"/>
                  <a:gd name="T16" fmla="*/ 0 w 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0" y="6"/>
                    </a:moveTo>
                    <a:cubicBezTo>
                      <a:pt x="0" y="4"/>
                      <a:pt x="0" y="3"/>
                      <a:pt x="0" y="1"/>
                    </a:cubicBezTo>
                    <a:cubicBezTo>
                      <a:pt x="1" y="2"/>
                      <a:pt x="1" y="1"/>
                      <a:pt x="1" y="0"/>
                    </a:cubicBezTo>
                    <a:cubicBezTo>
                      <a:pt x="2" y="0"/>
                      <a:pt x="2" y="0"/>
                      <a:pt x="3" y="1"/>
                    </a:cubicBezTo>
                    <a:cubicBezTo>
                      <a:pt x="3" y="3"/>
                      <a:pt x="4" y="3"/>
                      <a:pt x="4" y="4"/>
                    </a:cubicBezTo>
                    <a:cubicBezTo>
                      <a:pt x="5" y="5"/>
                      <a:pt x="5" y="7"/>
                      <a:pt x="5" y="8"/>
                    </a:cubicBezTo>
                    <a:cubicBezTo>
                      <a:pt x="4" y="7"/>
                      <a:pt x="3" y="8"/>
                      <a:pt x="3" y="10"/>
                    </a:cubicBezTo>
                    <a:cubicBezTo>
                      <a:pt x="3" y="9"/>
                      <a:pt x="2" y="9"/>
                      <a:pt x="1" y="9"/>
                    </a:cubicBezTo>
                    <a:cubicBezTo>
                      <a:pt x="1" y="7"/>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6" name="Freeform 1128"/>
              <p:cNvSpPr>
                <a:spLocks/>
              </p:cNvSpPr>
              <p:nvPr userDrawn="1"/>
            </p:nvSpPr>
            <p:spPr bwMode="auto">
              <a:xfrm>
                <a:off x="2416" y="97"/>
                <a:ext cx="184" cy="112"/>
              </a:xfrm>
              <a:custGeom>
                <a:avLst/>
                <a:gdLst>
                  <a:gd name="T0" fmla="*/ 16 w 78"/>
                  <a:gd name="T1" fmla="*/ 23 h 47"/>
                  <a:gd name="T2" fmla="*/ 17 w 78"/>
                  <a:gd name="T3" fmla="*/ 1 h 47"/>
                  <a:gd name="T4" fmla="*/ 48 w 78"/>
                  <a:gd name="T5" fmla="*/ 42 h 47"/>
                  <a:gd name="T6" fmla="*/ 16 w 78"/>
                  <a:gd name="T7" fmla="*/ 23 h 47"/>
                </a:gdLst>
                <a:ahLst/>
                <a:cxnLst>
                  <a:cxn ang="0">
                    <a:pos x="T0" y="T1"/>
                  </a:cxn>
                  <a:cxn ang="0">
                    <a:pos x="T2" y="T3"/>
                  </a:cxn>
                  <a:cxn ang="0">
                    <a:pos x="T4" y="T5"/>
                  </a:cxn>
                  <a:cxn ang="0">
                    <a:pos x="T6" y="T7"/>
                  </a:cxn>
                </a:cxnLst>
                <a:rect l="0" t="0" r="r" b="b"/>
                <a:pathLst>
                  <a:path w="78" h="47">
                    <a:moveTo>
                      <a:pt x="16" y="23"/>
                    </a:moveTo>
                    <a:cubicBezTo>
                      <a:pt x="0" y="5"/>
                      <a:pt x="5" y="0"/>
                      <a:pt x="17" y="1"/>
                    </a:cubicBezTo>
                    <a:cubicBezTo>
                      <a:pt x="31" y="3"/>
                      <a:pt x="78" y="47"/>
                      <a:pt x="48" y="42"/>
                    </a:cubicBezTo>
                    <a:cubicBezTo>
                      <a:pt x="38" y="40"/>
                      <a:pt x="27" y="34"/>
                      <a:pt x="1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7" name="Freeform 1129"/>
              <p:cNvSpPr>
                <a:spLocks/>
              </p:cNvSpPr>
              <p:nvPr userDrawn="1"/>
            </p:nvSpPr>
            <p:spPr bwMode="auto">
              <a:xfrm>
                <a:off x="3719" y="1401"/>
                <a:ext cx="47" cy="83"/>
              </a:xfrm>
              <a:custGeom>
                <a:avLst/>
                <a:gdLst>
                  <a:gd name="T0" fmla="*/ 5 w 20"/>
                  <a:gd name="T1" fmla="*/ 11 h 35"/>
                  <a:gd name="T2" fmla="*/ 5 w 20"/>
                  <a:gd name="T3" fmla="*/ 2 h 35"/>
                  <a:gd name="T4" fmla="*/ 5 w 20"/>
                  <a:gd name="T5" fmla="*/ 11 h 35"/>
                </a:gdLst>
                <a:ahLst/>
                <a:cxnLst>
                  <a:cxn ang="0">
                    <a:pos x="T0" y="T1"/>
                  </a:cxn>
                  <a:cxn ang="0">
                    <a:pos x="T2" y="T3"/>
                  </a:cxn>
                  <a:cxn ang="0">
                    <a:pos x="T4" y="T5"/>
                  </a:cxn>
                </a:cxnLst>
                <a:rect l="0" t="0" r="r" b="b"/>
                <a:pathLst>
                  <a:path w="20" h="35">
                    <a:moveTo>
                      <a:pt x="5" y="11"/>
                    </a:moveTo>
                    <a:cubicBezTo>
                      <a:pt x="0" y="2"/>
                      <a:pt x="2" y="0"/>
                      <a:pt x="5" y="2"/>
                    </a:cubicBezTo>
                    <a:cubicBezTo>
                      <a:pt x="18" y="10"/>
                      <a:pt x="20" y="35"/>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8" name="Freeform 1130"/>
              <p:cNvSpPr>
                <a:spLocks/>
              </p:cNvSpPr>
              <p:nvPr userDrawn="1"/>
            </p:nvSpPr>
            <p:spPr bwMode="auto">
              <a:xfrm>
                <a:off x="2749" y="431"/>
                <a:ext cx="187" cy="123"/>
              </a:xfrm>
              <a:custGeom>
                <a:avLst/>
                <a:gdLst>
                  <a:gd name="T0" fmla="*/ 11 w 79"/>
                  <a:gd name="T1" fmla="*/ 19 h 52"/>
                  <a:gd name="T2" fmla="*/ 0 w 79"/>
                  <a:gd name="T3" fmla="*/ 5 h 52"/>
                  <a:gd name="T4" fmla="*/ 48 w 79"/>
                  <a:gd name="T5" fmla="*/ 26 h 52"/>
                  <a:gd name="T6" fmla="*/ 11 w 79"/>
                  <a:gd name="T7" fmla="*/ 19 h 52"/>
                </a:gdLst>
                <a:ahLst/>
                <a:cxnLst>
                  <a:cxn ang="0">
                    <a:pos x="T0" y="T1"/>
                  </a:cxn>
                  <a:cxn ang="0">
                    <a:pos x="T2" y="T3"/>
                  </a:cxn>
                  <a:cxn ang="0">
                    <a:pos x="T4" y="T5"/>
                  </a:cxn>
                  <a:cxn ang="0">
                    <a:pos x="T6" y="T7"/>
                  </a:cxn>
                </a:cxnLst>
                <a:rect l="0" t="0" r="r" b="b"/>
                <a:pathLst>
                  <a:path w="79" h="52">
                    <a:moveTo>
                      <a:pt x="11" y="19"/>
                    </a:moveTo>
                    <a:cubicBezTo>
                      <a:pt x="6" y="16"/>
                      <a:pt x="2" y="11"/>
                      <a:pt x="0" y="5"/>
                    </a:cubicBezTo>
                    <a:cubicBezTo>
                      <a:pt x="15" y="0"/>
                      <a:pt x="37" y="17"/>
                      <a:pt x="48" y="26"/>
                    </a:cubicBezTo>
                    <a:cubicBezTo>
                      <a:pt x="79" y="52"/>
                      <a:pt x="20" y="25"/>
                      <a:pt x="1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9" name="Freeform 1131"/>
              <p:cNvSpPr>
                <a:spLocks/>
              </p:cNvSpPr>
              <p:nvPr userDrawn="1"/>
            </p:nvSpPr>
            <p:spPr bwMode="auto">
              <a:xfrm>
                <a:off x="3785" y="1732"/>
                <a:ext cx="29" cy="48"/>
              </a:xfrm>
              <a:custGeom>
                <a:avLst/>
                <a:gdLst>
                  <a:gd name="T0" fmla="*/ 5 w 12"/>
                  <a:gd name="T1" fmla="*/ 3 h 20"/>
                  <a:gd name="T2" fmla="*/ 12 w 12"/>
                  <a:gd name="T3" fmla="*/ 18 h 20"/>
                  <a:gd name="T4" fmla="*/ 10 w 12"/>
                  <a:gd name="T5" fmla="*/ 20 h 20"/>
                  <a:gd name="T6" fmla="*/ 5 w 12"/>
                  <a:gd name="T7" fmla="*/ 3 h 20"/>
                </a:gdLst>
                <a:ahLst/>
                <a:cxnLst>
                  <a:cxn ang="0">
                    <a:pos x="T0" y="T1"/>
                  </a:cxn>
                  <a:cxn ang="0">
                    <a:pos x="T2" y="T3"/>
                  </a:cxn>
                  <a:cxn ang="0">
                    <a:pos x="T4" y="T5"/>
                  </a:cxn>
                  <a:cxn ang="0">
                    <a:pos x="T6" y="T7"/>
                  </a:cxn>
                </a:cxnLst>
                <a:rect l="0" t="0" r="r" b="b"/>
                <a:pathLst>
                  <a:path w="12" h="20">
                    <a:moveTo>
                      <a:pt x="5" y="3"/>
                    </a:moveTo>
                    <a:cubicBezTo>
                      <a:pt x="10" y="6"/>
                      <a:pt x="12" y="11"/>
                      <a:pt x="12" y="18"/>
                    </a:cubicBezTo>
                    <a:cubicBezTo>
                      <a:pt x="11" y="18"/>
                      <a:pt x="10" y="18"/>
                      <a:pt x="10" y="20"/>
                    </a:cubicBezTo>
                    <a:cubicBezTo>
                      <a:pt x="3" y="18"/>
                      <a:pt x="0" y="0"/>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0" name="Freeform 1132"/>
              <p:cNvSpPr>
                <a:spLocks/>
              </p:cNvSpPr>
              <p:nvPr userDrawn="1"/>
            </p:nvSpPr>
            <p:spPr bwMode="auto">
              <a:xfrm>
                <a:off x="3140" y="767"/>
                <a:ext cx="139" cy="88"/>
              </a:xfrm>
              <a:custGeom>
                <a:avLst/>
                <a:gdLst>
                  <a:gd name="T0" fmla="*/ 23 w 59"/>
                  <a:gd name="T1" fmla="*/ 18 h 37"/>
                  <a:gd name="T2" fmla="*/ 6 w 59"/>
                  <a:gd name="T3" fmla="*/ 1 h 37"/>
                  <a:gd name="T4" fmla="*/ 59 w 59"/>
                  <a:gd name="T5" fmla="*/ 35 h 37"/>
                  <a:gd name="T6" fmla="*/ 47 w 59"/>
                  <a:gd name="T7" fmla="*/ 32 h 37"/>
                  <a:gd name="T8" fmla="*/ 23 w 59"/>
                  <a:gd name="T9" fmla="*/ 18 h 37"/>
                </a:gdLst>
                <a:ahLst/>
                <a:cxnLst>
                  <a:cxn ang="0">
                    <a:pos x="T0" y="T1"/>
                  </a:cxn>
                  <a:cxn ang="0">
                    <a:pos x="T2" y="T3"/>
                  </a:cxn>
                  <a:cxn ang="0">
                    <a:pos x="T4" y="T5"/>
                  </a:cxn>
                  <a:cxn ang="0">
                    <a:pos x="T6" y="T7"/>
                  </a:cxn>
                  <a:cxn ang="0">
                    <a:pos x="T8" y="T9"/>
                  </a:cxn>
                </a:cxnLst>
                <a:rect l="0" t="0" r="r" b="b"/>
                <a:pathLst>
                  <a:path w="59" h="37">
                    <a:moveTo>
                      <a:pt x="23" y="18"/>
                    </a:moveTo>
                    <a:cubicBezTo>
                      <a:pt x="8" y="8"/>
                      <a:pt x="0" y="0"/>
                      <a:pt x="6" y="1"/>
                    </a:cubicBezTo>
                    <a:cubicBezTo>
                      <a:pt x="25" y="6"/>
                      <a:pt x="47" y="20"/>
                      <a:pt x="59" y="35"/>
                    </a:cubicBezTo>
                    <a:cubicBezTo>
                      <a:pt x="55" y="37"/>
                      <a:pt x="51" y="35"/>
                      <a:pt x="47" y="32"/>
                    </a:cubicBezTo>
                    <a:cubicBezTo>
                      <a:pt x="44" y="30"/>
                      <a:pt x="36" y="27"/>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1" name="Freeform 1133"/>
              <p:cNvSpPr>
                <a:spLocks/>
              </p:cNvSpPr>
              <p:nvPr userDrawn="1"/>
            </p:nvSpPr>
            <p:spPr bwMode="auto">
              <a:xfrm>
                <a:off x="3826" y="2168"/>
                <a:ext cx="11" cy="23"/>
              </a:xfrm>
              <a:custGeom>
                <a:avLst/>
                <a:gdLst>
                  <a:gd name="T0" fmla="*/ 0 w 5"/>
                  <a:gd name="T1" fmla="*/ 5 h 10"/>
                  <a:gd name="T2" fmla="*/ 0 w 5"/>
                  <a:gd name="T3" fmla="*/ 1 h 10"/>
                  <a:gd name="T4" fmla="*/ 1 w 5"/>
                  <a:gd name="T5" fmla="*/ 0 h 10"/>
                  <a:gd name="T6" fmla="*/ 4 w 5"/>
                  <a:gd name="T7" fmla="*/ 1 h 10"/>
                  <a:gd name="T8" fmla="*/ 5 w 5"/>
                  <a:gd name="T9" fmla="*/ 4 h 10"/>
                  <a:gd name="T10" fmla="*/ 5 w 5"/>
                  <a:gd name="T11" fmla="*/ 8 h 10"/>
                  <a:gd name="T12" fmla="*/ 4 w 5"/>
                  <a:gd name="T13" fmla="*/ 10 h 10"/>
                  <a:gd name="T14" fmla="*/ 2 w 5"/>
                  <a:gd name="T15" fmla="*/ 8 h 10"/>
                  <a:gd name="T16" fmla="*/ 0 w 5"/>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0" y="5"/>
                    </a:moveTo>
                    <a:cubicBezTo>
                      <a:pt x="0" y="4"/>
                      <a:pt x="0" y="3"/>
                      <a:pt x="0" y="1"/>
                    </a:cubicBezTo>
                    <a:cubicBezTo>
                      <a:pt x="1" y="2"/>
                      <a:pt x="1" y="1"/>
                      <a:pt x="1" y="0"/>
                    </a:cubicBezTo>
                    <a:cubicBezTo>
                      <a:pt x="2" y="0"/>
                      <a:pt x="3" y="1"/>
                      <a:pt x="4" y="1"/>
                    </a:cubicBezTo>
                    <a:cubicBezTo>
                      <a:pt x="3" y="3"/>
                      <a:pt x="4" y="3"/>
                      <a:pt x="5" y="4"/>
                    </a:cubicBezTo>
                    <a:cubicBezTo>
                      <a:pt x="5" y="5"/>
                      <a:pt x="5" y="7"/>
                      <a:pt x="5" y="8"/>
                    </a:cubicBezTo>
                    <a:cubicBezTo>
                      <a:pt x="4" y="7"/>
                      <a:pt x="4" y="8"/>
                      <a:pt x="4" y="10"/>
                    </a:cubicBezTo>
                    <a:cubicBezTo>
                      <a:pt x="3" y="9"/>
                      <a:pt x="2" y="9"/>
                      <a:pt x="2" y="8"/>
                    </a:cubicBezTo>
                    <a:cubicBezTo>
                      <a:pt x="2" y="7"/>
                      <a:pt x="1"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2" name="Freeform 1134"/>
              <p:cNvSpPr>
                <a:spLocks/>
              </p:cNvSpPr>
              <p:nvPr userDrawn="1"/>
            </p:nvSpPr>
            <p:spPr bwMode="auto">
              <a:xfrm>
                <a:off x="3511" y="1072"/>
                <a:ext cx="92" cy="66"/>
              </a:xfrm>
              <a:custGeom>
                <a:avLst/>
                <a:gdLst>
                  <a:gd name="T0" fmla="*/ 11 w 39"/>
                  <a:gd name="T1" fmla="*/ 12 h 28"/>
                  <a:gd name="T2" fmla="*/ 2 w 39"/>
                  <a:gd name="T3" fmla="*/ 1 h 28"/>
                  <a:gd name="T4" fmla="*/ 34 w 39"/>
                  <a:gd name="T5" fmla="*/ 28 h 28"/>
                  <a:gd name="T6" fmla="*/ 11 w 39"/>
                  <a:gd name="T7" fmla="*/ 12 h 28"/>
                </a:gdLst>
                <a:ahLst/>
                <a:cxnLst>
                  <a:cxn ang="0">
                    <a:pos x="T0" y="T1"/>
                  </a:cxn>
                  <a:cxn ang="0">
                    <a:pos x="T2" y="T3"/>
                  </a:cxn>
                  <a:cxn ang="0">
                    <a:pos x="T4" y="T5"/>
                  </a:cxn>
                  <a:cxn ang="0">
                    <a:pos x="T6" y="T7"/>
                  </a:cxn>
                </a:cxnLst>
                <a:rect l="0" t="0" r="r" b="b"/>
                <a:pathLst>
                  <a:path w="39" h="28">
                    <a:moveTo>
                      <a:pt x="11" y="12"/>
                    </a:moveTo>
                    <a:cubicBezTo>
                      <a:pt x="2" y="4"/>
                      <a:pt x="0" y="0"/>
                      <a:pt x="2" y="1"/>
                    </a:cubicBezTo>
                    <a:cubicBezTo>
                      <a:pt x="12" y="3"/>
                      <a:pt x="39" y="28"/>
                      <a:pt x="34" y="28"/>
                    </a:cubicBezTo>
                    <a:cubicBezTo>
                      <a:pt x="31" y="28"/>
                      <a:pt x="24" y="23"/>
                      <a:pt x="1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3" name="Freeform 1135"/>
              <p:cNvSpPr>
                <a:spLocks/>
              </p:cNvSpPr>
              <p:nvPr userDrawn="1"/>
            </p:nvSpPr>
            <p:spPr bwMode="auto">
              <a:xfrm>
                <a:off x="3722" y="1349"/>
                <a:ext cx="52" cy="62"/>
              </a:xfrm>
              <a:custGeom>
                <a:avLst/>
                <a:gdLst>
                  <a:gd name="T0" fmla="*/ 2 w 22"/>
                  <a:gd name="T1" fmla="*/ 6 h 26"/>
                  <a:gd name="T2" fmla="*/ 2 w 22"/>
                  <a:gd name="T3" fmla="*/ 0 h 26"/>
                  <a:gd name="T4" fmla="*/ 12 w 22"/>
                  <a:gd name="T5" fmla="*/ 19 h 26"/>
                  <a:gd name="T6" fmla="*/ 2 w 22"/>
                  <a:gd name="T7" fmla="*/ 6 h 26"/>
                </a:gdLst>
                <a:ahLst/>
                <a:cxnLst>
                  <a:cxn ang="0">
                    <a:pos x="T0" y="T1"/>
                  </a:cxn>
                  <a:cxn ang="0">
                    <a:pos x="T2" y="T3"/>
                  </a:cxn>
                  <a:cxn ang="0">
                    <a:pos x="T4" y="T5"/>
                  </a:cxn>
                  <a:cxn ang="0">
                    <a:pos x="T6" y="T7"/>
                  </a:cxn>
                </a:cxnLst>
                <a:rect l="0" t="0" r="r" b="b"/>
                <a:pathLst>
                  <a:path w="22" h="26">
                    <a:moveTo>
                      <a:pt x="2" y="6"/>
                    </a:moveTo>
                    <a:cubicBezTo>
                      <a:pt x="0" y="2"/>
                      <a:pt x="0" y="0"/>
                      <a:pt x="2" y="0"/>
                    </a:cubicBezTo>
                    <a:cubicBezTo>
                      <a:pt x="11" y="2"/>
                      <a:pt x="22" y="26"/>
                      <a:pt x="12" y="19"/>
                    </a:cubicBezTo>
                    <a:cubicBezTo>
                      <a:pt x="9" y="17"/>
                      <a:pt x="6" y="1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4" name="Freeform 1136"/>
              <p:cNvSpPr>
                <a:spLocks/>
              </p:cNvSpPr>
              <p:nvPr userDrawn="1"/>
            </p:nvSpPr>
            <p:spPr bwMode="auto">
              <a:xfrm>
                <a:off x="2401" y="19"/>
                <a:ext cx="142" cy="95"/>
              </a:xfrm>
              <a:custGeom>
                <a:avLst/>
                <a:gdLst>
                  <a:gd name="T0" fmla="*/ 25 w 60"/>
                  <a:gd name="T1" fmla="*/ 0 h 40"/>
                  <a:gd name="T2" fmla="*/ 1 w 60"/>
                  <a:gd name="T3" fmla="*/ 0 h 40"/>
                  <a:gd name="T4" fmla="*/ 10 w 60"/>
                  <a:gd name="T5" fmla="*/ 18 h 40"/>
                  <a:gd name="T6" fmla="*/ 36 w 60"/>
                  <a:gd name="T7" fmla="*/ 35 h 40"/>
                  <a:gd name="T8" fmla="*/ 25 w 60"/>
                  <a:gd name="T9" fmla="*/ 0 h 40"/>
                </a:gdLst>
                <a:ahLst/>
                <a:cxnLst>
                  <a:cxn ang="0">
                    <a:pos x="T0" y="T1"/>
                  </a:cxn>
                  <a:cxn ang="0">
                    <a:pos x="T2" y="T3"/>
                  </a:cxn>
                  <a:cxn ang="0">
                    <a:pos x="T4" y="T5"/>
                  </a:cxn>
                  <a:cxn ang="0">
                    <a:pos x="T6" y="T7"/>
                  </a:cxn>
                  <a:cxn ang="0">
                    <a:pos x="T8" y="T9"/>
                  </a:cxn>
                </a:cxnLst>
                <a:rect l="0" t="0" r="r" b="b"/>
                <a:pathLst>
                  <a:path w="60" h="40">
                    <a:moveTo>
                      <a:pt x="25" y="0"/>
                    </a:moveTo>
                    <a:cubicBezTo>
                      <a:pt x="17" y="0"/>
                      <a:pt x="9" y="0"/>
                      <a:pt x="1" y="0"/>
                    </a:cubicBezTo>
                    <a:cubicBezTo>
                      <a:pt x="0" y="3"/>
                      <a:pt x="2" y="9"/>
                      <a:pt x="10" y="18"/>
                    </a:cubicBezTo>
                    <a:cubicBezTo>
                      <a:pt x="19" y="30"/>
                      <a:pt x="29" y="33"/>
                      <a:pt x="36" y="35"/>
                    </a:cubicBezTo>
                    <a:cubicBezTo>
                      <a:pt x="60" y="40"/>
                      <a:pt x="44" y="12"/>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5" name="Freeform 1137"/>
              <p:cNvSpPr>
                <a:spLocks/>
              </p:cNvSpPr>
              <p:nvPr userDrawn="1"/>
            </p:nvSpPr>
            <p:spPr bwMode="auto">
              <a:xfrm>
                <a:off x="2678" y="327"/>
                <a:ext cx="185" cy="135"/>
              </a:xfrm>
              <a:custGeom>
                <a:avLst/>
                <a:gdLst>
                  <a:gd name="T0" fmla="*/ 11 w 78"/>
                  <a:gd name="T1" fmla="*/ 25 h 57"/>
                  <a:gd name="T2" fmla="*/ 4 w 78"/>
                  <a:gd name="T3" fmla="*/ 9 h 57"/>
                  <a:gd name="T4" fmla="*/ 48 w 78"/>
                  <a:gd name="T5" fmla="*/ 30 h 57"/>
                  <a:gd name="T6" fmla="*/ 11 w 78"/>
                  <a:gd name="T7" fmla="*/ 25 h 57"/>
                </a:gdLst>
                <a:ahLst/>
                <a:cxnLst>
                  <a:cxn ang="0">
                    <a:pos x="T0" y="T1"/>
                  </a:cxn>
                  <a:cxn ang="0">
                    <a:pos x="T2" y="T3"/>
                  </a:cxn>
                  <a:cxn ang="0">
                    <a:pos x="T4" y="T5"/>
                  </a:cxn>
                  <a:cxn ang="0">
                    <a:pos x="T6" y="T7"/>
                  </a:cxn>
                </a:cxnLst>
                <a:rect l="0" t="0" r="r" b="b"/>
                <a:pathLst>
                  <a:path w="78" h="57">
                    <a:moveTo>
                      <a:pt x="11" y="25"/>
                    </a:moveTo>
                    <a:cubicBezTo>
                      <a:pt x="3" y="19"/>
                      <a:pt x="0" y="15"/>
                      <a:pt x="4" y="9"/>
                    </a:cubicBezTo>
                    <a:cubicBezTo>
                      <a:pt x="11" y="0"/>
                      <a:pt x="45" y="27"/>
                      <a:pt x="48" y="30"/>
                    </a:cubicBezTo>
                    <a:cubicBezTo>
                      <a:pt x="78" y="57"/>
                      <a:pt x="21" y="32"/>
                      <a:pt x="1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6" name="Freeform 1138"/>
              <p:cNvSpPr>
                <a:spLocks/>
              </p:cNvSpPr>
              <p:nvPr userDrawn="1"/>
            </p:nvSpPr>
            <p:spPr bwMode="auto">
              <a:xfrm>
                <a:off x="3793" y="1642"/>
                <a:ext cx="28" cy="43"/>
              </a:xfrm>
              <a:custGeom>
                <a:avLst/>
                <a:gdLst>
                  <a:gd name="T0" fmla="*/ 5 w 12"/>
                  <a:gd name="T1" fmla="*/ 3 h 18"/>
                  <a:gd name="T2" fmla="*/ 12 w 12"/>
                  <a:gd name="T3" fmla="*/ 17 h 18"/>
                  <a:gd name="T4" fmla="*/ 10 w 12"/>
                  <a:gd name="T5" fmla="*/ 18 h 18"/>
                  <a:gd name="T6" fmla="*/ 5 w 12"/>
                  <a:gd name="T7" fmla="*/ 3 h 18"/>
                </a:gdLst>
                <a:ahLst/>
                <a:cxnLst>
                  <a:cxn ang="0">
                    <a:pos x="T0" y="T1"/>
                  </a:cxn>
                  <a:cxn ang="0">
                    <a:pos x="T2" y="T3"/>
                  </a:cxn>
                  <a:cxn ang="0">
                    <a:pos x="T4" y="T5"/>
                  </a:cxn>
                  <a:cxn ang="0">
                    <a:pos x="T6" y="T7"/>
                  </a:cxn>
                </a:cxnLst>
                <a:rect l="0" t="0" r="r" b="b"/>
                <a:pathLst>
                  <a:path w="12" h="18">
                    <a:moveTo>
                      <a:pt x="5" y="3"/>
                    </a:moveTo>
                    <a:cubicBezTo>
                      <a:pt x="9" y="6"/>
                      <a:pt x="12" y="11"/>
                      <a:pt x="12" y="17"/>
                    </a:cubicBezTo>
                    <a:cubicBezTo>
                      <a:pt x="11" y="17"/>
                      <a:pt x="10" y="17"/>
                      <a:pt x="10" y="18"/>
                    </a:cubicBezTo>
                    <a:cubicBezTo>
                      <a:pt x="3" y="16"/>
                      <a:pt x="0" y="0"/>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7" name="Freeform 1139"/>
              <p:cNvSpPr>
                <a:spLocks/>
              </p:cNvSpPr>
              <p:nvPr userDrawn="1"/>
            </p:nvSpPr>
            <p:spPr bwMode="auto">
              <a:xfrm>
                <a:off x="3069" y="689"/>
                <a:ext cx="125" cy="78"/>
              </a:xfrm>
              <a:custGeom>
                <a:avLst/>
                <a:gdLst>
                  <a:gd name="T0" fmla="*/ 10 w 53"/>
                  <a:gd name="T1" fmla="*/ 11 h 33"/>
                  <a:gd name="T2" fmla="*/ 1 w 53"/>
                  <a:gd name="T3" fmla="*/ 0 h 33"/>
                  <a:gd name="T4" fmla="*/ 35 w 53"/>
                  <a:gd name="T5" fmla="*/ 14 h 33"/>
                  <a:gd name="T6" fmla="*/ 53 w 53"/>
                  <a:gd name="T7" fmla="*/ 32 h 33"/>
                  <a:gd name="T8" fmla="*/ 10 w 53"/>
                  <a:gd name="T9" fmla="*/ 11 h 33"/>
                </a:gdLst>
                <a:ahLst/>
                <a:cxnLst>
                  <a:cxn ang="0">
                    <a:pos x="T0" y="T1"/>
                  </a:cxn>
                  <a:cxn ang="0">
                    <a:pos x="T2" y="T3"/>
                  </a:cxn>
                  <a:cxn ang="0">
                    <a:pos x="T4" y="T5"/>
                  </a:cxn>
                  <a:cxn ang="0">
                    <a:pos x="T6" y="T7"/>
                  </a:cxn>
                  <a:cxn ang="0">
                    <a:pos x="T8" y="T9"/>
                  </a:cxn>
                </a:cxnLst>
                <a:rect l="0" t="0" r="r" b="b"/>
                <a:pathLst>
                  <a:path w="53" h="33">
                    <a:moveTo>
                      <a:pt x="10" y="11"/>
                    </a:moveTo>
                    <a:cubicBezTo>
                      <a:pt x="4" y="9"/>
                      <a:pt x="0" y="5"/>
                      <a:pt x="1" y="0"/>
                    </a:cubicBezTo>
                    <a:cubicBezTo>
                      <a:pt x="13" y="2"/>
                      <a:pt x="25" y="8"/>
                      <a:pt x="35" y="14"/>
                    </a:cubicBezTo>
                    <a:cubicBezTo>
                      <a:pt x="43" y="19"/>
                      <a:pt x="49" y="24"/>
                      <a:pt x="53" y="32"/>
                    </a:cubicBezTo>
                    <a:cubicBezTo>
                      <a:pt x="38" y="33"/>
                      <a:pt x="21" y="17"/>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8" name="Freeform 1140"/>
              <p:cNvSpPr>
                <a:spLocks/>
              </p:cNvSpPr>
              <p:nvPr userDrawn="1"/>
            </p:nvSpPr>
            <p:spPr bwMode="auto">
              <a:xfrm>
                <a:off x="3845" y="2047"/>
                <a:ext cx="14" cy="28"/>
              </a:xfrm>
              <a:custGeom>
                <a:avLst/>
                <a:gdLst>
                  <a:gd name="T0" fmla="*/ 0 w 6"/>
                  <a:gd name="T1" fmla="*/ 8 h 12"/>
                  <a:gd name="T2" fmla="*/ 0 w 6"/>
                  <a:gd name="T3" fmla="*/ 0 h 12"/>
                  <a:gd name="T4" fmla="*/ 4 w 6"/>
                  <a:gd name="T5" fmla="*/ 3 h 12"/>
                  <a:gd name="T6" fmla="*/ 0 w 6"/>
                  <a:gd name="T7" fmla="*/ 8 h 12"/>
                </a:gdLst>
                <a:ahLst/>
                <a:cxnLst>
                  <a:cxn ang="0">
                    <a:pos x="T0" y="T1"/>
                  </a:cxn>
                  <a:cxn ang="0">
                    <a:pos x="T2" y="T3"/>
                  </a:cxn>
                  <a:cxn ang="0">
                    <a:pos x="T4" y="T5"/>
                  </a:cxn>
                  <a:cxn ang="0">
                    <a:pos x="T6" y="T7"/>
                  </a:cxn>
                </a:cxnLst>
                <a:rect l="0" t="0" r="r" b="b"/>
                <a:pathLst>
                  <a:path w="6" h="12">
                    <a:moveTo>
                      <a:pt x="0" y="8"/>
                    </a:moveTo>
                    <a:cubicBezTo>
                      <a:pt x="0" y="5"/>
                      <a:pt x="0" y="3"/>
                      <a:pt x="0" y="0"/>
                    </a:cubicBezTo>
                    <a:cubicBezTo>
                      <a:pt x="1" y="1"/>
                      <a:pt x="3" y="2"/>
                      <a:pt x="4" y="3"/>
                    </a:cubicBezTo>
                    <a:cubicBezTo>
                      <a:pt x="6" y="11"/>
                      <a:pt x="4" y="1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9" name="Freeform 1141"/>
              <p:cNvSpPr>
                <a:spLocks/>
              </p:cNvSpPr>
              <p:nvPr userDrawn="1"/>
            </p:nvSpPr>
            <p:spPr bwMode="auto">
              <a:xfrm>
                <a:off x="3440" y="999"/>
                <a:ext cx="104" cy="68"/>
              </a:xfrm>
              <a:custGeom>
                <a:avLst/>
                <a:gdLst>
                  <a:gd name="T0" fmla="*/ 18 w 44"/>
                  <a:gd name="T1" fmla="*/ 15 h 29"/>
                  <a:gd name="T2" fmla="*/ 11 w 44"/>
                  <a:gd name="T3" fmla="*/ 4 h 29"/>
                  <a:gd name="T4" fmla="*/ 44 w 44"/>
                  <a:gd name="T5" fmla="*/ 29 h 29"/>
                  <a:gd name="T6" fmla="*/ 18 w 44"/>
                  <a:gd name="T7" fmla="*/ 15 h 29"/>
                </a:gdLst>
                <a:ahLst/>
                <a:cxnLst>
                  <a:cxn ang="0">
                    <a:pos x="T0" y="T1"/>
                  </a:cxn>
                  <a:cxn ang="0">
                    <a:pos x="T2" y="T3"/>
                  </a:cxn>
                  <a:cxn ang="0">
                    <a:pos x="T4" y="T5"/>
                  </a:cxn>
                  <a:cxn ang="0">
                    <a:pos x="T6" y="T7"/>
                  </a:cxn>
                </a:cxnLst>
                <a:rect l="0" t="0" r="r" b="b"/>
                <a:pathLst>
                  <a:path w="44" h="29">
                    <a:moveTo>
                      <a:pt x="18" y="15"/>
                    </a:moveTo>
                    <a:cubicBezTo>
                      <a:pt x="0" y="1"/>
                      <a:pt x="2" y="0"/>
                      <a:pt x="11" y="4"/>
                    </a:cubicBezTo>
                    <a:cubicBezTo>
                      <a:pt x="24" y="9"/>
                      <a:pt x="37" y="17"/>
                      <a:pt x="44" y="29"/>
                    </a:cubicBezTo>
                    <a:cubicBezTo>
                      <a:pt x="35" y="29"/>
                      <a:pt x="26" y="22"/>
                      <a:pt x="1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0" name="Freeform 1142"/>
              <p:cNvSpPr>
                <a:spLocks/>
              </p:cNvSpPr>
              <p:nvPr userDrawn="1"/>
            </p:nvSpPr>
            <p:spPr bwMode="auto">
              <a:xfrm>
                <a:off x="3710" y="1287"/>
                <a:ext cx="64" cy="83"/>
              </a:xfrm>
              <a:custGeom>
                <a:avLst/>
                <a:gdLst>
                  <a:gd name="T0" fmla="*/ 6 w 27"/>
                  <a:gd name="T1" fmla="*/ 10 h 35"/>
                  <a:gd name="T2" fmla="*/ 6 w 27"/>
                  <a:gd name="T3" fmla="*/ 4 h 35"/>
                  <a:gd name="T4" fmla="*/ 6 w 27"/>
                  <a:gd name="T5" fmla="*/ 10 h 35"/>
                </a:gdLst>
                <a:ahLst/>
                <a:cxnLst>
                  <a:cxn ang="0">
                    <a:pos x="T0" y="T1"/>
                  </a:cxn>
                  <a:cxn ang="0">
                    <a:pos x="T2" y="T3"/>
                  </a:cxn>
                  <a:cxn ang="0">
                    <a:pos x="T4" y="T5"/>
                  </a:cxn>
                </a:cxnLst>
                <a:rect l="0" t="0" r="r" b="b"/>
                <a:pathLst>
                  <a:path w="27" h="35">
                    <a:moveTo>
                      <a:pt x="6" y="10"/>
                    </a:moveTo>
                    <a:cubicBezTo>
                      <a:pt x="1" y="3"/>
                      <a:pt x="0" y="0"/>
                      <a:pt x="6" y="4"/>
                    </a:cubicBezTo>
                    <a:cubicBezTo>
                      <a:pt x="27" y="16"/>
                      <a:pt x="22" y="35"/>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1" name="Freeform 1143"/>
              <p:cNvSpPr>
                <a:spLocks/>
              </p:cNvSpPr>
              <p:nvPr userDrawn="1"/>
            </p:nvSpPr>
            <p:spPr bwMode="auto">
              <a:xfrm>
                <a:off x="2593" y="242"/>
                <a:ext cx="196" cy="111"/>
              </a:xfrm>
              <a:custGeom>
                <a:avLst/>
                <a:gdLst>
                  <a:gd name="T0" fmla="*/ 20 w 83"/>
                  <a:gd name="T1" fmla="*/ 23 h 47"/>
                  <a:gd name="T2" fmla="*/ 18 w 83"/>
                  <a:gd name="T3" fmla="*/ 3 h 47"/>
                  <a:gd name="T4" fmla="*/ 54 w 83"/>
                  <a:gd name="T5" fmla="*/ 42 h 47"/>
                  <a:gd name="T6" fmla="*/ 20 w 83"/>
                  <a:gd name="T7" fmla="*/ 23 h 47"/>
                </a:gdLst>
                <a:ahLst/>
                <a:cxnLst>
                  <a:cxn ang="0">
                    <a:pos x="T0" y="T1"/>
                  </a:cxn>
                  <a:cxn ang="0">
                    <a:pos x="T2" y="T3"/>
                  </a:cxn>
                  <a:cxn ang="0">
                    <a:pos x="T4" y="T5"/>
                  </a:cxn>
                  <a:cxn ang="0">
                    <a:pos x="T6" y="T7"/>
                  </a:cxn>
                </a:cxnLst>
                <a:rect l="0" t="0" r="r" b="b"/>
                <a:pathLst>
                  <a:path w="83" h="47">
                    <a:moveTo>
                      <a:pt x="20" y="23"/>
                    </a:moveTo>
                    <a:cubicBezTo>
                      <a:pt x="0" y="6"/>
                      <a:pt x="4" y="0"/>
                      <a:pt x="18" y="3"/>
                    </a:cubicBezTo>
                    <a:cubicBezTo>
                      <a:pt x="30" y="5"/>
                      <a:pt x="83" y="47"/>
                      <a:pt x="54" y="42"/>
                    </a:cubicBezTo>
                    <a:cubicBezTo>
                      <a:pt x="43" y="40"/>
                      <a:pt x="33" y="35"/>
                      <a:pt x="2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2" name="Freeform 1144"/>
              <p:cNvSpPr>
                <a:spLocks/>
              </p:cNvSpPr>
              <p:nvPr userDrawn="1"/>
            </p:nvSpPr>
            <p:spPr bwMode="auto">
              <a:xfrm>
                <a:off x="3795" y="1555"/>
                <a:ext cx="38" cy="52"/>
              </a:xfrm>
              <a:custGeom>
                <a:avLst/>
                <a:gdLst>
                  <a:gd name="T0" fmla="*/ 9 w 16"/>
                  <a:gd name="T1" fmla="*/ 6 h 22"/>
                  <a:gd name="T2" fmla="*/ 12 w 16"/>
                  <a:gd name="T3" fmla="*/ 21 h 22"/>
                  <a:gd name="T4" fmla="*/ 9 w 16"/>
                  <a:gd name="T5" fmla="*/ 6 h 22"/>
                </a:gdLst>
                <a:ahLst/>
                <a:cxnLst>
                  <a:cxn ang="0">
                    <a:pos x="T0" y="T1"/>
                  </a:cxn>
                  <a:cxn ang="0">
                    <a:pos x="T2" y="T3"/>
                  </a:cxn>
                  <a:cxn ang="0">
                    <a:pos x="T4" y="T5"/>
                  </a:cxn>
                </a:cxnLst>
                <a:rect l="0" t="0" r="r" b="b"/>
                <a:pathLst>
                  <a:path w="16" h="22">
                    <a:moveTo>
                      <a:pt x="9" y="6"/>
                    </a:moveTo>
                    <a:cubicBezTo>
                      <a:pt x="14" y="14"/>
                      <a:pt x="16" y="22"/>
                      <a:pt x="12" y="21"/>
                    </a:cubicBezTo>
                    <a:cubicBezTo>
                      <a:pt x="3" y="15"/>
                      <a:pt x="0" y="0"/>
                      <a:pt x="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3" name="Freeform 1145"/>
              <p:cNvSpPr>
                <a:spLocks/>
              </p:cNvSpPr>
              <p:nvPr userDrawn="1"/>
            </p:nvSpPr>
            <p:spPr bwMode="auto">
              <a:xfrm>
                <a:off x="2986" y="601"/>
                <a:ext cx="127" cy="81"/>
              </a:xfrm>
              <a:custGeom>
                <a:avLst/>
                <a:gdLst>
                  <a:gd name="T0" fmla="*/ 11 w 54"/>
                  <a:gd name="T1" fmla="*/ 12 h 34"/>
                  <a:gd name="T2" fmla="*/ 2 w 54"/>
                  <a:gd name="T3" fmla="*/ 0 h 34"/>
                  <a:gd name="T4" fmla="*/ 37 w 54"/>
                  <a:gd name="T5" fmla="*/ 13 h 34"/>
                  <a:gd name="T6" fmla="*/ 54 w 54"/>
                  <a:gd name="T7" fmla="*/ 32 h 34"/>
                  <a:gd name="T8" fmla="*/ 11 w 54"/>
                  <a:gd name="T9" fmla="*/ 12 h 34"/>
                </a:gdLst>
                <a:ahLst/>
                <a:cxnLst>
                  <a:cxn ang="0">
                    <a:pos x="T0" y="T1"/>
                  </a:cxn>
                  <a:cxn ang="0">
                    <a:pos x="T2" y="T3"/>
                  </a:cxn>
                  <a:cxn ang="0">
                    <a:pos x="T4" y="T5"/>
                  </a:cxn>
                  <a:cxn ang="0">
                    <a:pos x="T6" y="T7"/>
                  </a:cxn>
                  <a:cxn ang="0">
                    <a:pos x="T8" y="T9"/>
                  </a:cxn>
                </a:cxnLst>
                <a:rect l="0" t="0" r="r" b="b"/>
                <a:pathLst>
                  <a:path w="54" h="34">
                    <a:moveTo>
                      <a:pt x="11" y="12"/>
                    </a:moveTo>
                    <a:cubicBezTo>
                      <a:pt x="5" y="9"/>
                      <a:pt x="0" y="5"/>
                      <a:pt x="2" y="0"/>
                    </a:cubicBezTo>
                    <a:cubicBezTo>
                      <a:pt x="15" y="0"/>
                      <a:pt x="26" y="6"/>
                      <a:pt x="37" y="13"/>
                    </a:cubicBezTo>
                    <a:cubicBezTo>
                      <a:pt x="44" y="18"/>
                      <a:pt x="51" y="23"/>
                      <a:pt x="54" y="32"/>
                    </a:cubicBezTo>
                    <a:cubicBezTo>
                      <a:pt x="39" y="34"/>
                      <a:pt x="22" y="19"/>
                      <a:pt x="1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4" name="Freeform 1146"/>
              <p:cNvSpPr>
                <a:spLocks/>
              </p:cNvSpPr>
              <p:nvPr userDrawn="1"/>
            </p:nvSpPr>
            <p:spPr bwMode="auto">
              <a:xfrm>
                <a:off x="3854" y="1929"/>
                <a:ext cx="21" cy="35"/>
              </a:xfrm>
              <a:custGeom>
                <a:avLst/>
                <a:gdLst>
                  <a:gd name="T0" fmla="*/ 6 w 9"/>
                  <a:gd name="T1" fmla="*/ 4 h 15"/>
                  <a:gd name="T2" fmla="*/ 8 w 9"/>
                  <a:gd name="T3" fmla="*/ 13 h 15"/>
                  <a:gd name="T4" fmla="*/ 6 w 9"/>
                  <a:gd name="T5" fmla="*/ 15 h 15"/>
                  <a:gd name="T6" fmla="*/ 6 w 9"/>
                  <a:gd name="T7" fmla="*/ 4 h 15"/>
                </a:gdLst>
                <a:ahLst/>
                <a:cxnLst>
                  <a:cxn ang="0">
                    <a:pos x="T0" y="T1"/>
                  </a:cxn>
                  <a:cxn ang="0">
                    <a:pos x="T2" y="T3"/>
                  </a:cxn>
                  <a:cxn ang="0">
                    <a:pos x="T4" y="T5"/>
                  </a:cxn>
                  <a:cxn ang="0">
                    <a:pos x="T6" y="T7"/>
                  </a:cxn>
                </a:cxnLst>
                <a:rect l="0" t="0" r="r" b="b"/>
                <a:pathLst>
                  <a:path w="9" h="15">
                    <a:moveTo>
                      <a:pt x="6" y="4"/>
                    </a:moveTo>
                    <a:cubicBezTo>
                      <a:pt x="6" y="8"/>
                      <a:pt x="9" y="9"/>
                      <a:pt x="8" y="13"/>
                    </a:cubicBezTo>
                    <a:cubicBezTo>
                      <a:pt x="8" y="13"/>
                      <a:pt x="7" y="13"/>
                      <a:pt x="6" y="15"/>
                    </a:cubicBezTo>
                    <a:cubicBezTo>
                      <a:pt x="1" y="12"/>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5" name="Freeform 1147"/>
              <p:cNvSpPr>
                <a:spLocks/>
              </p:cNvSpPr>
              <p:nvPr userDrawn="1"/>
            </p:nvSpPr>
            <p:spPr bwMode="auto">
              <a:xfrm>
                <a:off x="3371" y="923"/>
                <a:ext cx="109" cy="71"/>
              </a:xfrm>
              <a:custGeom>
                <a:avLst/>
                <a:gdLst>
                  <a:gd name="T0" fmla="*/ 19 w 46"/>
                  <a:gd name="T1" fmla="*/ 16 h 30"/>
                  <a:gd name="T2" fmla="*/ 10 w 46"/>
                  <a:gd name="T3" fmla="*/ 3 h 30"/>
                  <a:gd name="T4" fmla="*/ 46 w 46"/>
                  <a:gd name="T5" fmla="*/ 30 h 30"/>
                  <a:gd name="T6" fmla="*/ 19 w 46"/>
                  <a:gd name="T7" fmla="*/ 16 h 30"/>
                </a:gdLst>
                <a:ahLst/>
                <a:cxnLst>
                  <a:cxn ang="0">
                    <a:pos x="T0" y="T1"/>
                  </a:cxn>
                  <a:cxn ang="0">
                    <a:pos x="T2" y="T3"/>
                  </a:cxn>
                  <a:cxn ang="0">
                    <a:pos x="T4" y="T5"/>
                  </a:cxn>
                  <a:cxn ang="0">
                    <a:pos x="T6" y="T7"/>
                  </a:cxn>
                </a:cxnLst>
                <a:rect l="0" t="0" r="r" b="b"/>
                <a:pathLst>
                  <a:path w="46" h="30">
                    <a:moveTo>
                      <a:pt x="19" y="16"/>
                    </a:moveTo>
                    <a:cubicBezTo>
                      <a:pt x="0" y="1"/>
                      <a:pt x="2" y="0"/>
                      <a:pt x="10" y="3"/>
                    </a:cubicBezTo>
                    <a:cubicBezTo>
                      <a:pt x="24" y="8"/>
                      <a:pt x="40" y="16"/>
                      <a:pt x="46" y="30"/>
                    </a:cubicBezTo>
                    <a:cubicBezTo>
                      <a:pt x="36" y="29"/>
                      <a:pt x="27" y="22"/>
                      <a:pt x="1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6" name="Freeform 1148"/>
              <p:cNvSpPr>
                <a:spLocks/>
              </p:cNvSpPr>
              <p:nvPr userDrawn="1"/>
            </p:nvSpPr>
            <p:spPr bwMode="auto">
              <a:xfrm>
                <a:off x="3684" y="1226"/>
                <a:ext cx="66" cy="57"/>
              </a:xfrm>
              <a:custGeom>
                <a:avLst/>
                <a:gdLst>
                  <a:gd name="T0" fmla="*/ 1 w 28"/>
                  <a:gd name="T1" fmla="*/ 0 h 24"/>
                  <a:gd name="T2" fmla="*/ 25 w 28"/>
                  <a:gd name="T3" fmla="*/ 24 h 24"/>
                  <a:gd name="T4" fmla="*/ 1 w 28"/>
                  <a:gd name="T5" fmla="*/ 0 h 24"/>
                </a:gdLst>
                <a:ahLst/>
                <a:cxnLst>
                  <a:cxn ang="0">
                    <a:pos x="T0" y="T1"/>
                  </a:cxn>
                  <a:cxn ang="0">
                    <a:pos x="T2" y="T3"/>
                  </a:cxn>
                  <a:cxn ang="0">
                    <a:pos x="T4" y="T5"/>
                  </a:cxn>
                </a:cxnLst>
                <a:rect l="0" t="0" r="r" b="b"/>
                <a:pathLst>
                  <a:path w="28" h="24">
                    <a:moveTo>
                      <a:pt x="1" y="0"/>
                    </a:moveTo>
                    <a:cubicBezTo>
                      <a:pt x="9" y="1"/>
                      <a:pt x="28" y="20"/>
                      <a:pt x="25" y="24"/>
                    </a:cubicBezTo>
                    <a:cubicBezTo>
                      <a:pt x="18" y="23"/>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7" name="Freeform 1149"/>
              <p:cNvSpPr>
                <a:spLocks/>
              </p:cNvSpPr>
              <p:nvPr userDrawn="1"/>
            </p:nvSpPr>
            <p:spPr bwMode="auto">
              <a:xfrm>
                <a:off x="2560" y="105"/>
                <a:ext cx="189" cy="160"/>
              </a:xfrm>
              <a:custGeom>
                <a:avLst/>
                <a:gdLst>
                  <a:gd name="T0" fmla="*/ 15 w 80"/>
                  <a:gd name="T1" fmla="*/ 44 h 68"/>
                  <a:gd name="T2" fmla="*/ 2 w 80"/>
                  <a:gd name="T3" fmla="*/ 24 h 68"/>
                  <a:gd name="T4" fmla="*/ 41 w 80"/>
                  <a:gd name="T5" fmla="*/ 59 h 68"/>
                  <a:gd name="T6" fmla="*/ 15 w 80"/>
                  <a:gd name="T7" fmla="*/ 44 h 68"/>
                </a:gdLst>
                <a:ahLst/>
                <a:cxnLst>
                  <a:cxn ang="0">
                    <a:pos x="T0" y="T1"/>
                  </a:cxn>
                  <a:cxn ang="0">
                    <a:pos x="T2" y="T3"/>
                  </a:cxn>
                  <a:cxn ang="0">
                    <a:pos x="T4" y="T5"/>
                  </a:cxn>
                  <a:cxn ang="0">
                    <a:pos x="T6" y="T7"/>
                  </a:cxn>
                </a:cxnLst>
                <a:rect l="0" t="0" r="r" b="b"/>
                <a:pathLst>
                  <a:path w="80" h="68">
                    <a:moveTo>
                      <a:pt x="15" y="44"/>
                    </a:moveTo>
                    <a:cubicBezTo>
                      <a:pt x="3" y="34"/>
                      <a:pt x="0" y="26"/>
                      <a:pt x="2" y="24"/>
                    </a:cubicBezTo>
                    <a:cubicBezTo>
                      <a:pt x="14" y="0"/>
                      <a:pt x="80" y="68"/>
                      <a:pt x="41" y="59"/>
                    </a:cubicBezTo>
                    <a:cubicBezTo>
                      <a:pt x="37" y="58"/>
                      <a:pt x="30" y="58"/>
                      <a:pt x="1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8" name="Freeform 1150"/>
              <p:cNvSpPr>
                <a:spLocks/>
              </p:cNvSpPr>
              <p:nvPr userDrawn="1"/>
            </p:nvSpPr>
            <p:spPr bwMode="auto">
              <a:xfrm>
                <a:off x="3802" y="1493"/>
                <a:ext cx="38" cy="41"/>
              </a:xfrm>
              <a:custGeom>
                <a:avLst/>
                <a:gdLst>
                  <a:gd name="T0" fmla="*/ 14 w 16"/>
                  <a:gd name="T1" fmla="*/ 17 h 17"/>
                  <a:gd name="T2" fmla="*/ 2 w 16"/>
                  <a:gd name="T3" fmla="*/ 0 h 17"/>
                  <a:gd name="T4" fmla="*/ 14 w 16"/>
                  <a:gd name="T5" fmla="*/ 17 h 17"/>
                </a:gdLst>
                <a:ahLst/>
                <a:cxnLst>
                  <a:cxn ang="0">
                    <a:pos x="T0" y="T1"/>
                  </a:cxn>
                  <a:cxn ang="0">
                    <a:pos x="T2" y="T3"/>
                  </a:cxn>
                  <a:cxn ang="0">
                    <a:pos x="T4" y="T5"/>
                  </a:cxn>
                </a:cxnLst>
                <a:rect l="0" t="0" r="r" b="b"/>
                <a:pathLst>
                  <a:path w="16" h="17">
                    <a:moveTo>
                      <a:pt x="14" y="17"/>
                    </a:moveTo>
                    <a:cubicBezTo>
                      <a:pt x="8" y="17"/>
                      <a:pt x="0" y="4"/>
                      <a:pt x="2" y="0"/>
                    </a:cubicBezTo>
                    <a:cubicBezTo>
                      <a:pt x="7" y="0"/>
                      <a:pt x="16" y="12"/>
                      <a:pt x="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9" name="Freeform 1151"/>
              <p:cNvSpPr>
                <a:spLocks/>
              </p:cNvSpPr>
              <p:nvPr userDrawn="1"/>
            </p:nvSpPr>
            <p:spPr bwMode="auto">
              <a:xfrm>
                <a:off x="2891" y="500"/>
                <a:ext cx="149" cy="90"/>
              </a:xfrm>
              <a:custGeom>
                <a:avLst/>
                <a:gdLst>
                  <a:gd name="T0" fmla="*/ 19 w 63"/>
                  <a:gd name="T1" fmla="*/ 19 h 38"/>
                  <a:gd name="T2" fmla="*/ 12 w 63"/>
                  <a:gd name="T3" fmla="*/ 2 h 38"/>
                  <a:gd name="T4" fmla="*/ 63 w 63"/>
                  <a:gd name="T5" fmla="*/ 38 h 38"/>
                  <a:gd name="T6" fmla="*/ 54 w 63"/>
                  <a:gd name="T7" fmla="*/ 38 h 38"/>
                  <a:gd name="T8" fmla="*/ 19 w 63"/>
                  <a:gd name="T9" fmla="*/ 19 h 38"/>
                </a:gdLst>
                <a:ahLst/>
                <a:cxnLst>
                  <a:cxn ang="0">
                    <a:pos x="T0" y="T1"/>
                  </a:cxn>
                  <a:cxn ang="0">
                    <a:pos x="T2" y="T3"/>
                  </a:cxn>
                  <a:cxn ang="0">
                    <a:pos x="T4" y="T5"/>
                  </a:cxn>
                  <a:cxn ang="0">
                    <a:pos x="T6" y="T7"/>
                  </a:cxn>
                  <a:cxn ang="0">
                    <a:pos x="T8" y="T9"/>
                  </a:cxn>
                </a:cxnLst>
                <a:rect l="0" t="0" r="r" b="b"/>
                <a:pathLst>
                  <a:path w="63" h="38">
                    <a:moveTo>
                      <a:pt x="19" y="19"/>
                    </a:moveTo>
                    <a:cubicBezTo>
                      <a:pt x="0" y="4"/>
                      <a:pt x="2" y="0"/>
                      <a:pt x="12" y="2"/>
                    </a:cubicBezTo>
                    <a:cubicBezTo>
                      <a:pt x="28" y="5"/>
                      <a:pt x="62" y="20"/>
                      <a:pt x="63" y="38"/>
                    </a:cubicBezTo>
                    <a:cubicBezTo>
                      <a:pt x="60" y="38"/>
                      <a:pt x="57" y="38"/>
                      <a:pt x="54" y="38"/>
                    </a:cubicBezTo>
                    <a:cubicBezTo>
                      <a:pt x="45" y="37"/>
                      <a:pt x="33" y="29"/>
                      <a:pt x="1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0" name="Freeform 1152"/>
              <p:cNvSpPr>
                <a:spLocks/>
              </p:cNvSpPr>
              <p:nvPr userDrawn="1"/>
            </p:nvSpPr>
            <p:spPr bwMode="auto">
              <a:xfrm>
                <a:off x="3866" y="1832"/>
                <a:ext cx="24" cy="35"/>
              </a:xfrm>
              <a:custGeom>
                <a:avLst/>
                <a:gdLst>
                  <a:gd name="T0" fmla="*/ 6 w 10"/>
                  <a:gd name="T1" fmla="*/ 4 h 15"/>
                  <a:gd name="T2" fmla="*/ 9 w 10"/>
                  <a:gd name="T3" fmla="*/ 13 h 15"/>
                  <a:gd name="T4" fmla="*/ 7 w 10"/>
                  <a:gd name="T5" fmla="*/ 15 h 15"/>
                  <a:gd name="T6" fmla="*/ 6 w 10"/>
                  <a:gd name="T7" fmla="*/ 4 h 15"/>
                </a:gdLst>
                <a:ahLst/>
                <a:cxnLst>
                  <a:cxn ang="0">
                    <a:pos x="T0" y="T1"/>
                  </a:cxn>
                  <a:cxn ang="0">
                    <a:pos x="T2" y="T3"/>
                  </a:cxn>
                  <a:cxn ang="0">
                    <a:pos x="T4" y="T5"/>
                  </a:cxn>
                  <a:cxn ang="0">
                    <a:pos x="T6" y="T7"/>
                  </a:cxn>
                </a:cxnLst>
                <a:rect l="0" t="0" r="r" b="b"/>
                <a:pathLst>
                  <a:path w="10" h="15">
                    <a:moveTo>
                      <a:pt x="6" y="4"/>
                    </a:moveTo>
                    <a:cubicBezTo>
                      <a:pt x="7" y="8"/>
                      <a:pt x="10" y="9"/>
                      <a:pt x="9" y="13"/>
                    </a:cubicBezTo>
                    <a:cubicBezTo>
                      <a:pt x="8" y="13"/>
                      <a:pt x="7" y="13"/>
                      <a:pt x="7" y="15"/>
                    </a:cubicBezTo>
                    <a:cubicBezTo>
                      <a:pt x="2" y="11"/>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1" name="Freeform 1153"/>
              <p:cNvSpPr>
                <a:spLocks/>
              </p:cNvSpPr>
              <p:nvPr userDrawn="1"/>
            </p:nvSpPr>
            <p:spPr bwMode="auto">
              <a:xfrm>
                <a:off x="3300" y="843"/>
                <a:ext cx="121" cy="75"/>
              </a:xfrm>
              <a:custGeom>
                <a:avLst/>
                <a:gdLst>
                  <a:gd name="T0" fmla="*/ 0 w 51"/>
                  <a:gd name="T1" fmla="*/ 0 h 32"/>
                  <a:gd name="T2" fmla="*/ 25 w 51"/>
                  <a:gd name="T3" fmla="*/ 10 h 32"/>
                  <a:gd name="T4" fmla="*/ 49 w 51"/>
                  <a:gd name="T5" fmla="*/ 32 h 32"/>
                  <a:gd name="T6" fmla="*/ 0 w 51"/>
                  <a:gd name="T7" fmla="*/ 0 h 32"/>
                </a:gdLst>
                <a:ahLst/>
                <a:cxnLst>
                  <a:cxn ang="0">
                    <a:pos x="T0" y="T1"/>
                  </a:cxn>
                  <a:cxn ang="0">
                    <a:pos x="T2" y="T3"/>
                  </a:cxn>
                  <a:cxn ang="0">
                    <a:pos x="T4" y="T5"/>
                  </a:cxn>
                  <a:cxn ang="0">
                    <a:pos x="T6" y="T7"/>
                  </a:cxn>
                </a:cxnLst>
                <a:rect l="0" t="0" r="r" b="b"/>
                <a:pathLst>
                  <a:path w="51" h="32">
                    <a:moveTo>
                      <a:pt x="0" y="0"/>
                    </a:moveTo>
                    <a:cubicBezTo>
                      <a:pt x="4" y="0"/>
                      <a:pt x="16" y="4"/>
                      <a:pt x="25" y="10"/>
                    </a:cubicBezTo>
                    <a:cubicBezTo>
                      <a:pt x="37" y="17"/>
                      <a:pt x="51" y="30"/>
                      <a:pt x="49" y="32"/>
                    </a:cubicBezTo>
                    <a:cubicBezTo>
                      <a:pt x="31" y="29"/>
                      <a:pt x="10" y="1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2" name="Freeform 1154"/>
              <p:cNvSpPr>
                <a:spLocks/>
              </p:cNvSpPr>
              <p:nvPr userDrawn="1"/>
            </p:nvSpPr>
            <p:spPr bwMode="auto">
              <a:xfrm>
                <a:off x="3641" y="1155"/>
                <a:ext cx="66" cy="59"/>
              </a:xfrm>
              <a:custGeom>
                <a:avLst/>
                <a:gdLst>
                  <a:gd name="T0" fmla="*/ 8 w 28"/>
                  <a:gd name="T1" fmla="*/ 10 h 25"/>
                  <a:gd name="T2" fmla="*/ 6 w 28"/>
                  <a:gd name="T3" fmla="*/ 2 h 25"/>
                  <a:gd name="T4" fmla="*/ 28 w 28"/>
                  <a:gd name="T5" fmla="*/ 25 h 25"/>
                  <a:gd name="T6" fmla="*/ 8 w 28"/>
                  <a:gd name="T7" fmla="*/ 10 h 25"/>
                </a:gdLst>
                <a:ahLst/>
                <a:cxnLst>
                  <a:cxn ang="0">
                    <a:pos x="T0" y="T1"/>
                  </a:cxn>
                  <a:cxn ang="0">
                    <a:pos x="T2" y="T3"/>
                  </a:cxn>
                  <a:cxn ang="0">
                    <a:pos x="T4" y="T5"/>
                  </a:cxn>
                  <a:cxn ang="0">
                    <a:pos x="T6" y="T7"/>
                  </a:cxn>
                </a:cxnLst>
                <a:rect l="0" t="0" r="r" b="b"/>
                <a:pathLst>
                  <a:path w="28" h="25">
                    <a:moveTo>
                      <a:pt x="8" y="10"/>
                    </a:moveTo>
                    <a:cubicBezTo>
                      <a:pt x="0" y="1"/>
                      <a:pt x="1" y="0"/>
                      <a:pt x="6" y="2"/>
                    </a:cubicBezTo>
                    <a:cubicBezTo>
                      <a:pt x="16" y="6"/>
                      <a:pt x="28" y="14"/>
                      <a:pt x="28" y="25"/>
                    </a:cubicBezTo>
                    <a:cubicBezTo>
                      <a:pt x="20" y="22"/>
                      <a:pt x="14" y="16"/>
                      <a:pt x="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3" name="Freeform 1155"/>
              <p:cNvSpPr>
                <a:spLocks/>
              </p:cNvSpPr>
              <p:nvPr userDrawn="1"/>
            </p:nvSpPr>
            <p:spPr bwMode="auto">
              <a:xfrm>
                <a:off x="2520" y="36"/>
                <a:ext cx="158" cy="140"/>
              </a:xfrm>
              <a:custGeom>
                <a:avLst/>
                <a:gdLst>
                  <a:gd name="T0" fmla="*/ 15 w 67"/>
                  <a:gd name="T1" fmla="*/ 33 h 59"/>
                  <a:gd name="T2" fmla="*/ 8 w 67"/>
                  <a:gd name="T3" fmla="*/ 7 h 59"/>
                  <a:gd name="T4" fmla="*/ 34 w 67"/>
                  <a:gd name="T5" fmla="*/ 46 h 59"/>
                  <a:gd name="T6" fmla="*/ 15 w 67"/>
                  <a:gd name="T7" fmla="*/ 33 h 59"/>
                </a:gdLst>
                <a:ahLst/>
                <a:cxnLst>
                  <a:cxn ang="0">
                    <a:pos x="T0" y="T1"/>
                  </a:cxn>
                  <a:cxn ang="0">
                    <a:pos x="T2" y="T3"/>
                  </a:cxn>
                  <a:cxn ang="0">
                    <a:pos x="T4" y="T5"/>
                  </a:cxn>
                  <a:cxn ang="0">
                    <a:pos x="T6" y="T7"/>
                  </a:cxn>
                </a:cxnLst>
                <a:rect l="0" t="0" r="r" b="b"/>
                <a:pathLst>
                  <a:path w="67" h="59">
                    <a:moveTo>
                      <a:pt x="15" y="33"/>
                    </a:moveTo>
                    <a:cubicBezTo>
                      <a:pt x="2" y="21"/>
                      <a:pt x="0" y="8"/>
                      <a:pt x="8" y="7"/>
                    </a:cubicBezTo>
                    <a:cubicBezTo>
                      <a:pt x="41" y="0"/>
                      <a:pt x="67" y="59"/>
                      <a:pt x="34" y="46"/>
                    </a:cubicBezTo>
                    <a:cubicBezTo>
                      <a:pt x="29" y="44"/>
                      <a:pt x="22" y="39"/>
                      <a:pt x="1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4" name="Freeform 1156"/>
              <p:cNvSpPr>
                <a:spLocks/>
              </p:cNvSpPr>
              <p:nvPr userDrawn="1"/>
            </p:nvSpPr>
            <p:spPr bwMode="auto">
              <a:xfrm>
                <a:off x="3795" y="1429"/>
                <a:ext cx="42" cy="48"/>
              </a:xfrm>
              <a:custGeom>
                <a:avLst/>
                <a:gdLst>
                  <a:gd name="T0" fmla="*/ 6 w 18"/>
                  <a:gd name="T1" fmla="*/ 0 h 20"/>
                  <a:gd name="T2" fmla="*/ 18 w 18"/>
                  <a:gd name="T3" fmla="*/ 16 h 20"/>
                  <a:gd name="T4" fmla="*/ 6 w 18"/>
                  <a:gd name="T5" fmla="*/ 0 h 20"/>
                </a:gdLst>
                <a:ahLst/>
                <a:cxnLst>
                  <a:cxn ang="0">
                    <a:pos x="T0" y="T1"/>
                  </a:cxn>
                  <a:cxn ang="0">
                    <a:pos x="T2" y="T3"/>
                  </a:cxn>
                  <a:cxn ang="0">
                    <a:pos x="T4" y="T5"/>
                  </a:cxn>
                </a:cxnLst>
                <a:rect l="0" t="0" r="r" b="b"/>
                <a:pathLst>
                  <a:path w="18" h="20">
                    <a:moveTo>
                      <a:pt x="6" y="0"/>
                    </a:moveTo>
                    <a:cubicBezTo>
                      <a:pt x="13" y="4"/>
                      <a:pt x="17" y="9"/>
                      <a:pt x="18" y="16"/>
                    </a:cubicBezTo>
                    <a:cubicBezTo>
                      <a:pt x="15" y="20"/>
                      <a:pt x="0"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5" name="Freeform 1157"/>
              <p:cNvSpPr>
                <a:spLocks/>
              </p:cNvSpPr>
              <p:nvPr userDrawn="1"/>
            </p:nvSpPr>
            <p:spPr bwMode="auto">
              <a:xfrm>
                <a:off x="2820" y="403"/>
                <a:ext cx="147" cy="90"/>
              </a:xfrm>
              <a:custGeom>
                <a:avLst/>
                <a:gdLst>
                  <a:gd name="T0" fmla="*/ 18 w 62"/>
                  <a:gd name="T1" fmla="*/ 20 h 38"/>
                  <a:gd name="T2" fmla="*/ 12 w 62"/>
                  <a:gd name="T3" fmla="*/ 1 h 38"/>
                  <a:gd name="T4" fmla="*/ 61 w 62"/>
                  <a:gd name="T5" fmla="*/ 38 h 38"/>
                  <a:gd name="T6" fmla="*/ 52 w 62"/>
                  <a:gd name="T7" fmla="*/ 38 h 38"/>
                  <a:gd name="T8" fmla="*/ 18 w 62"/>
                  <a:gd name="T9" fmla="*/ 20 h 38"/>
                </a:gdLst>
                <a:ahLst/>
                <a:cxnLst>
                  <a:cxn ang="0">
                    <a:pos x="T0" y="T1"/>
                  </a:cxn>
                  <a:cxn ang="0">
                    <a:pos x="T2" y="T3"/>
                  </a:cxn>
                  <a:cxn ang="0">
                    <a:pos x="T4" y="T5"/>
                  </a:cxn>
                  <a:cxn ang="0">
                    <a:pos x="T6" y="T7"/>
                  </a:cxn>
                  <a:cxn ang="0">
                    <a:pos x="T8" y="T9"/>
                  </a:cxn>
                </a:cxnLst>
                <a:rect l="0" t="0" r="r" b="b"/>
                <a:pathLst>
                  <a:path w="62" h="38">
                    <a:moveTo>
                      <a:pt x="18" y="20"/>
                    </a:moveTo>
                    <a:cubicBezTo>
                      <a:pt x="0" y="5"/>
                      <a:pt x="2" y="0"/>
                      <a:pt x="12" y="1"/>
                    </a:cubicBezTo>
                    <a:cubicBezTo>
                      <a:pt x="28" y="4"/>
                      <a:pt x="62" y="19"/>
                      <a:pt x="61" y="38"/>
                    </a:cubicBezTo>
                    <a:cubicBezTo>
                      <a:pt x="58" y="38"/>
                      <a:pt x="55" y="38"/>
                      <a:pt x="52" y="38"/>
                    </a:cubicBezTo>
                    <a:cubicBezTo>
                      <a:pt x="44" y="37"/>
                      <a:pt x="31" y="31"/>
                      <a:pt x="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6" name="Freeform 1158"/>
              <p:cNvSpPr>
                <a:spLocks/>
              </p:cNvSpPr>
              <p:nvPr userDrawn="1"/>
            </p:nvSpPr>
            <p:spPr bwMode="auto">
              <a:xfrm>
                <a:off x="3863" y="1723"/>
                <a:ext cx="43" cy="49"/>
              </a:xfrm>
              <a:custGeom>
                <a:avLst/>
                <a:gdLst>
                  <a:gd name="T0" fmla="*/ 8 w 18"/>
                  <a:gd name="T1" fmla="*/ 16 h 21"/>
                  <a:gd name="T2" fmla="*/ 13 w 18"/>
                  <a:gd name="T3" fmla="*/ 21 h 21"/>
                  <a:gd name="T4" fmla="*/ 8 w 18"/>
                  <a:gd name="T5" fmla="*/ 16 h 21"/>
                </a:gdLst>
                <a:ahLst/>
                <a:cxnLst>
                  <a:cxn ang="0">
                    <a:pos x="T0" y="T1"/>
                  </a:cxn>
                  <a:cxn ang="0">
                    <a:pos x="T2" y="T3"/>
                  </a:cxn>
                  <a:cxn ang="0">
                    <a:pos x="T4" y="T5"/>
                  </a:cxn>
                </a:cxnLst>
                <a:rect l="0" t="0" r="r" b="b"/>
                <a:pathLst>
                  <a:path w="18" h="21">
                    <a:moveTo>
                      <a:pt x="8" y="16"/>
                    </a:moveTo>
                    <a:cubicBezTo>
                      <a:pt x="0" y="0"/>
                      <a:pt x="18" y="15"/>
                      <a:pt x="13" y="21"/>
                    </a:cubicBezTo>
                    <a:cubicBezTo>
                      <a:pt x="11" y="20"/>
                      <a:pt x="9" y="19"/>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7" name="Freeform 1159"/>
              <p:cNvSpPr>
                <a:spLocks/>
              </p:cNvSpPr>
              <p:nvPr userDrawn="1"/>
            </p:nvSpPr>
            <p:spPr bwMode="auto">
              <a:xfrm>
                <a:off x="3222" y="755"/>
                <a:ext cx="126" cy="76"/>
              </a:xfrm>
              <a:custGeom>
                <a:avLst/>
                <a:gdLst>
                  <a:gd name="T0" fmla="*/ 0 w 53"/>
                  <a:gd name="T1" fmla="*/ 0 h 32"/>
                  <a:gd name="T2" fmla="*/ 26 w 53"/>
                  <a:gd name="T3" fmla="*/ 9 h 32"/>
                  <a:gd name="T4" fmla="*/ 51 w 53"/>
                  <a:gd name="T5" fmla="*/ 32 h 32"/>
                  <a:gd name="T6" fmla="*/ 0 w 53"/>
                  <a:gd name="T7" fmla="*/ 0 h 32"/>
                </a:gdLst>
                <a:ahLst/>
                <a:cxnLst>
                  <a:cxn ang="0">
                    <a:pos x="T0" y="T1"/>
                  </a:cxn>
                  <a:cxn ang="0">
                    <a:pos x="T2" y="T3"/>
                  </a:cxn>
                  <a:cxn ang="0">
                    <a:pos x="T4" y="T5"/>
                  </a:cxn>
                  <a:cxn ang="0">
                    <a:pos x="T6" y="T7"/>
                  </a:cxn>
                </a:cxnLst>
                <a:rect l="0" t="0" r="r" b="b"/>
                <a:pathLst>
                  <a:path w="53" h="32">
                    <a:moveTo>
                      <a:pt x="0" y="0"/>
                    </a:moveTo>
                    <a:cubicBezTo>
                      <a:pt x="4" y="0"/>
                      <a:pt x="16" y="4"/>
                      <a:pt x="26" y="9"/>
                    </a:cubicBezTo>
                    <a:cubicBezTo>
                      <a:pt x="38" y="16"/>
                      <a:pt x="53" y="30"/>
                      <a:pt x="51" y="32"/>
                    </a:cubicBezTo>
                    <a:cubicBezTo>
                      <a:pt x="32" y="31"/>
                      <a:pt x="10" y="1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8" name="Freeform 1160"/>
              <p:cNvSpPr>
                <a:spLocks/>
              </p:cNvSpPr>
              <p:nvPr userDrawn="1"/>
            </p:nvSpPr>
            <p:spPr bwMode="auto">
              <a:xfrm>
                <a:off x="3923" y="2137"/>
                <a:ext cx="11" cy="23"/>
              </a:xfrm>
              <a:custGeom>
                <a:avLst/>
                <a:gdLst>
                  <a:gd name="T0" fmla="*/ 0 w 5"/>
                  <a:gd name="T1" fmla="*/ 6 h 10"/>
                  <a:gd name="T2" fmla="*/ 0 w 5"/>
                  <a:gd name="T3" fmla="*/ 2 h 10"/>
                  <a:gd name="T4" fmla="*/ 1 w 5"/>
                  <a:gd name="T5" fmla="*/ 0 h 10"/>
                  <a:gd name="T6" fmla="*/ 3 w 5"/>
                  <a:gd name="T7" fmla="*/ 2 h 10"/>
                  <a:gd name="T8" fmla="*/ 5 w 5"/>
                  <a:gd name="T9" fmla="*/ 4 h 10"/>
                  <a:gd name="T10" fmla="*/ 5 w 5"/>
                  <a:gd name="T11" fmla="*/ 8 h 10"/>
                  <a:gd name="T12" fmla="*/ 4 w 5"/>
                  <a:gd name="T13" fmla="*/ 10 h 10"/>
                  <a:gd name="T14" fmla="*/ 1 w 5"/>
                  <a:gd name="T15" fmla="*/ 8 h 10"/>
                  <a:gd name="T16" fmla="*/ 0 w 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0" y="6"/>
                    </a:moveTo>
                    <a:cubicBezTo>
                      <a:pt x="0" y="4"/>
                      <a:pt x="0" y="3"/>
                      <a:pt x="0" y="2"/>
                    </a:cubicBezTo>
                    <a:cubicBezTo>
                      <a:pt x="1" y="2"/>
                      <a:pt x="1" y="1"/>
                      <a:pt x="1" y="0"/>
                    </a:cubicBezTo>
                    <a:cubicBezTo>
                      <a:pt x="2" y="1"/>
                      <a:pt x="3" y="1"/>
                      <a:pt x="3" y="2"/>
                    </a:cubicBezTo>
                    <a:cubicBezTo>
                      <a:pt x="3" y="3"/>
                      <a:pt x="4" y="4"/>
                      <a:pt x="5" y="4"/>
                    </a:cubicBezTo>
                    <a:cubicBezTo>
                      <a:pt x="5" y="5"/>
                      <a:pt x="5" y="7"/>
                      <a:pt x="5" y="8"/>
                    </a:cubicBezTo>
                    <a:cubicBezTo>
                      <a:pt x="4" y="7"/>
                      <a:pt x="4" y="8"/>
                      <a:pt x="4" y="10"/>
                    </a:cubicBezTo>
                    <a:cubicBezTo>
                      <a:pt x="3" y="9"/>
                      <a:pt x="2" y="9"/>
                      <a:pt x="1" y="8"/>
                    </a:cubicBezTo>
                    <a:cubicBezTo>
                      <a:pt x="2" y="7"/>
                      <a:pt x="1"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9" name="Freeform 1161"/>
              <p:cNvSpPr>
                <a:spLocks/>
              </p:cNvSpPr>
              <p:nvPr userDrawn="1"/>
            </p:nvSpPr>
            <p:spPr bwMode="auto">
              <a:xfrm>
                <a:off x="3589" y="1082"/>
                <a:ext cx="78" cy="61"/>
              </a:xfrm>
              <a:custGeom>
                <a:avLst/>
                <a:gdLst>
                  <a:gd name="T0" fmla="*/ 11 w 33"/>
                  <a:gd name="T1" fmla="*/ 12 h 26"/>
                  <a:gd name="T2" fmla="*/ 7 w 33"/>
                  <a:gd name="T3" fmla="*/ 2 h 26"/>
                  <a:gd name="T4" fmla="*/ 33 w 33"/>
                  <a:gd name="T5" fmla="*/ 26 h 26"/>
                  <a:gd name="T6" fmla="*/ 11 w 33"/>
                  <a:gd name="T7" fmla="*/ 12 h 26"/>
                </a:gdLst>
                <a:ahLst/>
                <a:cxnLst>
                  <a:cxn ang="0">
                    <a:pos x="T0" y="T1"/>
                  </a:cxn>
                  <a:cxn ang="0">
                    <a:pos x="T2" y="T3"/>
                  </a:cxn>
                  <a:cxn ang="0">
                    <a:pos x="T4" y="T5"/>
                  </a:cxn>
                  <a:cxn ang="0">
                    <a:pos x="T6" y="T7"/>
                  </a:cxn>
                </a:cxnLst>
                <a:rect l="0" t="0" r="r" b="b"/>
                <a:pathLst>
                  <a:path w="33" h="26">
                    <a:moveTo>
                      <a:pt x="11" y="12"/>
                    </a:moveTo>
                    <a:cubicBezTo>
                      <a:pt x="0" y="2"/>
                      <a:pt x="0" y="0"/>
                      <a:pt x="7" y="2"/>
                    </a:cubicBezTo>
                    <a:cubicBezTo>
                      <a:pt x="18" y="6"/>
                      <a:pt x="31" y="14"/>
                      <a:pt x="33" y="26"/>
                    </a:cubicBezTo>
                    <a:cubicBezTo>
                      <a:pt x="24" y="24"/>
                      <a:pt x="18" y="18"/>
                      <a:pt x="1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0" name="Freeform 1162"/>
              <p:cNvSpPr>
                <a:spLocks/>
              </p:cNvSpPr>
              <p:nvPr userDrawn="1"/>
            </p:nvSpPr>
            <p:spPr bwMode="auto">
              <a:xfrm>
                <a:off x="3795" y="1363"/>
                <a:ext cx="52" cy="71"/>
              </a:xfrm>
              <a:custGeom>
                <a:avLst/>
                <a:gdLst>
                  <a:gd name="T0" fmla="*/ 5 w 22"/>
                  <a:gd name="T1" fmla="*/ 10 h 30"/>
                  <a:gd name="T2" fmla="*/ 7 w 22"/>
                  <a:gd name="T3" fmla="*/ 4 h 30"/>
                  <a:gd name="T4" fmla="*/ 5 w 22"/>
                  <a:gd name="T5" fmla="*/ 10 h 30"/>
                </a:gdLst>
                <a:ahLst/>
                <a:cxnLst>
                  <a:cxn ang="0">
                    <a:pos x="T0" y="T1"/>
                  </a:cxn>
                  <a:cxn ang="0">
                    <a:pos x="T2" y="T3"/>
                  </a:cxn>
                  <a:cxn ang="0">
                    <a:pos x="T4" y="T5"/>
                  </a:cxn>
                </a:cxnLst>
                <a:rect l="0" t="0" r="r" b="b"/>
                <a:pathLst>
                  <a:path w="22" h="30">
                    <a:moveTo>
                      <a:pt x="5" y="10"/>
                    </a:moveTo>
                    <a:cubicBezTo>
                      <a:pt x="3" y="7"/>
                      <a:pt x="0" y="0"/>
                      <a:pt x="7" y="4"/>
                    </a:cubicBezTo>
                    <a:cubicBezTo>
                      <a:pt x="22" y="12"/>
                      <a:pt x="18" y="3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1" name="Freeform 1163"/>
              <p:cNvSpPr>
                <a:spLocks/>
              </p:cNvSpPr>
              <p:nvPr userDrawn="1"/>
            </p:nvSpPr>
            <p:spPr bwMode="auto">
              <a:xfrm>
                <a:off x="2531" y="19"/>
                <a:ext cx="88" cy="26"/>
              </a:xfrm>
              <a:custGeom>
                <a:avLst/>
                <a:gdLst>
                  <a:gd name="T0" fmla="*/ 0 w 37"/>
                  <a:gd name="T1" fmla="*/ 0 h 11"/>
                  <a:gd name="T2" fmla="*/ 24 w 37"/>
                  <a:gd name="T3" fmla="*/ 11 h 11"/>
                  <a:gd name="T4" fmla="*/ 36 w 37"/>
                  <a:gd name="T5" fmla="*/ 0 h 11"/>
                  <a:gd name="T6" fmla="*/ 0 w 37"/>
                  <a:gd name="T7" fmla="*/ 0 h 11"/>
                </a:gdLst>
                <a:ahLst/>
                <a:cxnLst>
                  <a:cxn ang="0">
                    <a:pos x="T0" y="T1"/>
                  </a:cxn>
                  <a:cxn ang="0">
                    <a:pos x="T2" y="T3"/>
                  </a:cxn>
                  <a:cxn ang="0">
                    <a:pos x="T4" y="T5"/>
                  </a:cxn>
                  <a:cxn ang="0">
                    <a:pos x="T6" y="T7"/>
                  </a:cxn>
                </a:cxnLst>
                <a:rect l="0" t="0" r="r" b="b"/>
                <a:pathLst>
                  <a:path w="37" h="11">
                    <a:moveTo>
                      <a:pt x="0" y="0"/>
                    </a:moveTo>
                    <a:cubicBezTo>
                      <a:pt x="7" y="8"/>
                      <a:pt x="15" y="11"/>
                      <a:pt x="24" y="11"/>
                    </a:cubicBezTo>
                    <a:cubicBezTo>
                      <a:pt x="34" y="11"/>
                      <a:pt x="37" y="6"/>
                      <a:pt x="36" y="0"/>
                    </a:cubicBezTo>
                    <a:cubicBezTo>
                      <a:pt x="24" y="0"/>
                      <a:pt x="1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2" name="Freeform 1164"/>
              <p:cNvSpPr>
                <a:spLocks/>
              </p:cNvSpPr>
              <p:nvPr userDrawn="1"/>
            </p:nvSpPr>
            <p:spPr bwMode="auto">
              <a:xfrm>
                <a:off x="2751" y="301"/>
                <a:ext cx="164" cy="154"/>
              </a:xfrm>
              <a:custGeom>
                <a:avLst/>
                <a:gdLst>
                  <a:gd name="T0" fmla="*/ 18 w 69"/>
                  <a:gd name="T1" fmla="*/ 22 h 65"/>
                  <a:gd name="T2" fmla="*/ 13 w 69"/>
                  <a:gd name="T3" fmla="*/ 1 h 65"/>
                  <a:gd name="T4" fmla="*/ 18 w 69"/>
                  <a:gd name="T5" fmla="*/ 22 h 65"/>
                </a:gdLst>
                <a:ahLst/>
                <a:cxnLst>
                  <a:cxn ang="0">
                    <a:pos x="T0" y="T1"/>
                  </a:cxn>
                  <a:cxn ang="0">
                    <a:pos x="T2" y="T3"/>
                  </a:cxn>
                  <a:cxn ang="0">
                    <a:pos x="T4" y="T5"/>
                  </a:cxn>
                </a:cxnLst>
                <a:rect l="0" t="0" r="r" b="b"/>
                <a:pathLst>
                  <a:path w="69" h="65">
                    <a:moveTo>
                      <a:pt x="18" y="22"/>
                    </a:moveTo>
                    <a:cubicBezTo>
                      <a:pt x="2" y="9"/>
                      <a:pt x="0" y="0"/>
                      <a:pt x="13" y="1"/>
                    </a:cubicBezTo>
                    <a:cubicBezTo>
                      <a:pt x="59" y="3"/>
                      <a:pt x="69" y="65"/>
                      <a:pt x="1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3" name="Freeform 1165"/>
              <p:cNvSpPr>
                <a:spLocks/>
              </p:cNvSpPr>
              <p:nvPr userDrawn="1"/>
            </p:nvSpPr>
            <p:spPr bwMode="auto">
              <a:xfrm>
                <a:off x="3856" y="1640"/>
                <a:ext cx="64" cy="50"/>
              </a:xfrm>
              <a:custGeom>
                <a:avLst/>
                <a:gdLst>
                  <a:gd name="T0" fmla="*/ 18 w 27"/>
                  <a:gd name="T1" fmla="*/ 21 h 21"/>
                  <a:gd name="T2" fmla="*/ 18 w 27"/>
                  <a:gd name="T3" fmla="*/ 21 h 21"/>
                </a:gdLst>
                <a:ahLst/>
                <a:cxnLst>
                  <a:cxn ang="0">
                    <a:pos x="T0" y="T1"/>
                  </a:cxn>
                  <a:cxn ang="0">
                    <a:pos x="T2" y="T3"/>
                  </a:cxn>
                </a:cxnLst>
                <a:rect l="0" t="0" r="r" b="b"/>
                <a:pathLst>
                  <a:path w="27" h="21">
                    <a:moveTo>
                      <a:pt x="18" y="21"/>
                    </a:moveTo>
                    <a:cubicBezTo>
                      <a:pt x="0" y="0"/>
                      <a:pt x="27" y="12"/>
                      <a:pt x="1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4" name="Freeform 1166"/>
              <p:cNvSpPr>
                <a:spLocks/>
              </p:cNvSpPr>
              <p:nvPr userDrawn="1"/>
            </p:nvSpPr>
            <p:spPr bwMode="auto">
              <a:xfrm>
                <a:off x="3147" y="665"/>
                <a:ext cx="127" cy="78"/>
              </a:xfrm>
              <a:custGeom>
                <a:avLst/>
                <a:gdLst>
                  <a:gd name="T0" fmla="*/ 0 w 54"/>
                  <a:gd name="T1" fmla="*/ 1 h 33"/>
                  <a:gd name="T2" fmla="*/ 27 w 54"/>
                  <a:gd name="T3" fmla="*/ 8 h 33"/>
                  <a:gd name="T4" fmla="*/ 52 w 54"/>
                  <a:gd name="T5" fmla="*/ 33 h 33"/>
                  <a:gd name="T6" fmla="*/ 0 w 54"/>
                  <a:gd name="T7" fmla="*/ 1 h 33"/>
                </a:gdLst>
                <a:ahLst/>
                <a:cxnLst>
                  <a:cxn ang="0">
                    <a:pos x="T0" y="T1"/>
                  </a:cxn>
                  <a:cxn ang="0">
                    <a:pos x="T2" y="T3"/>
                  </a:cxn>
                  <a:cxn ang="0">
                    <a:pos x="T4" y="T5"/>
                  </a:cxn>
                  <a:cxn ang="0">
                    <a:pos x="T6" y="T7"/>
                  </a:cxn>
                </a:cxnLst>
                <a:rect l="0" t="0" r="r" b="b"/>
                <a:pathLst>
                  <a:path w="54" h="33">
                    <a:moveTo>
                      <a:pt x="0" y="1"/>
                    </a:moveTo>
                    <a:cubicBezTo>
                      <a:pt x="4" y="0"/>
                      <a:pt x="17" y="3"/>
                      <a:pt x="27" y="8"/>
                    </a:cubicBezTo>
                    <a:cubicBezTo>
                      <a:pt x="39" y="15"/>
                      <a:pt x="54" y="30"/>
                      <a:pt x="52" y="33"/>
                    </a:cubicBezTo>
                    <a:cubicBezTo>
                      <a:pt x="33" y="33"/>
                      <a:pt x="9" y="18"/>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5" name="Freeform 1167"/>
              <p:cNvSpPr>
                <a:spLocks/>
              </p:cNvSpPr>
              <p:nvPr userDrawn="1"/>
            </p:nvSpPr>
            <p:spPr bwMode="auto">
              <a:xfrm>
                <a:off x="3937" y="2028"/>
                <a:ext cx="14" cy="21"/>
              </a:xfrm>
              <a:custGeom>
                <a:avLst/>
                <a:gdLst>
                  <a:gd name="T0" fmla="*/ 1 w 6"/>
                  <a:gd name="T1" fmla="*/ 5 h 9"/>
                  <a:gd name="T2" fmla="*/ 0 w 6"/>
                  <a:gd name="T3" fmla="*/ 1 h 9"/>
                  <a:gd name="T4" fmla="*/ 1 w 6"/>
                  <a:gd name="T5" fmla="*/ 0 h 9"/>
                  <a:gd name="T6" fmla="*/ 4 w 6"/>
                  <a:gd name="T7" fmla="*/ 1 h 9"/>
                  <a:gd name="T8" fmla="*/ 5 w 6"/>
                  <a:gd name="T9" fmla="*/ 4 h 9"/>
                  <a:gd name="T10" fmla="*/ 6 w 6"/>
                  <a:gd name="T11" fmla="*/ 8 h 9"/>
                  <a:gd name="T12" fmla="*/ 5 w 6"/>
                  <a:gd name="T13" fmla="*/ 9 h 9"/>
                  <a:gd name="T14" fmla="*/ 2 w 6"/>
                  <a:gd name="T15" fmla="*/ 7 h 9"/>
                  <a:gd name="T16" fmla="*/ 1 w 6"/>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1" y="5"/>
                    </a:moveTo>
                    <a:cubicBezTo>
                      <a:pt x="1" y="4"/>
                      <a:pt x="1" y="2"/>
                      <a:pt x="0" y="1"/>
                    </a:cubicBezTo>
                    <a:cubicBezTo>
                      <a:pt x="1" y="2"/>
                      <a:pt x="2" y="1"/>
                      <a:pt x="1" y="0"/>
                    </a:cubicBezTo>
                    <a:cubicBezTo>
                      <a:pt x="2" y="0"/>
                      <a:pt x="3" y="1"/>
                      <a:pt x="4" y="1"/>
                    </a:cubicBezTo>
                    <a:cubicBezTo>
                      <a:pt x="4" y="3"/>
                      <a:pt x="4" y="3"/>
                      <a:pt x="5" y="4"/>
                    </a:cubicBezTo>
                    <a:cubicBezTo>
                      <a:pt x="5" y="5"/>
                      <a:pt x="5" y="6"/>
                      <a:pt x="6" y="8"/>
                    </a:cubicBezTo>
                    <a:cubicBezTo>
                      <a:pt x="5" y="7"/>
                      <a:pt x="4" y="8"/>
                      <a:pt x="5" y="9"/>
                    </a:cubicBezTo>
                    <a:cubicBezTo>
                      <a:pt x="4" y="8"/>
                      <a:pt x="3" y="8"/>
                      <a:pt x="2" y="7"/>
                    </a:cubicBezTo>
                    <a:cubicBezTo>
                      <a:pt x="2" y="6"/>
                      <a:pt x="2"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6" name="Freeform 1168"/>
              <p:cNvSpPr>
                <a:spLocks/>
              </p:cNvSpPr>
              <p:nvPr userDrawn="1"/>
            </p:nvSpPr>
            <p:spPr bwMode="auto">
              <a:xfrm>
                <a:off x="3535" y="1006"/>
                <a:ext cx="90" cy="66"/>
              </a:xfrm>
              <a:custGeom>
                <a:avLst/>
                <a:gdLst>
                  <a:gd name="T0" fmla="*/ 10 w 38"/>
                  <a:gd name="T1" fmla="*/ 12 h 28"/>
                  <a:gd name="T2" fmla="*/ 0 w 38"/>
                  <a:gd name="T3" fmla="*/ 0 h 28"/>
                  <a:gd name="T4" fmla="*/ 37 w 38"/>
                  <a:gd name="T5" fmla="*/ 26 h 28"/>
                  <a:gd name="T6" fmla="*/ 10 w 38"/>
                  <a:gd name="T7" fmla="*/ 12 h 28"/>
                </a:gdLst>
                <a:ahLst/>
                <a:cxnLst>
                  <a:cxn ang="0">
                    <a:pos x="T0" y="T1"/>
                  </a:cxn>
                  <a:cxn ang="0">
                    <a:pos x="T2" y="T3"/>
                  </a:cxn>
                  <a:cxn ang="0">
                    <a:pos x="T4" y="T5"/>
                  </a:cxn>
                  <a:cxn ang="0">
                    <a:pos x="T6" y="T7"/>
                  </a:cxn>
                </a:cxnLst>
                <a:rect l="0" t="0" r="r" b="b"/>
                <a:pathLst>
                  <a:path w="38" h="28">
                    <a:moveTo>
                      <a:pt x="10" y="12"/>
                    </a:moveTo>
                    <a:cubicBezTo>
                      <a:pt x="5" y="9"/>
                      <a:pt x="0" y="6"/>
                      <a:pt x="0" y="0"/>
                    </a:cubicBezTo>
                    <a:cubicBezTo>
                      <a:pt x="15" y="4"/>
                      <a:pt x="36" y="15"/>
                      <a:pt x="37" y="26"/>
                    </a:cubicBezTo>
                    <a:cubicBezTo>
                      <a:pt x="38" y="28"/>
                      <a:pt x="21" y="18"/>
                      <a:pt x="1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7" name="Freeform 1169"/>
              <p:cNvSpPr>
                <a:spLocks/>
              </p:cNvSpPr>
              <p:nvPr userDrawn="1"/>
            </p:nvSpPr>
            <p:spPr bwMode="auto">
              <a:xfrm>
                <a:off x="3783" y="1299"/>
                <a:ext cx="59" cy="78"/>
              </a:xfrm>
              <a:custGeom>
                <a:avLst/>
                <a:gdLst>
                  <a:gd name="T0" fmla="*/ 8 w 25"/>
                  <a:gd name="T1" fmla="*/ 11 h 33"/>
                  <a:gd name="T2" fmla="*/ 8 w 25"/>
                  <a:gd name="T3" fmla="*/ 4 h 33"/>
                  <a:gd name="T4" fmla="*/ 8 w 25"/>
                  <a:gd name="T5" fmla="*/ 11 h 33"/>
                </a:gdLst>
                <a:ahLst/>
                <a:cxnLst>
                  <a:cxn ang="0">
                    <a:pos x="T0" y="T1"/>
                  </a:cxn>
                  <a:cxn ang="0">
                    <a:pos x="T2" y="T3"/>
                  </a:cxn>
                  <a:cxn ang="0">
                    <a:pos x="T4" y="T5"/>
                  </a:cxn>
                </a:cxnLst>
                <a:rect l="0" t="0" r="r" b="b"/>
                <a:pathLst>
                  <a:path w="25" h="33">
                    <a:moveTo>
                      <a:pt x="8" y="11"/>
                    </a:moveTo>
                    <a:cubicBezTo>
                      <a:pt x="6" y="8"/>
                      <a:pt x="0" y="0"/>
                      <a:pt x="8" y="4"/>
                    </a:cubicBezTo>
                    <a:cubicBezTo>
                      <a:pt x="25" y="11"/>
                      <a:pt x="24" y="33"/>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8" name="Freeform 1170"/>
              <p:cNvSpPr>
                <a:spLocks/>
              </p:cNvSpPr>
              <p:nvPr userDrawn="1"/>
            </p:nvSpPr>
            <p:spPr bwMode="auto">
              <a:xfrm>
                <a:off x="2690" y="194"/>
                <a:ext cx="175" cy="102"/>
              </a:xfrm>
              <a:custGeom>
                <a:avLst/>
                <a:gdLst>
                  <a:gd name="T0" fmla="*/ 21 w 74"/>
                  <a:gd name="T1" fmla="*/ 26 h 43"/>
                  <a:gd name="T2" fmla="*/ 12 w 74"/>
                  <a:gd name="T3" fmla="*/ 1 h 43"/>
                  <a:gd name="T4" fmla="*/ 55 w 74"/>
                  <a:gd name="T5" fmla="*/ 40 h 43"/>
                  <a:gd name="T6" fmla="*/ 21 w 74"/>
                  <a:gd name="T7" fmla="*/ 26 h 43"/>
                </a:gdLst>
                <a:ahLst/>
                <a:cxnLst>
                  <a:cxn ang="0">
                    <a:pos x="T0" y="T1"/>
                  </a:cxn>
                  <a:cxn ang="0">
                    <a:pos x="T2" y="T3"/>
                  </a:cxn>
                  <a:cxn ang="0">
                    <a:pos x="T4" y="T5"/>
                  </a:cxn>
                  <a:cxn ang="0">
                    <a:pos x="T6" y="T7"/>
                  </a:cxn>
                </a:cxnLst>
                <a:rect l="0" t="0" r="r" b="b"/>
                <a:pathLst>
                  <a:path w="74" h="43">
                    <a:moveTo>
                      <a:pt x="21" y="26"/>
                    </a:moveTo>
                    <a:cubicBezTo>
                      <a:pt x="0" y="8"/>
                      <a:pt x="5" y="2"/>
                      <a:pt x="12" y="1"/>
                    </a:cubicBezTo>
                    <a:cubicBezTo>
                      <a:pt x="25" y="0"/>
                      <a:pt x="74" y="33"/>
                      <a:pt x="55" y="40"/>
                    </a:cubicBezTo>
                    <a:cubicBezTo>
                      <a:pt x="45" y="43"/>
                      <a:pt x="32" y="35"/>
                      <a:pt x="2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9" name="Freeform 1171"/>
              <p:cNvSpPr>
                <a:spLocks/>
              </p:cNvSpPr>
              <p:nvPr userDrawn="1"/>
            </p:nvSpPr>
            <p:spPr bwMode="auto">
              <a:xfrm>
                <a:off x="3882" y="1576"/>
                <a:ext cx="31" cy="38"/>
              </a:xfrm>
              <a:custGeom>
                <a:avLst/>
                <a:gdLst>
                  <a:gd name="T0" fmla="*/ 5 w 13"/>
                  <a:gd name="T1" fmla="*/ 2 h 16"/>
                  <a:gd name="T2" fmla="*/ 13 w 13"/>
                  <a:gd name="T3" fmla="*/ 14 h 16"/>
                  <a:gd name="T4" fmla="*/ 11 w 13"/>
                  <a:gd name="T5" fmla="*/ 16 h 16"/>
                  <a:gd name="T6" fmla="*/ 5 w 13"/>
                  <a:gd name="T7" fmla="*/ 2 h 16"/>
                </a:gdLst>
                <a:ahLst/>
                <a:cxnLst>
                  <a:cxn ang="0">
                    <a:pos x="T0" y="T1"/>
                  </a:cxn>
                  <a:cxn ang="0">
                    <a:pos x="T2" y="T3"/>
                  </a:cxn>
                  <a:cxn ang="0">
                    <a:pos x="T4" y="T5"/>
                  </a:cxn>
                  <a:cxn ang="0">
                    <a:pos x="T6" y="T7"/>
                  </a:cxn>
                </a:cxnLst>
                <a:rect l="0" t="0" r="r" b="b"/>
                <a:pathLst>
                  <a:path w="13" h="16">
                    <a:moveTo>
                      <a:pt x="5" y="2"/>
                    </a:moveTo>
                    <a:cubicBezTo>
                      <a:pt x="10" y="5"/>
                      <a:pt x="12" y="9"/>
                      <a:pt x="13" y="14"/>
                    </a:cubicBezTo>
                    <a:cubicBezTo>
                      <a:pt x="12" y="14"/>
                      <a:pt x="11" y="14"/>
                      <a:pt x="11" y="16"/>
                    </a:cubicBezTo>
                    <a:cubicBezTo>
                      <a:pt x="4" y="13"/>
                      <a:pt x="0" y="0"/>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0" name="Freeform 1172"/>
              <p:cNvSpPr>
                <a:spLocks/>
              </p:cNvSpPr>
              <p:nvPr userDrawn="1"/>
            </p:nvSpPr>
            <p:spPr bwMode="auto">
              <a:xfrm>
                <a:off x="3071" y="568"/>
                <a:ext cx="128" cy="81"/>
              </a:xfrm>
              <a:custGeom>
                <a:avLst/>
                <a:gdLst>
                  <a:gd name="T0" fmla="*/ 0 w 54"/>
                  <a:gd name="T1" fmla="*/ 1 h 34"/>
                  <a:gd name="T2" fmla="*/ 26 w 54"/>
                  <a:gd name="T3" fmla="*/ 7 h 34"/>
                  <a:gd name="T4" fmla="*/ 52 w 54"/>
                  <a:gd name="T5" fmla="*/ 32 h 34"/>
                  <a:gd name="T6" fmla="*/ 0 w 54"/>
                  <a:gd name="T7" fmla="*/ 1 h 34"/>
                </a:gdLst>
                <a:ahLst/>
                <a:cxnLst>
                  <a:cxn ang="0">
                    <a:pos x="T0" y="T1"/>
                  </a:cxn>
                  <a:cxn ang="0">
                    <a:pos x="T2" y="T3"/>
                  </a:cxn>
                  <a:cxn ang="0">
                    <a:pos x="T4" y="T5"/>
                  </a:cxn>
                  <a:cxn ang="0">
                    <a:pos x="T6" y="T7"/>
                  </a:cxn>
                </a:cxnLst>
                <a:rect l="0" t="0" r="r" b="b"/>
                <a:pathLst>
                  <a:path w="54" h="34">
                    <a:moveTo>
                      <a:pt x="0" y="1"/>
                    </a:moveTo>
                    <a:cubicBezTo>
                      <a:pt x="4" y="0"/>
                      <a:pt x="17" y="2"/>
                      <a:pt x="26" y="7"/>
                    </a:cubicBezTo>
                    <a:cubicBezTo>
                      <a:pt x="39" y="14"/>
                      <a:pt x="54" y="29"/>
                      <a:pt x="52" y="32"/>
                    </a:cubicBezTo>
                    <a:cubicBezTo>
                      <a:pt x="33" y="34"/>
                      <a:pt x="8" y="19"/>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1" name="Freeform 1173"/>
              <p:cNvSpPr>
                <a:spLocks/>
              </p:cNvSpPr>
              <p:nvPr userDrawn="1"/>
            </p:nvSpPr>
            <p:spPr bwMode="auto">
              <a:xfrm>
                <a:off x="3951" y="1926"/>
                <a:ext cx="12" cy="19"/>
              </a:xfrm>
              <a:custGeom>
                <a:avLst/>
                <a:gdLst>
                  <a:gd name="T0" fmla="*/ 0 w 5"/>
                  <a:gd name="T1" fmla="*/ 4 h 8"/>
                  <a:gd name="T2" fmla="*/ 0 w 5"/>
                  <a:gd name="T3" fmla="*/ 1 h 8"/>
                  <a:gd name="T4" fmla="*/ 1 w 5"/>
                  <a:gd name="T5" fmla="*/ 0 h 8"/>
                  <a:gd name="T6" fmla="*/ 3 w 5"/>
                  <a:gd name="T7" fmla="*/ 1 h 8"/>
                  <a:gd name="T8" fmla="*/ 5 w 5"/>
                  <a:gd name="T9" fmla="*/ 4 h 8"/>
                  <a:gd name="T10" fmla="*/ 5 w 5"/>
                  <a:gd name="T11" fmla="*/ 7 h 8"/>
                  <a:gd name="T12" fmla="*/ 4 w 5"/>
                  <a:gd name="T13" fmla="*/ 8 h 8"/>
                  <a:gd name="T14" fmla="*/ 2 w 5"/>
                  <a:gd name="T15" fmla="*/ 7 h 8"/>
                  <a:gd name="T16" fmla="*/ 0 w 5"/>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0" y="4"/>
                    </a:moveTo>
                    <a:cubicBezTo>
                      <a:pt x="0" y="3"/>
                      <a:pt x="0" y="2"/>
                      <a:pt x="0" y="1"/>
                    </a:cubicBezTo>
                    <a:cubicBezTo>
                      <a:pt x="1" y="2"/>
                      <a:pt x="1" y="1"/>
                      <a:pt x="1" y="0"/>
                    </a:cubicBezTo>
                    <a:cubicBezTo>
                      <a:pt x="2" y="0"/>
                      <a:pt x="3" y="1"/>
                      <a:pt x="3" y="1"/>
                    </a:cubicBezTo>
                    <a:cubicBezTo>
                      <a:pt x="3" y="2"/>
                      <a:pt x="4" y="3"/>
                      <a:pt x="5" y="4"/>
                    </a:cubicBezTo>
                    <a:cubicBezTo>
                      <a:pt x="5" y="5"/>
                      <a:pt x="5" y="6"/>
                      <a:pt x="5" y="7"/>
                    </a:cubicBezTo>
                    <a:cubicBezTo>
                      <a:pt x="4" y="6"/>
                      <a:pt x="4" y="7"/>
                      <a:pt x="4" y="8"/>
                    </a:cubicBezTo>
                    <a:cubicBezTo>
                      <a:pt x="3" y="8"/>
                      <a:pt x="3" y="7"/>
                      <a:pt x="2" y="7"/>
                    </a:cubicBezTo>
                    <a:cubicBezTo>
                      <a:pt x="2" y="5"/>
                      <a:pt x="1"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2" name="Freeform 1174"/>
              <p:cNvSpPr>
                <a:spLocks/>
              </p:cNvSpPr>
              <p:nvPr userDrawn="1"/>
            </p:nvSpPr>
            <p:spPr bwMode="auto">
              <a:xfrm>
                <a:off x="3459" y="916"/>
                <a:ext cx="109" cy="73"/>
              </a:xfrm>
              <a:custGeom>
                <a:avLst/>
                <a:gdLst>
                  <a:gd name="T0" fmla="*/ 14 w 46"/>
                  <a:gd name="T1" fmla="*/ 15 h 31"/>
                  <a:gd name="T2" fmla="*/ 2 w 46"/>
                  <a:gd name="T3" fmla="*/ 5 h 31"/>
                  <a:gd name="T4" fmla="*/ 0 w 46"/>
                  <a:gd name="T5" fmla="*/ 0 h 31"/>
                  <a:gd name="T6" fmla="*/ 40 w 46"/>
                  <a:gd name="T7" fmla="*/ 29 h 31"/>
                  <a:gd name="T8" fmla="*/ 14 w 46"/>
                  <a:gd name="T9" fmla="*/ 15 h 31"/>
                </a:gdLst>
                <a:ahLst/>
                <a:cxnLst>
                  <a:cxn ang="0">
                    <a:pos x="T0" y="T1"/>
                  </a:cxn>
                  <a:cxn ang="0">
                    <a:pos x="T2" y="T3"/>
                  </a:cxn>
                  <a:cxn ang="0">
                    <a:pos x="T4" y="T5"/>
                  </a:cxn>
                  <a:cxn ang="0">
                    <a:pos x="T6" y="T7"/>
                  </a:cxn>
                  <a:cxn ang="0">
                    <a:pos x="T8" y="T9"/>
                  </a:cxn>
                </a:cxnLst>
                <a:rect l="0" t="0" r="r" b="b"/>
                <a:pathLst>
                  <a:path w="46" h="31">
                    <a:moveTo>
                      <a:pt x="14" y="15"/>
                    </a:moveTo>
                    <a:cubicBezTo>
                      <a:pt x="8" y="11"/>
                      <a:pt x="3" y="7"/>
                      <a:pt x="2" y="5"/>
                    </a:cubicBezTo>
                    <a:cubicBezTo>
                      <a:pt x="1" y="4"/>
                      <a:pt x="0" y="2"/>
                      <a:pt x="0" y="0"/>
                    </a:cubicBezTo>
                    <a:cubicBezTo>
                      <a:pt x="11" y="3"/>
                      <a:pt x="46" y="26"/>
                      <a:pt x="40" y="29"/>
                    </a:cubicBezTo>
                    <a:cubicBezTo>
                      <a:pt x="35" y="31"/>
                      <a:pt x="24" y="23"/>
                      <a:pt x="1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3" name="Freeform 1175"/>
              <p:cNvSpPr>
                <a:spLocks/>
              </p:cNvSpPr>
              <p:nvPr userDrawn="1"/>
            </p:nvSpPr>
            <p:spPr bwMode="auto">
              <a:xfrm>
                <a:off x="3766" y="1238"/>
                <a:ext cx="79" cy="80"/>
              </a:xfrm>
              <a:custGeom>
                <a:avLst/>
                <a:gdLst>
                  <a:gd name="T0" fmla="*/ 8 w 33"/>
                  <a:gd name="T1" fmla="*/ 11 h 34"/>
                  <a:gd name="T2" fmla="*/ 4 w 33"/>
                  <a:gd name="T3" fmla="*/ 1 h 34"/>
                  <a:gd name="T4" fmla="*/ 8 w 33"/>
                  <a:gd name="T5" fmla="*/ 11 h 34"/>
                </a:gdLst>
                <a:ahLst/>
                <a:cxnLst>
                  <a:cxn ang="0">
                    <a:pos x="T0" y="T1"/>
                  </a:cxn>
                  <a:cxn ang="0">
                    <a:pos x="T2" y="T3"/>
                  </a:cxn>
                  <a:cxn ang="0">
                    <a:pos x="T4" y="T5"/>
                  </a:cxn>
                </a:cxnLst>
                <a:rect l="0" t="0" r="r" b="b"/>
                <a:pathLst>
                  <a:path w="33" h="34">
                    <a:moveTo>
                      <a:pt x="8" y="11"/>
                    </a:moveTo>
                    <a:cubicBezTo>
                      <a:pt x="0" y="3"/>
                      <a:pt x="1" y="0"/>
                      <a:pt x="4" y="1"/>
                    </a:cubicBezTo>
                    <a:cubicBezTo>
                      <a:pt x="20" y="5"/>
                      <a:pt x="33" y="34"/>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4" name="Freeform 1176"/>
              <p:cNvSpPr>
                <a:spLocks/>
              </p:cNvSpPr>
              <p:nvPr userDrawn="1"/>
            </p:nvSpPr>
            <p:spPr bwMode="auto">
              <a:xfrm>
                <a:off x="2626" y="83"/>
                <a:ext cx="196" cy="111"/>
              </a:xfrm>
              <a:custGeom>
                <a:avLst/>
                <a:gdLst>
                  <a:gd name="T0" fmla="*/ 23 w 83"/>
                  <a:gd name="T1" fmla="*/ 25 h 47"/>
                  <a:gd name="T2" fmla="*/ 60 w 83"/>
                  <a:gd name="T3" fmla="*/ 19 h 47"/>
                  <a:gd name="T4" fmla="*/ 23 w 83"/>
                  <a:gd name="T5" fmla="*/ 25 h 47"/>
                </a:gdLst>
                <a:ahLst/>
                <a:cxnLst>
                  <a:cxn ang="0">
                    <a:pos x="T0" y="T1"/>
                  </a:cxn>
                  <a:cxn ang="0">
                    <a:pos x="T2" y="T3"/>
                  </a:cxn>
                  <a:cxn ang="0">
                    <a:pos x="T4" y="T5"/>
                  </a:cxn>
                </a:cxnLst>
                <a:rect l="0" t="0" r="r" b="b"/>
                <a:pathLst>
                  <a:path w="83" h="47">
                    <a:moveTo>
                      <a:pt x="23" y="25"/>
                    </a:moveTo>
                    <a:cubicBezTo>
                      <a:pt x="0" y="2"/>
                      <a:pt x="45" y="0"/>
                      <a:pt x="60" y="19"/>
                    </a:cubicBezTo>
                    <a:cubicBezTo>
                      <a:pt x="83" y="47"/>
                      <a:pt x="36" y="38"/>
                      <a:pt x="2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5" name="Freeform 1177"/>
              <p:cNvSpPr>
                <a:spLocks/>
              </p:cNvSpPr>
              <p:nvPr userDrawn="1"/>
            </p:nvSpPr>
            <p:spPr bwMode="auto">
              <a:xfrm>
                <a:off x="3885" y="1508"/>
                <a:ext cx="31" cy="33"/>
              </a:xfrm>
              <a:custGeom>
                <a:avLst/>
                <a:gdLst>
                  <a:gd name="T0" fmla="*/ 6 w 13"/>
                  <a:gd name="T1" fmla="*/ 2 h 14"/>
                  <a:gd name="T2" fmla="*/ 13 w 13"/>
                  <a:gd name="T3" fmla="*/ 13 h 14"/>
                  <a:gd name="T4" fmla="*/ 12 w 13"/>
                  <a:gd name="T5" fmla="*/ 14 h 14"/>
                  <a:gd name="T6" fmla="*/ 6 w 13"/>
                  <a:gd name="T7" fmla="*/ 2 h 14"/>
                </a:gdLst>
                <a:ahLst/>
                <a:cxnLst>
                  <a:cxn ang="0">
                    <a:pos x="T0" y="T1"/>
                  </a:cxn>
                  <a:cxn ang="0">
                    <a:pos x="T2" y="T3"/>
                  </a:cxn>
                  <a:cxn ang="0">
                    <a:pos x="T4" y="T5"/>
                  </a:cxn>
                  <a:cxn ang="0">
                    <a:pos x="T6" y="T7"/>
                  </a:cxn>
                </a:cxnLst>
                <a:rect l="0" t="0" r="r" b="b"/>
                <a:pathLst>
                  <a:path w="13" h="14">
                    <a:moveTo>
                      <a:pt x="6" y="2"/>
                    </a:moveTo>
                    <a:cubicBezTo>
                      <a:pt x="10" y="4"/>
                      <a:pt x="13" y="8"/>
                      <a:pt x="13" y="13"/>
                    </a:cubicBezTo>
                    <a:cubicBezTo>
                      <a:pt x="13" y="13"/>
                      <a:pt x="12" y="13"/>
                      <a:pt x="12" y="14"/>
                    </a:cubicBezTo>
                    <a:cubicBezTo>
                      <a:pt x="5" y="12"/>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6" name="Freeform 1178"/>
              <p:cNvSpPr>
                <a:spLocks/>
              </p:cNvSpPr>
              <p:nvPr userDrawn="1"/>
            </p:nvSpPr>
            <p:spPr bwMode="auto">
              <a:xfrm>
                <a:off x="2993" y="464"/>
                <a:ext cx="125" cy="85"/>
              </a:xfrm>
              <a:custGeom>
                <a:avLst/>
                <a:gdLst>
                  <a:gd name="T0" fmla="*/ 0 w 53"/>
                  <a:gd name="T1" fmla="*/ 1 h 36"/>
                  <a:gd name="T2" fmla="*/ 26 w 53"/>
                  <a:gd name="T3" fmla="*/ 6 h 36"/>
                  <a:gd name="T4" fmla="*/ 51 w 53"/>
                  <a:gd name="T5" fmla="*/ 32 h 36"/>
                  <a:gd name="T6" fmla="*/ 0 w 53"/>
                  <a:gd name="T7" fmla="*/ 1 h 36"/>
                </a:gdLst>
                <a:ahLst/>
                <a:cxnLst>
                  <a:cxn ang="0">
                    <a:pos x="T0" y="T1"/>
                  </a:cxn>
                  <a:cxn ang="0">
                    <a:pos x="T2" y="T3"/>
                  </a:cxn>
                  <a:cxn ang="0">
                    <a:pos x="T4" y="T5"/>
                  </a:cxn>
                  <a:cxn ang="0">
                    <a:pos x="T6" y="T7"/>
                  </a:cxn>
                </a:cxnLst>
                <a:rect l="0" t="0" r="r" b="b"/>
                <a:pathLst>
                  <a:path w="53" h="36">
                    <a:moveTo>
                      <a:pt x="0" y="1"/>
                    </a:moveTo>
                    <a:cubicBezTo>
                      <a:pt x="4" y="0"/>
                      <a:pt x="17" y="1"/>
                      <a:pt x="26" y="6"/>
                    </a:cubicBezTo>
                    <a:cubicBezTo>
                      <a:pt x="39" y="13"/>
                      <a:pt x="53" y="29"/>
                      <a:pt x="51" y="32"/>
                    </a:cubicBezTo>
                    <a:cubicBezTo>
                      <a:pt x="32" y="36"/>
                      <a:pt x="6" y="2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7" name="Freeform 1179"/>
              <p:cNvSpPr>
                <a:spLocks/>
              </p:cNvSpPr>
              <p:nvPr userDrawn="1"/>
            </p:nvSpPr>
            <p:spPr bwMode="auto">
              <a:xfrm>
                <a:off x="3958" y="1827"/>
                <a:ext cx="17" cy="26"/>
              </a:xfrm>
              <a:custGeom>
                <a:avLst/>
                <a:gdLst>
                  <a:gd name="T0" fmla="*/ 1 w 7"/>
                  <a:gd name="T1" fmla="*/ 7 h 11"/>
                  <a:gd name="T2" fmla="*/ 0 w 7"/>
                  <a:gd name="T3" fmla="*/ 0 h 11"/>
                  <a:gd name="T4" fmla="*/ 5 w 7"/>
                  <a:gd name="T5" fmla="*/ 3 h 11"/>
                  <a:gd name="T6" fmla="*/ 1 w 7"/>
                  <a:gd name="T7" fmla="*/ 7 h 11"/>
                </a:gdLst>
                <a:ahLst/>
                <a:cxnLst>
                  <a:cxn ang="0">
                    <a:pos x="T0" y="T1"/>
                  </a:cxn>
                  <a:cxn ang="0">
                    <a:pos x="T2" y="T3"/>
                  </a:cxn>
                  <a:cxn ang="0">
                    <a:pos x="T4" y="T5"/>
                  </a:cxn>
                  <a:cxn ang="0">
                    <a:pos x="T6" y="T7"/>
                  </a:cxn>
                </a:cxnLst>
                <a:rect l="0" t="0" r="r" b="b"/>
                <a:pathLst>
                  <a:path w="7" h="11">
                    <a:moveTo>
                      <a:pt x="1" y="7"/>
                    </a:moveTo>
                    <a:cubicBezTo>
                      <a:pt x="1" y="5"/>
                      <a:pt x="1" y="3"/>
                      <a:pt x="0" y="0"/>
                    </a:cubicBezTo>
                    <a:cubicBezTo>
                      <a:pt x="2" y="1"/>
                      <a:pt x="3" y="2"/>
                      <a:pt x="5" y="3"/>
                    </a:cubicBezTo>
                    <a:cubicBezTo>
                      <a:pt x="7" y="10"/>
                      <a:pt x="5" y="11"/>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8" name="Freeform 1180"/>
              <p:cNvSpPr>
                <a:spLocks/>
              </p:cNvSpPr>
              <p:nvPr userDrawn="1"/>
            </p:nvSpPr>
            <p:spPr bwMode="auto">
              <a:xfrm>
                <a:off x="3386" y="826"/>
                <a:ext cx="108" cy="73"/>
              </a:xfrm>
              <a:custGeom>
                <a:avLst/>
                <a:gdLst>
                  <a:gd name="T0" fmla="*/ 15 w 46"/>
                  <a:gd name="T1" fmla="*/ 16 h 31"/>
                  <a:gd name="T2" fmla="*/ 2 w 46"/>
                  <a:gd name="T3" fmla="*/ 6 h 31"/>
                  <a:gd name="T4" fmla="*/ 0 w 46"/>
                  <a:gd name="T5" fmla="*/ 0 h 31"/>
                  <a:gd name="T6" fmla="*/ 42 w 46"/>
                  <a:gd name="T7" fmla="*/ 28 h 31"/>
                  <a:gd name="T8" fmla="*/ 15 w 46"/>
                  <a:gd name="T9" fmla="*/ 16 h 31"/>
                </a:gdLst>
                <a:ahLst/>
                <a:cxnLst>
                  <a:cxn ang="0">
                    <a:pos x="T0" y="T1"/>
                  </a:cxn>
                  <a:cxn ang="0">
                    <a:pos x="T2" y="T3"/>
                  </a:cxn>
                  <a:cxn ang="0">
                    <a:pos x="T4" y="T5"/>
                  </a:cxn>
                  <a:cxn ang="0">
                    <a:pos x="T6" y="T7"/>
                  </a:cxn>
                  <a:cxn ang="0">
                    <a:pos x="T8" y="T9"/>
                  </a:cxn>
                </a:cxnLst>
                <a:rect l="0" t="0" r="r" b="b"/>
                <a:pathLst>
                  <a:path w="46" h="31">
                    <a:moveTo>
                      <a:pt x="15" y="16"/>
                    </a:moveTo>
                    <a:cubicBezTo>
                      <a:pt x="8" y="11"/>
                      <a:pt x="4" y="8"/>
                      <a:pt x="2" y="6"/>
                    </a:cubicBezTo>
                    <a:cubicBezTo>
                      <a:pt x="1" y="4"/>
                      <a:pt x="0" y="2"/>
                      <a:pt x="0" y="0"/>
                    </a:cubicBezTo>
                    <a:cubicBezTo>
                      <a:pt x="15" y="0"/>
                      <a:pt x="46" y="25"/>
                      <a:pt x="42" y="28"/>
                    </a:cubicBezTo>
                    <a:cubicBezTo>
                      <a:pt x="39" y="31"/>
                      <a:pt x="25" y="23"/>
                      <a:pt x="1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9" name="Freeform 1181"/>
              <p:cNvSpPr>
                <a:spLocks/>
              </p:cNvSpPr>
              <p:nvPr userDrawn="1"/>
            </p:nvSpPr>
            <p:spPr bwMode="auto">
              <a:xfrm>
                <a:off x="3729" y="1162"/>
                <a:ext cx="92" cy="83"/>
              </a:xfrm>
              <a:custGeom>
                <a:avLst/>
                <a:gdLst>
                  <a:gd name="T0" fmla="*/ 10 w 39"/>
                  <a:gd name="T1" fmla="*/ 12 h 35"/>
                  <a:gd name="T2" fmla="*/ 4 w 39"/>
                  <a:gd name="T3" fmla="*/ 1 h 35"/>
                  <a:gd name="T4" fmla="*/ 10 w 39"/>
                  <a:gd name="T5" fmla="*/ 12 h 35"/>
                </a:gdLst>
                <a:ahLst/>
                <a:cxnLst>
                  <a:cxn ang="0">
                    <a:pos x="T0" y="T1"/>
                  </a:cxn>
                  <a:cxn ang="0">
                    <a:pos x="T2" y="T3"/>
                  </a:cxn>
                  <a:cxn ang="0">
                    <a:pos x="T4" y="T5"/>
                  </a:cxn>
                </a:cxnLst>
                <a:rect l="0" t="0" r="r" b="b"/>
                <a:pathLst>
                  <a:path w="39" h="35">
                    <a:moveTo>
                      <a:pt x="10" y="12"/>
                    </a:moveTo>
                    <a:cubicBezTo>
                      <a:pt x="0" y="3"/>
                      <a:pt x="1" y="0"/>
                      <a:pt x="4" y="1"/>
                    </a:cubicBezTo>
                    <a:cubicBezTo>
                      <a:pt x="20" y="3"/>
                      <a:pt x="39" y="35"/>
                      <a:pt x="1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0" name="Freeform 1182"/>
              <p:cNvSpPr>
                <a:spLocks/>
              </p:cNvSpPr>
              <p:nvPr userDrawn="1"/>
            </p:nvSpPr>
            <p:spPr bwMode="auto">
              <a:xfrm>
                <a:off x="2633" y="19"/>
                <a:ext cx="114" cy="57"/>
              </a:xfrm>
              <a:custGeom>
                <a:avLst/>
                <a:gdLst>
                  <a:gd name="T0" fmla="*/ 0 w 48"/>
                  <a:gd name="T1" fmla="*/ 0 h 24"/>
                  <a:gd name="T2" fmla="*/ 7 w 48"/>
                  <a:gd name="T3" fmla="*/ 9 h 24"/>
                  <a:gd name="T4" fmla="*/ 32 w 48"/>
                  <a:gd name="T5" fmla="*/ 22 h 24"/>
                  <a:gd name="T6" fmla="*/ 41 w 48"/>
                  <a:gd name="T7" fmla="*/ 0 h 24"/>
                  <a:gd name="T8" fmla="*/ 0 w 48"/>
                  <a:gd name="T9" fmla="*/ 0 h 24"/>
                </a:gdLst>
                <a:ahLst/>
                <a:cxnLst>
                  <a:cxn ang="0">
                    <a:pos x="T0" y="T1"/>
                  </a:cxn>
                  <a:cxn ang="0">
                    <a:pos x="T2" y="T3"/>
                  </a:cxn>
                  <a:cxn ang="0">
                    <a:pos x="T4" y="T5"/>
                  </a:cxn>
                  <a:cxn ang="0">
                    <a:pos x="T6" y="T7"/>
                  </a:cxn>
                  <a:cxn ang="0">
                    <a:pos x="T8" y="T9"/>
                  </a:cxn>
                </a:cxnLst>
                <a:rect l="0" t="0" r="r" b="b"/>
                <a:pathLst>
                  <a:path w="48" h="24">
                    <a:moveTo>
                      <a:pt x="0" y="0"/>
                    </a:moveTo>
                    <a:cubicBezTo>
                      <a:pt x="2" y="3"/>
                      <a:pt x="4" y="6"/>
                      <a:pt x="7" y="9"/>
                    </a:cubicBezTo>
                    <a:cubicBezTo>
                      <a:pt x="20" y="23"/>
                      <a:pt x="28" y="22"/>
                      <a:pt x="32" y="22"/>
                    </a:cubicBezTo>
                    <a:cubicBezTo>
                      <a:pt x="48" y="24"/>
                      <a:pt x="48" y="12"/>
                      <a:pt x="41" y="0"/>
                    </a:cubicBezTo>
                    <a:cubicBezTo>
                      <a:pt x="28" y="0"/>
                      <a:pt x="14"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1" name="Freeform 1183"/>
              <p:cNvSpPr>
                <a:spLocks/>
              </p:cNvSpPr>
              <p:nvPr userDrawn="1"/>
            </p:nvSpPr>
            <p:spPr bwMode="auto">
              <a:xfrm>
                <a:off x="3885" y="1444"/>
                <a:ext cx="33" cy="35"/>
              </a:xfrm>
              <a:custGeom>
                <a:avLst/>
                <a:gdLst>
                  <a:gd name="T0" fmla="*/ 3 w 14"/>
                  <a:gd name="T1" fmla="*/ 0 h 15"/>
                  <a:gd name="T2" fmla="*/ 10 w 14"/>
                  <a:gd name="T3" fmla="*/ 4 h 15"/>
                  <a:gd name="T4" fmla="*/ 14 w 14"/>
                  <a:gd name="T5" fmla="*/ 13 h 15"/>
                  <a:gd name="T6" fmla="*/ 3 w 14"/>
                  <a:gd name="T7" fmla="*/ 0 h 15"/>
                </a:gdLst>
                <a:ahLst/>
                <a:cxnLst>
                  <a:cxn ang="0">
                    <a:pos x="T0" y="T1"/>
                  </a:cxn>
                  <a:cxn ang="0">
                    <a:pos x="T2" y="T3"/>
                  </a:cxn>
                  <a:cxn ang="0">
                    <a:pos x="T4" y="T5"/>
                  </a:cxn>
                  <a:cxn ang="0">
                    <a:pos x="T6" y="T7"/>
                  </a:cxn>
                </a:cxnLst>
                <a:rect l="0" t="0" r="r" b="b"/>
                <a:pathLst>
                  <a:path w="14" h="15">
                    <a:moveTo>
                      <a:pt x="3" y="0"/>
                    </a:moveTo>
                    <a:cubicBezTo>
                      <a:pt x="5" y="1"/>
                      <a:pt x="7" y="2"/>
                      <a:pt x="10" y="4"/>
                    </a:cubicBezTo>
                    <a:cubicBezTo>
                      <a:pt x="12" y="6"/>
                      <a:pt x="13" y="10"/>
                      <a:pt x="14" y="13"/>
                    </a:cubicBezTo>
                    <a:cubicBezTo>
                      <a:pt x="9" y="15"/>
                      <a:pt x="0"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2" name="Freeform 1184"/>
              <p:cNvSpPr>
                <a:spLocks/>
              </p:cNvSpPr>
              <p:nvPr userDrawn="1"/>
            </p:nvSpPr>
            <p:spPr bwMode="auto">
              <a:xfrm>
                <a:off x="2910" y="353"/>
                <a:ext cx="168" cy="85"/>
              </a:xfrm>
              <a:custGeom>
                <a:avLst/>
                <a:gdLst>
                  <a:gd name="T0" fmla="*/ 17 w 71"/>
                  <a:gd name="T1" fmla="*/ 20 h 36"/>
                  <a:gd name="T2" fmla="*/ 12 w 71"/>
                  <a:gd name="T3" fmla="*/ 0 h 36"/>
                  <a:gd name="T4" fmla="*/ 48 w 71"/>
                  <a:gd name="T5" fmla="*/ 36 h 36"/>
                  <a:gd name="T6" fmla="*/ 17 w 71"/>
                  <a:gd name="T7" fmla="*/ 20 h 36"/>
                </a:gdLst>
                <a:ahLst/>
                <a:cxnLst>
                  <a:cxn ang="0">
                    <a:pos x="T0" y="T1"/>
                  </a:cxn>
                  <a:cxn ang="0">
                    <a:pos x="T2" y="T3"/>
                  </a:cxn>
                  <a:cxn ang="0">
                    <a:pos x="T4" y="T5"/>
                  </a:cxn>
                  <a:cxn ang="0">
                    <a:pos x="T6" y="T7"/>
                  </a:cxn>
                </a:cxnLst>
                <a:rect l="0" t="0" r="r" b="b"/>
                <a:pathLst>
                  <a:path w="71" h="36">
                    <a:moveTo>
                      <a:pt x="17" y="20"/>
                    </a:moveTo>
                    <a:cubicBezTo>
                      <a:pt x="4" y="10"/>
                      <a:pt x="0" y="0"/>
                      <a:pt x="12" y="0"/>
                    </a:cubicBezTo>
                    <a:cubicBezTo>
                      <a:pt x="24" y="1"/>
                      <a:pt x="71" y="34"/>
                      <a:pt x="48" y="36"/>
                    </a:cubicBezTo>
                    <a:cubicBezTo>
                      <a:pt x="43" y="36"/>
                      <a:pt x="32" y="33"/>
                      <a:pt x="1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3" name="Freeform 1185"/>
              <p:cNvSpPr>
                <a:spLocks/>
              </p:cNvSpPr>
              <p:nvPr userDrawn="1"/>
            </p:nvSpPr>
            <p:spPr bwMode="auto">
              <a:xfrm>
                <a:off x="3963" y="1737"/>
                <a:ext cx="21" cy="31"/>
              </a:xfrm>
              <a:custGeom>
                <a:avLst/>
                <a:gdLst>
                  <a:gd name="T0" fmla="*/ 5 w 9"/>
                  <a:gd name="T1" fmla="*/ 4 h 13"/>
                  <a:gd name="T2" fmla="*/ 9 w 9"/>
                  <a:gd name="T3" fmla="*/ 11 h 13"/>
                  <a:gd name="T4" fmla="*/ 7 w 9"/>
                  <a:gd name="T5" fmla="*/ 13 h 13"/>
                  <a:gd name="T6" fmla="*/ 5 w 9"/>
                  <a:gd name="T7" fmla="*/ 4 h 13"/>
                </a:gdLst>
                <a:ahLst/>
                <a:cxnLst>
                  <a:cxn ang="0">
                    <a:pos x="T0" y="T1"/>
                  </a:cxn>
                  <a:cxn ang="0">
                    <a:pos x="T2" y="T3"/>
                  </a:cxn>
                  <a:cxn ang="0">
                    <a:pos x="T4" y="T5"/>
                  </a:cxn>
                  <a:cxn ang="0">
                    <a:pos x="T6" y="T7"/>
                  </a:cxn>
                </a:cxnLst>
                <a:rect l="0" t="0" r="r" b="b"/>
                <a:pathLst>
                  <a:path w="9" h="13">
                    <a:moveTo>
                      <a:pt x="5" y="4"/>
                    </a:moveTo>
                    <a:cubicBezTo>
                      <a:pt x="6" y="7"/>
                      <a:pt x="9" y="8"/>
                      <a:pt x="9" y="11"/>
                    </a:cubicBezTo>
                    <a:cubicBezTo>
                      <a:pt x="8" y="11"/>
                      <a:pt x="7" y="11"/>
                      <a:pt x="7" y="13"/>
                    </a:cubicBezTo>
                    <a:cubicBezTo>
                      <a:pt x="1" y="10"/>
                      <a:pt x="0"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4" name="Freeform 1186"/>
              <p:cNvSpPr>
                <a:spLocks/>
              </p:cNvSpPr>
              <p:nvPr userDrawn="1"/>
            </p:nvSpPr>
            <p:spPr bwMode="auto">
              <a:xfrm>
                <a:off x="3310" y="727"/>
                <a:ext cx="125" cy="75"/>
              </a:xfrm>
              <a:custGeom>
                <a:avLst/>
                <a:gdLst>
                  <a:gd name="T0" fmla="*/ 15 w 53"/>
                  <a:gd name="T1" fmla="*/ 17 h 32"/>
                  <a:gd name="T2" fmla="*/ 2 w 53"/>
                  <a:gd name="T3" fmla="*/ 7 h 32"/>
                  <a:gd name="T4" fmla="*/ 0 w 53"/>
                  <a:gd name="T5" fmla="*/ 1 h 32"/>
                  <a:gd name="T6" fmla="*/ 43 w 53"/>
                  <a:gd name="T7" fmla="*/ 29 h 32"/>
                  <a:gd name="T8" fmla="*/ 15 w 53"/>
                  <a:gd name="T9" fmla="*/ 17 h 32"/>
                </a:gdLst>
                <a:ahLst/>
                <a:cxnLst>
                  <a:cxn ang="0">
                    <a:pos x="T0" y="T1"/>
                  </a:cxn>
                  <a:cxn ang="0">
                    <a:pos x="T2" y="T3"/>
                  </a:cxn>
                  <a:cxn ang="0">
                    <a:pos x="T4" y="T5"/>
                  </a:cxn>
                  <a:cxn ang="0">
                    <a:pos x="T6" y="T7"/>
                  </a:cxn>
                  <a:cxn ang="0">
                    <a:pos x="T8" y="T9"/>
                  </a:cxn>
                </a:cxnLst>
                <a:rect l="0" t="0" r="r" b="b"/>
                <a:pathLst>
                  <a:path w="53" h="32">
                    <a:moveTo>
                      <a:pt x="15" y="17"/>
                    </a:moveTo>
                    <a:cubicBezTo>
                      <a:pt x="9" y="13"/>
                      <a:pt x="4" y="9"/>
                      <a:pt x="2" y="7"/>
                    </a:cubicBezTo>
                    <a:cubicBezTo>
                      <a:pt x="1" y="5"/>
                      <a:pt x="1" y="3"/>
                      <a:pt x="0" y="1"/>
                    </a:cubicBezTo>
                    <a:cubicBezTo>
                      <a:pt x="11" y="0"/>
                      <a:pt x="53" y="25"/>
                      <a:pt x="43" y="29"/>
                    </a:cubicBezTo>
                    <a:cubicBezTo>
                      <a:pt x="37" y="32"/>
                      <a:pt x="26" y="25"/>
                      <a:pt x="1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5" name="Freeform 1187"/>
              <p:cNvSpPr>
                <a:spLocks/>
              </p:cNvSpPr>
              <p:nvPr userDrawn="1"/>
            </p:nvSpPr>
            <p:spPr bwMode="auto">
              <a:xfrm>
                <a:off x="3677" y="1079"/>
                <a:ext cx="71" cy="55"/>
              </a:xfrm>
              <a:custGeom>
                <a:avLst/>
                <a:gdLst>
                  <a:gd name="T0" fmla="*/ 0 w 30"/>
                  <a:gd name="T1" fmla="*/ 0 h 23"/>
                  <a:gd name="T2" fmla="*/ 16 w 30"/>
                  <a:gd name="T3" fmla="*/ 5 h 23"/>
                  <a:gd name="T4" fmla="*/ 30 w 30"/>
                  <a:gd name="T5" fmla="*/ 20 h 23"/>
                  <a:gd name="T6" fmla="*/ 0 w 30"/>
                  <a:gd name="T7" fmla="*/ 0 h 23"/>
                </a:gdLst>
                <a:ahLst/>
                <a:cxnLst>
                  <a:cxn ang="0">
                    <a:pos x="T0" y="T1"/>
                  </a:cxn>
                  <a:cxn ang="0">
                    <a:pos x="T2" y="T3"/>
                  </a:cxn>
                  <a:cxn ang="0">
                    <a:pos x="T4" y="T5"/>
                  </a:cxn>
                  <a:cxn ang="0">
                    <a:pos x="T6" y="T7"/>
                  </a:cxn>
                </a:cxnLst>
                <a:rect l="0" t="0" r="r" b="b"/>
                <a:pathLst>
                  <a:path w="30" h="23">
                    <a:moveTo>
                      <a:pt x="0" y="0"/>
                    </a:moveTo>
                    <a:cubicBezTo>
                      <a:pt x="3" y="0"/>
                      <a:pt x="10" y="2"/>
                      <a:pt x="16" y="5"/>
                    </a:cubicBezTo>
                    <a:cubicBezTo>
                      <a:pt x="22" y="10"/>
                      <a:pt x="28" y="17"/>
                      <a:pt x="30" y="20"/>
                    </a:cubicBezTo>
                    <a:cubicBezTo>
                      <a:pt x="23" y="23"/>
                      <a:pt x="3"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6" name="Freeform 1188"/>
              <p:cNvSpPr>
                <a:spLocks/>
              </p:cNvSpPr>
              <p:nvPr userDrawn="1"/>
            </p:nvSpPr>
            <p:spPr bwMode="auto">
              <a:xfrm>
                <a:off x="3880" y="1373"/>
                <a:ext cx="43" cy="40"/>
              </a:xfrm>
              <a:custGeom>
                <a:avLst/>
                <a:gdLst>
                  <a:gd name="T0" fmla="*/ 10 w 18"/>
                  <a:gd name="T1" fmla="*/ 5 h 17"/>
                  <a:gd name="T2" fmla="*/ 13 w 18"/>
                  <a:gd name="T3" fmla="*/ 17 h 17"/>
                  <a:gd name="T4" fmla="*/ 10 w 18"/>
                  <a:gd name="T5" fmla="*/ 5 h 17"/>
                </a:gdLst>
                <a:ahLst/>
                <a:cxnLst>
                  <a:cxn ang="0">
                    <a:pos x="T0" y="T1"/>
                  </a:cxn>
                  <a:cxn ang="0">
                    <a:pos x="T2" y="T3"/>
                  </a:cxn>
                  <a:cxn ang="0">
                    <a:pos x="T4" y="T5"/>
                  </a:cxn>
                </a:cxnLst>
                <a:rect l="0" t="0" r="r" b="b"/>
                <a:pathLst>
                  <a:path w="18" h="17">
                    <a:moveTo>
                      <a:pt x="10" y="5"/>
                    </a:moveTo>
                    <a:cubicBezTo>
                      <a:pt x="16" y="10"/>
                      <a:pt x="18" y="17"/>
                      <a:pt x="13" y="17"/>
                    </a:cubicBezTo>
                    <a:cubicBezTo>
                      <a:pt x="4" y="13"/>
                      <a:pt x="0" y="0"/>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7" name="Freeform 1189"/>
              <p:cNvSpPr>
                <a:spLocks/>
              </p:cNvSpPr>
              <p:nvPr userDrawn="1"/>
            </p:nvSpPr>
            <p:spPr bwMode="auto">
              <a:xfrm>
                <a:off x="2846" y="223"/>
                <a:ext cx="154" cy="168"/>
              </a:xfrm>
              <a:custGeom>
                <a:avLst/>
                <a:gdLst>
                  <a:gd name="T0" fmla="*/ 19 w 65"/>
                  <a:gd name="T1" fmla="*/ 31 h 71"/>
                  <a:gd name="T2" fmla="*/ 12 w 65"/>
                  <a:gd name="T3" fmla="*/ 8 h 71"/>
                  <a:gd name="T4" fmla="*/ 19 w 65"/>
                  <a:gd name="T5" fmla="*/ 31 h 71"/>
                </a:gdLst>
                <a:ahLst/>
                <a:cxnLst>
                  <a:cxn ang="0">
                    <a:pos x="T0" y="T1"/>
                  </a:cxn>
                  <a:cxn ang="0">
                    <a:pos x="T2" y="T3"/>
                  </a:cxn>
                  <a:cxn ang="0">
                    <a:pos x="T4" y="T5"/>
                  </a:cxn>
                </a:cxnLst>
                <a:rect l="0" t="0" r="r" b="b"/>
                <a:pathLst>
                  <a:path w="65" h="71">
                    <a:moveTo>
                      <a:pt x="19" y="31"/>
                    </a:moveTo>
                    <a:cubicBezTo>
                      <a:pt x="0" y="15"/>
                      <a:pt x="4" y="9"/>
                      <a:pt x="12" y="8"/>
                    </a:cubicBezTo>
                    <a:cubicBezTo>
                      <a:pt x="56" y="0"/>
                      <a:pt x="65" y="71"/>
                      <a:pt x="1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8" name="Freeform 1190"/>
              <p:cNvSpPr>
                <a:spLocks/>
              </p:cNvSpPr>
              <p:nvPr userDrawn="1"/>
            </p:nvSpPr>
            <p:spPr bwMode="auto">
              <a:xfrm>
                <a:off x="3968" y="1657"/>
                <a:ext cx="23" cy="28"/>
              </a:xfrm>
              <a:custGeom>
                <a:avLst/>
                <a:gdLst>
                  <a:gd name="T0" fmla="*/ 6 w 10"/>
                  <a:gd name="T1" fmla="*/ 4 h 12"/>
                  <a:gd name="T2" fmla="*/ 10 w 10"/>
                  <a:gd name="T3" fmla="*/ 11 h 12"/>
                  <a:gd name="T4" fmla="*/ 8 w 10"/>
                  <a:gd name="T5" fmla="*/ 12 h 12"/>
                  <a:gd name="T6" fmla="*/ 6 w 10"/>
                  <a:gd name="T7" fmla="*/ 4 h 12"/>
                </a:gdLst>
                <a:ahLst/>
                <a:cxnLst>
                  <a:cxn ang="0">
                    <a:pos x="T0" y="T1"/>
                  </a:cxn>
                  <a:cxn ang="0">
                    <a:pos x="T2" y="T3"/>
                  </a:cxn>
                  <a:cxn ang="0">
                    <a:pos x="T4" y="T5"/>
                  </a:cxn>
                  <a:cxn ang="0">
                    <a:pos x="T6" y="T7"/>
                  </a:cxn>
                </a:cxnLst>
                <a:rect l="0" t="0" r="r" b="b"/>
                <a:pathLst>
                  <a:path w="10" h="12">
                    <a:moveTo>
                      <a:pt x="6" y="4"/>
                    </a:moveTo>
                    <a:cubicBezTo>
                      <a:pt x="7" y="7"/>
                      <a:pt x="10" y="7"/>
                      <a:pt x="10" y="11"/>
                    </a:cubicBezTo>
                    <a:cubicBezTo>
                      <a:pt x="9" y="11"/>
                      <a:pt x="8" y="11"/>
                      <a:pt x="8" y="12"/>
                    </a:cubicBezTo>
                    <a:cubicBezTo>
                      <a:pt x="2" y="9"/>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9" name="Freeform 1191"/>
              <p:cNvSpPr>
                <a:spLocks/>
              </p:cNvSpPr>
              <p:nvPr userDrawn="1"/>
            </p:nvSpPr>
            <p:spPr bwMode="auto">
              <a:xfrm>
                <a:off x="3234" y="623"/>
                <a:ext cx="128" cy="78"/>
              </a:xfrm>
              <a:custGeom>
                <a:avLst/>
                <a:gdLst>
                  <a:gd name="T0" fmla="*/ 15 w 54"/>
                  <a:gd name="T1" fmla="*/ 19 h 33"/>
                  <a:gd name="T2" fmla="*/ 2 w 54"/>
                  <a:gd name="T3" fmla="*/ 8 h 33"/>
                  <a:gd name="T4" fmla="*/ 0 w 54"/>
                  <a:gd name="T5" fmla="*/ 2 h 33"/>
                  <a:gd name="T6" fmla="*/ 44 w 54"/>
                  <a:gd name="T7" fmla="*/ 30 h 33"/>
                  <a:gd name="T8" fmla="*/ 15 w 54"/>
                  <a:gd name="T9" fmla="*/ 19 h 33"/>
                </a:gdLst>
                <a:ahLst/>
                <a:cxnLst>
                  <a:cxn ang="0">
                    <a:pos x="T0" y="T1"/>
                  </a:cxn>
                  <a:cxn ang="0">
                    <a:pos x="T2" y="T3"/>
                  </a:cxn>
                  <a:cxn ang="0">
                    <a:pos x="T4" y="T5"/>
                  </a:cxn>
                  <a:cxn ang="0">
                    <a:pos x="T6" y="T7"/>
                  </a:cxn>
                  <a:cxn ang="0">
                    <a:pos x="T8" y="T9"/>
                  </a:cxn>
                </a:cxnLst>
                <a:rect l="0" t="0" r="r" b="b"/>
                <a:pathLst>
                  <a:path w="54" h="33">
                    <a:moveTo>
                      <a:pt x="15" y="19"/>
                    </a:moveTo>
                    <a:cubicBezTo>
                      <a:pt x="9" y="14"/>
                      <a:pt x="4" y="10"/>
                      <a:pt x="2" y="8"/>
                    </a:cubicBezTo>
                    <a:cubicBezTo>
                      <a:pt x="1" y="6"/>
                      <a:pt x="1" y="4"/>
                      <a:pt x="0" y="2"/>
                    </a:cubicBezTo>
                    <a:cubicBezTo>
                      <a:pt x="11" y="0"/>
                      <a:pt x="54" y="24"/>
                      <a:pt x="44" y="30"/>
                    </a:cubicBezTo>
                    <a:cubicBezTo>
                      <a:pt x="38" y="33"/>
                      <a:pt x="26" y="26"/>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0" name="Freeform 1192"/>
              <p:cNvSpPr>
                <a:spLocks/>
              </p:cNvSpPr>
              <p:nvPr userDrawn="1"/>
            </p:nvSpPr>
            <p:spPr bwMode="auto">
              <a:xfrm>
                <a:off x="3617" y="989"/>
                <a:ext cx="76" cy="57"/>
              </a:xfrm>
              <a:custGeom>
                <a:avLst/>
                <a:gdLst>
                  <a:gd name="T0" fmla="*/ 0 w 32"/>
                  <a:gd name="T1" fmla="*/ 1 h 24"/>
                  <a:gd name="T2" fmla="*/ 17 w 32"/>
                  <a:gd name="T3" fmla="*/ 5 h 24"/>
                  <a:gd name="T4" fmla="*/ 32 w 32"/>
                  <a:gd name="T5" fmla="*/ 21 h 24"/>
                  <a:gd name="T6" fmla="*/ 0 w 32"/>
                  <a:gd name="T7" fmla="*/ 1 h 24"/>
                </a:gdLst>
                <a:ahLst/>
                <a:cxnLst>
                  <a:cxn ang="0">
                    <a:pos x="T0" y="T1"/>
                  </a:cxn>
                  <a:cxn ang="0">
                    <a:pos x="T2" y="T3"/>
                  </a:cxn>
                  <a:cxn ang="0">
                    <a:pos x="T4" y="T5"/>
                  </a:cxn>
                  <a:cxn ang="0">
                    <a:pos x="T6" y="T7"/>
                  </a:cxn>
                </a:cxnLst>
                <a:rect l="0" t="0" r="r" b="b"/>
                <a:pathLst>
                  <a:path w="32" h="24">
                    <a:moveTo>
                      <a:pt x="0" y="1"/>
                    </a:moveTo>
                    <a:cubicBezTo>
                      <a:pt x="3" y="0"/>
                      <a:pt x="10" y="2"/>
                      <a:pt x="17" y="5"/>
                    </a:cubicBezTo>
                    <a:cubicBezTo>
                      <a:pt x="24" y="10"/>
                      <a:pt x="30" y="17"/>
                      <a:pt x="32" y="21"/>
                    </a:cubicBezTo>
                    <a:cubicBezTo>
                      <a:pt x="26" y="24"/>
                      <a:pt x="4" y="1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1" name="Freeform 1193"/>
              <p:cNvSpPr>
                <a:spLocks/>
              </p:cNvSpPr>
              <p:nvPr userDrawn="1"/>
            </p:nvSpPr>
            <p:spPr bwMode="auto">
              <a:xfrm>
                <a:off x="3873" y="1306"/>
                <a:ext cx="52" cy="41"/>
              </a:xfrm>
              <a:custGeom>
                <a:avLst/>
                <a:gdLst>
                  <a:gd name="T0" fmla="*/ 6 w 22"/>
                  <a:gd name="T1" fmla="*/ 1 h 17"/>
                  <a:gd name="T2" fmla="*/ 16 w 22"/>
                  <a:gd name="T3" fmla="*/ 16 h 17"/>
                  <a:gd name="T4" fmla="*/ 6 w 22"/>
                  <a:gd name="T5" fmla="*/ 1 h 17"/>
                </a:gdLst>
                <a:ahLst/>
                <a:cxnLst>
                  <a:cxn ang="0">
                    <a:pos x="T0" y="T1"/>
                  </a:cxn>
                  <a:cxn ang="0">
                    <a:pos x="T2" y="T3"/>
                  </a:cxn>
                  <a:cxn ang="0">
                    <a:pos x="T4" y="T5"/>
                  </a:cxn>
                </a:cxnLst>
                <a:rect l="0" t="0" r="r" b="b"/>
                <a:pathLst>
                  <a:path w="22" h="17">
                    <a:moveTo>
                      <a:pt x="6" y="1"/>
                    </a:moveTo>
                    <a:cubicBezTo>
                      <a:pt x="15" y="4"/>
                      <a:pt x="22" y="17"/>
                      <a:pt x="16" y="16"/>
                    </a:cubicBezTo>
                    <a:cubicBezTo>
                      <a:pt x="7" y="13"/>
                      <a:pt x="0"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2" name="Freeform 1194"/>
              <p:cNvSpPr>
                <a:spLocks/>
              </p:cNvSpPr>
              <p:nvPr userDrawn="1"/>
            </p:nvSpPr>
            <p:spPr bwMode="auto">
              <a:xfrm>
                <a:off x="2775" y="116"/>
                <a:ext cx="192" cy="121"/>
              </a:xfrm>
              <a:custGeom>
                <a:avLst/>
                <a:gdLst>
                  <a:gd name="T0" fmla="*/ 21 w 81"/>
                  <a:gd name="T1" fmla="*/ 24 h 51"/>
                  <a:gd name="T2" fmla="*/ 52 w 81"/>
                  <a:gd name="T3" fmla="*/ 13 h 51"/>
                  <a:gd name="T4" fmla="*/ 21 w 81"/>
                  <a:gd name="T5" fmla="*/ 24 h 51"/>
                </a:gdLst>
                <a:ahLst/>
                <a:cxnLst>
                  <a:cxn ang="0">
                    <a:pos x="T0" y="T1"/>
                  </a:cxn>
                  <a:cxn ang="0">
                    <a:pos x="T2" y="T3"/>
                  </a:cxn>
                  <a:cxn ang="0">
                    <a:pos x="T4" y="T5"/>
                  </a:cxn>
                </a:cxnLst>
                <a:rect l="0" t="0" r="r" b="b"/>
                <a:pathLst>
                  <a:path w="81" h="51">
                    <a:moveTo>
                      <a:pt x="21" y="24"/>
                    </a:moveTo>
                    <a:cubicBezTo>
                      <a:pt x="0" y="0"/>
                      <a:pt x="40" y="4"/>
                      <a:pt x="52" y="13"/>
                    </a:cubicBezTo>
                    <a:cubicBezTo>
                      <a:pt x="81" y="33"/>
                      <a:pt x="44" y="51"/>
                      <a:pt x="2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3" name="Freeform 1195"/>
              <p:cNvSpPr>
                <a:spLocks/>
              </p:cNvSpPr>
              <p:nvPr userDrawn="1"/>
            </p:nvSpPr>
            <p:spPr bwMode="auto">
              <a:xfrm>
                <a:off x="3963" y="1571"/>
                <a:ext cx="42" cy="41"/>
              </a:xfrm>
              <a:custGeom>
                <a:avLst/>
                <a:gdLst>
                  <a:gd name="T0" fmla="*/ 8 w 18"/>
                  <a:gd name="T1" fmla="*/ 13 h 17"/>
                  <a:gd name="T2" fmla="*/ 14 w 18"/>
                  <a:gd name="T3" fmla="*/ 17 h 17"/>
                  <a:gd name="T4" fmla="*/ 8 w 18"/>
                  <a:gd name="T5" fmla="*/ 13 h 17"/>
                </a:gdLst>
                <a:ahLst/>
                <a:cxnLst>
                  <a:cxn ang="0">
                    <a:pos x="T0" y="T1"/>
                  </a:cxn>
                  <a:cxn ang="0">
                    <a:pos x="T2" y="T3"/>
                  </a:cxn>
                  <a:cxn ang="0">
                    <a:pos x="T4" y="T5"/>
                  </a:cxn>
                </a:cxnLst>
                <a:rect l="0" t="0" r="r" b="b"/>
                <a:pathLst>
                  <a:path w="18" h="17">
                    <a:moveTo>
                      <a:pt x="8" y="13"/>
                    </a:moveTo>
                    <a:cubicBezTo>
                      <a:pt x="0" y="0"/>
                      <a:pt x="18" y="11"/>
                      <a:pt x="14" y="17"/>
                    </a:cubicBezTo>
                    <a:cubicBezTo>
                      <a:pt x="12" y="16"/>
                      <a:pt x="9" y="15"/>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4" name="Freeform 1196"/>
              <p:cNvSpPr>
                <a:spLocks/>
              </p:cNvSpPr>
              <p:nvPr userDrawn="1"/>
            </p:nvSpPr>
            <p:spPr bwMode="auto">
              <a:xfrm>
                <a:off x="4041" y="1907"/>
                <a:ext cx="12" cy="19"/>
              </a:xfrm>
              <a:custGeom>
                <a:avLst/>
                <a:gdLst>
                  <a:gd name="T0" fmla="*/ 0 w 5"/>
                  <a:gd name="T1" fmla="*/ 5 h 8"/>
                  <a:gd name="T2" fmla="*/ 0 w 5"/>
                  <a:gd name="T3" fmla="*/ 1 h 8"/>
                  <a:gd name="T4" fmla="*/ 1 w 5"/>
                  <a:gd name="T5" fmla="*/ 0 h 8"/>
                  <a:gd name="T6" fmla="*/ 3 w 5"/>
                  <a:gd name="T7" fmla="*/ 2 h 8"/>
                  <a:gd name="T8" fmla="*/ 5 w 5"/>
                  <a:gd name="T9" fmla="*/ 4 h 8"/>
                  <a:gd name="T10" fmla="*/ 5 w 5"/>
                  <a:gd name="T11" fmla="*/ 7 h 8"/>
                  <a:gd name="T12" fmla="*/ 4 w 5"/>
                  <a:gd name="T13" fmla="*/ 8 h 8"/>
                  <a:gd name="T14" fmla="*/ 2 w 5"/>
                  <a:gd name="T15" fmla="*/ 7 h 8"/>
                  <a:gd name="T16" fmla="*/ 0 w 5"/>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0" y="5"/>
                    </a:moveTo>
                    <a:cubicBezTo>
                      <a:pt x="0" y="4"/>
                      <a:pt x="0" y="2"/>
                      <a:pt x="0" y="1"/>
                    </a:cubicBezTo>
                    <a:cubicBezTo>
                      <a:pt x="1" y="2"/>
                      <a:pt x="1" y="1"/>
                      <a:pt x="1" y="0"/>
                    </a:cubicBezTo>
                    <a:cubicBezTo>
                      <a:pt x="2" y="1"/>
                      <a:pt x="2" y="1"/>
                      <a:pt x="3" y="2"/>
                    </a:cubicBezTo>
                    <a:cubicBezTo>
                      <a:pt x="3" y="3"/>
                      <a:pt x="4" y="3"/>
                      <a:pt x="5" y="4"/>
                    </a:cubicBezTo>
                    <a:cubicBezTo>
                      <a:pt x="5" y="5"/>
                      <a:pt x="5" y="6"/>
                      <a:pt x="5" y="7"/>
                    </a:cubicBezTo>
                    <a:cubicBezTo>
                      <a:pt x="4" y="6"/>
                      <a:pt x="4" y="7"/>
                      <a:pt x="4" y="8"/>
                    </a:cubicBezTo>
                    <a:cubicBezTo>
                      <a:pt x="3" y="8"/>
                      <a:pt x="3" y="7"/>
                      <a:pt x="2" y="7"/>
                    </a:cubicBezTo>
                    <a:cubicBezTo>
                      <a:pt x="2" y="6"/>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5" name="Freeform 1197"/>
              <p:cNvSpPr>
                <a:spLocks/>
              </p:cNvSpPr>
              <p:nvPr userDrawn="1"/>
            </p:nvSpPr>
            <p:spPr bwMode="auto">
              <a:xfrm>
                <a:off x="3158" y="514"/>
                <a:ext cx="133" cy="85"/>
              </a:xfrm>
              <a:custGeom>
                <a:avLst/>
                <a:gdLst>
                  <a:gd name="T0" fmla="*/ 16 w 56"/>
                  <a:gd name="T1" fmla="*/ 21 h 36"/>
                  <a:gd name="T2" fmla="*/ 3 w 56"/>
                  <a:gd name="T3" fmla="*/ 10 h 36"/>
                  <a:gd name="T4" fmla="*/ 0 w 56"/>
                  <a:gd name="T5" fmla="*/ 4 h 36"/>
                  <a:gd name="T6" fmla="*/ 44 w 56"/>
                  <a:gd name="T7" fmla="*/ 31 h 36"/>
                  <a:gd name="T8" fmla="*/ 16 w 56"/>
                  <a:gd name="T9" fmla="*/ 21 h 36"/>
                </a:gdLst>
                <a:ahLst/>
                <a:cxnLst>
                  <a:cxn ang="0">
                    <a:pos x="T0" y="T1"/>
                  </a:cxn>
                  <a:cxn ang="0">
                    <a:pos x="T2" y="T3"/>
                  </a:cxn>
                  <a:cxn ang="0">
                    <a:pos x="T4" y="T5"/>
                  </a:cxn>
                  <a:cxn ang="0">
                    <a:pos x="T6" y="T7"/>
                  </a:cxn>
                  <a:cxn ang="0">
                    <a:pos x="T8" y="T9"/>
                  </a:cxn>
                </a:cxnLst>
                <a:rect l="0" t="0" r="r" b="b"/>
                <a:pathLst>
                  <a:path w="56" h="36">
                    <a:moveTo>
                      <a:pt x="16" y="21"/>
                    </a:moveTo>
                    <a:cubicBezTo>
                      <a:pt x="9" y="16"/>
                      <a:pt x="4" y="12"/>
                      <a:pt x="3" y="10"/>
                    </a:cubicBezTo>
                    <a:cubicBezTo>
                      <a:pt x="2" y="8"/>
                      <a:pt x="1" y="6"/>
                      <a:pt x="0" y="4"/>
                    </a:cubicBezTo>
                    <a:cubicBezTo>
                      <a:pt x="12" y="0"/>
                      <a:pt x="56" y="24"/>
                      <a:pt x="44" y="31"/>
                    </a:cubicBezTo>
                    <a:cubicBezTo>
                      <a:pt x="38" y="36"/>
                      <a:pt x="27" y="29"/>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6" name="Freeform 1198"/>
              <p:cNvSpPr>
                <a:spLocks/>
              </p:cNvSpPr>
              <p:nvPr userDrawn="1"/>
            </p:nvSpPr>
            <p:spPr bwMode="auto">
              <a:xfrm>
                <a:off x="3551" y="892"/>
                <a:ext cx="83" cy="62"/>
              </a:xfrm>
              <a:custGeom>
                <a:avLst/>
                <a:gdLst>
                  <a:gd name="T0" fmla="*/ 0 w 35"/>
                  <a:gd name="T1" fmla="*/ 1 h 26"/>
                  <a:gd name="T2" fmla="*/ 18 w 35"/>
                  <a:gd name="T3" fmla="*/ 5 h 26"/>
                  <a:gd name="T4" fmla="*/ 35 w 35"/>
                  <a:gd name="T5" fmla="*/ 21 h 26"/>
                  <a:gd name="T6" fmla="*/ 0 w 35"/>
                  <a:gd name="T7" fmla="*/ 1 h 26"/>
                </a:gdLst>
                <a:ahLst/>
                <a:cxnLst>
                  <a:cxn ang="0">
                    <a:pos x="T0" y="T1"/>
                  </a:cxn>
                  <a:cxn ang="0">
                    <a:pos x="T2" y="T3"/>
                  </a:cxn>
                  <a:cxn ang="0">
                    <a:pos x="T4" y="T5"/>
                  </a:cxn>
                  <a:cxn ang="0">
                    <a:pos x="T6" y="T7"/>
                  </a:cxn>
                </a:cxnLst>
                <a:rect l="0" t="0" r="r" b="b"/>
                <a:pathLst>
                  <a:path w="35" h="26">
                    <a:moveTo>
                      <a:pt x="0" y="1"/>
                    </a:moveTo>
                    <a:cubicBezTo>
                      <a:pt x="3" y="0"/>
                      <a:pt x="11" y="2"/>
                      <a:pt x="18" y="5"/>
                    </a:cubicBezTo>
                    <a:cubicBezTo>
                      <a:pt x="26" y="10"/>
                      <a:pt x="32" y="17"/>
                      <a:pt x="35" y="21"/>
                    </a:cubicBezTo>
                    <a:cubicBezTo>
                      <a:pt x="28" y="26"/>
                      <a:pt x="5" y="1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7" name="Freeform 1199"/>
              <p:cNvSpPr>
                <a:spLocks/>
              </p:cNvSpPr>
              <p:nvPr userDrawn="1"/>
            </p:nvSpPr>
            <p:spPr bwMode="auto">
              <a:xfrm>
                <a:off x="3854" y="1224"/>
                <a:ext cx="47" cy="47"/>
              </a:xfrm>
              <a:custGeom>
                <a:avLst/>
                <a:gdLst>
                  <a:gd name="T0" fmla="*/ 20 w 20"/>
                  <a:gd name="T1" fmla="*/ 18 h 20"/>
                  <a:gd name="T2" fmla="*/ 0 w 20"/>
                  <a:gd name="T3" fmla="*/ 3 h 20"/>
                  <a:gd name="T4" fmla="*/ 20 w 20"/>
                  <a:gd name="T5" fmla="*/ 18 h 20"/>
                </a:gdLst>
                <a:ahLst/>
                <a:cxnLst>
                  <a:cxn ang="0">
                    <a:pos x="T0" y="T1"/>
                  </a:cxn>
                  <a:cxn ang="0">
                    <a:pos x="T2" y="T3"/>
                  </a:cxn>
                  <a:cxn ang="0">
                    <a:pos x="T4" y="T5"/>
                  </a:cxn>
                </a:cxnLst>
                <a:rect l="0" t="0" r="r" b="b"/>
                <a:pathLst>
                  <a:path w="20" h="20">
                    <a:moveTo>
                      <a:pt x="20" y="18"/>
                    </a:moveTo>
                    <a:cubicBezTo>
                      <a:pt x="14" y="20"/>
                      <a:pt x="1" y="9"/>
                      <a:pt x="0" y="3"/>
                    </a:cubicBezTo>
                    <a:cubicBezTo>
                      <a:pt x="6" y="0"/>
                      <a:pt x="20" y="11"/>
                      <a:pt x="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8" name="Freeform 1200"/>
              <p:cNvSpPr>
                <a:spLocks/>
              </p:cNvSpPr>
              <p:nvPr userDrawn="1"/>
            </p:nvSpPr>
            <p:spPr bwMode="auto">
              <a:xfrm>
                <a:off x="2759" y="19"/>
                <a:ext cx="156" cy="93"/>
              </a:xfrm>
              <a:custGeom>
                <a:avLst/>
                <a:gdLst>
                  <a:gd name="T0" fmla="*/ 26 w 66"/>
                  <a:gd name="T1" fmla="*/ 0 h 39"/>
                  <a:gd name="T2" fmla="*/ 4 w 66"/>
                  <a:gd name="T3" fmla="*/ 0 h 39"/>
                  <a:gd name="T4" fmla="*/ 13 w 66"/>
                  <a:gd name="T5" fmla="*/ 23 h 39"/>
                  <a:gd name="T6" fmla="*/ 47 w 66"/>
                  <a:gd name="T7" fmla="*/ 34 h 39"/>
                  <a:gd name="T8" fmla="*/ 26 w 66"/>
                  <a:gd name="T9" fmla="*/ 0 h 39"/>
                </a:gdLst>
                <a:ahLst/>
                <a:cxnLst>
                  <a:cxn ang="0">
                    <a:pos x="T0" y="T1"/>
                  </a:cxn>
                  <a:cxn ang="0">
                    <a:pos x="T2" y="T3"/>
                  </a:cxn>
                  <a:cxn ang="0">
                    <a:pos x="T4" y="T5"/>
                  </a:cxn>
                  <a:cxn ang="0">
                    <a:pos x="T6" y="T7"/>
                  </a:cxn>
                  <a:cxn ang="0">
                    <a:pos x="T8" y="T9"/>
                  </a:cxn>
                </a:cxnLst>
                <a:rect l="0" t="0" r="r" b="b"/>
                <a:pathLst>
                  <a:path w="66" h="39">
                    <a:moveTo>
                      <a:pt x="26" y="0"/>
                    </a:moveTo>
                    <a:cubicBezTo>
                      <a:pt x="19" y="0"/>
                      <a:pt x="11" y="0"/>
                      <a:pt x="4" y="0"/>
                    </a:cubicBezTo>
                    <a:cubicBezTo>
                      <a:pt x="0" y="4"/>
                      <a:pt x="1" y="11"/>
                      <a:pt x="13" y="23"/>
                    </a:cubicBezTo>
                    <a:cubicBezTo>
                      <a:pt x="23" y="32"/>
                      <a:pt x="34" y="39"/>
                      <a:pt x="47" y="34"/>
                    </a:cubicBezTo>
                    <a:cubicBezTo>
                      <a:pt x="66" y="28"/>
                      <a:pt x="45" y="8"/>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9" name="Freeform 1201"/>
              <p:cNvSpPr>
                <a:spLocks/>
              </p:cNvSpPr>
              <p:nvPr userDrawn="1"/>
            </p:nvSpPr>
            <p:spPr bwMode="auto">
              <a:xfrm>
                <a:off x="3963" y="1500"/>
                <a:ext cx="45" cy="38"/>
              </a:xfrm>
              <a:custGeom>
                <a:avLst/>
                <a:gdLst>
                  <a:gd name="T0" fmla="*/ 9 w 19"/>
                  <a:gd name="T1" fmla="*/ 12 h 16"/>
                  <a:gd name="T2" fmla="*/ 14 w 19"/>
                  <a:gd name="T3" fmla="*/ 16 h 16"/>
                  <a:gd name="T4" fmla="*/ 9 w 19"/>
                  <a:gd name="T5" fmla="*/ 12 h 16"/>
                </a:gdLst>
                <a:ahLst/>
                <a:cxnLst>
                  <a:cxn ang="0">
                    <a:pos x="T0" y="T1"/>
                  </a:cxn>
                  <a:cxn ang="0">
                    <a:pos x="T2" y="T3"/>
                  </a:cxn>
                  <a:cxn ang="0">
                    <a:pos x="T4" y="T5"/>
                  </a:cxn>
                </a:cxnLst>
                <a:rect l="0" t="0" r="r" b="b"/>
                <a:pathLst>
                  <a:path w="19" h="16">
                    <a:moveTo>
                      <a:pt x="9" y="12"/>
                    </a:moveTo>
                    <a:cubicBezTo>
                      <a:pt x="0" y="0"/>
                      <a:pt x="19" y="10"/>
                      <a:pt x="14" y="16"/>
                    </a:cubicBezTo>
                    <a:cubicBezTo>
                      <a:pt x="12" y="15"/>
                      <a:pt x="10" y="14"/>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0" name="Freeform 1202"/>
              <p:cNvSpPr>
                <a:spLocks/>
              </p:cNvSpPr>
              <p:nvPr userDrawn="1"/>
            </p:nvSpPr>
            <p:spPr bwMode="auto">
              <a:xfrm>
                <a:off x="4050" y="1817"/>
                <a:ext cx="12" cy="19"/>
              </a:xfrm>
              <a:custGeom>
                <a:avLst/>
                <a:gdLst>
                  <a:gd name="T0" fmla="*/ 0 w 5"/>
                  <a:gd name="T1" fmla="*/ 4 h 8"/>
                  <a:gd name="T2" fmla="*/ 0 w 5"/>
                  <a:gd name="T3" fmla="*/ 1 h 8"/>
                  <a:gd name="T4" fmla="*/ 1 w 5"/>
                  <a:gd name="T5" fmla="*/ 0 h 8"/>
                  <a:gd name="T6" fmla="*/ 3 w 5"/>
                  <a:gd name="T7" fmla="*/ 2 h 8"/>
                  <a:gd name="T8" fmla="*/ 5 w 5"/>
                  <a:gd name="T9" fmla="*/ 4 h 8"/>
                  <a:gd name="T10" fmla="*/ 5 w 5"/>
                  <a:gd name="T11" fmla="*/ 7 h 8"/>
                  <a:gd name="T12" fmla="*/ 4 w 5"/>
                  <a:gd name="T13" fmla="*/ 8 h 8"/>
                  <a:gd name="T14" fmla="*/ 2 w 5"/>
                  <a:gd name="T15" fmla="*/ 7 h 8"/>
                  <a:gd name="T16" fmla="*/ 0 w 5"/>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0" y="4"/>
                    </a:moveTo>
                    <a:cubicBezTo>
                      <a:pt x="0" y="3"/>
                      <a:pt x="0" y="2"/>
                      <a:pt x="0" y="1"/>
                    </a:cubicBezTo>
                    <a:cubicBezTo>
                      <a:pt x="1" y="2"/>
                      <a:pt x="1" y="1"/>
                      <a:pt x="1" y="0"/>
                    </a:cubicBezTo>
                    <a:cubicBezTo>
                      <a:pt x="2" y="1"/>
                      <a:pt x="2" y="1"/>
                      <a:pt x="3" y="2"/>
                    </a:cubicBezTo>
                    <a:cubicBezTo>
                      <a:pt x="3" y="3"/>
                      <a:pt x="4" y="3"/>
                      <a:pt x="5" y="4"/>
                    </a:cubicBezTo>
                    <a:cubicBezTo>
                      <a:pt x="5" y="5"/>
                      <a:pt x="5" y="6"/>
                      <a:pt x="5" y="7"/>
                    </a:cubicBezTo>
                    <a:cubicBezTo>
                      <a:pt x="4" y="6"/>
                      <a:pt x="4" y="7"/>
                      <a:pt x="4" y="8"/>
                    </a:cubicBezTo>
                    <a:cubicBezTo>
                      <a:pt x="4" y="7"/>
                      <a:pt x="3" y="7"/>
                      <a:pt x="2" y="7"/>
                    </a:cubicBezTo>
                    <a:cubicBezTo>
                      <a:pt x="2" y="5"/>
                      <a:pt x="1"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1" name="Freeform 1203"/>
              <p:cNvSpPr>
                <a:spLocks/>
              </p:cNvSpPr>
              <p:nvPr userDrawn="1"/>
            </p:nvSpPr>
            <p:spPr bwMode="auto">
              <a:xfrm>
                <a:off x="3090" y="398"/>
                <a:ext cx="132" cy="87"/>
              </a:xfrm>
              <a:custGeom>
                <a:avLst/>
                <a:gdLst>
                  <a:gd name="T0" fmla="*/ 14 w 56"/>
                  <a:gd name="T1" fmla="*/ 23 h 37"/>
                  <a:gd name="T2" fmla="*/ 2 w 56"/>
                  <a:gd name="T3" fmla="*/ 12 h 37"/>
                  <a:gd name="T4" fmla="*/ 0 w 56"/>
                  <a:gd name="T5" fmla="*/ 5 h 37"/>
                  <a:gd name="T6" fmla="*/ 43 w 56"/>
                  <a:gd name="T7" fmla="*/ 32 h 37"/>
                  <a:gd name="T8" fmla="*/ 14 w 56"/>
                  <a:gd name="T9" fmla="*/ 23 h 37"/>
                </a:gdLst>
                <a:ahLst/>
                <a:cxnLst>
                  <a:cxn ang="0">
                    <a:pos x="T0" y="T1"/>
                  </a:cxn>
                  <a:cxn ang="0">
                    <a:pos x="T2" y="T3"/>
                  </a:cxn>
                  <a:cxn ang="0">
                    <a:pos x="T4" y="T5"/>
                  </a:cxn>
                  <a:cxn ang="0">
                    <a:pos x="T6" y="T7"/>
                  </a:cxn>
                  <a:cxn ang="0">
                    <a:pos x="T8" y="T9"/>
                  </a:cxn>
                </a:cxnLst>
                <a:rect l="0" t="0" r="r" b="b"/>
                <a:pathLst>
                  <a:path w="56" h="37">
                    <a:moveTo>
                      <a:pt x="14" y="23"/>
                    </a:moveTo>
                    <a:cubicBezTo>
                      <a:pt x="8" y="18"/>
                      <a:pt x="3" y="14"/>
                      <a:pt x="2" y="12"/>
                    </a:cubicBezTo>
                    <a:cubicBezTo>
                      <a:pt x="1" y="10"/>
                      <a:pt x="1" y="7"/>
                      <a:pt x="0" y="5"/>
                    </a:cubicBezTo>
                    <a:cubicBezTo>
                      <a:pt x="12" y="0"/>
                      <a:pt x="56" y="23"/>
                      <a:pt x="43" y="32"/>
                    </a:cubicBezTo>
                    <a:cubicBezTo>
                      <a:pt x="36" y="37"/>
                      <a:pt x="25" y="30"/>
                      <a:pt x="1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2" name="Freeform 1204"/>
              <p:cNvSpPr>
                <a:spLocks/>
              </p:cNvSpPr>
              <p:nvPr userDrawn="1"/>
            </p:nvSpPr>
            <p:spPr bwMode="auto">
              <a:xfrm>
                <a:off x="3480" y="791"/>
                <a:ext cx="88" cy="61"/>
              </a:xfrm>
              <a:custGeom>
                <a:avLst/>
                <a:gdLst>
                  <a:gd name="T0" fmla="*/ 0 w 37"/>
                  <a:gd name="T1" fmla="*/ 1 h 26"/>
                  <a:gd name="T2" fmla="*/ 19 w 37"/>
                  <a:gd name="T3" fmla="*/ 3 h 26"/>
                  <a:gd name="T4" fmla="*/ 37 w 37"/>
                  <a:gd name="T5" fmla="*/ 21 h 26"/>
                  <a:gd name="T6" fmla="*/ 0 w 37"/>
                  <a:gd name="T7" fmla="*/ 1 h 26"/>
                </a:gdLst>
                <a:ahLst/>
                <a:cxnLst>
                  <a:cxn ang="0">
                    <a:pos x="T0" y="T1"/>
                  </a:cxn>
                  <a:cxn ang="0">
                    <a:pos x="T2" y="T3"/>
                  </a:cxn>
                  <a:cxn ang="0">
                    <a:pos x="T4" y="T5"/>
                  </a:cxn>
                  <a:cxn ang="0">
                    <a:pos x="T6" y="T7"/>
                  </a:cxn>
                </a:cxnLst>
                <a:rect l="0" t="0" r="r" b="b"/>
                <a:pathLst>
                  <a:path w="37" h="26">
                    <a:moveTo>
                      <a:pt x="0" y="1"/>
                    </a:moveTo>
                    <a:cubicBezTo>
                      <a:pt x="3" y="0"/>
                      <a:pt x="12" y="1"/>
                      <a:pt x="19" y="3"/>
                    </a:cubicBezTo>
                    <a:cubicBezTo>
                      <a:pt x="27" y="9"/>
                      <a:pt x="34" y="16"/>
                      <a:pt x="37" y="21"/>
                    </a:cubicBezTo>
                    <a:cubicBezTo>
                      <a:pt x="30" y="26"/>
                      <a:pt x="5" y="1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3" name="Freeform 1205"/>
              <p:cNvSpPr>
                <a:spLocks/>
              </p:cNvSpPr>
              <p:nvPr userDrawn="1"/>
            </p:nvSpPr>
            <p:spPr bwMode="auto">
              <a:xfrm>
                <a:off x="3816" y="1141"/>
                <a:ext cx="52" cy="49"/>
              </a:xfrm>
              <a:custGeom>
                <a:avLst/>
                <a:gdLst>
                  <a:gd name="T0" fmla="*/ 22 w 22"/>
                  <a:gd name="T1" fmla="*/ 18 h 21"/>
                  <a:gd name="T2" fmla="*/ 0 w 22"/>
                  <a:gd name="T3" fmla="*/ 3 h 21"/>
                  <a:gd name="T4" fmla="*/ 22 w 22"/>
                  <a:gd name="T5" fmla="*/ 18 h 21"/>
                </a:gdLst>
                <a:ahLst/>
                <a:cxnLst>
                  <a:cxn ang="0">
                    <a:pos x="T0" y="T1"/>
                  </a:cxn>
                  <a:cxn ang="0">
                    <a:pos x="T2" y="T3"/>
                  </a:cxn>
                  <a:cxn ang="0">
                    <a:pos x="T4" y="T5"/>
                  </a:cxn>
                </a:cxnLst>
                <a:rect l="0" t="0" r="r" b="b"/>
                <a:pathLst>
                  <a:path w="22" h="21">
                    <a:moveTo>
                      <a:pt x="22" y="18"/>
                    </a:moveTo>
                    <a:cubicBezTo>
                      <a:pt x="17" y="21"/>
                      <a:pt x="1" y="10"/>
                      <a:pt x="0" y="3"/>
                    </a:cubicBezTo>
                    <a:cubicBezTo>
                      <a:pt x="5" y="0"/>
                      <a:pt x="21" y="10"/>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4" name="Freeform 1206"/>
              <p:cNvSpPr>
                <a:spLocks/>
              </p:cNvSpPr>
              <p:nvPr userDrawn="1"/>
            </p:nvSpPr>
            <p:spPr bwMode="auto">
              <a:xfrm>
                <a:off x="3965" y="1434"/>
                <a:ext cx="48" cy="33"/>
              </a:xfrm>
              <a:custGeom>
                <a:avLst/>
                <a:gdLst>
                  <a:gd name="T0" fmla="*/ 9 w 20"/>
                  <a:gd name="T1" fmla="*/ 11 h 14"/>
                  <a:gd name="T2" fmla="*/ 15 w 20"/>
                  <a:gd name="T3" fmla="*/ 14 h 14"/>
                  <a:gd name="T4" fmla="*/ 9 w 20"/>
                  <a:gd name="T5" fmla="*/ 11 h 14"/>
                </a:gdLst>
                <a:ahLst/>
                <a:cxnLst>
                  <a:cxn ang="0">
                    <a:pos x="T0" y="T1"/>
                  </a:cxn>
                  <a:cxn ang="0">
                    <a:pos x="T2" y="T3"/>
                  </a:cxn>
                  <a:cxn ang="0">
                    <a:pos x="T4" y="T5"/>
                  </a:cxn>
                </a:cxnLst>
                <a:rect l="0" t="0" r="r" b="b"/>
                <a:pathLst>
                  <a:path w="20" h="14">
                    <a:moveTo>
                      <a:pt x="9" y="11"/>
                    </a:moveTo>
                    <a:cubicBezTo>
                      <a:pt x="0" y="0"/>
                      <a:pt x="20" y="9"/>
                      <a:pt x="15" y="14"/>
                    </a:cubicBezTo>
                    <a:cubicBezTo>
                      <a:pt x="13" y="13"/>
                      <a:pt x="10" y="13"/>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5" name="Freeform 1207"/>
              <p:cNvSpPr>
                <a:spLocks/>
              </p:cNvSpPr>
              <p:nvPr userDrawn="1"/>
            </p:nvSpPr>
            <p:spPr bwMode="auto">
              <a:xfrm>
                <a:off x="3014" y="273"/>
                <a:ext cx="130" cy="142"/>
              </a:xfrm>
              <a:custGeom>
                <a:avLst/>
                <a:gdLst>
                  <a:gd name="T0" fmla="*/ 15 w 55"/>
                  <a:gd name="T1" fmla="*/ 24 h 60"/>
                  <a:gd name="T2" fmla="*/ 12 w 55"/>
                  <a:gd name="T3" fmla="*/ 4 h 60"/>
                  <a:gd name="T4" fmla="*/ 15 w 55"/>
                  <a:gd name="T5" fmla="*/ 24 h 60"/>
                </a:gdLst>
                <a:ahLst/>
                <a:cxnLst>
                  <a:cxn ang="0">
                    <a:pos x="T0" y="T1"/>
                  </a:cxn>
                  <a:cxn ang="0">
                    <a:pos x="T2" y="T3"/>
                  </a:cxn>
                  <a:cxn ang="0">
                    <a:pos x="T4" y="T5"/>
                  </a:cxn>
                </a:cxnLst>
                <a:rect l="0" t="0" r="r" b="b"/>
                <a:pathLst>
                  <a:path w="55" h="60">
                    <a:moveTo>
                      <a:pt x="15" y="24"/>
                    </a:moveTo>
                    <a:cubicBezTo>
                      <a:pt x="4" y="14"/>
                      <a:pt x="0" y="5"/>
                      <a:pt x="12" y="4"/>
                    </a:cubicBezTo>
                    <a:cubicBezTo>
                      <a:pt x="55" y="0"/>
                      <a:pt x="55" y="60"/>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6" name="Freeform 1208"/>
              <p:cNvSpPr>
                <a:spLocks/>
              </p:cNvSpPr>
              <p:nvPr userDrawn="1"/>
            </p:nvSpPr>
            <p:spPr bwMode="auto">
              <a:xfrm>
                <a:off x="4057" y="1735"/>
                <a:ext cx="15" cy="16"/>
              </a:xfrm>
              <a:custGeom>
                <a:avLst/>
                <a:gdLst>
                  <a:gd name="T0" fmla="*/ 1 w 6"/>
                  <a:gd name="T1" fmla="*/ 4 h 7"/>
                  <a:gd name="T2" fmla="*/ 0 w 6"/>
                  <a:gd name="T3" fmla="*/ 1 h 7"/>
                  <a:gd name="T4" fmla="*/ 1 w 6"/>
                  <a:gd name="T5" fmla="*/ 0 h 7"/>
                  <a:gd name="T6" fmla="*/ 4 w 6"/>
                  <a:gd name="T7" fmla="*/ 1 h 7"/>
                  <a:gd name="T8" fmla="*/ 5 w 6"/>
                  <a:gd name="T9" fmla="*/ 3 h 7"/>
                  <a:gd name="T10" fmla="*/ 6 w 6"/>
                  <a:gd name="T11" fmla="*/ 6 h 7"/>
                  <a:gd name="T12" fmla="*/ 5 w 6"/>
                  <a:gd name="T13" fmla="*/ 7 h 7"/>
                  <a:gd name="T14" fmla="*/ 2 w 6"/>
                  <a:gd name="T15" fmla="*/ 6 h 7"/>
                  <a:gd name="T16" fmla="*/ 1 w 6"/>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1" y="4"/>
                    </a:moveTo>
                    <a:cubicBezTo>
                      <a:pt x="1" y="3"/>
                      <a:pt x="0" y="2"/>
                      <a:pt x="0" y="1"/>
                    </a:cubicBezTo>
                    <a:cubicBezTo>
                      <a:pt x="1" y="1"/>
                      <a:pt x="1" y="1"/>
                      <a:pt x="1" y="0"/>
                    </a:cubicBezTo>
                    <a:cubicBezTo>
                      <a:pt x="2" y="0"/>
                      <a:pt x="3" y="1"/>
                      <a:pt x="4" y="1"/>
                    </a:cubicBezTo>
                    <a:cubicBezTo>
                      <a:pt x="4" y="2"/>
                      <a:pt x="4" y="3"/>
                      <a:pt x="5" y="3"/>
                    </a:cubicBezTo>
                    <a:cubicBezTo>
                      <a:pt x="5" y="4"/>
                      <a:pt x="6" y="5"/>
                      <a:pt x="6" y="6"/>
                    </a:cubicBezTo>
                    <a:cubicBezTo>
                      <a:pt x="5" y="5"/>
                      <a:pt x="5" y="6"/>
                      <a:pt x="5" y="7"/>
                    </a:cubicBezTo>
                    <a:cubicBezTo>
                      <a:pt x="4" y="6"/>
                      <a:pt x="3" y="6"/>
                      <a:pt x="2" y="6"/>
                    </a:cubicBezTo>
                    <a:cubicBezTo>
                      <a:pt x="2" y="5"/>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7" name="Freeform 1209"/>
              <p:cNvSpPr>
                <a:spLocks/>
              </p:cNvSpPr>
              <p:nvPr userDrawn="1"/>
            </p:nvSpPr>
            <p:spPr bwMode="auto">
              <a:xfrm>
                <a:off x="3404" y="679"/>
                <a:ext cx="88" cy="67"/>
              </a:xfrm>
              <a:custGeom>
                <a:avLst/>
                <a:gdLst>
                  <a:gd name="T0" fmla="*/ 0 w 37"/>
                  <a:gd name="T1" fmla="*/ 2 h 28"/>
                  <a:gd name="T2" fmla="*/ 19 w 37"/>
                  <a:gd name="T3" fmla="*/ 3 h 28"/>
                  <a:gd name="T4" fmla="*/ 37 w 37"/>
                  <a:gd name="T5" fmla="*/ 21 h 28"/>
                  <a:gd name="T6" fmla="*/ 0 w 37"/>
                  <a:gd name="T7" fmla="*/ 2 h 28"/>
                </a:gdLst>
                <a:ahLst/>
                <a:cxnLst>
                  <a:cxn ang="0">
                    <a:pos x="T0" y="T1"/>
                  </a:cxn>
                  <a:cxn ang="0">
                    <a:pos x="T2" y="T3"/>
                  </a:cxn>
                  <a:cxn ang="0">
                    <a:pos x="T4" y="T5"/>
                  </a:cxn>
                  <a:cxn ang="0">
                    <a:pos x="T6" y="T7"/>
                  </a:cxn>
                </a:cxnLst>
                <a:rect l="0" t="0" r="r" b="b"/>
                <a:pathLst>
                  <a:path w="37" h="28">
                    <a:moveTo>
                      <a:pt x="0" y="2"/>
                    </a:moveTo>
                    <a:cubicBezTo>
                      <a:pt x="3" y="0"/>
                      <a:pt x="11" y="1"/>
                      <a:pt x="19" y="3"/>
                    </a:cubicBezTo>
                    <a:cubicBezTo>
                      <a:pt x="27" y="9"/>
                      <a:pt x="35" y="16"/>
                      <a:pt x="37" y="21"/>
                    </a:cubicBezTo>
                    <a:cubicBezTo>
                      <a:pt x="30" y="28"/>
                      <a:pt x="5" y="15"/>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310" name="Freeform 1211"/>
            <p:cNvSpPr>
              <a:spLocks/>
            </p:cNvSpPr>
            <p:nvPr userDrawn="1"/>
          </p:nvSpPr>
          <p:spPr bwMode="auto">
            <a:xfrm>
              <a:off x="3769" y="1046"/>
              <a:ext cx="57" cy="55"/>
            </a:xfrm>
            <a:custGeom>
              <a:avLst/>
              <a:gdLst>
                <a:gd name="T0" fmla="*/ 24 w 24"/>
                <a:gd name="T1" fmla="*/ 19 h 23"/>
                <a:gd name="T2" fmla="*/ 0 w 24"/>
                <a:gd name="T3" fmla="*/ 3 h 23"/>
                <a:gd name="T4" fmla="*/ 24 w 24"/>
                <a:gd name="T5" fmla="*/ 19 h 23"/>
              </a:gdLst>
              <a:ahLst/>
              <a:cxnLst>
                <a:cxn ang="0">
                  <a:pos x="T0" y="T1"/>
                </a:cxn>
                <a:cxn ang="0">
                  <a:pos x="T2" y="T3"/>
                </a:cxn>
                <a:cxn ang="0">
                  <a:pos x="T4" y="T5"/>
                </a:cxn>
              </a:cxnLst>
              <a:rect l="0" t="0" r="r" b="b"/>
              <a:pathLst>
                <a:path w="24" h="23">
                  <a:moveTo>
                    <a:pt x="24" y="19"/>
                  </a:moveTo>
                  <a:cubicBezTo>
                    <a:pt x="19" y="23"/>
                    <a:pt x="2" y="12"/>
                    <a:pt x="0" y="3"/>
                  </a:cubicBezTo>
                  <a:cubicBezTo>
                    <a:pt x="5" y="0"/>
                    <a:pt x="23" y="10"/>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1" name="Freeform 1212"/>
            <p:cNvSpPr>
              <a:spLocks/>
            </p:cNvSpPr>
            <p:nvPr userDrawn="1"/>
          </p:nvSpPr>
          <p:spPr bwMode="auto">
            <a:xfrm>
              <a:off x="3951" y="1370"/>
              <a:ext cx="71" cy="31"/>
            </a:xfrm>
            <a:custGeom>
              <a:avLst/>
              <a:gdLst>
                <a:gd name="T0" fmla="*/ 21 w 30"/>
                <a:gd name="T1" fmla="*/ 13 h 13"/>
                <a:gd name="T2" fmla="*/ 21 w 30"/>
                <a:gd name="T3" fmla="*/ 13 h 13"/>
              </a:gdLst>
              <a:ahLst/>
              <a:cxnLst>
                <a:cxn ang="0">
                  <a:pos x="T0" y="T1"/>
                </a:cxn>
                <a:cxn ang="0">
                  <a:pos x="T2" y="T3"/>
                </a:cxn>
              </a:cxnLst>
              <a:rect l="0" t="0" r="r" b="b"/>
              <a:pathLst>
                <a:path w="30" h="13">
                  <a:moveTo>
                    <a:pt x="21" y="13"/>
                  </a:moveTo>
                  <a:cubicBezTo>
                    <a:pt x="0" y="0"/>
                    <a:pt x="30" y="3"/>
                    <a:pt x="2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2" name="Freeform 1213"/>
            <p:cNvSpPr>
              <a:spLocks/>
            </p:cNvSpPr>
            <p:nvPr userDrawn="1"/>
          </p:nvSpPr>
          <p:spPr bwMode="auto">
            <a:xfrm>
              <a:off x="4062" y="1654"/>
              <a:ext cx="17" cy="21"/>
            </a:xfrm>
            <a:custGeom>
              <a:avLst/>
              <a:gdLst>
                <a:gd name="T0" fmla="*/ 1 w 7"/>
                <a:gd name="T1" fmla="*/ 6 h 9"/>
                <a:gd name="T2" fmla="*/ 0 w 7"/>
                <a:gd name="T3" fmla="*/ 0 h 9"/>
                <a:gd name="T4" fmla="*/ 5 w 7"/>
                <a:gd name="T5" fmla="*/ 3 h 9"/>
                <a:gd name="T6" fmla="*/ 1 w 7"/>
                <a:gd name="T7" fmla="*/ 6 h 9"/>
              </a:gdLst>
              <a:ahLst/>
              <a:cxnLst>
                <a:cxn ang="0">
                  <a:pos x="T0" y="T1"/>
                </a:cxn>
                <a:cxn ang="0">
                  <a:pos x="T2" y="T3"/>
                </a:cxn>
                <a:cxn ang="0">
                  <a:pos x="T4" y="T5"/>
                </a:cxn>
                <a:cxn ang="0">
                  <a:pos x="T6" y="T7"/>
                </a:cxn>
              </a:cxnLst>
              <a:rect l="0" t="0" r="r" b="b"/>
              <a:pathLst>
                <a:path w="7" h="9">
                  <a:moveTo>
                    <a:pt x="1" y="6"/>
                  </a:moveTo>
                  <a:cubicBezTo>
                    <a:pt x="1" y="4"/>
                    <a:pt x="0" y="2"/>
                    <a:pt x="0" y="0"/>
                  </a:cubicBezTo>
                  <a:cubicBezTo>
                    <a:pt x="1" y="1"/>
                    <a:pt x="3" y="2"/>
                    <a:pt x="5" y="3"/>
                  </a:cubicBezTo>
                  <a:cubicBezTo>
                    <a:pt x="7" y="8"/>
                    <a:pt x="5" y="9"/>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3" name="Freeform 1214"/>
            <p:cNvSpPr>
              <a:spLocks/>
            </p:cNvSpPr>
            <p:nvPr userDrawn="1"/>
          </p:nvSpPr>
          <p:spPr bwMode="auto">
            <a:xfrm>
              <a:off x="2962" y="133"/>
              <a:ext cx="161" cy="173"/>
            </a:xfrm>
            <a:custGeom>
              <a:avLst/>
              <a:gdLst>
                <a:gd name="T0" fmla="*/ 17 w 68"/>
                <a:gd name="T1" fmla="*/ 38 h 73"/>
                <a:gd name="T2" fmla="*/ 7 w 68"/>
                <a:gd name="T3" fmla="*/ 14 h 73"/>
                <a:gd name="T4" fmla="*/ 17 w 68"/>
                <a:gd name="T5" fmla="*/ 38 h 73"/>
              </a:gdLst>
              <a:ahLst/>
              <a:cxnLst>
                <a:cxn ang="0">
                  <a:pos x="T0" y="T1"/>
                </a:cxn>
                <a:cxn ang="0">
                  <a:pos x="T2" y="T3"/>
                </a:cxn>
                <a:cxn ang="0">
                  <a:pos x="T4" y="T5"/>
                </a:cxn>
              </a:cxnLst>
              <a:rect l="0" t="0" r="r" b="b"/>
              <a:pathLst>
                <a:path w="68" h="73">
                  <a:moveTo>
                    <a:pt x="17" y="38"/>
                  </a:moveTo>
                  <a:cubicBezTo>
                    <a:pt x="0" y="25"/>
                    <a:pt x="2" y="16"/>
                    <a:pt x="7" y="14"/>
                  </a:cubicBezTo>
                  <a:cubicBezTo>
                    <a:pt x="43" y="0"/>
                    <a:pt x="68" y="73"/>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4" name="Freeform 1215"/>
            <p:cNvSpPr>
              <a:spLocks/>
            </p:cNvSpPr>
            <p:nvPr userDrawn="1"/>
          </p:nvSpPr>
          <p:spPr bwMode="auto">
            <a:xfrm>
              <a:off x="3329" y="549"/>
              <a:ext cx="106" cy="76"/>
            </a:xfrm>
            <a:custGeom>
              <a:avLst/>
              <a:gdLst>
                <a:gd name="T0" fmla="*/ 10 w 45"/>
                <a:gd name="T1" fmla="*/ 20 h 32"/>
                <a:gd name="T2" fmla="*/ 1 w 45"/>
                <a:gd name="T3" fmla="*/ 7 h 32"/>
                <a:gd name="T4" fmla="*/ 35 w 45"/>
                <a:gd name="T5" fmla="*/ 31 h 32"/>
                <a:gd name="T6" fmla="*/ 10 w 45"/>
                <a:gd name="T7" fmla="*/ 20 h 32"/>
              </a:gdLst>
              <a:ahLst/>
              <a:cxnLst>
                <a:cxn ang="0">
                  <a:pos x="T0" y="T1"/>
                </a:cxn>
                <a:cxn ang="0">
                  <a:pos x="T2" y="T3"/>
                </a:cxn>
                <a:cxn ang="0">
                  <a:pos x="T4" y="T5"/>
                </a:cxn>
                <a:cxn ang="0">
                  <a:pos x="T6" y="T7"/>
                </a:cxn>
              </a:cxnLst>
              <a:rect l="0" t="0" r="r" b="b"/>
              <a:pathLst>
                <a:path w="45" h="32">
                  <a:moveTo>
                    <a:pt x="10" y="20"/>
                  </a:moveTo>
                  <a:cubicBezTo>
                    <a:pt x="2" y="13"/>
                    <a:pt x="0" y="8"/>
                    <a:pt x="1" y="7"/>
                  </a:cubicBezTo>
                  <a:cubicBezTo>
                    <a:pt x="10" y="0"/>
                    <a:pt x="45" y="26"/>
                    <a:pt x="35" y="31"/>
                  </a:cubicBezTo>
                  <a:cubicBezTo>
                    <a:pt x="31" y="32"/>
                    <a:pt x="25" y="32"/>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5" name="Freeform 1216"/>
            <p:cNvSpPr>
              <a:spLocks/>
            </p:cNvSpPr>
            <p:nvPr userDrawn="1"/>
          </p:nvSpPr>
          <p:spPr bwMode="auto">
            <a:xfrm>
              <a:off x="3712" y="942"/>
              <a:ext cx="62" cy="59"/>
            </a:xfrm>
            <a:custGeom>
              <a:avLst/>
              <a:gdLst>
                <a:gd name="T0" fmla="*/ 26 w 26"/>
                <a:gd name="T1" fmla="*/ 20 h 25"/>
                <a:gd name="T2" fmla="*/ 0 w 26"/>
                <a:gd name="T3" fmla="*/ 5 h 25"/>
                <a:gd name="T4" fmla="*/ 26 w 26"/>
                <a:gd name="T5" fmla="*/ 20 h 25"/>
              </a:gdLst>
              <a:ahLst/>
              <a:cxnLst>
                <a:cxn ang="0">
                  <a:pos x="T0" y="T1"/>
                </a:cxn>
                <a:cxn ang="0">
                  <a:pos x="T2" y="T3"/>
                </a:cxn>
                <a:cxn ang="0">
                  <a:pos x="T4" y="T5"/>
                </a:cxn>
              </a:cxnLst>
              <a:rect l="0" t="0" r="r" b="b"/>
              <a:pathLst>
                <a:path w="26" h="25">
                  <a:moveTo>
                    <a:pt x="26" y="20"/>
                  </a:moveTo>
                  <a:cubicBezTo>
                    <a:pt x="21" y="25"/>
                    <a:pt x="2" y="14"/>
                    <a:pt x="0" y="5"/>
                  </a:cubicBezTo>
                  <a:cubicBezTo>
                    <a:pt x="5" y="0"/>
                    <a:pt x="24" y="11"/>
                    <a:pt x="2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6" name="Freeform 1217"/>
            <p:cNvSpPr>
              <a:spLocks/>
            </p:cNvSpPr>
            <p:nvPr userDrawn="1"/>
          </p:nvSpPr>
          <p:spPr bwMode="auto">
            <a:xfrm>
              <a:off x="3942" y="1287"/>
              <a:ext cx="75" cy="34"/>
            </a:xfrm>
            <a:custGeom>
              <a:avLst/>
              <a:gdLst>
                <a:gd name="T0" fmla="*/ 24 w 32"/>
                <a:gd name="T1" fmla="*/ 14 h 14"/>
                <a:gd name="T2" fmla="*/ 24 w 32"/>
                <a:gd name="T3" fmla="*/ 14 h 14"/>
              </a:gdLst>
              <a:ahLst/>
              <a:cxnLst>
                <a:cxn ang="0">
                  <a:pos x="T0" y="T1"/>
                </a:cxn>
                <a:cxn ang="0">
                  <a:pos x="T2" y="T3"/>
                </a:cxn>
              </a:cxnLst>
              <a:rect l="0" t="0" r="r" b="b"/>
              <a:pathLst>
                <a:path w="32" h="14">
                  <a:moveTo>
                    <a:pt x="24" y="14"/>
                  </a:moveTo>
                  <a:cubicBezTo>
                    <a:pt x="0" y="0"/>
                    <a:pt x="32" y="1"/>
                    <a:pt x="2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7" name="Freeform 1218"/>
            <p:cNvSpPr>
              <a:spLocks/>
            </p:cNvSpPr>
            <p:nvPr userDrawn="1"/>
          </p:nvSpPr>
          <p:spPr bwMode="auto">
            <a:xfrm>
              <a:off x="2908" y="31"/>
              <a:ext cx="153" cy="166"/>
            </a:xfrm>
            <a:custGeom>
              <a:avLst/>
              <a:gdLst>
                <a:gd name="T0" fmla="*/ 16 w 65"/>
                <a:gd name="T1" fmla="*/ 31 h 70"/>
                <a:gd name="T2" fmla="*/ 16 w 65"/>
                <a:gd name="T3" fmla="*/ 8 h 70"/>
                <a:gd name="T4" fmla="*/ 16 w 65"/>
                <a:gd name="T5" fmla="*/ 31 h 70"/>
              </a:gdLst>
              <a:ahLst/>
              <a:cxnLst>
                <a:cxn ang="0">
                  <a:pos x="T0" y="T1"/>
                </a:cxn>
                <a:cxn ang="0">
                  <a:pos x="T2" y="T3"/>
                </a:cxn>
                <a:cxn ang="0">
                  <a:pos x="T4" y="T5"/>
                </a:cxn>
              </a:cxnLst>
              <a:rect l="0" t="0" r="r" b="b"/>
              <a:pathLst>
                <a:path w="65" h="70">
                  <a:moveTo>
                    <a:pt x="16" y="31"/>
                  </a:moveTo>
                  <a:cubicBezTo>
                    <a:pt x="0" y="15"/>
                    <a:pt x="6" y="9"/>
                    <a:pt x="16" y="8"/>
                  </a:cubicBezTo>
                  <a:cubicBezTo>
                    <a:pt x="65" y="0"/>
                    <a:pt x="57" y="70"/>
                    <a:pt x="1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8" name="Freeform 1219"/>
            <p:cNvSpPr>
              <a:spLocks/>
            </p:cNvSpPr>
            <p:nvPr userDrawn="1"/>
          </p:nvSpPr>
          <p:spPr bwMode="auto">
            <a:xfrm>
              <a:off x="4067" y="1578"/>
              <a:ext cx="17" cy="19"/>
            </a:xfrm>
            <a:custGeom>
              <a:avLst/>
              <a:gdLst>
                <a:gd name="T0" fmla="*/ 1 w 7"/>
                <a:gd name="T1" fmla="*/ 6 h 8"/>
                <a:gd name="T2" fmla="*/ 0 w 7"/>
                <a:gd name="T3" fmla="*/ 0 h 8"/>
                <a:gd name="T4" fmla="*/ 5 w 7"/>
                <a:gd name="T5" fmla="*/ 2 h 8"/>
                <a:gd name="T6" fmla="*/ 1 w 7"/>
                <a:gd name="T7" fmla="*/ 6 h 8"/>
              </a:gdLst>
              <a:ahLst/>
              <a:cxnLst>
                <a:cxn ang="0">
                  <a:pos x="T0" y="T1"/>
                </a:cxn>
                <a:cxn ang="0">
                  <a:pos x="T2" y="T3"/>
                </a:cxn>
                <a:cxn ang="0">
                  <a:pos x="T4" y="T5"/>
                </a:cxn>
                <a:cxn ang="0">
                  <a:pos x="T6" y="T7"/>
                </a:cxn>
              </a:cxnLst>
              <a:rect l="0" t="0" r="r" b="b"/>
              <a:pathLst>
                <a:path w="7" h="8">
                  <a:moveTo>
                    <a:pt x="1" y="6"/>
                  </a:moveTo>
                  <a:cubicBezTo>
                    <a:pt x="1" y="4"/>
                    <a:pt x="0" y="2"/>
                    <a:pt x="0" y="0"/>
                  </a:cubicBezTo>
                  <a:cubicBezTo>
                    <a:pt x="2" y="1"/>
                    <a:pt x="3" y="1"/>
                    <a:pt x="5" y="2"/>
                  </a:cubicBezTo>
                  <a:cubicBezTo>
                    <a:pt x="7" y="7"/>
                    <a:pt x="6" y="8"/>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9" name="Freeform 1220"/>
            <p:cNvSpPr>
              <a:spLocks/>
            </p:cNvSpPr>
            <p:nvPr userDrawn="1"/>
          </p:nvSpPr>
          <p:spPr bwMode="auto">
            <a:xfrm>
              <a:off x="3251" y="431"/>
              <a:ext cx="111" cy="111"/>
            </a:xfrm>
            <a:custGeom>
              <a:avLst/>
              <a:gdLst>
                <a:gd name="T0" fmla="*/ 15 w 47"/>
                <a:gd name="T1" fmla="*/ 21 h 47"/>
                <a:gd name="T2" fmla="*/ 10 w 47"/>
                <a:gd name="T3" fmla="*/ 4 h 47"/>
                <a:gd name="T4" fmla="*/ 15 w 47"/>
                <a:gd name="T5" fmla="*/ 21 h 47"/>
              </a:gdLst>
              <a:ahLst/>
              <a:cxnLst>
                <a:cxn ang="0">
                  <a:pos x="T0" y="T1"/>
                </a:cxn>
                <a:cxn ang="0">
                  <a:pos x="T2" y="T3"/>
                </a:cxn>
                <a:cxn ang="0">
                  <a:pos x="T4" y="T5"/>
                </a:cxn>
              </a:cxnLst>
              <a:rect l="0" t="0" r="r" b="b"/>
              <a:pathLst>
                <a:path w="47" h="47">
                  <a:moveTo>
                    <a:pt x="15" y="21"/>
                  </a:moveTo>
                  <a:cubicBezTo>
                    <a:pt x="5" y="13"/>
                    <a:pt x="0" y="6"/>
                    <a:pt x="10" y="4"/>
                  </a:cubicBezTo>
                  <a:cubicBezTo>
                    <a:pt x="44" y="0"/>
                    <a:pt x="47" y="47"/>
                    <a:pt x="1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0" name="Freeform 1221"/>
            <p:cNvSpPr>
              <a:spLocks/>
            </p:cNvSpPr>
            <p:nvPr userDrawn="1"/>
          </p:nvSpPr>
          <p:spPr bwMode="auto">
            <a:xfrm>
              <a:off x="3648" y="833"/>
              <a:ext cx="69" cy="62"/>
            </a:xfrm>
            <a:custGeom>
              <a:avLst/>
              <a:gdLst>
                <a:gd name="T0" fmla="*/ 29 w 29"/>
                <a:gd name="T1" fmla="*/ 20 h 26"/>
                <a:gd name="T2" fmla="*/ 0 w 29"/>
                <a:gd name="T3" fmla="*/ 6 h 26"/>
                <a:gd name="T4" fmla="*/ 29 w 29"/>
                <a:gd name="T5" fmla="*/ 20 h 26"/>
              </a:gdLst>
              <a:ahLst/>
              <a:cxnLst>
                <a:cxn ang="0">
                  <a:pos x="T0" y="T1"/>
                </a:cxn>
                <a:cxn ang="0">
                  <a:pos x="T2" y="T3"/>
                </a:cxn>
                <a:cxn ang="0">
                  <a:pos x="T4" y="T5"/>
                </a:cxn>
              </a:cxnLst>
              <a:rect l="0" t="0" r="r" b="b"/>
              <a:pathLst>
                <a:path w="29" h="26">
                  <a:moveTo>
                    <a:pt x="29" y="20"/>
                  </a:moveTo>
                  <a:cubicBezTo>
                    <a:pt x="23" y="26"/>
                    <a:pt x="3" y="15"/>
                    <a:pt x="0" y="6"/>
                  </a:cubicBezTo>
                  <a:cubicBezTo>
                    <a:pt x="5" y="0"/>
                    <a:pt x="26" y="10"/>
                    <a:pt x="2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1" name="Freeform 1222"/>
            <p:cNvSpPr>
              <a:spLocks/>
            </p:cNvSpPr>
            <p:nvPr userDrawn="1"/>
          </p:nvSpPr>
          <p:spPr bwMode="auto">
            <a:xfrm>
              <a:off x="3911" y="1198"/>
              <a:ext cx="83" cy="33"/>
            </a:xfrm>
            <a:custGeom>
              <a:avLst/>
              <a:gdLst>
                <a:gd name="T0" fmla="*/ 28 w 35"/>
                <a:gd name="T1" fmla="*/ 14 h 14"/>
                <a:gd name="T2" fmla="*/ 28 w 35"/>
                <a:gd name="T3" fmla="*/ 14 h 14"/>
              </a:gdLst>
              <a:ahLst/>
              <a:cxnLst>
                <a:cxn ang="0">
                  <a:pos x="T0" y="T1"/>
                </a:cxn>
                <a:cxn ang="0">
                  <a:pos x="T2" y="T3"/>
                </a:cxn>
              </a:cxnLst>
              <a:rect l="0" t="0" r="r" b="b"/>
              <a:pathLst>
                <a:path w="35" h="14">
                  <a:moveTo>
                    <a:pt x="28" y="14"/>
                  </a:moveTo>
                  <a:cubicBezTo>
                    <a:pt x="0" y="1"/>
                    <a:pt x="35" y="0"/>
                    <a:pt x="2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2" name="Freeform 1223"/>
            <p:cNvSpPr>
              <a:spLocks/>
            </p:cNvSpPr>
            <p:nvPr userDrawn="1"/>
          </p:nvSpPr>
          <p:spPr bwMode="auto">
            <a:xfrm>
              <a:off x="2948" y="19"/>
              <a:ext cx="42" cy="10"/>
            </a:xfrm>
            <a:custGeom>
              <a:avLst/>
              <a:gdLst>
                <a:gd name="T0" fmla="*/ 0 w 18"/>
                <a:gd name="T1" fmla="*/ 0 h 4"/>
                <a:gd name="T2" fmla="*/ 18 w 18"/>
                <a:gd name="T3" fmla="*/ 0 h 4"/>
                <a:gd name="T4" fmla="*/ 0 w 18"/>
                <a:gd name="T5" fmla="*/ 0 h 4"/>
              </a:gdLst>
              <a:ahLst/>
              <a:cxnLst>
                <a:cxn ang="0">
                  <a:pos x="T0" y="T1"/>
                </a:cxn>
                <a:cxn ang="0">
                  <a:pos x="T2" y="T3"/>
                </a:cxn>
                <a:cxn ang="0">
                  <a:pos x="T4" y="T5"/>
                </a:cxn>
              </a:cxnLst>
              <a:rect l="0" t="0" r="r" b="b"/>
              <a:pathLst>
                <a:path w="18" h="4">
                  <a:moveTo>
                    <a:pt x="0" y="0"/>
                  </a:moveTo>
                  <a:cubicBezTo>
                    <a:pt x="7" y="4"/>
                    <a:pt x="13" y="3"/>
                    <a:pt x="18" y="0"/>
                  </a:cubicBezTo>
                  <a:cubicBezTo>
                    <a:pt x="12"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3" name="Freeform 1224"/>
            <p:cNvSpPr>
              <a:spLocks/>
            </p:cNvSpPr>
            <p:nvPr userDrawn="1"/>
          </p:nvSpPr>
          <p:spPr bwMode="auto">
            <a:xfrm>
              <a:off x="4072" y="1503"/>
              <a:ext cx="19" cy="19"/>
            </a:xfrm>
            <a:custGeom>
              <a:avLst/>
              <a:gdLst>
                <a:gd name="T0" fmla="*/ 2 w 8"/>
                <a:gd name="T1" fmla="*/ 6 h 8"/>
                <a:gd name="T2" fmla="*/ 0 w 8"/>
                <a:gd name="T3" fmla="*/ 0 h 8"/>
                <a:gd name="T4" fmla="*/ 5 w 8"/>
                <a:gd name="T5" fmla="*/ 2 h 8"/>
                <a:gd name="T6" fmla="*/ 2 w 8"/>
                <a:gd name="T7" fmla="*/ 6 h 8"/>
              </a:gdLst>
              <a:ahLst/>
              <a:cxnLst>
                <a:cxn ang="0">
                  <a:pos x="T0" y="T1"/>
                </a:cxn>
                <a:cxn ang="0">
                  <a:pos x="T2" y="T3"/>
                </a:cxn>
                <a:cxn ang="0">
                  <a:pos x="T4" y="T5"/>
                </a:cxn>
                <a:cxn ang="0">
                  <a:pos x="T6" y="T7"/>
                </a:cxn>
              </a:cxnLst>
              <a:rect l="0" t="0" r="r" b="b"/>
              <a:pathLst>
                <a:path w="8" h="8">
                  <a:moveTo>
                    <a:pt x="2" y="6"/>
                  </a:moveTo>
                  <a:cubicBezTo>
                    <a:pt x="1" y="4"/>
                    <a:pt x="1" y="2"/>
                    <a:pt x="0" y="0"/>
                  </a:cubicBezTo>
                  <a:cubicBezTo>
                    <a:pt x="2" y="1"/>
                    <a:pt x="4" y="1"/>
                    <a:pt x="5" y="2"/>
                  </a:cubicBezTo>
                  <a:cubicBezTo>
                    <a:pt x="8" y="7"/>
                    <a:pt x="6" y="8"/>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4" name="Freeform 1225"/>
            <p:cNvSpPr>
              <a:spLocks/>
            </p:cNvSpPr>
            <p:nvPr userDrawn="1"/>
          </p:nvSpPr>
          <p:spPr bwMode="auto">
            <a:xfrm>
              <a:off x="3196" y="315"/>
              <a:ext cx="97" cy="78"/>
            </a:xfrm>
            <a:custGeom>
              <a:avLst/>
              <a:gdLst>
                <a:gd name="T0" fmla="*/ 0 w 41"/>
                <a:gd name="T1" fmla="*/ 5 h 33"/>
                <a:gd name="T2" fmla="*/ 41 w 41"/>
                <a:gd name="T3" fmla="*/ 27 h 33"/>
                <a:gd name="T4" fmla="*/ 0 w 41"/>
                <a:gd name="T5" fmla="*/ 5 h 33"/>
              </a:gdLst>
              <a:ahLst/>
              <a:cxnLst>
                <a:cxn ang="0">
                  <a:pos x="T0" y="T1"/>
                </a:cxn>
                <a:cxn ang="0">
                  <a:pos x="T2" y="T3"/>
                </a:cxn>
                <a:cxn ang="0">
                  <a:pos x="T4" y="T5"/>
                </a:cxn>
              </a:cxnLst>
              <a:rect l="0" t="0" r="r" b="b"/>
              <a:pathLst>
                <a:path w="41" h="33">
                  <a:moveTo>
                    <a:pt x="0" y="5"/>
                  </a:moveTo>
                  <a:cubicBezTo>
                    <a:pt x="17" y="0"/>
                    <a:pt x="37" y="10"/>
                    <a:pt x="41" y="27"/>
                  </a:cubicBezTo>
                  <a:cubicBezTo>
                    <a:pt x="25" y="33"/>
                    <a:pt x="5" y="2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5" name="Freeform 1226"/>
            <p:cNvSpPr>
              <a:spLocks/>
            </p:cNvSpPr>
            <p:nvPr userDrawn="1"/>
          </p:nvSpPr>
          <p:spPr bwMode="auto">
            <a:xfrm>
              <a:off x="3577" y="717"/>
              <a:ext cx="69" cy="64"/>
            </a:xfrm>
            <a:custGeom>
              <a:avLst/>
              <a:gdLst>
                <a:gd name="T0" fmla="*/ 29 w 29"/>
                <a:gd name="T1" fmla="*/ 21 h 27"/>
                <a:gd name="T2" fmla="*/ 0 w 29"/>
                <a:gd name="T3" fmla="*/ 6 h 27"/>
                <a:gd name="T4" fmla="*/ 29 w 29"/>
                <a:gd name="T5" fmla="*/ 21 h 27"/>
              </a:gdLst>
              <a:ahLst/>
              <a:cxnLst>
                <a:cxn ang="0">
                  <a:pos x="T0" y="T1"/>
                </a:cxn>
                <a:cxn ang="0">
                  <a:pos x="T2" y="T3"/>
                </a:cxn>
                <a:cxn ang="0">
                  <a:pos x="T4" y="T5"/>
                </a:cxn>
              </a:cxnLst>
              <a:rect l="0" t="0" r="r" b="b"/>
              <a:pathLst>
                <a:path w="29" h="27">
                  <a:moveTo>
                    <a:pt x="29" y="21"/>
                  </a:moveTo>
                  <a:cubicBezTo>
                    <a:pt x="24" y="27"/>
                    <a:pt x="3" y="17"/>
                    <a:pt x="0" y="6"/>
                  </a:cubicBezTo>
                  <a:cubicBezTo>
                    <a:pt x="5" y="0"/>
                    <a:pt x="26" y="10"/>
                    <a:pt x="2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6" name="Freeform 1227"/>
            <p:cNvSpPr>
              <a:spLocks/>
            </p:cNvSpPr>
            <p:nvPr userDrawn="1"/>
          </p:nvSpPr>
          <p:spPr bwMode="auto">
            <a:xfrm>
              <a:off x="3873" y="1096"/>
              <a:ext cx="85" cy="38"/>
            </a:xfrm>
            <a:custGeom>
              <a:avLst/>
              <a:gdLst>
                <a:gd name="T0" fmla="*/ 31 w 36"/>
                <a:gd name="T1" fmla="*/ 16 h 16"/>
                <a:gd name="T2" fmla="*/ 31 w 36"/>
                <a:gd name="T3" fmla="*/ 16 h 16"/>
              </a:gdLst>
              <a:ahLst/>
              <a:cxnLst>
                <a:cxn ang="0">
                  <a:pos x="T0" y="T1"/>
                </a:cxn>
                <a:cxn ang="0">
                  <a:pos x="T2" y="T3"/>
                </a:cxn>
              </a:cxnLst>
              <a:rect l="0" t="0" r="r" b="b"/>
              <a:pathLst>
                <a:path w="36" h="16">
                  <a:moveTo>
                    <a:pt x="31" y="16"/>
                  </a:moveTo>
                  <a:cubicBezTo>
                    <a:pt x="0" y="4"/>
                    <a:pt x="36" y="0"/>
                    <a:pt x="3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7" name="Freeform 1228"/>
            <p:cNvSpPr>
              <a:spLocks/>
            </p:cNvSpPr>
            <p:nvPr userDrawn="1"/>
          </p:nvSpPr>
          <p:spPr bwMode="auto">
            <a:xfrm>
              <a:off x="4072" y="1422"/>
              <a:ext cx="23" cy="22"/>
            </a:xfrm>
            <a:custGeom>
              <a:avLst/>
              <a:gdLst>
                <a:gd name="T0" fmla="*/ 6 w 10"/>
                <a:gd name="T1" fmla="*/ 2 h 9"/>
                <a:gd name="T2" fmla="*/ 10 w 10"/>
                <a:gd name="T3" fmla="*/ 7 h 9"/>
                <a:gd name="T4" fmla="*/ 8 w 10"/>
                <a:gd name="T5" fmla="*/ 9 h 9"/>
                <a:gd name="T6" fmla="*/ 6 w 10"/>
                <a:gd name="T7" fmla="*/ 2 h 9"/>
              </a:gdLst>
              <a:ahLst/>
              <a:cxnLst>
                <a:cxn ang="0">
                  <a:pos x="T0" y="T1"/>
                </a:cxn>
                <a:cxn ang="0">
                  <a:pos x="T2" y="T3"/>
                </a:cxn>
                <a:cxn ang="0">
                  <a:pos x="T4" y="T5"/>
                </a:cxn>
                <a:cxn ang="0">
                  <a:pos x="T6" y="T7"/>
                </a:cxn>
              </a:cxnLst>
              <a:rect l="0" t="0" r="r" b="b"/>
              <a:pathLst>
                <a:path w="10" h="9">
                  <a:moveTo>
                    <a:pt x="6" y="2"/>
                  </a:moveTo>
                  <a:cubicBezTo>
                    <a:pt x="7" y="4"/>
                    <a:pt x="10" y="4"/>
                    <a:pt x="10" y="7"/>
                  </a:cubicBezTo>
                  <a:cubicBezTo>
                    <a:pt x="9" y="8"/>
                    <a:pt x="8" y="8"/>
                    <a:pt x="8" y="9"/>
                  </a:cubicBezTo>
                  <a:cubicBezTo>
                    <a:pt x="2" y="8"/>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8" name="Freeform 1229"/>
            <p:cNvSpPr>
              <a:spLocks/>
            </p:cNvSpPr>
            <p:nvPr userDrawn="1"/>
          </p:nvSpPr>
          <p:spPr bwMode="auto">
            <a:xfrm>
              <a:off x="4147" y="1713"/>
              <a:ext cx="15" cy="17"/>
            </a:xfrm>
            <a:custGeom>
              <a:avLst/>
              <a:gdLst>
                <a:gd name="T0" fmla="*/ 1 w 6"/>
                <a:gd name="T1" fmla="*/ 4 h 7"/>
                <a:gd name="T2" fmla="*/ 0 w 6"/>
                <a:gd name="T3" fmla="*/ 1 h 7"/>
                <a:gd name="T4" fmla="*/ 1 w 6"/>
                <a:gd name="T5" fmla="*/ 0 h 7"/>
                <a:gd name="T6" fmla="*/ 4 w 6"/>
                <a:gd name="T7" fmla="*/ 1 h 7"/>
                <a:gd name="T8" fmla="*/ 5 w 6"/>
                <a:gd name="T9" fmla="*/ 3 h 7"/>
                <a:gd name="T10" fmla="*/ 6 w 6"/>
                <a:gd name="T11" fmla="*/ 6 h 7"/>
                <a:gd name="T12" fmla="*/ 5 w 6"/>
                <a:gd name="T13" fmla="*/ 7 h 7"/>
                <a:gd name="T14" fmla="*/ 2 w 6"/>
                <a:gd name="T15" fmla="*/ 6 h 7"/>
                <a:gd name="T16" fmla="*/ 1 w 6"/>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1" y="4"/>
                  </a:moveTo>
                  <a:cubicBezTo>
                    <a:pt x="1" y="3"/>
                    <a:pt x="1" y="2"/>
                    <a:pt x="0" y="1"/>
                  </a:cubicBezTo>
                  <a:cubicBezTo>
                    <a:pt x="1" y="2"/>
                    <a:pt x="1" y="1"/>
                    <a:pt x="1" y="0"/>
                  </a:cubicBezTo>
                  <a:cubicBezTo>
                    <a:pt x="2" y="1"/>
                    <a:pt x="3" y="1"/>
                    <a:pt x="4" y="1"/>
                  </a:cubicBezTo>
                  <a:cubicBezTo>
                    <a:pt x="4" y="2"/>
                    <a:pt x="5" y="3"/>
                    <a:pt x="5" y="3"/>
                  </a:cubicBezTo>
                  <a:cubicBezTo>
                    <a:pt x="6" y="4"/>
                    <a:pt x="6" y="5"/>
                    <a:pt x="6" y="6"/>
                  </a:cubicBezTo>
                  <a:cubicBezTo>
                    <a:pt x="5" y="5"/>
                    <a:pt x="5" y="6"/>
                    <a:pt x="5" y="7"/>
                  </a:cubicBezTo>
                  <a:cubicBezTo>
                    <a:pt x="4" y="7"/>
                    <a:pt x="3" y="6"/>
                    <a:pt x="2" y="6"/>
                  </a:cubicBezTo>
                  <a:cubicBezTo>
                    <a:pt x="2" y="5"/>
                    <a:pt x="2" y="5"/>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9" name="Freeform 1230"/>
            <p:cNvSpPr>
              <a:spLocks/>
            </p:cNvSpPr>
            <p:nvPr userDrawn="1"/>
          </p:nvSpPr>
          <p:spPr bwMode="auto">
            <a:xfrm>
              <a:off x="3130" y="190"/>
              <a:ext cx="144" cy="99"/>
            </a:xfrm>
            <a:custGeom>
              <a:avLst/>
              <a:gdLst>
                <a:gd name="T0" fmla="*/ 15 w 61"/>
                <a:gd name="T1" fmla="*/ 28 h 42"/>
                <a:gd name="T2" fmla="*/ 4 w 61"/>
                <a:gd name="T3" fmla="*/ 17 h 42"/>
                <a:gd name="T4" fmla="*/ 44 w 61"/>
                <a:gd name="T5" fmla="*/ 37 h 42"/>
                <a:gd name="T6" fmla="*/ 15 w 61"/>
                <a:gd name="T7" fmla="*/ 28 h 42"/>
              </a:gdLst>
              <a:ahLst/>
              <a:cxnLst>
                <a:cxn ang="0">
                  <a:pos x="T0" y="T1"/>
                </a:cxn>
                <a:cxn ang="0">
                  <a:pos x="T2" y="T3"/>
                </a:cxn>
                <a:cxn ang="0">
                  <a:pos x="T4" y="T5"/>
                </a:cxn>
                <a:cxn ang="0">
                  <a:pos x="T6" y="T7"/>
                </a:cxn>
              </a:cxnLst>
              <a:rect l="0" t="0" r="r" b="b"/>
              <a:pathLst>
                <a:path w="61" h="42">
                  <a:moveTo>
                    <a:pt x="15" y="28"/>
                  </a:moveTo>
                  <a:cubicBezTo>
                    <a:pt x="9" y="23"/>
                    <a:pt x="4" y="19"/>
                    <a:pt x="4" y="17"/>
                  </a:cubicBezTo>
                  <a:cubicBezTo>
                    <a:pt x="0" y="0"/>
                    <a:pt x="61" y="27"/>
                    <a:pt x="44" y="37"/>
                  </a:cubicBezTo>
                  <a:cubicBezTo>
                    <a:pt x="35" y="42"/>
                    <a:pt x="25" y="35"/>
                    <a:pt x="1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0" name="Freeform 1231"/>
            <p:cNvSpPr>
              <a:spLocks/>
            </p:cNvSpPr>
            <p:nvPr userDrawn="1"/>
          </p:nvSpPr>
          <p:spPr bwMode="auto">
            <a:xfrm>
              <a:off x="3499" y="601"/>
              <a:ext cx="83" cy="71"/>
            </a:xfrm>
            <a:custGeom>
              <a:avLst/>
              <a:gdLst>
                <a:gd name="T0" fmla="*/ 4 w 35"/>
                <a:gd name="T1" fmla="*/ 3 h 30"/>
                <a:gd name="T2" fmla="*/ 34 w 35"/>
                <a:gd name="T3" fmla="*/ 17 h 30"/>
                <a:gd name="T4" fmla="*/ 4 w 35"/>
                <a:gd name="T5" fmla="*/ 3 h 30"/>
              </a:gdLst>
              <a:ahLst/>
              <a:cxnLst>
                <a:cxn ang="0">
                  <a:pos x="T0" y="T1"/>
                </a:cxn>
                <a:cxn ang="0">
                  <a:pos x="T2" y="T3"/>
                </a:cxn>
                <a:cxn ang="0">
                  <a:pos x="T4" y="T5"/>
                </a:cxn>
              </a:cxnLst>
              <a:rect l="0" t="0" r="r" b="b"/>
              <a:pathLst>
                <a:path w="35" h="30">
                  <a:moveTo>
                    <a:pt x="4" y="3"/>
                  </a:moveTo>
                  <a:cubicBezTo>
                    <a:pt x="15" y="0"/>
                    <a:pt x="25" y="5"/>
                    <a:pt x="34" y="17"/>
                  </a:cubicBezTo>
                  <a:cubicBezTo>
                    <a:pt x="35" y="30"/>
                    <a:pt x="0" y="13"/>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1" name="Freeform 1232"/>
            <p:cNvSpPr>
              <a:spLocks/>
            </p:cNvSpPr>
            <p:nvPr userDrawn="1"/>
          </p:nvSpPr>
          <p:spPr bwMode="auto">
            <a:xfrm>
              <a:off x="3823" y="985"/>
              <a:ext cx="90" cy="45"/>
            </a:xfrm>
            <a:custGeom>
              <a:avLst/>
              <a:gdLst>
                <a:gd name="T0" fmla="*/ 34 w 38"/>
                <a:gd name="T1" fmla="*/ 19 h 19"/>
                <a:gd name="T2" fmla="*/ 34 w 38"/>
                <a:gd name="T3" fmla="*/ 19 h 19"/>
              </a:gdLst>
              <a:ahLst/>
              <a:cxnLst>
                <a:cxn ang="0">
                  <a:pos x="T0" y="T1"/>
                </a:cxn>
                <a:cxn ang="0">
                  <a:pos x="T2" y="T3"/>
                </a:cxn>
              </a:cxnLst>
              <a:rect l="0" t="0" r="r" b="b"/>
              <a:pathLst>
                <a:path w="38" h="19">
                  <a:moveTo>
                    <a:pt x="34" y="19"/>
                  </a:moveTo>
                  <a:cubicBezTo>
                    <a:pt x="0" y="8"/>
                    <a:pt x="38" y="0"/>
                    <a:pt x="3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2" name="Freeform 1233"/>
            <p:cNvSpPr>
              <a:spLocks/>
            </p:cNvSpPr>
            <p:nvPr userDrawn="1"/>
          </p:nvSpPr>
          <p:spPr bwMode="auto">
            <a:xfrm>
              <a:off x="4072" y="1340"/>
              <a:ext cx="28" cy="23"/>
            </a:xfrm>
            <a:custGeom>
              <a:avLst/>
              <a:gdLst>
                <a:gd name="T0" fmla="*/ 7 w 12"/>
                <a:gd name="T1" fmla="*/ 1 h 10"/>
                <a:gd name="T2" fmla="*/ 12 w 12"/>
                <a:gd name="T3" fmla="*/ 7 h 10"/>
                <a:gd name="T4" fmla="*/ 10 w 12"/>
                <a:gd name="T5" fmla="*/ 10 h 10"/>
                <a:gd name="T6" fmla="*/ 7 w 12"/>
                <a:gd name="T7" fmla="*/ 1 h 10"/>
              </a:gdLst>
              <a:ahLst/>
              <a:cxnLst>
                <a:cxn ang="0">
                  <a:pos x="T0" y="T1"/>
                </a:cxn>
                <a:cxn ang="0">
                  <a:pos x="T2" y="T3"/>
                </a:cxn>
                <a:cxn ang="0">
                  <a:pos x="T4" y="T5"/>
                </a:cxn>
                <a:cxn ang="0">
                  <a:pos x="T6" y="T7"/>
                </a:cxn>
              </a:cxnLst>
              <a:rect l="0" t="0" r="r" b="b"/>
              <a:pathLst>
                <a:path w="12" h="10">
                  <a:moveTo>
                    <a:pt x="7" y="1"/>
                  </a:moveTo>
                  <a:cubicBezTo>
                    <a:pt x="8" y="4"/>
                    <a:pt x="12" y="4"/>
                    <a:pt x="12" y="7"/>
                  </a:cubicBezTo>
                  <a:cubicBezTo>
                    <a:pt x="11" y="8"/>
                    <a:pt x="9" y="8"/>
                    <a:pt x="10" y="10"/>
                  </a:cubicBezTo>
                  <a:cubicBezTo>
                    <a:pt x="3" y="9"/>
                    <a:pt x="0"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3" name="Freeform 1234"/>
            <p:cNvSpPr>
              <a:spLocks/>
            </p:cNvSpPr>
            <p:nvPr userDrawn="1"/>
          </p:nvSpPr>
          <p:spPr bwMode="auto">
            <a:xfrm>
              <a:off x="3076" y="83"/>
              <a:ext cx="151" cy="135"/>
            </a:xfrm>
            <a:custGeom>
              <a:avLst/>
              <a:gdLst>
                <a:gd name="T0" fmla="*/ 17 w 64"/>
                <a:gd name="T1" fmla="*/ 24 h 57"/>
                <a:gd name="T2" fmla="*/ 18 w 64"/>
                <a:gd name="T3" fmla="*/ 3 h 57"/>
                <a:gd name="T4" fmla="*/ 17 w 64"/>
                <a:gd name="T5" fmla="*/ 24 h 57"/>
              </a:gdLst>
              <a:ahLst/>
              <a:cxnLst>
                <a:cxn ang="0">
                  <a:pos x="T0" y="T1"/>
                </a:cxn>
                <a:cxn ang="0">
                  <a:pos x="T2" y="T3"/>
                </a:cxn>
                <a:cxn ang="0">
                  <a:pos x="T4" y="T5"/>
                </a:cxn>
              </a:cxnLst>
              <a:rect l="0" t="0" r="r" b="b"/>
              <a:pathLst>
                <a:path w="64" h="57">
                  <a:moveTo>
                    <a:pt x="17" y="24"/>
                  </a:moveTo>
                  <a:cubicBezTo>
                    <a:pt x="0" y="9"/>
                    <a:pt x="6" y="4"/>
                    <a:pt x="18" y="3"/>
                  </a:cubicBezTo>
                  <a:cubicBezTo>
                    <a:pt x="64" y="0"/>
                    <a:pt x="55" y="57"/>
                    <a:pt x="1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4" name="Freeform 1235"/>
            <p:cNvSpPr>
              <a:spLocks/>
            </p:cNvSpPr>
            <p:nvPr userDrawn="1"/>
          </p:nvSpPr>
          <p:spPr bwMode="auto">
            <a:xfrm>
              <a:off x="4154" y="1633"/>
              <a:ext cx="15" cy="14"/>
            </a:xfrm>
            <a:custGeom>
              <a:avLst/>
              <a:gdLst>
                <a:gd name="T0" fmla="*/ 1 w 6"/>
                <a:gd name="T1" fmla="*/ 4 h 6"/>
                <a:gd name="T2" fmla="*/ 0 w 6"/>
                <a:gd name="T3" fmla="*/ 1 h 6"/>
                <a:gd name="T4" fmla="*/ 1 w 6"/>
                <a:gd name="T5" fmla="*/ 0 h 6"/>
                <a:gd name="T6" fmla="*/ 4 w 6"/>
                <a:gd name="T7" fmla="*/ 0 h 6"/>
                <a:gd name="T8" fmla="*/ 5 w 6"/>
                <a:gd name="T9" fmla="*/ 2 h 6"/>
                <a:gd name="T10" fmla="*/ 6 w 6"/>
                <a:gd name="T11" fmla="*/ 5 h 6"/>
                <a:gd name="T12" fmla="*/ 5 w 6"/>
                <a:gd name="T13" fmla="*/ 6 h 6"/>
                <a:gd name="T14" fmla="*/ 3 w 6"/>
                <a:gd name="T15" fmla="*/ 5 h 6"/>
                <a:gd name="T16" fmla="*/ 1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4"/>
                  </a:moveTo>
                  <a:cubicBezTo>
                    <a:pt x="1" y="3"/>
                    <a:pt x="1" y="2"/>
                    <a:pt x="0" y="1"/>
                  </a:cubicBezTo>
                  <a:cubicBezTo>
                    <a:pt x="1" y="1"/>
                    <a:pt x="1" y="1"/>
                    <a:pt x="1" y="0"/>
                  </a:cubicBezTo>
                  <a:cubicBezTo>
                    <a:pt x="2" y="0"/>
                    <a:pt x="3" y="0"/>
                    <a:pt x="4" y="0"/>
                  </a:cubicBezTo>
                  <a:cubicBezTo>
                    <a:pt x="4" y="2"/>
                    <a:pt x="5" y="2"/>
                    <a:pt x="5" y="2"/>
                  </a:cubicBezTo>
                  <a:cubicBezTo>
                    <a:pt x="6" y="3"/>
                    <a:pt x="6" y="4"/>
                    <a:pt x="6" y="5"/>
                  </a:cubicBezTo>
                  <a:cubicBezTo>
                    <a:pt x="5" y="4"/>
                    <a:pt x="5" y="5"/>
                    <a:pt x="5" y="6"/>
                  </a:cubicBezTo>
                  <a:cubicBezTo>
                    <a:pt x="4" y="6"/>
                    <a:pt x="3" y="6"/>
                    <a:pt x="3" y="5"/>
                  </a:cubicBezTo>
                  <a:cubicBezTo>
                    <a:pt x="3" y="4"/>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5" name="Freeform 1236"/>
            <p:cNvSpPr>
              <a:spLocks/>
            </p:cNvSpPr>
            <p:nvPr userDrawn="1"/>
          </p:nvSpPr>
          <p:spPr bwMode="auto">
            <a:xfrm>
              <a:off x="3426" y="483"/>
              <a:ext cx="87" cy="55"/>
            </a:xfrm>
            <a:custGeom>
              <a:avLst/>
              <a:gdLst>
                <a:gd name="T0" fmla="*/ 10 w 37"/>
                <a:gd name="T1" fmla="*/ 0 h 23"/>
                <a:gd name="T2" fmla="*/ 37 w 37"/>
                <a:gd name="T3" fmla="*/ 13 h 23"/>
                <a:gd name="T4" fmla="*/ 35 w 37"/>
                <a:gd name="T5" fmla="*/ 23 h 23"/>
                <a:gd name="T6" fmla="*/ 10 w 37"/>
                <a:gd name="T7" fmla="*/ 0 h 23"/>
              </a:gdLst>
              <a:ahLst/>
              <a:cxnLst>
                <a:cxn ang="0">
                  <a:pos x="T0" y="T1"/>
                </a:cxn>
                <a:cxn ang="0">
                  <a:pos x="T2" y="T3"/>
                </a:cxn>
                <a:cxn ang="0">
                  <a:pos x="T4" y="T5"/>
                </a:cxn>
                <a:cxn ang="0">
                  <a:pos x="T6" y="T7"/>
                </a:cxn>
              </a:cxnLst>
              <a:rect l="0" t="0" r="r" b="b"/>
              <a:pathLst>
                <a:path w="37" h="23">
                  <a:moveTo>
                    <a:pt x="10" y="0"/>
                  </a:moveTo>
                  <a:cubicBezTo>
                    <a:pt x="20" y="2"/>
                    <a:pt x="29" y="6"/>
                    <a:pt x="37" y="13"/>
                  </a:cubicBezTo>
                  <a:cubicBezTo>
                    <a:pt x="37" y="17"/>
                    <a:pt x="36" y="20"/>
                    <a:pt x="35" y="23"/>
                  </a:cubicBezTo>
                  <a:cubicBezTo>
                    <a:pt x="17" y="22"/>
                    <a:pt x="0" y="5"/>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6" name="Freeform 1237"/>
            <p:cNvSpPr>
              <a:spLocks/>
            </p:cNvSpPr>
            <p:nvPr userDrawn="1"/>
          </p:nvSpPr>
          <p:spPr bwMode="auto">
            <a:xfrm>
              <a:off x="3771" y="871"/>
              <a:ext cx="92" cy="47"/>
            </a:xfrm>
            <a:custGeom>
              <a:avLst/>
              <a:gdLst>
                <a:gd name="T0" fmla="*/ 36 w 39"/>
                <a:gd name="T1" fmla="*/ 20 h 20"/>
                <a:gd name="T2" fmla="*/ 36 w 39"/>
                <a:gd name="T3" fmla="*/ 20 h 20"/>
              </a:gdLst>
              <a:ahLst/>
              <a:cxnLst>
                <a:cxn ang="0">
                  <a:pos x="T0" y="T1"/>
                </a:cxn>
                <a:cxn ang="0">
                  <a:pos x="T2" y="T3"/>
                </a:cxn>
              </a:cxnLst>
              <a:rect l="0" t="0" r="r" b="b"/>
              <a:pathLst>
                <a:path w="39" h="20">
                  <a:moveTo>
                    <a:pt x="36" y="20"/>
                  </a:moveTo>
                  <a:cubicBezTo>
                    <a:pt x="0" y="11"/>
                    <a:pt x="39" y="0"/>
                    <a:pt x="3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7" name="Freeform 1238"/>
            <p:cNvSpPr>
              <a:spLocks/>
            </p:cNvSpPr>
            <p:nvPr userDrawn="1"/>
          </p:nvSpPr>
          <p:spPr bwMode="auto">
            <a:xfrm>
              <a:off x="4062" y="1247"/>
              <a:ext cx="33" cy="24"/>
            </a:xfrm>
            <a:custGeom>
              <a:avLst/>
              <a:gdLst>
                <a:gd name="T0" fmla="*/ 8 w 14"/>
                <a:gd name="T1" fmla="*/ 0 h 10"/>
                <a:gd name="T2" fmla="*/ 14 w 14"/>
                <a:gd name="T3" fmla="*/ 7 h 10"/>
                <a:gd name="T4" fmla="*/ 12 w 14"/>
                <a:gd name="T5" fmla="*/ 10 h 10"/>
                <a:gd name="T6" fmla="*/ 8 w 14"/>
                <a:gd name="T7" fmla="*/ 0 h 10"/>
              </a:gdLst>
              <a:ahLst/>
              <a:cxnLst>
                <a:cxn ang="0">
                  <a:pos x="T0" y="T1"/>
                </a:cxn>
                <a:cxn ang="0">
                  <a:pos x="T2" y="T3"/>
                </a:cxn>
                <a:cxn ang="0">
                  <a:pos x="T4" y="T5"/>
                </a:cxn>
                <a:cxn ang="0">
                  <a:pos x="T6" y="T7"/>
                </a:cxn>
              </a:cxnLst>
              <a:rect l="0" t="0" r="r" b="b"/>
              <a:pathLst>
                <a:path w="14" h="10">
                  <a:moveTo>
                    <a:pt x="8" y="0"/>
                  </a:moveTo>
                  <a:cubicBezTo>
                    <a:pt x="10" y="4"/>
                    <a:pt x="13" y="3"/>
                    <a:pt x="14" y="7"/>
                  </a:cubicBezTo>
                  <a:cubicBezTo>
                    <a:pt x="13" y="7"/>
                    <a:pt x="12" y="8"/>
                    <a:pt x="12" y="10"/>
                  </a:cubicBezTo>
                  <a:cubicBezTo>
                    <a:pt x="5" y="10"/>
                    <a:pt x="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8" name="Freeform 1239"/>
            <p:cNvSpPr>
              <a:spLocks/>
            </p:cNvSpPr>
            <p:nvPr userDrawn="1"/>
          </p:nvSpPr>
          <p:spPr bwMode="auto">
            <a:xfrm>
              <a:off x="3073" y="19"/>
              <a:ext cx="97" cy="64"/>
            </a:xfrm>
            <a:custGeom>
              <a:avLst/>
              <a:gdLst>
                <a:gd name="T0" fmla="*/ 0 w 41"/>
                <a:gd name="T1" fmla="*/ 0 h 27"/>
                <a:gd name="T2" fmla="*/ 4 w 41"/>
                <a:gd name="T3" fmla="*/ 4 h 27"/>
                <a:gd name="T4" fmla="*/ 40 w 41"/>
                <a:gd name="T5" fmla="*/ 0 h 27"/>
                <a:gd name="T6" fmla="*/ 0 w 41"/>
                <a:gd name="T7" fmla="*/ 0 h 27"/>
              </a:gdLst>
              <a:ahLst/>
              <a:cxnLst>
                <a:cxn ang="0">
                  <a:pos x="T0" y="T1"/>
                </a:cxn>
                <a:cxn ang="0">
                  <a:pos x="T2" y="T3"/>
                </a:cxn>
                <a:cxn ang="0">
                  <a:pos x="T4" y="T5"/>
                </a:cxn>
                <a:cxn ang="0">
                  <a:pos x="T6" y="T7"/>
                </a:cxn>
              </a:cxnLst>
              <a:rect l="0" t="0" r="r" b="b"/>
              <a:pathLst>
                <a:path w="41" h="27">
                  <a:moveTo>
                    <a:pt x="0" y="0"/>
                  </a:moveTo>
                  <a:cubicBezTo>
                    <a:pt x="1" y="1"/>
                    <a:pt x="2" y="3"/>
                    <a:pt x="4" y="4"/>
                  </a:cubicBezTo>
                  <a:cubicBezTo>
                    <a:pt x="26" y="27"/>
                    <a:pt x="41" y="14"/>
                    <a:pt x="40" y="0"/>
                  </a:cubicBezTo>
                  <a:cubicBezTo>
                    <a:pt x="26" y="0"/>
                    <a:pt x="13"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9" name="Freeform 1240"/>
            <p:cNvSpPr>
              <a:spLocks/>
            </p:cNvSpPr>
            <p:nvPr userDrawn="1"/>
          </p:nvSpPr>
          <p:spPr bwMode="auto">
            <a:xfrm>
              <a:off x="4162" y="1550"/>
              <a:ext cx="14" cy="14"/>
            </a:xfrm>
            <a:custGeom>
              <a:avLst/>
              <a:gdLst>
                <a:gd name="T0" fmla="*/ 1 w 6"/>
                <a:gd name="T1" fmla="*/ 4 h 6"/>
                <a:gd name="T2" fmla="*/ 0 w 6"/>
                <a:gd name="T3" fmla="*/ 1 h 6"/>
                <a:gd name="T4" fmla="*/ 1 w 6"/>
                <a:gd name="T5" fmla="*/ 0 h 6"/>
                <a:gd name="T6" fmla="*/ 4 w 6"/>
                <a:gd name="T7" fmla="*/ 1 h 6"/>
                <a:gd name="T8" fmla="*/ 6 w 6"/>
                <a:gd name="T9" fmla="*/ 2 h 6"/>
                <a:gd name="T10" fmla="*/ 6 w 6"/>
                <a:gd name="T11" fmla="*/ 5 h 6"/>
                <a:gd name="T12" fmla="*/ 5 w 6"/>
                <a:gd name="T13" fmla="*/ 6 h 6"/>
                <a:gd name="T14" fmla="*/ 3 w 6"/>
                <a:gd name="T15" fmla="*/ 6 h 6"/>
                <a:gd name="T16" fmla="*/ 1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4"/>
                  </a:moveTo>
                  <a:cubicBezTo>
                    <a:pt x="1" y="3"/>
                    <a:pt x="0" y="2"/>
                    <a:pt x="0" y="1"/>
                  </a:cubicBezTo>
                  <a:cubicBezTo>
                    <a:pt x="1" y="2"/>
                    <a:pt x="1" y="1"/>
                    <a:pt x="1" y="0"/>
                  </a:cubicBezTo>
                  <a:cubicBezTo>
                    <a:pt x="2" y="0"/>
                    <a:pt x="3" y="1"/>
                    <a:pt x="4" y="1"/>
                  </a:cubicBezTo>
                  <a:cubicBezTo>
                    <a:pt x="4" y="2"/>
                    <a:pt x="5" y="2"/>
                    <a:pt x="6" y="2"/>
                  </a:cubicBezTo>
                  <a:cubicBezTo>
                    <a:pt x="6" y="3"/>
                    <a:pt x="6" y="4"/>
                    <a:pt x="6" y="5"/>
                  </a:cubicBezTo>
                  <a:cubicBezTo>
                    <a:pt x="5" y="5"/>
                    <a:pt x="5" y="5"/>
                    <a:pt x="5" y="6"/>
                  </a:cubicBezTo>
                  <a:cubicBezTo>
                    <a:pt x="4" y="6"/>
                    <a:pt x="3" y="6"/>
                    <a:pt x="3" y="6"/>
                  </a:cubicBezTo>
                  <a:cubicBezTo>
                    <a:pt x="3" y="5"/>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0" name="Freeform 1241"/>
            <p:cNvSpPr>
              <a:spLocks/>
            </p:cNvSpPr>
            <p:nvPr userDrawn="1"/>
          </p:nvSpPr>
          <p:spPr bwMode="auto">
            <a:xfrm>
              <a:off x="3371" y="353"/>
              <a:ext cx="102" cy="104"/>
            </a:xfrm>
            <a:custGeom>
              <a:avLst/>
              <a:gdLst>
                <a:gd name="T0" fmla="*/ 14 w 43"/>
                <a:gd name="T1" fmla="*/ 22 h 44"/>
                <a:gd name="T2" fmla="*/ 6 w 43"/>
                <a:gd name="T3" fmla="*/ 6 h 44"/>
                <a:gd name="T4" fmla="*/ 14 w 43"/>
                <a:gd name="T5" fmla="*/ 22 h 44"/>
              </a:gdLst>
              <a:ahLst/>
              <a:cxnLst>
                <a:cxn ang="0">
                  <a:pos x="T0" y="T1"/>
                </a:cxn>
                <a:cxn ang="0">
                  <a:pos x="T2" y="T3"/>
                </a:cxn>
                <a:cxn ang="0">
                  <a:pos x="T4" y="T5"/>
                </a:cxn>
              </a:cxnLst>
              <a:rect l="0" t="0" r="r" b="b"/>
              <a:pathLst>
                <a:path w="43" h="44">
                  <a:moveTo>
                    <a:pt x="14" y="22"/>
                  </a:moveTo>
                  <a:cubicBezTo>
                    <a:pt x="0" y="14"/>
                    <a:pt x="2" y="7"/>
                    <a:pt x="6" y="6"/>
                  </a:cubicBezTo>
                  <a:cubicBezTo>
                    <a:pt x="35" y="0"/>
                    <a:pt x="43" y="44"/>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1" name="Freeform 1242"/>
            <p:cNvSpPr>
              <a:spLocks/>
            </p:cNvSpPr>
            <p:nvPr userDrawn="1"/>
          </p:nvSpPr>
          <p:spPr bwMode="auto">
            <a:xfrm>
              <a:off x="3736" y="767"/>
              <a:ext cx="64" cy="45"/>
            </a:xfrm>
            <a:custGeom>
              <a:avLst/>
              <a:gdLst>
                <a:gd name="T0" fmla="*/ 7 w 27"/>
                <a:gd name="T1" fmla="*/ 0 h 19"/>
                <a:gd name="T2" fmla="*/ 27 w 27"/>
                <a:gd name="T3" fmla="*/ 11 h 19"/>
                <a:gd name="T4" fmla="*/ 26 w 27"/>
                <a:gd name="T5" fmla="*/ 15 h 19"/>
                <a:gd name="T6" fmla="*/ 7 w 27"/>
                <a:gd name="T7" fmla="*/ 0 h 19"/>
              </a:gdLst>
              <a:ahLst/>
              <a:cxnLst>
                <a:cxn ang="0">
                  <a:pos x="T0" y="T1"/>
                </a:cxn>
                <a:cxn ang="0">
                  <a:pos x="T2" y="T3"/>
                </a:cxn>
                <a:cxn ang="0">
                  <a:pos x="T4" y="T5"/>
                </a:cxn>
                <a:cxn ang="0">
                  <a:pos x="T6" y="T7"/>
                </a:cxn>
              </a:cxnLst>
              <a:rect l="0" t="0" r="r" b="b"/>
              <a:pathLst>
                <a:path w="27" h="19">
                  <a:moveTo>
                    <a:pt x="7" y="0"/>
                  </a:moveTo>
                  <a:cubicBezTo>
                    <a:pt x="15" y="0"/>
                    <a:pt x="21" y="4"/>
                    <a:pt x="27" y="11"/>
                  </a:cubicBezTo>
                  <a:cubicBezTo>
                    <a:pt x="26" y="12"/>
                    <a:pt x="25" y="13"/>
                    <a:pt x="26" y="15"/>
                  </a:cubicBezTo>
                  <a:cubicBezTo>
                    <a:pt x="16" y="19"/>
                    <a:pt x="0"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2" name="Freeform 1243"/>
            <p:cNvSpPr>
              <a:spLocks/>
            </p:cNvSpPr>
            <p:nvPr userDrawn="1"/>
          </p:nvSpPr>
          <p:spPr bwMode="auto">
            <a:xfrm>
              <a:off x="4041" y="1146"/>
              <a:ext cx="35" cy="23"/>
            </a:xfrm>
            <a:custGeom>
              <a:avLst/>
              <a:gdLst>
                <a:gd name="T0" fmla="*/ 8 w 15"/>
                <a:gd name="T1" fmla="*/ 0 h 10"/>
                <a:gd name="T2" fmla="*/ 15 w 15"/>
                <a:gd name="T3" fmla="*/ 7 h 10"/>
                <a:gd name="T4" fmla="*/ 14 w 15"/>
                <a:gd name="T5" fmla="*/ 10 h 10"/>
                <a:gd name="T6" fmla="*/ 8 w 15"/>
                <a:gd name="T7" fmla="*/ 0 h 10"/>
              </a:gdLst>
              <a:ahLst/>
              <a:cxnLst>
                <a:cxn ang="0">
                  <a:pos x="T0" y="T1"/>
                </a:cxn>
                <a:cxn ang="0">
                  <a:pos x="T2" y="T3"/>
                </a:cxn>
                <a:cxn ang="0">
                  <a:pos x="T4" y="T5"/>
                </a:cxn>
                <a:cxn ang="0">
                  <a:pos x="T6" y="T7"/>
                </a:cxn>
              </a:cxnLst>
              <a:rect l="0" t="0" r="r" b="b"/>
              <a:pathLst>
                <a:path w="15" h="10">
                  <a:moveTo>
                    <a:pt x="8" y="0"/>
                  </a:moveTo>
                  <a:cubicBezTo>
                    <a:pt x="10" y="3"/>
                    <a:pt x="14" y="2"/>
                    <a:pt x="15" y="7"/>
                  </a:cubicBezTo>
                  <a:cubicBezTo>
                    <a:pt x="14" y="7"/>
                    <a:pt x="13" y="8"/>
                    <a:pt x="14" y="10"/>
                  </a:cubicBezTo>
                  <a:cubicBezTo>
                    <a:pt x="6" y="10"/>
                    <a:pt x="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3" name="Freeform 1244"/>
            <p:cNvSpPr>
              <a:spLocks/>
            </p:cNvSpPr>
            <p:nvPr userDrawn="1"/>
          </p:nvSpPr>
          <p:spPr bwMode="auto">
            <a:xfrm>
              <a:off x="4171" y="1470"/>
              <a:ext cx="14" cy="14"/>
            </a:xfrm>
            <a:custGeom>
              <a:avLst/>
              <a:gdLst>
                <a:gd name="T0" fmla="*/ 0 w 6"/>
                <a:gd name="T1" fmla="*/ 4 h 6"/>
                <a:gd name="T2" fmla="*/ 0 w 6"/>
                <a:gd name="T3" fmla="*/ 1 h 6"/>
                <a:gd name="T4" fmla="*/ 1 w 6"/>
                <a:gd name="T5" fmla="*/ 0 h 6"/>
                <a:gd name="T6" fmla="*/ 4 w 6"/>
                <a:gd name="T7" fmla="*/ 0 h 6"/>
                <a:gd name="T8" fmla="*/ 5 w 6"/>
                <a:gd name="T9" fmla="*/ 2 h 6"/>
                <a:gd name="T10" fmla="*/ 6 w 6"/>
                <a:gd name="T11" fmla="*/ 5 h 6"/>
                <a:gd name="T12" fmla="*/ 5 w 6"/>
                <a:gd name="T13" fmla="*/ 6 h 6"/>
                <a:gd name="T14" fmla="*/ 2 w 6"/>
                <a:gd name="T15" fmla="*/ 6 h 6"/>
                <a:gd name="T16" fmla="*/ 0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0" y="4"/>
                  </a:moveTo>
                  <a:cubicBezTo>
                    <a:pt x="0" y="3"/>
                    <a:pt x="0" y="2"/>
                    <a:pt x="0" y="1"/>
                  </a:cubicBezTo>
                  <a:cubicBezTo>
                    <a:pt x="1" y="2"/>
                    <a:pt x="1" y="1"/>
                    <a:pt x="1" y="0"/>
                  </a:cubicBezTo>
                  <a:cubicBezTo>
                    <a:pt x="2" y="0"/>
                    <a:pt x="3" y="0"/>
                    <a:pt x="4" y="0"/>
                  </a:cubicBezTo>
                  <a:cubicBezTo>
                    <a:pt x="4" y="2"/>
                    <a:pt x="4" y="2"/>
                    <a:pt x="5" y="2"/>
                  </a:cubicBezTo>
                  <a:cubicBezTo>
                    <a:pt x="5" y="3"/>
                    <a:pt x="6" y="4"/>
                    <a:pt x="6" y="5"/>
                  </a:cubicBezTo>
                  <a:cubicBezTo>
                    <a:pt x="5" y="4"/>
                    <a:pt x="5" y="5"/>
                    <a:pt x="5" y="6"/>
                  </a:cubicBezTo>
                  <a:cubicBezTo>
                    <a:pt x="4" y="6"/>
                    <a:pt x="3" y="6"/>
                    <a:pt x="2" y="6"/>
                  </a:cubicBezTo>
                  <a:cubicBezTo>
                    <a:pt x="2" y="5"/>
                    <a:pt x="1"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4" name="Freeform 1245"/>
            <p:cNvSpPr>
              <a:spLocks/>
            </p:cNvSpPr>
            <p:nvPr userDrawn="1"/>
          </p:nvSpPr>
          <p:spPr bwMode="auto">
            <a:xfrm>
              <a:off x="3315" y="235"/>
              <a:ext cx="94" cy="85"/>
            </a:xfrm>
            <a:custGeom>
              <a:avLst/>
              <a:gdLst>
                <a:gd name="T0" fmla="*/ 0 w 40"/>
                <a:gd name="T1" fmla="*/ 7 h 36"/>
                <a:gd name="T2" fmla="*/ 40 w 40"/>
                <a:gd name="T3" fmla="*/ 29 h 36"/>
                <a:gd name="T4" fmla="*/ 0 w 40"/>
                <a:gd name="T5" fmla="*/ 7 h 36"/>
              </a:gdLst>
              <a:ahLst/>
              <a:cxnLst>
                <a:cxn ang="0">
                  <a:pos x="T0" y="T1"/>
                </a:cxn>
                <a:cxn ang="0">
                  <a:pos x="T2" y="T3"/>
                </a:cxn>
                <a:cxn ang="0">
                  <a:pos x="T4" y="T5"/>
                </a:cxn>
              </a:cxnLst>
              <a:rect l="0" t="0" r="r" b="b"/>
              <a:pathLst>
                <a:path w="40" h="36">
                  <a:moveTo>
                    <a:pt x="0" y="7"/>
                  </a:moveTo>
                  <a:cubicBezTo>
                    <a:pt x="16" y="0"/>
                    <a:pt x="37" y="12"/>
                    <a:pt x="40" y="29"/>
                  </a:cubicBezTo>
                  <a:cubicBezTo>
                    <a:pt x="25" y="36"/>
                    <a:pt x="3" y="23"/>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5" name="Freeform 1246"/>
            <p:cNvSpPr>
              <a:spLocks/>
            </p:cNvSpPr>
            <p:nvPr userDrawn="1"/>
          </p:nvSpPr>
          <p:spPr bwMode="auto">
            <a:xfrm>
              <a:off x="3672" y="649"/>
              <a:ext cx="66" cy="45"/>
            </a:xfrm>
            <a:custGeom>
              <a:avLst/>
              <a:gdLst>
                <a:gd name="T0" fmla="*/ 8 w 28"/>
                <a:gd name="T1" fmla="*/ 0 h 19"/>
                <a:gd name="T2" fmla="*/ 28 w 28"/>
                <a:gd name="T3" fmla="*/ 11 h 19"/>
                <a:gd name="T4" fmla="*/ 27 w 28"/>
                <a:gd name="T5" fmla="*/ 15 h 19"/>
                <a:gd name="T6" fmla="*/ 8 w 28"/>
                <a:gd name="T7" fmla="*/ 0 h 19"/>
              </a:gdLst>
              <a:ahLst/>
              <a:cxnLst>
                <a:cxn ang="0">
                  <a:pos x="T0" y="T1"/>
                </a:cxn>
                <a:cxn ang="0">
                  <a:pos x="T2" y="T3"/>
                </a:cxn>
                <a:cxn ang="0">
                  <a:pos x="T4" y="T5"/>
                </a:cxn>
                <a:cxn ang="0">
                  <a:pos x="T6" y="T7"/>
                </a:cxn>
              </a:cxnLst>
              <a:rect l="0" t="0" r="r" b="b"/>
              <a:pathLst>
                <a:path w="28" h="19">
                  <a:moveTo>
                    <a:pt x="8" y="0"/>
                  </a:moveTo>
                  <a:cubicBezTo>
                    <a:pt x="16" y="0"/>
                    <a:pt x="22" y="4"/>
                    <a:pt x="28" y="11"/>
                  </a:cubicBezTo>
                  <a:cubicBezTo>
                    <a:pt x="27" y="12"/>
                    <a:pt x="26" y="13"/>
                    <a:pt x="27" y="15"/>
                  </a:cubicBezTo>
                  <a:cubicBezTo>
                    <a:pt x="17" y="19"/>
                    <a:pt x="0" y="2"/>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6" name="Freeform 1247"/>
            <p:cNvSpPr>
              <a:spLocks/>
            </p:cNvSpPr>
            <p:nvPr userDrawn="1"/>
          </p:nvSpPr>
          <p:spPr bwMode="auto">
            <a:xfrm>
              <a:off x="4003" y="1034"/>
              <a:ext cx="43" cy="26"/>
            </a:xfrm>
            <a:custGeom>
              <a:avLst/>
              <a:gdLst>
                <a:gd name="T0" fmla="*/ 9 w 18"/>
                <a:gd name="T1" fmla="*/ 0 h 11"/>
                <a:gd name="T2" fmla="*/ 18 w 18"/>
                <a:gd name="T3" fmla="*/ 7 h 11"/>
                <a:gd name="T4" fmla="*/ 17 w 18"/>
                <a:gd name="T5" fmla="*/ 10 h 11"/>
                <a:gd name="T6" fmla="*/ 9 w 18"/>
                <a:gd name="T7" fmla="*/ 0 h 11"/>
              </a:gdLst>
              <a:ahLst/>
              <a:cxnLst>
                <a:cxn ang="0">
                  <a:pos x="T0" y="T1"/>
                </a:cxn>
                <a:cxn ang="0">
                  <a:pos x="T2" y="T3"/>
                </a:cxn>
                <a:cxn ang="0">
                  <a:pos x="T4" y="T5"/>
                </a:cxn>
                <a:cxn ang="0">
                  <a:pos x="T6" y="T7"/>
                </a:cxn>
              </a:cxnLst>
              <a:rect l="0" t="0" r="r" b="b"/>
              <a:pathLst>
                <a:path w="18" h="11">
                  <a:moveTo>
                    <a:pt x="9" y="0"/>
                  </a:moveTo>
                  <a:cubicBezTo>
                    <a:pt x="12" y="3"/>
                    <a:pt x="16" y="2"/>
                    <a:pt x="18" y="7"/>
                  </a:cubicBezTo>
                  <a:cubicBezTo>
                    <a:pt x="17" y="7"/>
                    <a:pt x="16" y="8"/>
                    <a:pt x="17" y="10"/>
                  </a:cubicBezTo>
                  <a:cubicBezTo>
                    <a:pt x="8" y="11"/>
                    <a:pt x="0"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7" name="Freeform 1248"/>
            <p:cNvSpPr>
              <a:spLocks/>
            </p:cNvSpPr>
            <p:nvPr userDrawn="1"/>
          </p:nvSpPr>
          <p:spPr bwMode="auto">
            <a:xfrm>
              <a:off x="4176" y="1382"/>
              <a:ext cx="14" cy="14"/>
            </a:xfrm>
            <a:custGeom>
              <a:avLst/>
              <a:gdLst>
                <a:gd name="T0" fmla="*/ 1 w 6"/>
                <a:gd name="T1" fmla="*/ 4 h 6"/>
                <a:gd name="T2" fmla="*/ 0 w 6"/>
                <a:gd name="T3" fmla="*/ 1 h 6"/>
                <a:gd name="T4" fmla="*/ 1 w 6"/>
                <a:gd name="T5" fmla="*/ 0 h 6"/>
                <a:gd name="T6" fmla="*/ 4 w 6"/>
                <a:gd name="T7" fmla="*/ 0 h 6"/>
                <a:gd name="T8" fmla="*/ 6 w 6"/>
                <a:gd name="T9" fmla="*/ 1 h 6"/>
                <a:gd name="T10" fmla="*/ 6 w 6"/>
                <a:gd name="T11" fmla="*/ 4 h 6"/>
                <a:gd name="T12" fmla="*/ 5 w 6"/>
                <a:gd name="T13" fmla="*/ 6 h 6"/>
                <a:gd name="T14" fmla="*/ 3 w 6"/>
                <a:gd name="T15" fmla="*/ 6 h 6"/>
                <a:gd name="T16" fmla="*/ 1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4"/>
                  </a:moveTo>
                  <a:cubicBezTo>
                    <a:pt x="1" y="3"/>
                    <a:pt x="0" y="2"/>
                    <a:pt x="0" y="1"/>
                  </a:cubicBezTo>
                  <a:cubicBezTo>
                    <a:pt x="1" y="1"/>
                    <a:pt x="1" y="1"/>
                    <a:pt x="1" y="0"/>
                  </a:cubicBezTo>
                  <a:cubicBezTo>
                    <a:pt x="2" y="0"/>
                    <a:pt x="3" y="0"/>
                    <a:pt x="4" y="0"/>
                  </a:cubicBezTo>
                  <a:cubicBezTo>
                    <a:pt x="4" y="1"/>
                    <a:pt x="5" y="1"/>
                    <a:pt x="6" y="1"/>
                  </a:cubicBezTo>
                  <a:cubicBezTo>
                    <a:pt x="6" y="2"/>
                    <a:pt x="6" y="3"/>
                    <a:pt x="6" y="4"/>
                  </a:cubicBezTo>
                  <a:cubicBezTo>
                    <a:pt x="5" y="4"/>
                    <a:pt x="5" y="5"/>
                    <a:pt x="5" y="6"/>
                  </a:cubicBezTo>
                  <a:cubicBezTo>
                    <a:pt x="4" y="6"/>
                    <a:pt x="3" y="6"/>
                    <a:pt x="3" y="6"/>
                  </a:cubicBezTo>
                  <a:cubicBezTo>
                    <a:pt x="3" y="4"/>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8" name="Freeform 1249"/>
            <p:cNvSpPr>
              <a:spLocks/>
            </p:cNvSpPr>
            <p:nvPr userDrawn="1"/>
          </p:nvSpPr>
          <p:spPr bwMode="auto">
            <a:xfrm>
              <a:off x="3265" y="112"/>
              <a:ext cx="142" cy="97"/>
            </a:xfrm>
            <a:custGeom>
              <a:avLst/>
              <a:gdLst>
                <a:gd name="T0" fmla="*/ 12 w 60"/>
                <a:gd name="T1" fmla="*/ 27 h 41"/>
                <a:gd name="T2" fmla="*/ 1 w 60"/>
                <a:gd name="T3" fmla="*/ 16 h 41"/>
                <a:gd name="T4" fmla="*/ 42 w 60"/>
                <a:gd name="T5" fmla="*/ 36 h 41"/>
                <a:gd name="T6" fmla="*/ 12 w 60"/>
                <a:gd name="T7" fmla="*/ 27 h 41"/>
              </a:gdLst>
              <a:ahLst/>
              <a:cxnLst>
                <a:cxn ang="0">
                  <a:pos x="T0" y="T1"/>
                </a:cxn>
                <a:cxn ang="0">
                  <a:pos x="T2" y="T3"/>
                </a:cxn>
                <a:cxn ang="0">
                  <a:pos x="T4" y="T5"/>
                </a:cxn>
                <a:cxn ang="0">
                  <a:pos x="T6" y="T7"/>
                </a:cxn>
              </a:cxnLst>
              <a:rect l="0" t="0" r="r" b="b"/>
              <a:pathLst>
                <a:path w="60" h="41">
                  <a:moveTo>
                    <a:pt x="12" y="27"/>
                  </a:moveTo>
                  <a:cubicBezTo>
                    <a:pt x="6" y="22"/>
                    <a:pt x="1" y="18"/>
                    <a:pt x="1" y="16"/>
                  </a:cubicBezTo>
                  <a:cubicBezTo>
                    <a:pt x="0" y="0"/>
                    <a:pt x="60" y="27"/>
                    <a:pt x="42" y="36"/>
                  </a:cubicBezTo>
                  <a:cubicBezTo>
                    <a:pt x="31" y="41"/>
                    <a:pt x="21" y="34"/>
                    <a:pt x="1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9" name="Freeform 1250"/>
            <p:cNvSpPr>
              <a:spLocks/>
            </p:cNvSpPr>
            <p:nvPr userDrawn="1"/>
          </p:nvSpPr>
          <p:spPr bwMode="auto">
            <a:xfrm>
              <a:off x="3598" y="528"/>
              <a:ext cx="93" cy="43"/>
            </a:xfrm>
            <a:custGeom>
              <a:avLst/>
              <a:gdLst>
                <a:gd name="T0" fmla="*/ 16 w 39"/>
                <a:gd name="T1" fmla="*/ 0 h 18"/>
                <a:gd name="T2" fmla="*/ 32 w 39"/>
                <a:gd name="T3" fmla="*/ 18 h 18"/>
                <a:gd name="T4" fmla="*/ 16 w 39"/>
                <a:gd name="T5" fmla="*/ 0 h 18"/>
              </a:gdLst>
              <a:ahLst/>
              <a:cxnLst>
                <a:cxn ang="0">
                  <a:pos x="T0" y="T1"/>
                </a:cxn>
                <a:cxn ang="0">
                  <a:pos x="T2" y="T3"/>
                </a:cxn>
                <a:cxn ang="0">
                  <a:pos x="T4" y="T5"/>
                </a:cxn>
              </a:cxnLst>
              <a:rect l="0" t="0" r="r" b="b"/>
              <a:pathLst>
                <a:path w="39" h="18">
                  <a:moveTo>
                    <a:pt x="16" y="0"/>
                  </a:moveTo>
                  <a:cubicBezTo>
                    <a:pt x="29" y="3"/>
                    <a:pt x="39" y="14"/>
                    <a:pt x="32" y="18"/>
                  </a:cubicBezTo>
                  <a:cubicBezTo>
                    <a:pt x="17" y="18"/>
                    <a:pt x="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0" name="Freeform 1251"/>
            <p:cNvSpPr>
              <a:spLocks/>
            </p:cNvSpPr>
            <p:nvPr userDrawn="1"/>
          </p:nvSpPr>
          <p:spPr bwMode="auto">
            <a:xfrm>
              <a:off x="3951" y="918"/>
              <a:ext cx="45" cy="29"/>
            </a:xfrm>
            <a:custGeom>
              <a:avLst/>
              <a:gdLst>
                <a:gd name="T0" fmla="*/ 10 w 19"/>
                <a:gd name="T1" fmla="*/ 0 h 12"/>
                <a:gd name="T2" fmla="*/ 19 w 19"/>
                <a:gd name="T3" fmla="*/ 7 h 12"/>
                <a:gd name="T4" fmla="*/ 18 w 19"/>
                <a:gd name="T5" fmla="*/ 11 h 12"/>
                <a:gd name="T6" fmla="*/ 10 w 19"/>
                <a:gd name="T7" fmla="*/ 0 h 12"/>
              </a:gdLst>
              <a:ahLst/>
              <a:cxnLst>
                <a:cxn ang="0">
                  <a:pos x="T0" y="T1"/>
                </a:cxn>
                <a:cxn ang="0">
                  <a:pos x="T2" y="T3"/>
                </a:cxn>
                <a:cxn ang="0">
                  <a:pos x="T4" y="T5"/>
                </a:cxn>
                <a:cxn ang="0">
                  <a:pos x="T6" y="T7"/>
                </a:cxn>
              </a:cxnLst>
              <a:rect l="0" t="0" r="r" b="b"/>
              <a:pathLst>
                <a:path w="19" h="12">
                  <a:moveTo>
                    <a:pt x="10" y="0"/>
                  </a:moveTo>
                  <a:cubicBezTo>
                    <a:pt x="13" y="4"/>
                    <a:pt x="17" y="2"/>
                    <a:pt x="19" y="7"/>
                  </a:cubicBezTo>
                  <a:cubicBezTo>
                    <a:pt x="18" y="8"/>
                    <a:pt x="17" y="9"/>
                    <a:pt x="18" y="11"/>
                  </a:cubicBezTo>
                  <a:cubicBezTo>
                    <a:pt x="9" y="12"/>
                    <a:pt x="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1" name="Freeform 1252"/>
            <p:cNvSpPr>
              <a:spLocks/>
            </p:cNvSpPr>
            <p:nvPr userDrawn="1"/>
          </p:nvSpPr>
          <p:spPr bwMode="auto">
            <a:xfrm>
              <a:off x="4185" y="1285"/>
              <a:ext cx="14" cy="14"/>
            </a:xfrm>
            <a:custGeom>
              <a:avLst/>
              <a:gdLst>
                <a:gd name="T0" fmla="*/ 1 w 6"/>
                <a:gd name="T1" fmla="*/ 5 h 6"/>
                <a:gd name="T2" fmla="*/ 0 w 6"/>
                <a:gd name="T3" fmla="*/ 2 h 6"/>
                <a:gd name="T4" fmla="*/ 1 w 6"/>
                <a:gd name="T5" fmla="*/ 0 h 6"/>
                <a:gd name="T6" fmla="*/ 4 w 6"/>
                <a:gd name="T7" fmla="*/ 0 h 6"/>
                <a:gd name="T8" fmla="*/ 6 w 6"/>
                <a:gd name="T9" fmla="*/ 1 h 6"/>
                <a:gd name="T10" fmla="*/ 6 w 6"/>
                <a:gd name="T11" fmla="*/ 4 h 6"/>
                <a:gd name="T12" fmla="*/ 5 w 6"/>
                <a:gd name="T13" fmla="*/ 6 h 6"/>
                <a:gd name="T14" fmla="*/ 2 w 6"/>
                <a:gd name="T15" fmla="*/ 6 h 6"/>
                <a:gd name="T16" fmla="*/ 1 w 6"/>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5"/>
                  </a:moveTo>
                  <a:cubicBezTo>
                    <a:pt x="0" y="4"/>
                    <a:pt x="0" y="3"/>
                    <a:pt x="0" y="2"/>
                  </a:cubicBezTo>
                  <a:cubicBezTo>
                    <a:pt x="1" y="2"/>
                    <a:pt x="1" y="1"/>
                    <a:pt x="1" y="0"/>
                  </a:cubicBezTo>
                  <a:cubicBezTo>
                    <a:pt x="2" y="0"/>
                    <a:pt x="3" y="0"/>
                    <a:pt x="4" y="0"/>
                  </a:cubicBezTo>
                  <a:cubicBezTo>
                    <a:pt x="4" y="1"/>
                    <a:pt x="5" y="1"/>
                    <a:pt x="6" y="1"/>
                  </a:cubicBezTo>
                  <a:cubicBezTo>
                    <a:pt x="6" y="2"/>
                    <a:pt x="6" y="3"/>
                    <a:pt x="6" y="4"/>
                  </a:cubicBezTo>
                  <a:cubicBezTo>
                    <a:pt x="5" y="4"/>
                    <a:pt x="5" y="5"/>
                    <a:pt x="5" y="6"/>
                  </a:cubicBezTo>
                  <a:cubicBezTo>
                    <a:pt x="4" y="6"/>
                    <a:pt x="3" y="6"/>
                    <a:pt x="2" y="6"/>
                  </a:cubicBezTo>
                  <a:cubicBezTo>
                    <a:pt x="2"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2" name="Freeform 1253"/>
            <p:cNvSpPr>
              <a:spLocks/>
            </p:cNvSpPr>
            <p:nvPr userDrawn="1"/>
          </p:nvSpPr>
          <p:spPr bwMode="auto">
            <a:xfrm>
              <a:off x="3225" y="19"/>
              <a:ext cx="135" cy="121"/>
            </a:xfrm>
            <a:custGeom>
              <a:avLst/>
              <a:gdLst>
                <a:gd name="T0" fmla="*/ 30 w 57"/>
                <a:gd name="T1" fmla="*/ 0 h 51"/>
                <a:gd name="T2" fmla="*/ 18 w 57"/>
                <a:gd name="T3" fmla="*/ 0 h 51"/>
                <a:gd name="T4" fmla="*/ 10 w 57"/>
                <a:gd name="T5" fmla="*/ 0 h 51"/>
                <a:gd name="T6" fmla="*/ 16 w 57"/>
                <a:gd name="T7" fmla="*/ 22 h 51"/>
                <a:gd name="T8" fmla="*/ 30 w 57"/>
                <a:gd name="T9" fmla="*/ 0 h 51"/>
              </a:gdLst>
              <a:ahLst/>
              <a:cxnLst>
                <a:cxn ang="0">
                  <a:pos x="T0" y="T1"/>
                </a:cxn>
                <a:cxn ang="0">
                  <a:pos x="T2" y="T3"/>
                </a:cxn>
                <a:cxn ang="0">
                  <a:pos x="T4" y="T5"/>
                </a:cxn>
                <a:cxn ang="0">
                  <a:pos x="T6" y="T7"/>
                </a:cxn>
                <a:cxn ang="0">
                  <a:pos x="T8" y="T9"/>
                </a:cxn>
              </a:cxnLst>
              <a:rect l="0" t="0" r="r" b="b"/>
              <a:pathLst>
                <a:path w="57" h="51">
                  <a:moveTo>
                    <a:pt x="30" y="0"/>
                  </a:moveTo>
                  <a:cubicBezTo>
                    <a:pt x="26" y="0"/>
                    <a:pt x="22" y="0"/>
                    <a:pt x="18" y="0"/>
                  </a:cubicBezTo>
                  <a:cubicBezTo>
                    <a:pt x="15" y="0"/>
                    <a:pt x="12" y="0"/>
                    <a:pt x="10" y="0"/>
                  </a:cubicBezTo>
                  <a:cubicBezTo>
                    <a:pt x="4" y="2"/>
                    <a:pt x="0" y="10"/>
                    <a:pt x="16" y="22"/>
                  </a:cubicBezTo>
                  <a:cubicBezTo>
                    <a:pt x="57" y="51"/>
                    <a:pt x="55" y="9"/>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3" name="Freeform 1254"/>
            <p:cNvSpPr>
              <a:spLocks/>
            </p:cNvSpPr>
            <p:nvPr userDrawn="1"/>
          </p:nvSpPr>
          <p:spPr bwMode="auto">
            <a:xfrm>
              <a:off x="3544" y="405"/>
              <a:ext cx="88" cy="69"/>
            </a:xfrm>
            <a:custGeom>
              <a:avLst/>
              <a:gdLst>
                <a:gd name="T0" fmla="*/ 7 w 37"/>
                <a:gd name="T1" fmla="*/ 2 h 29"/>
                <a:gd name="T2" fmla="*/ 37 w 37"/>
                <a:gd name="T3" fmla="*/ 17 h 29"/>
                <a:gd name="T4" fmla="*/ 7 w 37"/>
                <a:gd name="T5" fmla="*/ 2 h 29"/>
              </a:gdLst>
              <a:ahLst/>
              <a:cxnLst>
                <a:cxn ang="0">
                  <a:pos x="T0" y="T1"/>
                </a:cxn>
                <a:cxn ang="0">
                  <a:pos x="T2" y="T3"/>
                </a:cxn>
                <a:cxn ang="0">
                  <a:pos x="T4" y="T5"/>
                </a:cxn>
              </a:cxnLst>
              <a:rect l="0" t="0" r="r" b="b"/>
              <a:pathLst>
                <a:path w="37" h="29">
                  <a:moveTo>
                    <a:pt x="7" y="2"/>
                  </a:moveTo>
                  <a:cubicBezTo>
                    <a:pt x="19" y="0"/>
                    <a:pt x="29" y="5"/>
                    <a:pt x="37" y="17"/>
                  </a:cubicBezTo>
                  <a:cubicBezTo>
                    <a:pt x="36" y="29"/>
                    <a:pt x="0" y="12"/>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4" name="Freeform 1255"/>
            <p:cNvSpPr>
              <a:spLocks/>
            </p:cNvSpPr>
            <p:nvPr userDrawn="1"/>
          </p:nvSpPr>
          <p:spPr bwMode="auto">
            <a:xfrm>
              <a:off x="3878" y="795"/>
              <a:ext cx="73" cy="36"/>
            </a:xfrm>
            <a:custGeom>
              <a:avLst/>
              <a:gdLst>
                <a:gd name="T0" fmla="*/ 20 w 31"/>
                <a:gd name="T1" fmla="*/ 12 h 15"/>
                <a:gd name="T2" fmla="*/ 30 w 31"/>
                <a:gd name="T3" fmla="*/ 14 h 15"/>
                <a:gd name="T4" fmla="*/ 20 w 31"/>
                <a:gd name="T5" fmla="*/ 12 h 15"/>
              </a:gdLst>
              <a:ahLst/>
              <a:cxnLst>
                <a:cxn ang="0">
                  <a:pos x="T0" y="T1"/>
                </a:cxn>
                <a:cxn ang="0">
                  <a:pos x="T2" y="T3"/>
                </a:cxn>
                <a:cxn ang="0">
                  <a:pos x="T4" y="T5"/>
                </a:cxn>
              </a:cxnLst>
              <a:rect l="0" t="0" r="r" b="b"/>
              <a:pathLst>
                <a:path w="31" h="15">
                  <a:moveTo>
                    <a:pt x="20" y="12"/>
                  </a:moveTo>
                  <a:cubicBezTo>
                    <a:pt x="0" y="0"/>
                    <a:pt x="31" y="1"/>
                    <a:pt x="30" y="14"/>
                  </a:cubicBezTo>
                  <a:cubicBezTo>
                    <a:pt x="26" y="14"/>
                    <a:pt x="23" y="15"/>
                    <a:pt x="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5" name="Freeform 1256"/>
            <p:cNvSpPr>
              <a:spLocks/>
            </p:cNvSpPr>
            <p:nvPr userDrawn="1"/>
          </p:nvSpPr>
          <p:spPr bwMode="auto">
            <a:xfrm>
              <a:off x="4176" y="1179"/>
              <a:ext cx="19" cy="16"/>
            </a:xfrm>
            <a:custGeom>
              <a:avLst/>
              <a:gdLst>
                <a:gd name="T0" fmla="*/ 2 w 8"/>
                <a:gd name="T1" fmla="*/ 5 h 7"/>
                <a:gd name="T2" fmla="*/ 0 w 8"/>
                <a:gd name="T3" fmla="*/ 2 h 7"/>
                <a:gd name="T4" fmla="*/ 1 w 8"/>
                <a:gd name="T5" fmla="*/ 0 h 7"/>
                <a:gd name="T6" fmla="*/ 4 w 8"/>
                <a:gd name="T7" fmla="*/ 0 h 7"/>
                <a:gd name="T8" fmla="*/ 7 w 8"/>
                <a:gd name="T9" fmla="*/ 1 h 7"/>
                <a:gd name="T10" fmla="*/ 8 w 8"/>
                <a:gd name="T11" fmla="*/ 5 h 7"/>
                <a:gd name="T12" fmla="*/ 8 w 8"/>
                <a:gd name="T13" fmla="*/ 6 h 7"/>
                <a:gd name="T14" fmla="*/ 4 w 8"/>
                <a:gd name="T15" fmla="*/ 7 h 7"/>
                <a:gd name="T16" fmla="*/ 2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5"/>
                  </a:moveTo>
                  <a:cubicBezTo>
                    <a:pt x="1" y="4"/>
                    <a:pt x="1" y="3"/>
                    <a:pt x="0" y="2"/>
                  </a:cubicBezTo>
                  <a:cubicBezTo>
                    <a:pt x="2" y="2"/>
                    <a:pt x="2" y="1"/>
                    <a:pt x="1" y="0"/>
                  </a:cubicBezTo>
                  <a:cubicBezTo>
                    <a:pt x="2" y="0"/>
                    <a:pt x="3" y="0"/>
                    <a:pt x="4" y="0"/>
                  </a:cubicBezTo>
                  <a:cubicBezTo>
                    <a:pt x="5" y="1"/>
                    <a:pt x="6" y="1"/>
                    <a:pt x="7" y="1"/>
                  </a:cubicBezTo>
                  <a:cubicBezTo>
                    <a:pt x="7" y="2"/>
                    <a:pt x="8" y="4"/>
                    <a:pt x="8" y="5"/>
                  </a:cubicBezTo>
                  <a:cubicBezTo>
                    <a:pt x="7" y="4"/>
                    <a:pt x="7" y="5"/>
                    <a:pt x="8" y="6"/>
                  </a:cubicBezTo>
                  <a:cubicBezTo>
                    <a:pt x="6" y="6"/>
                    <a:pt x="5" y="7"/>
                    <a:pt x="4" y="7"/>
                  </a:cubicBezTo>
                  <a:cubicBezTo>
                    <a:pt x="4" y="5"/>
                    <a:pt x="3"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6" name="Freeform 1257"/>
            <p:cNvSpPr>
              <a:spLocks/>
            </p:cNvSpPr>
            <p:nvPr userDrawn="1"/>
          </p:nvSpPr>
          <p:spPr bwMode="auto">
            <a:xfrm>
              <a:off x="3494" y="289"/>
              <a:ext cx="90" cy="66"/>
            </a:xfrm>
            <a:custGeom>
              <a:avLst/>
              <a:gdLst>
                <a:gd name="T0" fmla="*/ 0 w 38"/>
                <a:gd name="T1" fmla="*/ 2 h 28"/>
                <a:gd name="T2" fmla="*/ 23 w 38"/>
                <a:gd name="T3" fmla="*/ 3 h 28"/>
                <a:gd name="T4" fmla="*/ 38 w 38"/>
                <a:gd name="T5" fmla="*/ 21 h 28"/>
                <a:gd name="T6" fmla="*/ 0 w 38"/>
                <a:gd name="T7" fmla="*/ 2 h 28"/>
              </a:gdLst>
              <a:ahLst/>
              <a:cxnLst>
                <a:cxn ang="0">
                  <a:pos x="T0" y="T1"/>
                </a:cxn>
                <a:cxn ang="0">
                  <a:pos x="T2" y="T3"/>
                </a:cxn>
                <a:cxn ang="0">
                  <a:pos x="T4" y="T5"/>
                </a:cxn>
                <a:cxn ang="0">
                  <a:pos x="T6" y="T7"/>
                </a:cxn>
              </a:cxnLst>
              <a:rect l="0" t="0" r="r" b="b"/>
              <a:pathLst>
                <a:path w="38" h="28">
                  <a:moveTo>
                    <a:pt x="0" y="2"/>
                  </a:moveTo>
                  <a:cubicBezTo>
                    <a:pt x="5" y="0"/>
                    <a:pt x="15" y="0"/>
                    <a:pt x="23" y="3"/>
                  </a:cubicBezTo>
                  <a:cubicBezTo>
                    <a:pt x="31" y="8"/>
                    <a:pt x="37" y="15"/>
                    <a:pt x="38" y="21"/>
                  </a:cubicBezTo>
                  <a:cubicBezTo>
                    <a:pt x="27" y="28"/>
                    <a:pt x="2" y="16"/>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7" name="Freeform 1258"/>
            <p:cNvSpPr>
              <a:spLocks/>
            </p:cNvSpPr>
            <p:nvPr userDrawn="1"/>
          </p:nvSpPr>
          <p:spPr bwMode="auto">
            <a:xfrm>
              <a:off x="3823" y="684"/>
              <a:ext cx="78" cy="36"/>
            </a:xfrm>
            <a:custGeom>
              <a:avLst/>
              <a:gdLst>
                <a:gd name="T0" fmla="*/ 21 w 33"/>
                <a:gd name="T1" fmla="*/ 12 h 15"/>
                <a:gd name="T2" fmla="*/ 31 w 33"/>
                <a:gd name="T3" fmla="*/ 14 h 15"/>
                <a:gd name="T4" fmla="*/ 21 w 33"/>
                <a:gd name="T5" fmla="*/ 12 h 15"/>
              </a:gdLst>
              <a:ahLst/>
              <a:cxnLst>
                <a:cxn ang="0">
                  <a:pos x="T0" y="T1"/>
                </a:cxn>
                <a:cxn ang="0">
                  <a:pos x="T2" y="T3"/>
                </a:cxn>
                <a:cxn ang="0">
                  <a:pos x="T4" y="T5"/>
                </a:cxn>
              </a:cxnLst>
              <a:rect l="0" t="0" r="r" b="b"/>
              <a:pathLst>
                <a:path w="33" h="15">
                  <a:moveTo>
                    <a:pt x="21" y="12"/>
                  </a:moveTo>
                  <a:cubicBezTo>
                    <a:pt x="0" y="0"/>
                    <a:pt x="33" y="1"/>
                    <a:pt x="31" y="14"/>
                  </a:cubicBezTo>
                  <a:cubicBezTo>
                    <a:pt x="28" y="14"/>
                    <a:pt x="24" y="15"/>
                    <a:pt x="2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8" name="Freeform 1259"/>
            <p:cNvSpPr>
              <a:spLocks/>
            </p:cNvSpPr>
            <p:nvPr userDrawn="1"/>
          </p:nvSpPr>
          <p:spPr bwMode="auto">
            <a:xfrm>
              <a:off x="4152" y="1067"/>
              <a:ext cx="21" cy="17"/>
            </a:xfrm>
            <a:custGeom>
              <a:avLst/>
              <a:gdLst>
                <a:gd name="T0" fmla="*/ 2 w 9"/>
                <a:gd name="T1" fmla="*/ 6 h 7"/>
                <a:gd name="T2" fmla="*/ 0 w 9"/>
                <a:gd name="T3" fmla="*/ 2 h 7"/>
                <a:gd name="T4" fmla="*/ 1 w 9"/>
                <a:gd name="T5" fmla="*/ 1 h 7"/>
                <a:gd name="T6" fmla="*/ 4 w 9"/>
                <a:gd name="T7" fmla="*/ 0 h 7"/>
                <a:gd name="T8" fmla="*/ 7 w 9"/>
                <a:gd name="T9" fmla="*/ 2 h 7"/>
                <a:gd name="T10" fmla="*/ 9 w 9"/>
                <a:gd name="T11" fmla="*/ 5 h 7"/>
                <a:gd name="T12" fmla="*/ 9 w 9"/>
                <a:gd name="T13" fmla="*/ 7 h 7"/>
                <a:gd name="T14" fmla="*/ 5 w 9"/>
                <a:gd name="T15" fmla="*/ 7 h 7"/>
                <a:gd name="T16" fmla="*/ 2 w 9"/>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2" y="6"/>
                  </a:moveTo>
                  <a:cubicBezTo>
                    <a:pt x="2" y="5"/>
                    <a:pt x="1" y="4"/>
                    <a:pt x="0" y="2"/>
                  </a:cubicBezTo>
                  <a:cubicBezTo>
                    <a:pt x="2" y="3"/>
                    <a:pt x="2" y="2"/>
                    <a:pt x="1" y="1"/>
                  </a:cubicBezTo>
                  <a:cubicBezTo>
                    <a:pt x="2" y="1"/>
                    <a:pt x="3" y="0"/>
                    <a:pt x="4" y="0"/>
                  </a:cubicBezTo>
                  <a:cubicBezTo>
                    <a:pt x="5" y="2"/>
                    <a:pt x="6" y="2"/>
                    <a:pt x="7" y="2"/>
                  </a:cubicBezTo>
                  <a:cubicBezTo>
                    <a:pt x="8" y="3"/>
                    <a:pt x="9" y="4"/>
                    <a:pt x="9" y="5"/>
                  </a:cubicBezTo>
                  <a:cubicBezTo>
                    <a:pt x="8" y="5"/>
                    <a:pt x="8" y="6"/>
                    <a:pt x="9" y="7"/>
                  </a:cubicBezTo>
                  <a:cubicBezTo>
                    <a:pt x="7" y="7"/>
                    <a:pt x="6" y="7"/>
                    <a:pt x="5" y="7"/>
                  </a:cubicBezTo>
                  <a:cubicBezTo>
                    <a:pt x="5" y="6"/>
                    <a:pt x="4"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9" name="Freeform 1260"/>
            <p:cNvSpPr>
              <a:spLocks/>
            </p:cNvSpPr>
            <p:nvPr userDrawn="1"/>
          </p:nvSpPr>
          <p:spPr bwMode="auto">
            <a:xfrm>
              <a:off x="3440" y="161"/>
              <a:ext cx="128" cy="128"/>
            </a:xfrm>
            <a:custGeom>
              <a:avLst/>
              <a:gdLst>
                <a:gd name="T0" fmla="*/ 10 w 54"/>
                <a:gd name="T1" fmla="*/ 19 h 54"/>
                <a:gd name="T2" fmla="*/ 12 w 54"/>
                <a:gd name="T3" fmla="*/ 3 h 54"/>
                <a:gd name="T4" fmla="*/ 10 w 54"/>
                <a:gd name="T5" fmla="*/ 19 h 54"/>
              </a:gdLst>
              <a:ahLst/>
              <a:cxnLst>
                <a:cxn ang="0">
                  <a:pos x="T0" y="T1"/>
                </a:cxn>
                <a:cxn ang="0">
                  <a:pos x="T2" y="T3"/>
                </a:cxn>
                <a:cxn ang="0">
                  <a:pos x="T4" y="T5"/>
                </a:cxn>
              </a:cxnLst>
              <a:rect l="0" t="0" r="r" b="b"/>
              <a:pathLst>
                <a:path w="54" h="54">
                  <a:moveTo>
                    <a:pt x="10" y="19"/>
                  </a:moveTo>
                  <a:cubicBezTo>
                    <a:pt x="0" y="8"/>
                    <a:pt x="4" y="4"/>
                    <a:pt x="12" y="3"/>
                  </a:cubicBezTo>
                  <a:cubicBezTo>
                    <a:pt x="54" y="0"/>
                    <a:pt x="44" y="54"/>
                    <a:pt x="1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0" name="Freeform 1261"/>
            <p:cNvSpPr>
              <a:spLocks/>
            </p:cNvSpPr>
            <p:nvPr userDrawn="1"/>
          </p:nvSpPr>
          <p:spPr bwMode="auto">
            <a:xfrm>
              <a:off x="3781" y="568"/>
              <a:ext cx="68" cy="45"/>
            </a:xfrm>
            <a:custGeom>
              <a:avLst/>
              <a:gdLst>
                <a:gd name="T0" fmla="*/ 9 w 29"/>
                <a:gd name="T1" fmla="*/ 1 h 19"/>
                <a:gd name="T2" fmla="*/ 29 w 29"/>
                <a:gd name="T3" fmla="*/ 12 h 19"/>
                <a:gd name="T4" fmla="*/ 28 w 29"/>
                <a:gd name="T5" fmla="*/ 15 h 19"/>
                <a:gd name="T6" fmla="*/ 9 w 29"/>
                <a:gd name="T7" fmla="*/ 1 h 19"/>
              </a:gdLst>
              <a:ahLst/>
              <a:cxnLst>
                <a:cxn ang="0">
                  <a:pos x="T0" y="T1"/>
                </a:cxn>
                <a:cxn ang="0">
                  <a:pos x="T2" y="T3"/>
                </a:cxn>
                <a:cxn ang="0">
                  <a:pos x="T4" y="T5"/>
                </a:cxn>
                <a:cxn ang="0">
                  <a:pos x="T6" y="T7"/>
                </a:cxn>
              </a:cxnLst>
              <a:rect l="0" t="0" r="r" b="b"/>
              <a:pathLst>
                <a:path w="29" h="19">
                  <a:moveTo>
                    <a:pt x="9" y="1"/>
                  </a:moveTo>
                  <a:cubicBezTo>
                    <a:pt x="17" y="0"/>
                    <a:pt x="23" y="4"/>
                    <a:pt x="29" y="12"/>
                  </a:cubicBezTo>
                  <a:cubicBezTo>
                    <a:pt x="28" y="12"/>
                    <a:pt x="26" y="13"/>
                    <a:pt x="28" y="15"/>
                  </a:cubicBezTo>
                  <a:cubicBezTo>
                    <a:pt x="17" y="19"/>
                    <a:pt x="0" y="3"/>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1" name="Freeform 1262"/>
            <p:cNvSpPr>
              <a:spLocks/>
            </p:cNvSpPr>
            <p:nvPr userDrawn="1"/>
          </p:nvSpPr>
          <p:spPr bwMode="auto">
            <a:xfrm>
              <a:off x="4112" y="956"/>
              <a:ext cx="24" cy="17"/>
            </a:xfrm>
            <a:custGeom>
              <a:avLst/>
              <a:gdLst>
                <a:gd name="T0" fmla="*/ 3 w 10"/>
                <a:gd name="T1" fmla="*/ 5 h 7"/>
                <a:gd name="T2" fmla="*/ 0 w 10"/>
                <a:gd name="T3" fmla="*/ 2 h 7"/>
                <a:gd name="T4" fmla="*/ 1 w 10"/>
                <a:gd name="T5" fmla="*/ 0 h 7"/>
                <a:gd name="T6" fmla="*/ 5 w 10"/>
                <a:gd name="T7" fmla="*/ 0 h 7"/>
                <a:gd name="T8" fmla="*/ 8 w 10"/>
                <a:gd name="T9" fmla="*/ 2 h 7"/>
                <a:gd name="T10" fmla="*/ 10 w 10"/>
                <a:gd name="T11" fmla="*/ 5 h 7"/>
                <a:gd name="T12" fmla="*/ 10 w 10"/>
                <a:gd name="T13" fmla="*/ 7 h 7"/>
                <a:gd name="T14" fmla="*/ 6 w 10"/>
                <a:gd name="T15" fmla="*/ 7 h 7"/>
                <a:gd name="T16" fmla="*/ 3 w 10"/>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5"/>
                  </a:moveTo>
                  <a:cubicBezTo>
                    <a:pt x="2" y="4"/>
                    <a:pt x="1" y="3"/>
                    <a:pt x="0" y="2"/>
                  </a:cubicBezTo>
                  <a:cubicBezTo>
                    <a:pt x="2" y="2"/>
                    <a:pt x="2" y="1"/>
                    <a:pt x="1" y="0"/>
                  </a:cubicBezTo>
                  <a:cubicBezTo>
                    <a:pt x="2" y="0"/>
                    <a:pt x="3" y="0"/>
                    <a:pt x="5" y="0"/>
                  </a:cubicBezTo>
                  <a:cubicBezTo>
                    <a:pt x="5" y="1"/>
                    <a:pt x="7" y="2"/>
                    <a:pt x="8" y="2"/>
                  </a:cubicBezTo>
                  <a:cubicBezTo>
                    <a:pt x="9" y="3"/>
                    <a:pt x="9" y="4"/>
                    <a:pt x="10" y="5"/>
                  </a:cubicBezTo>
                  <a:cubicBezTo>
                    <a:pt x="8" y="5"/>
                    <a:pt x="9" y="6"/>
                    <a:pt x="10" y="7"/>
                  </a:cubicBezTo>
                  <a:cubicBezTo>
                    <a:pt x="8" y="7"/>
                    <a:pt x="7" y="7"/>
                    <a:pt x="6" y="7"/>
                  </a:cubicBezTo>
                  <a:cubicBezTo>
                    <a:pt x="5" y="6"/>
                    <a:pt x="4"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2" name="Freeform 1263"/>
            <p:cNvSpPr>
              <a:spLocks/>
            </p:cNvSpPr>
            <p:nvPr userDrawn="1"/>
          </p:nvSpPr>
          <p:spPr bwMode="auto">
            <a:xfrm>
              <a:off x="3407" y="48"/>
              <a:ext cx="149" cy="135"/>
            </a:xfrm>
            <a:custGeom>
              <a:avLst/>
              <a:gdLst>
                <a:gd name="T0" fmla="*/ 10 w 63"/>
                <a:gd name="T1" fmla="*/ 22 h 57"/>
                <a:gd name="T2" fmla="*/ 14 w 63"/>
                <a:gd name="T3" fmla="*/ 3 h 57"/>
                <a:gd name="T4" fmla="*/ 10 w 63"/>
                <a:gd name="T5" fmla="*/ 22 h 57"/>
              </a:gdLst>
              <a:ahLst/>
              <a:cxnLst>
                <a:cxn ang="0">
                  <a:pos x="T0" y="T1"/>
                </a:cxn>
                <a:cxn ang="0">
                  <a:pos x="T2" y="T3"/>
                </a:cxn>
                <a:cxn ang="0">
                  <a:pos x="T4" y="T5"/>
                </a:cxn>
              </a:cxnLst>
              <a:rect l="0" t="0" r="r" b="b"/>
              <a:pathLst>
                <a:path w="63" h="57">
                  <a:moveTo>
                    <a:pt x="10" y="22"/>
                  </a:moveTo>
                  <a:cubicBezTo>
                    <a:pt x="0" y="12"/>
                    <a:pt x="0" y="4"/>
                    <a:pt x="14" y="3"/>
                  </a:cubicBezTo>
                  <a:cubicBezTo>
                    <a:pt x="63" y="0"/>
                    <a:pt x="45" y="57"/>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3" name="Freeform 1264"/>
            <p:cNvSpPr>
              <a:spLocks/>
            </p:cNvSpPr>
            <p:nvPr userDrawn="1"/>
          </p:nvSpPr>
          <p:spPr bwMode="auto">
            <a:xfrm>
              <a:off x="3717" y="448"/>
              <a:ext cx="94" cy="47"/>
            </a:xfrm>
            <a:custGeom>
              <a:avLst/>
              <a:gdLst>
                <a:gd name="T0" fmla="*/ 10 w 40"/>
                <a:gd name="T1" fmla="*/ 1 h 20"/>
                <a:gd name="T2" fmla="*/ 30 w 40"/>
                <a:gd name="T3" fmla="*/ 19 h 20"/>
                <a:gd name="T4" fmla="*/ 10 w 40"/>
                <a:gd name="T5" fmla="*/ 1 h 20"/>
              </a:gdLst>
              <a:ahLst/>
              <a:cxnLst>
                <a:cxn ang="0">
                  <a:pos x="T0" y="T1"/>
                </a:cxn>
                <a:cxn ang="0">
                  <a:pos x="T2" y="T3"/>
                </a:cxn>
                <a:cxn ang="0">
                  <a:pos x="T4" y="T5"/>
                </a:cxn>
              </a:cxnLst>
              <a:rect l="0" t="0" r="r" b="b"/>
              <a:pathLst>
                <a:path w="40" h="20">
                  <a:moveTo>
                    <a:pt x="10" y="1"/>
                  </a:moveTo>
                  <a:cubicBezTo>
                    <a:pt x="25" y="0"/>
                    <a:pt x="40" y="17"/>
                    <a:pt x="30" y="19"/>
                  </a:cubicBezTo>
                  <a:cubicBezTo>
                    <a:pt x="16" y="20"/>
                    <a:pt x="0" y="3"/>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4" name="Freeform 1265"/>
            <p:cNvSpPr>
              <a:spLocks/>
            </p:cNvSpPr>
            <p:nvPr userDrawn="1"/>
          </p:nvSpPr>
          <p:spPr bwMode="auto">
            <a:xfrm>
              <a:off x="4067" y="843"/>
              <a:ext cx="31" cy="19"/>
            </a:xfrm>
            <a:custGeom>
              <a:avLst/>
              <a:gdLst>
                <a:gd name="T0" fmla="*/ 5 w 13"/>
                <a:gd name="T1" fmla="*/ 7 h 8"/>
                <a:gd name="T2" fmla="*/ 0 w 13"/>
                <a:gd name="T3" fmla="*/ 0 h 8"/>
                <a:gd name="T4" fmla="*/ 7 w 13"/>
                <a:gd name="T5" fmla="*/ 0 h 8"/>
                <a:gd name="T6" fmla="*/ 5 w 13"/>
                <a:gd name="T7" fmla="*/ 7 h 8"/>
              </a:gdLst>
              <a:ahLst/>
              <a:cxnLst>
                <a:cxn ang="0">
                  <a:pos x="T0" y="T1"/>
                </a:cxn>
                <a:cxn ang="0">
                  <a:pos x="T2" y="T3"/>
                </a:cxn>
                <a:cxn ang="0">
                  <a:pos x="T4" y="T5"/>
                </a:cxn>
                <a:cxn ang="0">
                  <a:pos x="T6" y="T7"/>
                </a:cxn>
              </a:cxnLst>
              <a:rect l="0" t="0" r="r" b="b"/>
              <a:pathLst>
                <a:path w="13" h="8">
                  <a:moveTo>
                    <a:pt x="5" y="7"/>
                  </a:moveTo>
                  <a:cubicBezTo>
                    <a:pt x="3" y="5"/>
                    <a:pt x="1" y="2"/>
                    <a:pt x="0" y="0"/>
                  </a:cubicBezTo>
                  <a:cubicBezTo>
                    <a:pt x="2" y="0"/>
                    <a:pt x="5" y="0"/>
                    <a:pt x="7" y="0"/>
                  </a:cubicBezTo>
                  <a:cubicBezTo>
                    <a:pt x="13" y="6"/>
                    <a:pt x="13"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5" name="Freeform 1266"/>
            <p:cNvSpPr>
              <a:spLocks/>
            </p:cNvSpPr>
            <p:nvPr userDrawn="1"/>
          </p:nvSpPr>
          <p:spPr bwMode="auto">
            <a:xfrm>
              <a:off x="3449" y="19"/>
              <a:ext cx="52" cy="5"/>
            </a:xfrm>
            <a:custGeom>
              <a:avLst/>
              <a:gdLst>
                <a:gd name="T0" fmla="*/ 0 w 22"/>
                <a:gd name="T1" fmla="*/ 0 h 2"/>
                <a:gd name="T2" fmla="*/ 12 w 22"/>
                <a:gd name="T3" fmla="*/ 2 h 2"/>
                <a:gd name="T4" fmla="*/ 22 w 22"/>
                <a:gd name="T5" fmla="*/ 0 h 2"/>
                <a:gd name="T6" fmla="*/ 0 w 22"/>
                <a:gd name="T7" fmla="*/ 0 h 2"/>
              </a:gdLst>
              <a:ahLst/>
              <a:cxnLst>
                <a:cxn ang="0">
                  <a:pos x="T0" y="T1"/>
                </a:cxn>
                <a:cxn ang="0">
                  <a:pos x="T2" y="T3"/>
                </a:cxn>
                <a:cxn ang="0">
                  <a:pos x="T4" y="T5"/>
                </a:cxn>
                <a:cxn ang="0">
                  <a:pos x="T6" y="T7"/>
                </a:cxn>
              </a:cxnLst>
              <a:rect l="0" t="0" r="r" b="b"/>
              <a:pathLst>
                <a:path w="22" h="2">
                  <a:moveTo>
                    <a:pt x="0" y="0"/>
                  </a:moveTo>
                  <a:cubicBezTo>
                    <a:pt x="5" y="1"/>
                    <a:pt x="8" y="2"/>
                    <a:pt x="12" y="2"/>
                  </a:cubicBezTo>
                  <a:cubicBezTo>
                    <a:pt x="16" y="2"/>
                    <a:pt x="20" y="1"/>
                    <a:pt x="22" y="0"/>
                  </a:cubicBezTo>
                  <a:cubicBezTo>
                    <a:pt x="15" y="0"/>
                    <a:pt x="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6" name="Freeform 1267"/>
            <p:cNvSpPr>
              <a:spLocks/>
            </p:cNvSpPr>
            <p:nvPr userDrawn="1"/>
          </p:nvSpPr>
          <p:spPr bwMode="auto">
            <a:xfrm>
              <a:off x="3660" y="322"/>
              <a:ext cx="109" cy="93"/>
            </a:xfrm>
            <a:custGeom>
              <a:avLst/>
              <a:gdLst>
                <a:gd name="T0" fmla="*/ 16 w 46"/>
                <a:gd name="T1" fmla="*/ 18 h 39"/>
                <a:gd name="T2" fmla="*/ 13 w 46"/>
                <a:gd name="T3" fmla="*/ 4 h 39"/>
                <a:gd name="T4" fmla="*/ 16 w 46"/>
                <a:gd name="T5" fmla="*/ 18 h 39"/>
              </a:gdLst>
              <a:ahLst/>
              <a:cxnLst>
                <a:cxn ang="0">
                  <a:pos x="T0" y="T1"/>
                </a:cxn>
                <a:cxn ang="0">
                  <a:pos x="T2" y="T3"/>
                </a:cxn>
                <a:cxn ang="0">
                  <a:pos x="T4" y="T5"/>
                </a:cxn>
              </a:cxnLst>
              <a:rect l="0" t="0" r="r" b="b"/>
              <a:pathLst>
                <a:path w="46" h="39">
                  <a:moveTo>
                    <a:pt x="16" y="18"/>
                  </a:moveTo>
                  <a:cubicBezTo>
                    <a:pt x="12" y="14"/>
                    <a:pt x="0" y="5"/>
                    <a:pt x="13" y="4"/>
                  </a:cubicBezTo>
                  <a:cubicBezTo>
                    <a:pt x="46" y="0"/>
                    <a:pt x="39" y="39"/>
                    <a:pt x="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7" name="Freeform 1268"/>
            <p:cNvSpPr>
              <a:spLocks/>
            </p:cNvSpPr>
            <p:nvPr userDrawn="1"/>
          </p:nvSpPr>
          <p:spPr bwMode="auto">
            <a:xfrm>
              <a:off x="4005" y="722"/>
              <a:ext cx="45" cy="28"/>
            </a:xfrm>
            <a:custGeom>
              <a:avLst/>
              <a:gdLst>
                <a:gd name="T0" fmla="*/ 10 w 19"/>
                <a:gd name="T1" fmla="*/ 0 h 12"/>
                <a:gd name="T2" fmla="*/ 19 w 19"/>
                <a:gd name="T3" fmla="*/ 7 h 12"/>
                <a:gd name="T4" fmla="*/ 18 w 19"/>
                <a:gd name="T5" fmla="*/ 11 h 12"/>
                <a:gd name="T6" fmla="*/ 10 w 19"/>
                <a:gd name="T7" fmla="*/ 0 h 12"/>
              </a:gdLst>
              <a:ahLst/>
              <a:cxnLst>
                <a:cxn ang="0">
                  <a:pos x="T0" y="T1"/>
                </a:cxn>
                <a:cxn ang="0">
                  <a:pos x="T2" y="T3"/>
                </a:cxn>
                <a:cxn ang="0">
                  <a:pos x="T4" y="T5"/>
                </a:cxn>
                <a:cxn ang="0">
                  <a:pos x="T6" y="T7"/>
                </a:cxn>
              </a:cxnLst>
              <a:rect l="0" t="0" r="r" b="b"/>
              <a:pathLst>
                <a:path w="19" h="12">
                  <a:moveTo>
                    <a:pt x="10" y="0"/>
                  </a:moveTo>
                  <a:cubicBezTo>
                    <a:pt x="13" y="4"/>
                    <a:pt x="17" y="2"/>
                    <a:pt x="19" y="7"/>
                  </a:cubicBezTo>
                  <a:cubicBezTo>
                    <a:pt x="18" y="8"/>
                    <a:pt x="17" y="9"/>
                    <a:pt x="18" y="11"/>
                  </a:cubicBezTo>
                  <a:cubicBezTo>
                    <a:pt x="9" y="12"/>
                    <a:pt x="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8" name="Freeform 1269"/>
            <p:cNvSpPr>
              <a:spLocks/>
            </p:cNvSpPr>
            <p:nvPr userDrawn="1"/>
          </p:nvSpPr>
          <p:spPr bwMode="auto">
            <a:xfrm>
              <a:off x="3625" y="204"/>
              <a:ext cx="115" cy="106"/>
            </a:xfrm>
            <a:custGeom>
              <a:avLst/>
              <a:gdLst>
                <a:gd name="T0" fmla="*/ 13 w 49"/>
                <a:gd name="T1" fmla="*/ 22 h 45"/>
                <a:gd name="T2" fmla="*/ 11 w 49"/>
                <a:gd name="T3" fmla="*/ 4 h 45"/>
                <a:gd name="T4" fmla="*/ 13 w 49"/>
                <a:gd name="T5" fmla="*/ 22 h 45"/>
              </a:gdLst>
              <a:ahLst/>
              <a:cxnLst>
                <a:cxn ang="0">
                  <a:pos x="T0" y="T1"/>
                </a:cxn>
                <a:cxn ang="0">
                  <a:pos x="T2" y="T3"/>
                </a:cxn>
                <a:cxn ang="0">
                  <a:pos x="T4" y="T5"/>
                </a:cxn>
              </a:cxnLst>
              <a:rect l="0" t="0" r="r" b="b"/>
              <a:pathLst>
                <a:path w="49" h="45">
                  <a:moveTo>
                    <a:pt x="13" y="22"/>
                  </a:moveTo>
                  <a:cubicBezTo>
                    <a:pt x="1" y="12"/>
                    <a:pt x="0" y="5"/>
                    <a:pt x="11" y="4"/>
                  </a:cubicBezTo>
                  <a:cubicBezTo>
                    <a:pt x="49" y="0"/>
                    <a:pt x="41" y="45"/>
                    <a:pt x="1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9" name="Freeform 1270"/>
            <p:cNvSpPr>
              <a:spLocks/>
            </p:cNvSpPr>
            <p:nvPr userDrawn="1"/>
          </p:nvSpPr>
          <p:spPr bwMode="auto">
            <a:xfrm>
              <a:off x="3932" y="599"/>
              <a:ext cx="81" cy="36"/>
            </a:xfrm>
            <a:custGeom>
              <a:avLst/>
              <a:gdLst>
                <a:gd name="T0" fmla="*/ 21 w 34"/>
                <a:gd name="T1" fmla="*/ 13 h 15"/>
                <a:gd name="T2" fmla="*/ 31 w 34"/>
                <a:gd name="T3" fmla="*/ 14 h 15"/>
                <a:gd name="T4" fmla="*/ 21 w 34"/>
                <a:gd name="T5" fmla="*/ 13 h 15"/>
              </a:gdLst>
              <a:ahLst/>
              <a:cxnLst>
                <a:cxn ang="0">
                  <a:pos x="T0" y="T1"/>
                </a:cxn>
                <a:cxn ang="0">
                  <a:pos x="T2" y="T3"/>
                </a:cxn>
                <a:cxn ang="0">
                  <a:pos x="T4" y="T5"/>
                </a:cxn>
              </a:cxnLst>
              <a:rect l="0" t="0" r="r" b="b"/>
              <a:pathLst>
                <a:path w="34" h="15">
                  <a:moveTo>
                    <a:pt x="21" y="13"/>
                  </a:moveTo>
                  <a:cubicBezTo>
                    <a:pt x="0" y="0"/>
                    <a:pt x="34" y="2"/>
                    <a:pt x="31" y="14"/>
                  </a:cubicBezTo>
                  <a:cubicBezTo>
                    <a:pt x="28" y="14"/>
                    <a:pt x="24" y="15"/>
                    <a:pt x="2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0" name="Freeform 1271"/>
            <p:cNvSpPr>
              <a:spLocks/>
            </p:cNvSpPr>
            <p:nvPr userDrawn="1"/>
          </p:nvSpPr>
          <p:spPr bwMode="auto">
            <a:xfrm>
              <a:off x="3589" y="76"/>
              <a:ext cx="159" cy="102"/>
            </a:xfrm>
            <a:custGeom>
              <a:avLst/>
              <a:gdLst>
                <a:gd name="T0" fmla="*/ 12 w 67"/>
                <a:gd name="T1" fmla="*/ 28 h 43"/>
                <a:gd name="T2" fmla="*/ 3 w 67"/>
                <a:gd name="T3" fmla="*/ 18 h 43"/>
                <a:gd name="T4" fmla="*/ 42 w 67"/>
                <a:gd name="T5" fmla="*/ 38 h 43"/>
                <a:gd name="T6" fmla="*/ 12 w 67"/>
                <a:gd name="T7" fmla="*/ 28 h 43"/>
              </a:gdLst>
              <a:ahLst/>
              <a:cxnLst>
                <a:cxn ang="0">
                  <a:pos x="T0" y="T1"/>
                </a:cxn>
                <a:cxn ang="0">
                  <a:pos x="T2" y="T3"/>
                </a:cxn>
                <a:cxn ang="0">
                  <a:pos x="T4" y="T5"/>
                </a:cxn>
                <a:cxn ang="0">
                  <a:pos x="T6" y="T7"/>
                </a:cxn>
              </a:cxnLst>
              <a:rect l="0" t="0" r="r" b="b"/>
              <a:pathLst>
                <a:path w="67" h="43">
                  <a:moveTo>
                    <a:pt x="12" y="28"/>
                  </a:moveTo>
                  <a:cubicBezTo>
                    <a:pt x="7" y="24"/>
                    <a:pt x="3" y="20"/>
                    <a:pt x="3" y="18"/>
                  </a:cubicBezTo>
                  <a:cubicBezTo>
                    <a:pt x="0" y="0"/>
                    <a:pt x="67" y="28"/>
                    <a:pt x="42" y="38"/>
                  </a:cubicBezTo>
                  <a:cubicBezTo>
                    <a:pt x="30" y="43"/>
                    <a:pt x="22" y="36"/>
                    <a:pt x="1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1" name="Freeform 1272"/>
            <p:cNvSpPr>
              <a:spLocks/>
            </p:cNvSpPr>
            <p:nvPr userDrawn="1"/>
          </p:nvSpPr>
          <p:spPr bwMode="auto">
            <a:xfrm>
              <a:off x="3899" y="488"/>
              <a:ext cx="66" cy="47"/>
            </a:xfrm>
            <a:custGeom>
              <a:avLst/>
              <a:gdLst>
                <a:gd name="T0" fmla="*/ 2 w 28"/>
                <a:gd name="T1" fmla="*/ 0 h 20"/>
                <a:gd name="T2" fmla="*/ 15 w 28"/>
                <a:gd name="T3" fmla="*/ 0 h 20"/>
                <a:gd name="T4" fmla="*/ 28 w 28"/>
                <a:gd name="T5" fmla="*/ 13 h 20"/>
                <a:gd name="T6" fmla="*/ 2 w 28"/>
                <a:gd name="T7" fmla="*/ 0 h 20"/>
              </a:gdLst>
              <a:ahLst/>
              <a:cxnLst>
                <a:cxn ang="0">
                  <a:pos x="T0" y="T1"/>
                </a:cxn>
                <a:cxn ang="0">
                  <a:pos x="T2" y="T3"/>
                </a:cxn>
                <a:cxn ang="0">
                  <a:pos x="T4" y="T5"/>
                </a:cxn>
                <a:cxn ang="0">
                  <a:pos x="T6" y="T7"/>
                </a:cxn>
              </a:cxnLst>
              <a:rect l="0" t="0" r="r" b="b"/>
              <a:pathLst>
                <a:path w="28" h="20">
                  <a:moveTo>
                    <a:pt x="2" y="0"/>
                  </a:moveTo>
                  <a:cubicBezTo>
                    <a:pt x="7" y="0"/>
                    <a:pt x="11" y="0"/>
                    <a:pt x="15" y="0"/>
                  </a:cubicBezTo>
                  <a:cubicBezTo>
                    <a:pt x="20" y="3"/>
                    <a:pt x="24" y="8"/>
                    <a:pt x="28" y="13"/>
                  </a:cubicBezTo>
                  <a:cubicBezTo>
                    <a:pt x="23" y="20"/>
                    <a:pt x="0" y="9"/>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2" name="Freeform 1273"/>
            <p:cNvSpPr>
              <a:spLocks/>
            </p:cNvSpPr>
            <p:nvPr userDrawn="1"/>
          </p:nvSpPr>
          <p:spPr bwMode="auto">
            <a:xfrm>
              <a:off x="4216" y="876"/>
              <a:ext cx="24" cy="16"/>
            </a:xfrm>
            <a:custGeom>
              <a:avLst/>
              <a:gdLst>
                <a:gd name="T0" fmla="*/ 3 w 10"/>
                <a:gd name="T1" fmla="*/ 5 h 7"/>
                <a:gd name="T2" fmla="*/ 0 w 10"/>
                <a:gd name="T3" fmla="*/ 2 h 7"/>
                <a:gd name="T4" fmla="*/ 1 w 10"/>
                <a:gd name="T5" fmla="*/ 0 h 7"/>
                <a:gd name="T6" fmla="*/ 5 w 10"/>
                <a:gd name="T7" fmla="*/ 0 h 7"/>
                <a:gd name="T8" fmla="*/ 8 w 10"/>
                <a:gd name="T9" fmla="*/ 1 h 7"/>
                <a:gd name="T10" fmla="*/ 10 w 10"/>
                <a:gd name="T11" fmla="*/ 5 h 7"/>
                <a:gd name="T12" fmla="*/ 10 w 10"/>
                <a:gd name="T13" fmla="*/ 7 h 7"/>
                <a:gd name="T14" fmla="*/ 6 w 10"/>
                <a:gd name="T15" fmla="*/ 7 h 7"/>
                <a:gd name="T16" fmla="*/ 3 w 10"/>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5"/>
                  </a:moveTo>
                  <a:cubicBezTo>
                    <a:pt x="2" y="4"/>
                    <a:pt x="1" y="3"/>
                    <a:pt x="0" y="2"/>
                  </a:cubicBezTo>
                  <a:cubicBezTo>
                    <a:pt x="2" y="2"/>
                    <a:pt x="2" y="1"/>
                    <a:pt x="1" y="0"/>
                  </a:cubicBezTo>
                  <a:cubicBezTo>
                    <a:pt x="2" y="0"/>
                    <a:pt x="4" y="0"/>
                    <a:pt x="5" y="0"/>
                  </a:cubicBezTo>
                  <a:cubicBezTo>
                    <a:pt x="5" y="1"/>
                    <a:pt x="7" y="1"/>
                    <a:pt x="8" y="1"/>
                  </a:cubicBezTo>
                  <a:cubicBezTo>
                    <a:pt x="9" y="3"/>
                    <a:pt x="9" y="4"/>
                    <a:pt x="10" y="5"/>
                  </a:cubicBezTo>
                  <a:cubicBezTo>
                    <a:pt x="8" y="5"/>
                    <a:pt x="9" y="6"/>
                    <a:pt x="10" y="7"/>
                  </a:cubicBezTo>
                  <a:cubicBezTo>
                    <a:pt x="8" y="7"/>
                    <a:pt x="7" y="7"/>
                    <a:pt x="6" y="7"/>
                  </a:cubicBezTo>
                  <a:cubicBezTo>
                    <a:pt x="5" y="5"/>
                    <a:pt x="4"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3" name="Freeform 1274"/>
            <p:cNvSpPr>
              <a:spLocks/>
            </p:cNvSpPr>
            <p:nvPr userDrawn="1"/>
          </p:nvSpPr>
          <p:spPr bwMode="auto">
            <a:xfrm>
              <a:off x="3572" y="19"/>
              <a:ext cx="107" cy="67"/>
            </a:xfrm>
            <a:custGeom>
              <a:avLst/>
              <a:gdLst>
                <a:gd name="T0" fmla="*/ 0 w 45"/>
                <a:gd name="T1" fmla="*/ 0 h 28"/>
                <a:gd name="T2" fmla="*/ 7 w 45"/>
                <a:gd name="T3" fmla="*/ 8 h 28"/>
                <a:gd name="T4" fmla="*/ 39 w 45"/>
                <a:gd name="T5" fmla="*/ 0 h 28"/>
                <a:gd name="T6" fmla="*/ 0 w 45"/>
                <a:gd name="T7" fmla="*/ 0 h 28"/>
              </a:gdLst>
              <a:ahLst/>
              <a:cxnLst>
                <a:cxn ang="0">
                  <a:pos x="T0" y="T1"/>
                </a:cxn>
                <a:cxn ang="0">
                  <a:pos x="T2" y="T3"/>
                </a:cxn>
                <a:cxn ang="0">
                  <a:pos x="T4" y="T5"/>
                </a:cxn>
                <a:cxn ang="0">
                  <a:pos x="T6" y="T7"/>
                </a:cxn>
              </a:cxnLst>
              <a:rect l="0" t="0" r="r" b="b"/>
              <a:pathLst>
                <a:path w="45" h="28">
                  <a:moveTo>
                    <a:pt x="0" y="0"/>
                  </a:moveTo>
                  <a:cubicBezTo>
                    <a:pt x="1" y="2"/>
                    <a:pt x="3" y="5"/>
                    <a:pt x="7" y="8"/>
                  </a:cubicBezTo>
                  <a:cubicBezTo>
                    <a:pt x="36" y="28"/>
                    <a:pt x="45" y="14"/>
                    <a:pt x="39" y="0"/>
                  </a:cubicBezTo>
                  <a:cubicBezTo>
                    <a:pt x="26" y="0"/>
                    <a:pt x="13"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4" name="Freeform 1275"/>
            <p:cNvSpPr>
              <a:spLocks/>
            </p:cNvSpPr>
            <p:nvPr userDrawn="1"/>
          </p:nvSpPr>
          <p:spPr bwMode="auto">
            <a:xfrm>
              <a:off x="3842" y="370"/>
              <a:ext cx="88" cy="66"/>
            </a:xfrm>
            <a:custGeom>
              <a:avLst/>
              <a:gdLst>
                <a:gd name="T0" fmla="*/ 8 w 37"/>
                <a:gd name="T1" fmla="*/ 2 h 28"/>
                <a:gd name="T2" fmla="*/ 37 w 37"/>
                <a:gd name="T3" fmla="*/ 16 h 28"/>
                <a:gd name="T4" fmla="*/ 8 w 37"/>
                <a:gd name="T5" fmla="*/ 2 h 28"/>
              </a:gdLst>
              <a:ahLst/>
              <a:cxnLst>
                <a:cxn ang="0">
                  <a:pos x="T0" y="T1"/>
                </a:cxn>
                <a:cxn ang="0">
                  <a:pos x="T2" y="T3"/>
                </a:cxn>
                <a:cxn ang="0">
                  <a:pos x="T4" y="T5"/>
                </a:cxn>
              </a:cxnLst>
              <a:rect l="0" t="0" r="r" b="b"/>
              <a:pathLst>
                <a:path w="37" h="28">
                  <a:moveTo>
                    <a:pt x="8" y="2"/>
                  </a:moveTo>
                  <a:cubicBezTo>
                    <a:pt x="21" y="0"/>
                    <a:pt x="31" y="5"/>
                    <a:pt x="37" y="16"/>
                  </a:cubicBezTo>
                  <a:cubicBezTo>
                    <a:pt x="34" y="28"/>
                    <a:pt x="0" y="11"/>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5" name="Freeform 1276"/>
            <p:cNvSpPr>
              <a:spLocks/>
            </p:cNvSpPr>
            <p:nvPr userDrawn="1"/>
          </p:nvSpPr>
          <p:spPr bwMode="auto">
            <a:xfrm>
              <a:off x="4173" y="762"/>
              <a:ext cx="34" cy="19"/>
            </a:xfrm>
            <a:custGeom>
              <a:avLst/>
              <a:gdLst>
                <a:gd name="T0" fmla="*/ 5 w 14"/>
                <a:gd name="T1" fmla="*/ 7 h 8"/>
                <a:gd name="T2" fmla="*/ 0 w 14"/>
                <a:gd name="T3" fmla="*/ 0 h 8"/>
                <a:gd name="T4" fmla="*/ 8 w 14"/>
                <a:gd name="T5" fmla="*/ 0 h 8"/>
                <a:gd name="T6" fmla="*/ 5 w 14"/>
                <a:gd name="T7" fmla="*/ 7 h 8"/>
              </a:gdLst>
              <a:ahLst/>
              <a:cxnLst>
                <a:cxn ang="0">
                  <a:pos x="T0" y="T1"/>
                </a:cxn>
                <a:cxn ang="0">
                  <a:pos x="T2" y="T3"/>
                </a:cxn>
                <a:cxn ang="0">
                  <a:pos x="T4" y="T5"/>
                </a:cxn>
                <a:cxn ang="0">
                  <a:pos x="T6" y="T7"/>
                </a:cxn>
              </a:cxnLst>
              <a:rect l="0" t="0" r="r" b="b"/>
              <a:pathLst>
                <a:path w="14" h="8">
                  <a:moveTo>
                    <a:pt x="5" y="7"/>
                  </a:moveTo>
                  <a:cubicBezTo>
                    <a:pt x="4" y="5"/>
                    <a:pt x="2" y="2"/>
                    <a:pt x="0" y="0"/>
                  </a:cubicBezTo>
                  <a:cubicBezTo>
                    <a:pt x="3" y="0"/>
                    <a:pt x="5" y="0"/>
                    <a:pt x="8" y="0"/>
                  </a:cubicBezTo>
                  <a:cubicBezTo>
                    <a:pt x="14" y="6"/>
                    <a:pt x="13"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6" name="Freeform 1277"/>
            <p:cNvSpPr>
              <a:spLocks/>
            </p:cNvSpPr>
            <p:nvPr userDrawn="1"/>
          </p:nvSpPr>
          <p:spPr bwMode="auto">
            <a:xfrm>
              <a:off x="3811" y="242"/>
              <a:ext cx="114" cy="73"/>
            </a:xfrm>
            <a:custGeom>
              <a:avLst/>
              <a:gdLst>
                <a:gd name="T0" fmla="*/ 7 w 48"/>
                <a:gd name="T1" fmla="*/ 19 h 31"/>
                <a:gd name="T2" fmla="*/ 2 w 48"/>
                <a:gd name="T3" fmla="*/ 7 h 31"/>
                <a:gd name="T4" fmla="*/ 31 w 48"/>
                <a:gd name="T5" fmla="*/ 30 h 31"/>
                <a:gd name="T6" fmla="*/ 7 w 48"/>
                <a:gd name="T7" fmla="*/ 19 h 31"/>
              </a:gdLst>
              <a:ahLst/>
              <a:cxnLst>
                <a:cxn ang="0">
                  <a:pos x="T0" y="T1"/>
                </a:cxn>
                <a:cxn ang="0">
                  <a:pos x="T2" y="T3"/>
                </a:cxn>
                <a:cxn ang="0">
                  <a:pos x="T4" y="T5"/>
                </a:cxn>
                <a:cxn ang="0">
                  <a:pos x="T6" y="T7"/>
                </a:cxn>
              </a:cxnLst>
              <a:rect l="0" t="0" r="r" b="b"/>
              <a:pathLst>
                <a:path w="48" h="31">
                  <a:moveTo>
                    <a:pt x="7" y="19"/>
                  </a:moveTo>
                  <a:cubicBezTo>
                    <a:pt x="0" y="13"/>
                    <a:pt x="0" y="8"/>
                    <a:pt x="2" y="7"/>
                  </a:cubicBezTo>
                  <a:cubicBezTo>
                    <a:pt x="14" y="0"/>
                    <a:pt x="48" y="26"/>
                    <a:pt x="31" y="30"/>
                  </a:cubicBezTo>
                  <a:cubicBezTo>
                    <a:pt x="26" y="31"/>
                    <a:pt x="19" y="31"/>
                    <a:pt x="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7" name="Freeform 1278"/>
            <p:cNvSpPr>
              <a:spLocks/>
            </p:cNvSpPr>
            <p:nvPr userDrawn="1"/>
          </p:nvSpPr>
          <p:spPr bwMode="auto">
            <a:xfrm>
              <a:off x="4093" y="637"/>
              <a:ext cx="76" cy="35"/>
            </a:xfrm>
            <a:custGeom>
              <a:avLst/>
              <a:gdLst>
                <a:gd name="T0" fmla="*/ 20 w 32"/>
                <a:gd name="T1" fmla="*/ 12 h 15"/>
                <a:gd name="T2" fmla="*/ 29 w 32"/>
                <a:gd name="T3" fmla="*/ 14 h 15"/>
                <a:gd name="T4" fmla="*/ 20 w 32"/>
                <a:gd name="T5" fmla="*/ 12 h 15"/>
              </a:gdLst>
              <a:ahLst/>
              <a:cxnLst>
                <a:cxn ang="0">
                  <a:pos x="T0" y="T1"/>
                </a:cxn>
                <a:cxn ang="0">
                  <a:pos x="T2" y="T3"/>
                </a:cxn>
                <a:cxn ang="0">
                  <a:pos x="T4" y="T5"/>
                </a:cxn>
              </a:cxnLst>
              <a:rect l="0" t="0" r="r" b="b"/>
              <a:pathLst>
                <a:path w="32" h="15">
                  <a:moveTo>
                    <a:pt x="20" y="12"/>
                  </a:moveTo>
                  <a:cubicBezTo>
                    <a:pt x="0" y="0"/>
                    <a:pt x="32" y="1"/>
                    <a:pt x="29" y="14"/>
                  </a:cubicBezTo>
                  <a:cubicBezTo>
                    <a:pt x="26" y="14"/>
                    <a:pt x="22" y="15"/>
                    <a:pt x="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8" name="Freeform 1279"/>
            <p:cNvSpPr>
              <a:spLocks/>
            </p:cNvSpPr>
            <p:nvPr userDrawn="1"/>
          </p:nvSpPr>
          <p:spPr bwMode="auto">
            <a:xfrm>
              <a:off x="3766" y="133"/>
              <a:ext cx="135" cy="121"/>
            </a:xfrm>
            <a:custGeom>
              <a:avLst/>
              <a:gdLst>
                <a:gd name="T0" fmla="*/ 12 w 57"/>
                <a:gd name="T1" fmla="*/ 20 h 51"/>
                <a:gd name="T2" fmla="*/ 15 w 57"/>
                <a:gd name="T3" fmla="*/ 3 h 51"/>
                <a:gd name="T4" fmla="*/ 12 w 57"/>
                <a:gd name="T5" fmla="*/ 20 h 51"/>
              </a:gdLst>
              <a:ahLst/>
              <a:cxnLst>
                <a:cxn ang="0">
                  <a:pos x="T0" y="T1"/>
                </a:cxn>
                <a:cxn ang="0">
                  <a:pos x="T2" y="T3"/>
                </a:cxn>
                <a:cxn ang="0">
                  <a:pos x="T4" y="T5"/>
                </a:cxn>
              </a:cxnLst>
              <a:rect l="0" t="0" r="r" b="b"/>
              <a:pathLst>
                <a:path w="57" h="51">
                  <a:moveTo>
                    <a:pt x="12" y="20"/>
                  </a:moveTo>
                  <a:cubicBezTo>
                    <a:pt x="0" y="8"/>
                    <a:pt x="5" y="3"/>
                    <a:pt x="15" y="3"/>
                  </a:cubicBezTo>
                  <a:cubicBezTo>
                    <a:pt x="57" y="0"/>
                    <a:pt x="44" y="51"/>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9" name="Freeform 1280"/>
            <p:cNvSpPr>
              <a:spLocks/>
            </p:cNvSpPr>
            <p:nvPr userDrawn="1"/>
          </p:nvSpPr>
          <p:spPr bwMode="auto">
            <a:xfrm>
              <a:off x="4062" y="526"/>
              <a:ext cx="66" cy="42"/>
            </a:xfrm>
            <a:custGeom>
              <a:avLst/>
              <a:gdLst>
                <a:gd name="T0" fmla="*/ 9 w 28"/>
                <a:gd name="T1" fmla="*/ 0 h 18"/>
                <a:gd name="T2" fmla="*/ 28 w 28"/>
                <a:gd name="T3" fmla="*/ 11 h 18"/>
                <a:gd name="T4" fmla="*/ 26 w 28"/>
                <a:gd name="T5" fmla="*/ 14 h 18"/>
                <a:gd name="T6" fmla="*/ 9 w 28"/>
                <a:gd name="T7" fmla="*/ 0 h 18"/>
              </a:gdLst>
              <a:ahLst/>
              <a:cxnLst>
                <a:cxn ang="0">
                  <a:pos x="T0" y="T1"/>
                </a:cxn>
                <a:cxn ang="0">
                  <a:pos x="T2" y="T3"/>
                </a:cxn>
                <a:cxn ang="0">
                  <a:pos x="T4" y="T5"/>
                </a:cxn>
                <a:cxn ang="0">
                  <a:pos x="T6" y="T7"/>
                </a:cxn>
              </a:cxnLst>
              <a:rect l="0" t="0" r="r" b="b"/>
              <a:pathLst>
                <a:path w="28" h="18">
                  <a:moveTo>
                    <a:pt x="9" y="0"/>
                  </a:moveTo>
                  <a:cubicBezTo>
                    <a:pt x="17" y="0"/>
                    <a:pt x="23" y="4"/>
                    <a:pt x="28" y="11"/>
                  </a:cubicBezTo>
                  <a:cubicBezTo>
                    <a:pt x="26" y="12"/>
                    <a:pt x="25" y="12"/>
                    <a:pt x="26" y="14"/>
                  </a:cubicBezTo>
                  <a:cubicBezTo>
                    <a:pt x="15" y="18"/>
                    <a:pt x="0" y="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0" name="Freeform 1281"/>
            <p:cNvSpPr>
              <a:spLocks/>
            </p:cNvSpPr>
            <p:nvPr userDrawn="1"/>
          </p:nvSpPr>
          <p:spPr bwMode="auto">
            <a:xfrm>
              <a:off x="3743" y="22"/>
              <a:ext cx="154" cy="130"/>
            </a:xfrm>
            <a:custGeom>
              <a:avLst/>
              <a:gdLst>
                <a:gd name="T0" fmla="*/ 9 w 65"/>
                <a:gd name="T1" fmla="*/ 21 h 55"/>
                <a:gd name="T2" fmla="*/ 15 w 65"/>
                <a:gd name="T3" fmla="*/ 2 h 55"/>
                <a:gd name="T4" fmla="*/ 9 w 65"/>
                <a:gd name="T5" fmla="*/ 21 h 55"/>
              </a:gdLst>
              <a:ahLst/>
              <a:cxnLst>
                <a:cxn ang="0">
                  <a:pos x="T0" y="T1"/>
                </a:cxn>
                <a:cxn ang="0">
                  <a:pos x="T2" y="T3"/>
                </a:cxn>
                <a:cxn ang="0">
                  <a:pos x="T4" y="T5"/>
                </a:cxn>
              </a:cxnLst>
              <a:rect l="0" t="0" r="r" b="b"/>
              <a:pathLst>
                <a:path w="65" h="55">
                  <a:moveTo>
                    <a:pt x="9" y="21"/>
                  </a:moveTo>
                  <a:cubicBezTo>
                    <a:pt x="0" y="11"/>
                    <a:pt x="1" y="3"/>
                    <a:pt x="15" y="2"/>
                  </a:cubicBezTo>
                  <a:cubicBezTo>
                    <a:pt x="65" y="0"/>
                    <a:pt x="42" y="55"/>
                    <a:pt x="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1" name="Freeform 1282"/>
            <p:cNvSpPr>
              <a:spLocks/>
            </p:cNvSpPr>
            <p:nvPr userDrawn="1"/>
          </p:nvSpPr>
          <p:spPr bwMode="auto">
            <a:xfrm>
              <a:off x="4029" y="398"/>
              <a:ext cx="69" cy="64"/>
            </a:xfrm>
            <a:custGeom>
              <a:avLst/>
              <a:gdLst>
                <a:gd name="T0" fmla="*/ 28 w 29"/>
                <a:gd name="T1" fmla="*/ 21 h 27"/>
                <a:gd name="T2" fmla="*/ 0 w 29"/>
                <a:gd name="T3" fmla="*/ 6 h 27"/>
                <a:gd name="T4" fmla="*/ 28 w 29"/>
                <a:gd name="T5" fmla="*/ 21 h 27"/>
              </a:gdLst>
              <a:ahLst/>
              <a:cxnLst>
                <a:cxn ang="0">
                  <a:pos x="T0" y="T1"/>
                </a:cxn>
                <a:cxn ang="0">
                  <a:pos x="T2" y="T3"/>
                </a:cxn>
                <a:cxn ang="0">
                  <a:pos x="T4" y="T5"/>
                </a:cxn>
              </a:cxnLst>
              <a:rect l="0" t="0" r="r" b="b"/>
              <a:pathLst>
                <a:path w="29" h="27">
                  <a:moveTo>
                    <a:pt x="28" y="21"/>
                  </a:moveTo>
                  <a:cubicBezTo>
                    <a:pt x="20" y="27"/>
                    <a:pt x="0" y="17"/>
                    <a:pt x="0" y="6"/>
                  </a:cubicBezTo>
                  <a:cubicBezTo>
                    <a:pt x="9" y="0"/>
                    <a:pt x="29" y="10"/>
                    <a:pt x="2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2" name="Freeform 1283"/>
            <p:cNvSpPr>
              <a:spLocks/>
            </p:cNvSpPr>
            <p:nvPr userDrawn="1"/>
          </p:nvSpPr>
          <p:spPr bwMode="auto">
            <a:xfrm>
              <a:off x="4327" y="795"/>
              <a:ext cx="22" cy="17"/>
            </a:xfrm>
            <a:custGeom>
              <a:avLst/>
              <a:gdLst>
                <a:gd name="T0" fmla="*/ 2 w 9"/>
                <a:gd name="T1" fmla="*/ 5 h 7"/>
                <a:gd name="T2" fmla="*/ 0 w 9"/>
                <a:gd name="T3" fmla="*/ 2 h 7"/>
                <a:gd name="T4" fmla="*/ 0 w 9"/>
                <a:gd name="T5" fmla="*/ 0 h 7"/>
                <a:gd name="T6" fmla="*/ 4 w 9"/>
                <a:gd name="T7" fmla="*/ 0 h 7"/>
                <a:gd name="T8" fmla="*/ 7 w 9"/>
                <a:gd name="T9" fmla="*/ 2 h 7"/>
                <a:gd name="T10" fmla="*/ 9 w 9"/>
                <a:gd name="T11" fmla="*/ 5 h 7"/>
                <a:gd name="T12" fmla="*/ 9 w 9"/>
                <a:gd name="T13" fmla="*/ 7 h 7"/>
                <a:gd name="T14" fmla="*/ 5 w 9"/>
                <a:gd name="T15" fmla="*/ 7 h 7"/>
                <a:gd name="T16" fmla="*/ 2 w 9"/>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2" y="5"/>
                  </a:moveTo>
                  <a:cubicBezTo>
                    <a:pt x="1" y="4"/>
                    <a:pt x="0" y="3"/>
                    <a:pt x="0" y="2"/>
                  </a:cubicBezTo>
                  <a:cubicBezTo>
                    <a:pt x="1" y="2"/>
                    <a:pt x="1" y="1"/>
                    <a:pt x="0" y="0"/>
                  </a:cubicBezTo>
                  <a:cubicBezTo>
                    <a:pt x="2" y="0"/>
                    <a:pt x="3" y="0"/>
                    <a:pt x="4" y="0"/>
                  </a:cubicBezTo>
                  <a:cubicBezTo>
                    <a:pt x="5" y="1"/>
                    <a:pt x="6" y="2"/>
                    <a:pt x="7" y="2"/>
                  </a:cubicBezTo>
                  <a:cubicBezTo>
                    <a:pt x="8" y="3"/>
                    <a:pt x="9" y="4"/>
                    <a:pt x="9" y="5"/>
                  </a:cubicBezTo>
                  <a:cubicBezTo>
                    <a:pt x="8" y="5"/>
                    <a:pt x="8" y="6"/>
                    <a:pt x="9" y="7"/>
                  </a:cubicBezTo>
                  <a:cubicBezTo>
                    <a:pt x="7" y="7"/>
                    <a:pt x="6" y="7"/>
                    <a:pt x="5" y="7"/>
                  </a:cubicBezTo>
                  <a:cubicBezTo>
                    <a:pt x="4" y="6"/>
                    <a:pt x="3"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3" name="Freeform 1284"/>
            <p:cNvSpPr>
              <a:spLocks/>
            </p:cNvSpPr>
            <p:nvPr userDrawn="1"/>
          </p:nvSpPr>
          <p:spPr bwMode="auto">
            <a:xfrm>
              <a:off x="3982" y="280"/>
              <a:ext cx="97" cy="101"/>
            </a:xfrm>
            <a:custGeom>
              <a:avLst/>
              <a:gdLst>
                <a:gd name="T0" fmla="*/ 13 w 41"/>
                <a:gd name="T1" fmla="*/ 21 h 43"/>
                <a:gd name="T2" fmla="*/ 8 w 41"/>
                <a:gd name="T3" fmla="*/ 6 h 43"/>
                <a:gd name="T4" fmla="*/ 13 w 41"/>
                <a:gd name="T5" fmla="*/ 21 h 43"/>
              </a:gdLst>
              <a:ahLst/>
              <a:cxnLst>
                <a:cxn ang="0">
                  <a:pos x="T0" y="T1"/>
                </a:cxn>
                <a:cxn ang="0">
                  <a:pos x="T2" y="T3"/>
                </a:cxn>
                <a:cxn ang="0">
                  <a:pos x="T4" y="T5"/>
                </a:cxn>
              </a:cxnLst>
              <a:rect l="0" t="0" r="r" b="b"/>
              <a:pathLst>
                <a:path w="41" h="43">
                  <a:moveTo>
                    <a:pt x="13" y="21"/>
                  </a:moveTo>
                  <a:cubicBezTo>
                    <a:pt x="0" y="13"/>
                    <a:pt x="3" y="7"/>
                    <a:pt x="8" y="6"/>
                  </a:cubicBezTo>
                  <a:cubicBezTo>
                    <a:pt x="38" y="0"/>
                    <a:pt x="41" y="43"/>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4" name="Freeform 1285"/>
            <p:cNvSpPr>
              <a:spLocks/>
            </p:cNvSpPr>
            <p:nvPr userDrawn="1"/>
          </p:nvSpPr>
          <p:spPr bwMode="auto">
            <a:xfrm>
              <a:off x="4270" y="679"/>
              <a:ext cx="45" cy="27"/>
            </a:xfrm>
            <a:custGeom>
              <a:avLst/>
              <a:gdLst>
                <a:gd name="T0" fmla="*/ 10 w 19"/>
                <a:gd name="T1" fmla="*/ 0 h 11"/>
                <a:gd name="T2" fmla="*/ 19 w 19"/>
                <a:gd name="T3" fmla="*/ 7 h 11"/>
                <a:gd name="T4" fmla="*/ 18 w 19"/>
                <a:gd name="T5" fmla="*/ 10 h 11"/>
                <a:gd name="T6" fmla="*/ 10 w 19"/>
                <a:gd name="T7" fmla="*/ 0 h 11"/>
              </a:gdLst>
              <a:ahLst/>
              <a:cxnLst>
                <a:cxn ang="0">
                  <a:pos x="T0" y="T1"/>
                </a:cxn>
                <a:cxn ang="0">
                  <a:pos x="T2" y="T3"/>
                </a:cxn>
                <a:cxn ang="0">
                  <a:pos x="T4" y="T5"/>
                </a:cxn>
                <a:cxn ang="0">
                  <a:pos x="T6" y="T7"/>
                </a:cxn>
              </a:cxnLst>
              <a:rect l="0" t="0" r="r" b="b"/>
              <a:pathLst>
                <a:path w="19" h="11">
                  <a:moveTo>
                    <a:pt x="10" y="0"/>
                  </a:moveTo>
                  <a:cubicBezTo>
                    <a:pt x="13" y="3"/>
                    <a:pt x="17" y="2"/>
                    <a:pt x="19" y="7"/>
                  </a:cubicBezTo>
                  <a:cubicBezTo>
                    <a:pt x="18" y="8"/>
                    <a:pt x="17" y="8"/>
                    <a:pt x="18" y="10"/>
                  </a:cubicBezTo>
                  <a:cubicBezTo>
                    <a:pt x="8" y="11"/>
                    <a:pt x="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5" name="Freeform 1286"/>
            <p:cNvSpPr>
              <a:spLocks/>
            </p:cNvSpPr>
            <p:nvPr userDrawn="1"/>
          </p:nvSpPr>
          <p:spPr bwMode="auto">
            <a:xfrm>
              <a:off x="3942" y="166"/>
              <a:ext cx="118" cy="90"/>
            </a:xfrm>
            <a:custGeom>
              <a:avLst/>
              <a:gdLst>
                <a:gd name="T0" fmla="*/ 6 w 50"/>
                <a:gd name="T1" fmla="*/ 9 h 38"/>
                <a:gd name="T2" fmla="*/ 44 w 50"/>
                <a:gd name="T3" fmla="*/ 30 h 38"/>
                <a:gd name="T4" fmla="*/ 6 w 50"/>
                <a:gd name="T5" fmla="*/ 9 h 38"/>
              </a:gdLst>
              <a:ahLst/>
              <a:cxnLst>
                <a:cxn ang="0">
                  <a:pos x="T0" y="T1"/>
                </a:cxn>
                <a:cxn ang="0">
                  <a:pos x="T2" y="T3"/>
                </a:cxn>
                <a:cxn ang="0">
                  <a:pos x="T4" y="T5"/>
                </a:cxn>
              </a:cxnLst>
              <a:rect l="0" t="0" r="r" b="b"/>
              <a:pathLst>
                <a:path w="50" h="38">
                  <a:moveTo>
                    <a:pt x="6" y="9"/>
                  </a:moveTo>
                  <a:cubicBezTo>
                    <a:pt x="22" y="0"/>
                    <a:pt x="50" y="19"/>
                    <a:pt x="44" y="30"/>
                  </a:cubicBezTo>
                  <a:cubicBezTo>
                    <a:pt x="29" y="38"/>
                    <a:pt x="0" y="20"/>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6" name="Freeform 1287"/>
            <p:cNvSpPr>
              <a:spLocks/>
            </p:cNvSpPr>
            <p:nvPr userDrawn="1"/>
          </p:nvSpPr>
          <p:spPr bwMode="auto">
            <a:xfrm>
              <a:off x="4192" y="549"/>
              <a:ext cx="107" cy="48"/>
            </a:xfrm>
            <a:custGeom>
              <a:avLst/>
              <a:gdLst>
                <a:gd name="T0" fmla="*/ 37 w 45"/>
                <a:gd name="T1" fmla="*/ 20 h 20"/>
                <a:gd name="T2" fmla="*/ 37 w 45"/>
                <a:gd name="T3" fmla="*/ 20 h 20"/>
              </a:gdLst>
              <a:ahLst/>
              <a:cxnLst>
                <a:cxn ang="0">
                  <a:pos x="T0" y="T1"/>
                </a:cxn>
                <a:cxn ang="0">
                  <a:pos x="T2" y="T3"/>
                </a:cxn>
              </a:cxnLst>
              <a:rect l="0" t="0" r="r" b="b"/>
              <a:pathLst>
                <a:path w="45" h="20">
                  <a:moveTo>
                    <a:pt x="37" y="20"/>
                  </a:moveTo>
                  <a:cubicBezTo>
                    <a:pt x="0" y="9"/>
                    <a:pt x="45" y="0"/>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7" name="Freeform 1288"/>
            <p:cNvSpPr>
              <a:spLocks/>
            </p:cNvSpPr>
            <p:nvPr userDrawn="1"/>
          </p:nvSpPr>
          <p:spPr bwMode="auto">
            <a:xfrm>
              <a:off x="3927" y="45"/>
              <a:ext cx="154" cy="102"/>
            </a:xfrm>
            <a:custGeom>
              <a:avLst/>
              <a:gdLst>
                <a:gd name="T0" fmla="*/ 10 w 65"/>
                <a:gd name="T1" fmla="*/ 29 h 43"/>
                <a:gd name="T2" fmla="*/ 1 w 65"/>
                <a:gd name="T3" fmla="*/ 19 h 43"/>
                <a:gd name="T4" fmla="*/ 39 w 65"/>
                <a:gd name="T5" fmla="*/ 38 h 43"/>
                <a:gd name="T6" fmla="*/ 10 w 65"/>
                <a:gd name="T7" fmla="*/ 29 h 43"/>
              </a:gdLst>
              <a:ahLst/>
              <a:cxnLst>
                <a:cxn ang="0">
                  <a:pos x="T0" y="T1"/>
                </a:cxn>
                <a:cxn ang="0">
                  <a:pos x="T2" y="T3"/>
                </a:cxn>
                <a:cxn ang="0">
                  <a:pos x="T4" y="T5"/>
                </a:cxn>
                <a:cxn ang="0">
                  <a:pos x="T6" y="T7"/>
                </a:cxn>
              </a:cxnLst>
              <a:rect l="0" t="0" r="r" b="b"/>
              <a:pathLst>
                <a:path w="65" h="43">
                  <a:moveTo>
                    <a:pt x="10" y="29"/>
                  </a:moveTo>
                  <a:cubicBezTo>
                    <a:pt x="5" y="25"/>
                    <a:pt x="1" y="21"/>
                    <a:pt x="1" y="19"/>
                  </a:cubicBezTo>
                  <a:cubicBezTo>
                    <a:pt x="0" y="0"/>
                    <a:pt x="65" y="29"/>
                    <a:pt x="39" y="38"/>
                  </a:cubicBezTo>
                  <a:cubicBezTo>
                    <a:pt x="26" y="43"/>
                    <a:pt x="18" y="36"/>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8" name="Freeform 1289"/>
            <p:cNvSpPr>
              <a:spLocks/>
            </p:cNvSpPr>
            <p:nvPr userDrawn="1"/>
          </p:nvSpPr>
          <p:spPr bwMode="auto">
            <a:xfrm>
              <a:off x="4183" y="448"/>
              <a:ext cx="85" cy="40"/>
            </a:xfrm>
            <a:custGeom>
              <a:avLst/>
              <a:gdLst>
                <a:gd name="T0" fmla="*/ 16 w 36"/>
                <a:gd name="T1" fmla="*/ 0 h 17"/>
                <a:gd name="T2" fmla="*/ 28 w 36"/>
                <a:gd name="T3" fmla="*/ 17 h 17"/>
                <a:gd name="T4" fmla="*/ 16 w 36"/>
                <a:gd name="T5" fmla="*/ 0 h 17"/>
              </a:gdLst>
              <a:ahLst/>
              <a:cxnLst>
                <a:cxn ang="0">
                  <a:pos x="T0" y="T1"/>
                </a:cxn>
                <a:cxn ang="0">
                  <a:pos x="T2" y="T3"/>
                </a:cxn>
                <a:cxn ang="0">
                  <a:pos x="T4" y="T5"/>
                </a:cxn>
              </a:cxnLst>
              <a:rect l="0" t="0" r="r" b="b"/>
              <a:pathLst>
                <a:path w="36" h="17">
                  <a:moveTo>
                    <a:pt x="16" y="0"/>
                  </a:moveTo>
                  <a:cubicBezTo>
                    <a:pt x="29" y="3"/>
                    <a:pt x="36" y="14"/>
                    <a:pt x="28" y="17"/>
                  </a:cubicBezTo>
                  <a:cubicBezTo>
                    <a:pt x="13" y="17"/>
                    <a:pt x="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9" name="Freeform 1290"/>
            <p:cNvSpPr>
              <a:spLocks/>
            </p:cNvSpPr>
            <p:nvPr userDrawn="1"/>
          </p:nvSpPr>
          <p:spPr bwMode="auto">
            <a:xfrm>
              <a:off x="3949" y="19"/>
              <a:ext cx="64" cy="19"/>
            </a:xfrm>
            <a:custGeom>
              <a:avLst/>
              <a:gdLst>
                <a:gd name="T0" fmla="*/ 0 w 27"/>
                <a:gd name="T1" fmla="*/ 0 h 8"/>
                <a:gd name="T2" fmla="*/ 27 w 27"/>
                <a:gd name="T3" fmla="*/ 0 h 8"/>
                <a:gd name="T4" fmla="*/ 0 w 27"/>
                <a:gd name="T5" fmla="*/ 0 h 8"/>
              </a:gdLst>
              <a:ahLst/>
              <a:cxnLst>
                <a:cxn ang="0">
                  <a:pos x="T0" y="T1"/>
                </a:cxn>
                <a:cxn ang="0">
                  <a:pos x="T2" y="T3"/>
                </a:cxn>
                <a:cxn ang="0">
                  <a:pos x="T4" y="T5"/>
                </a:cxn>
              </a:cxnLst>
              <a:rect l="0" t="0" r="r" b="b"/>
              <a:pathLst>
                <a:path w="27" h="8">
                  <a:moveTo>
                    <a:pt x="0" y="0"/>
                  </a:moveTo>
                  <a:cubicBezTo>
                    <a:pt x="12" y="8"/>
                    <a:pt x="22" y="6"/>
                    <a:pt x="27" y="0"/>
                  </a:cubicBezTo>
                  <a:cubicBezTo>
                    <a:pt x="18" y="0"/>
                    <a:pt x="9"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0" name="Freeform 1291"/>
            <p:cNvSpPr>
              <a:spLocks/>
            </p:cNvSpPr>
            <p:nvPr userDrawn="1"/>
          </p:nvSpPr>
          <p:spPr bwMode="auto">
            <a:xfrm>
              <a:off x="4152" y="332"/>
              <a:ext cx="83" cy="49"/>
            </a:xfrm>
            <a:custGeom>
              <a:avLst/>
              <a:gdLst>
                <a:gd name="T0" fmla="*/ 11 w 35"/>
                <a:gd name="T1" fmla="*/ 0 h 21"/>
                <a:gd name="T2" fmla="*/ 35 w 35"/>
                <a:gd name="T3" fmla="*/ 12 h 21"/>
                <a:gd name="T4" fmla="*/ 30 w 35"/>
                <a:gd name="T5" fmla="*/ 21 h 21"/>
                <a:gd name="T6" fmla="*/ 11 w 35"/>
                <a:gd name="T7" fmla="*/ 0 h 21"/>
              </a:gdLst>
              <a:ahLst/>
              <a:cxnLst>
                <a:cxn ang="0">
                  <a:pos x="T0" y="T1"/>
                </a:cxn>
                <a:cxn ang="0">
                  <a:pos x="T2" y="T3"/>
                </a:cxn>
                <a:cxn ang="0">
                  <a:pos x="T4" y="T5"/>
                </a:cxn>
                <a:cxn ang="0">
                  <a:pos x="T6" y="T7"/>
                </a:cxn>
              </a:cxnLst>
              <a:rect l="0" t="0" r="r" b="b"/>
              <a:pathLst>
                <a:path w="35" h="21">
                  <a:moveTo>
                    <a:pt x="11" y="0"/>
                  </a:moveTo>
                  <a:cubicBezTo>
                    <a:pt x="21" y="1"/>
                    <a:pt x="29" y="5"/>
                    <a:pt x="35" y="12"/>
                  </a:cubicBezTo>
                  <a:cubicBezTo>
                    <a:pt x="34" y="15"/>
                    <a:pt x="32" y="18"/>
                    <a:pt x="30" y="21"/>
                  </a:cubicBezTo>
                  <a:cubicBezTo>
                    <a:pt x="12" y="20"/>
                    <a:pt x="0" y="4"/>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1" name="Freeform 1292"/>
            <p:cNvSpPr>
              <a:spLocks/>
            </p:cNvSpPr>
            <p:nvPr userDrawn="1"/>
          </p:nvSpPr>
          <p:spPr bwMode="auto">
            <a:xfrm>
              <a:off x="4128" y="206"/>
              <a:ext cx="109" cy="71"/>
            </a:xfrm>
            <a:custGeom>
              <a:avLst/>
              <a:gdLst>
                <a:gd name="T0" fmla="*/ 5 w 46"/>
                <a:gd name="T1" fmla="*/ 18 h 30"/>
                <a:gd name="T2" fmla="*/ 2 w 46"/>
                <a:gd name="T3" fmla="*/ 7 h 30"/>
                <a:gd name="T4" fmla="*/ 28 w 46"/>
                <a:gd name="T5" fmla="*/ 29 h 30"/>
                <a:gd name="T6" fmla="*/ 5 w 46"/>
                <a:gd name="T7" fmla="*/ 18 h 30"/>
              </a:gdLst>
              <a:ahLst/>
              <a:cxnLst>
                <a:cxn ang="0">
                  <a:pos x="T0" y="T1"/>
                </a:cxn>
                <a:cxn ang="0">
                  <a:pos x="T2" y="T3"/>
                </a:cxn>
                <a:cxn ang="0">
                  <a:pos x="T4" y="T5"/>
                </a:cxn>
                <a:cxn ang="0">
                  <a:pos x="T6" y="T7"/>
                </a:cxn>
              </a:cxnLst>
              <a:rect l="0" t="0" r="r" b="b"/>
              <a:pathLst>
                <a:path w="46" h="30">
                  <a:moveTo>
                    <a:pt x="5" y="18"/>
                  </a:moveTo>
                  <a:cubicBezTo>
                    <a:pt x="0" y="13"/>
                    <a:pt x="0" y="8"/>
                    <a:pt x="2" y="7"/>
                  </a:cubicBezTo>
                  <a:cubicBezTo>
                    <a:pt x="16" y="0"/>
                    <a:pt x="46" y="25"/>
                    <a:pt x="28" y="29"/>
                  </a:cubicBezTo>
                  <a:cubicBezTo>
                    <a:pt x="23" y="30"/>
                    <a:pt x="16" y="30"/>
                    <a:pt x="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2" name="Freeform 1293"/>
            <p:cNvSpPr>
              <a:spLocks/>
            </p:cNvSpPr>
            <p:nvPr userDrawn="1"/>
          </p:nvSpPr>
          <p:spPr bwMode="auto">
            <a:xfrm>
              <a:off x="4107" y="90"/>
              <a:ext cx="109" cy="121"/>
            </a:xfrm>
            <a:custGeom>
              <a:avLst/>
              <a:gdLst>
                <a:gd name="T0" fmla="*/ 10 w 46"/>
                <a:gd name="T1" fmla="*/ 27 h 51"/>
                <a:gd name="T2" fmla="*/ 4 w 46"/>
                <a:gd name="T3" fmla="*/ 8 h 51"/>
                <a:gd name="T4" fmla="*/ 10 w 46"/>
                <a:gd name="T5" fmla="*/ 27 h 51"/>
              </a:gdLst>
              <a:ahLst/>
              <a:cxnLst>
                <a:cxn ang="0">
                  <a:pos x="T0" y="T1"/>
                </a:cxn>
                <a:cxn ang="0">
                  <a:pos x="T2" y="T3"/>
                </a:cxn>
                <a:cxn ang="0">
                  <a:pos x="T4" y="T5"/>
                </a:cxn>
              </a:cxnLst>
              <a:rect l="0" t="0" r="r" b="b"/>
              <a:pathLst>
                <a:path w="46" h="51">
                  <a:moveTo>
                    <a:pt x="10" y="27"/>
                  </a:moveTo>
                  <a:cubicBezTo>
                    <a:pt x="0" y="21"/>
                    <a:pt x="0" y="10"/>
                    <a:pt x="4" y="8"/>
                  </a:cubicBezTo>
                  <a:cubicBezTo>
                    <a:pt x="46" y="0"/>
                    <a:pt x="40" y="51"/>
                    <a:pt x="1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3" name="Freeform 1294"/>
            <p:cNvSpPr>
              <a:spLocks/>
            </p:cNvSpPr>
            <p:nvPr userDrawn="1"/>
          </p:nvSpPr>
          <p:spPr bwMode="auto">
            <a:xfrm>
              <a:off x="4098" y="19"/>
              <a:ext cx="120" cy="57"/>
            </a:xfrm>
            <a:custGeom>
              <a:avLst/>
              <a:gdLst>
                <a:gd name="T0" fmla="*/ 27 w 51"/>
                <a:gd name="T1" fmla="*/ 0 h 24"/>
                <a:gd name="T2" fmla="*/ 0 w 51"/>
                <a:gd name="T3" fmla="*/ 0 h 24"/>
                <a:gd name="T4" fmla="*/ 0 w 51"/>
                <a:gd name="T5" fmla="*/ 2 h 24"/>
                <a:gd name="T6" fmla="*/ 8 w 51"/>
                <a:gd name="T7" fmla="*/ 12 h 24"/>
                <a:gd name="T8" fmla="*/ 36 w 51"/>
                <a:gd name="T9" fmla="*/ 20 h 24"/>
                <a:gd name="T10" fmla="*/ 27 w 51"/>
                <a:gd name="T11" fmla="*/ 0 h 24"/>
              </a:gdLst>
              <a:ahLst/>
              <a:cxnLst>
                <a:cxn ang="0">
                  <a:pos x="T0" y="T1"/>
                </a:cxn>
                <a:cxn ang="0">
                  <a:pos x="T2" y="T3"/>
                </a:cxn>
                <a:cxn ang="0">
                  <a:pos x="T4" y="T5"/>
                </a:cxn>
                <a:cxn ang="0">
                  <a:pos x="T6" y="T7"/>
                </a:cxn>
                <a:cxn ang="0">
                  <a:pos x="T8" y="T9"/>
                </a:cxn>
                <a:cxn ang="0">
                  <a:pos x="T10" y="T11"/>
                </a:cxn>
              </a:cxnLst>
              <a:rect l="0" t="0" r="r" b="b"/>
              <a:pathLst>
                <a:path w="51" h="24">
                  <a:moveTo>
                    <a:pt x="27" y="0"/>
                  </a:moveTo>
                  <a:cubicBezTo>
                    <a:pt x="18" y="0"/>
                    <a:pt x="9" y="0"/>
                    <a:pt x="0" y="0"/>
                  </a:cubicBezTo>
                  <a:cubicBezTo>
                    <a:pt x="0" y="0"/>
                    <a:pt x="0" y="1"/>
                    <a:pt x="0" y="2"/>
                  </a:cubicBezTo>
                  <a:cubicBezTo>
                    <a:pt x="0" y="3"/>
                    <a:pt x="3" y="7"/>
                    <a:pt x="8" y="12"/>
                  </a:cubicBezTo>
                  <a:cubicBezTo>
                    <a:pt x="16" y="19"/>
                    <a:pt x="21" y="24"/>
                    <a:pt x="36" y="20"/>
                  </a:cubicBezTo>
                  <a:cubicBezTo>
                    <a:pt x="51" y="17"/>
                    <a:pt x="40" y="6"/>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4" name="Freeform 1295"/>
            <p:cNvSpPr>
              <a:spLocks/>
            </p:cNvSpPr>
            <p:nvPr userDrawn="1"/>
          </p:nvSpPr>
          <p:spPr bwMode="auto">
            <a:xfrm>
              <a:off x="4289" y="251"/>
              <a:ext cx="102" cy="90"/>
            </a:xfrm>
            <a:custGeom>
              <a:avLst/>
              <a:gdLst>
                <a:gd name="T0" fmla="*/ 12 w 43"/>
                <a:gd name="T1" fmla="*/ 17 h 38"/>
                <a:gd name="T2" fmla="*/ 13 w 43"/>
                <a:gd name="T3" fmla="*/ 4 h 38"/>
                <a:gd name="T4" fmla="*/ 12 w 43"/>
                <a:gd name="T5" fmla="*/ 17 h 38"/>
              </a:gdLst>
              <a:ahLst/>
              <a:cxnLst>
                <a:cxn ang="0">
                  <a:pos x="T0" y="T1"/>
                </a:cxn>
                <a:cxn ang="0">
                  <a:pos x="T2" y="T3"/>
                </a:cxn>
                <a:cxn ang="0">
                  <a:pos x="T4" y="T5"/>
                </a:cxn>
              </a:cxnLst>
              <a:rect l="0" t="0" r="r" b="b"/>
              <a:pathLst>
                <a:path w="43" h="38">
                  <a:moveTo>
                    <a:pt x="12" y="17"/>
                  </a:moveTo>
                  <a:cubicBezTo>
                    <a:pt x="9" y="14"/>
                    <a:pt x="0" y="5"/>
                    <a:pt x="13" y="4"/>
                  </a:cubicBezTo>
                  <a:cubicBezTo>
                    <a:pt x="43" y="0"/>
                    <a:pt x="33" y="38"/>
                    <a:pt x="1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5" name="Freeform 1296"/>
            <p:cNvSpPr>
              <a:spLocks/>
            </p:cNvSpPr>
            <p:nvPr userDrawn="1"/>
          </p:nvSpPr>
          <p:spPr bwMode="auto">
            <a:xfrm>
              <a:off x="4282" y="124"/>
              <a:ext cx="111" cy="82"/>
            </a:xfrm>
            <a:custGeom>
              <a:avLst/>
              <a:gdLst>
                <a:gd name="T0" fmla="*/ 5 w 47"/>
                <a:gd name="T1" fmla="*/ 24 h 35"/>
                <a:gd name="T2" fmla="*/ 3 w 47"/>
                <a:gd name="T3" fmla="*/ 12 h 35"/>
                <a:gd name="T4" fmla="*/ 27 w 47"/>
                <a:gd name="T5" fmla="*/ 34 h 35"/>
                <a:gd name="T6" fmla="*/ 5 w 47"/>
                <a:gd name="T7" fmla="*/ 24 h 35"/>
              </a:gdLst>
              <a:ahLst/>
              <a:cxnLst>
                <a:cxn ang="0">
                  <a:pos x="T0" y="T1"/>
                </a:cxn>
                <a:cxn ang="0">
                  <a:pos x="T2" y="T3"/>
                </a:cxn>
                <a:cxn ang="0">
                  <a:pos x="T4" y="T5"/>
                </a:cxn>
                <a:cxn ang="0">
                  <a:pos x="T6" y="T7"/>
                </a:cxn>
              </a:cxnLst>
              <a:rect l="0" t="0" r="r" b="b"/>
              <a:pathLst>
                <a:path w="47" h="35">
                  <a:moveTo>
                    <a:pt x="5" y="24"/>
                  </a:moveTo>
                  <a:cubicBezTo>
                    <a:pt x="0" y="18"/>
                    <a:pt x="0" y="14"/>
                    <a:pt x="3" y="12"/>
                  </a:cubicBezTo>
                  <a:cubicBezTo>
                    <a:pt x="23" y="0"/>
                    <a:pt x="47" y="33"/>
                    <a:pt x="27" y="34"/>
                  </a:cubicBezTo>
                  <a:cubicBezTo>
                    <a:pt x="21" y="34"/>
                    <a:pt x="15" y="35"/>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6" name="Freeform 1297"/>
            <p:cNvSpPr>
              <a:spLocks/>
            </p:cNvSpPr>
            <p:nvPr userDrawn="1"/>
          </p:nvSpPr>
          <p:spPr bwMode="auto">
            <a:xfrm>
              <a:off x="4259" y="27"/>
              <a:ext cx="118" cy="87"/>
            </a:xfrm>
            <a:custGeom>
              <a:avLst/>
              <a:gdLst>
                <a:gd name="T0" fmla="*/ 9 w 50"/>
                <a:gd name="T1" fmla="*/ 8 h 37"/>
                <a:gd name="T2" fmla="*/ 42 w 50"/>
                <a:gd name="T3" fmla="*/ 28 h 37"/>
                <a:gd name="T4" fmla="*/ 9 w 50"/>
                <a:gd name="T5" fmla="*/ 8 h 37"/>
              </a:gdLst>
              <a:ahLst/>
              <a:cxnLst>
                <a:cxn ang="0">
                  <a:pos x="T0" y="T1"/>
                </a:cxn>
                <a:cxn ang="0">
                  <a:pos x="T2" y="T3"/>
                </a:cxn>
                <a:cxn ang="0">
                  <a:pos x="T4" y="T5"/>
                </a:cxn>
              </a:cxnLst>
              <a:rect l="0" t="0" r="r" b="b"/>
              <a:pathLst>
                <a:path w="50" h="37">
                  <a:moveTo>
                    <a:pt x="9" y="8"/>
                  </a:moveTo>
                  <a:cubicBezTo>
                    <a:pt x="25" y="0"/>
                    <a:pt x="50" y="18"/>
                    <a:pt x="42" y="28"/>
                  </a:cubicBezTo>
                  <a:cubicBezTo>
                    <a:pt x="26" y="37"/>
                    <a:pt x="0" y="19"/>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7" name="Freeform 1298"/>
            <p:cNvSpPr>
              <a:spLocks/>
            </p:cNvSpPr>
            <p:nvPr userDrawn="1"/>
          </p:nvSpPr>
          <p:spPr bwMode="auto">
            <a:xfrm>
              <a:off x="-21" y="17"/>
              <a:ext cx="231" cy="156"/>
            </a:xfrm>
            <a:custGeom>
              <a:avLst/>
              <a:gdLst>
                <a:gd name="T0" fmla="*/ 49 w 98"/>
                <a:gd name="T1" fmla="*/ 1 h 66"/>
                <a:gd name="T2" fmla="*/ 48 w 98"/>
                <a:gd name="T3" fmla="*/ 16 h 66"/>
                <a:gd name="T4" fmla="*/ 38 w 98"/>
                <a:gd name="T5" fmla="*/ 0 h 66"/>
                <a:gd name="T6" fmla="*/ 14 w 98"/>
                <a:gd name="T7" fmla="*/ 0 h 66"/>
                <a:gd name="T8" fmla="*/ 42 w 98"/>
                <a:gd name="T9" fmla="*/ 49 h 66"/>
                <a:gd name="T10" fmla="*/ 49 w 98"/>
                <a:gd name="T11" fmla="*/ 23 h 66"/>
                <a:gd name="T12" fmla="*/ 80 w 98"/>
                <a:gd name="T13" fmla="*/ 1 h 66"/>
                <a:gd name="T14" fmla="*/ 49 w 98"/>
                <a:gd name="T15" fmla="*/ 1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49" y="1"/>
                  </a:moveTo>
                  <a:cubicBezTo>
                    <a:pt x="47" y="5"/>
                    <a:pt x="46" y="10"/>
                    <a:pt x="48" y="16"/>
                  </a:cubicBezTo>
                  <a:cubicBezTo>
                    <a:pt x="46" y="12"/>
                    <a:pt x="42" y="5"/>
                    <a:pt x="38" y="0"/>
                  </a:cubicBezTo>
                  <a:cubicBezTo>
                    <a:pt x="30" y="0"/>
                    <a:pt x="22" y="0"/>
                    <a:pt x="14" y="0"/>
                  </a:cubicBezTo>
                  <a:cubicBezTo>
                    <a:pt x="0" y="19"/>
                    <a:pt x="23" y="63"/>
                    <a:pt x="42" y="49"/>
                  </a:cubicBezTo>
                  <a:cubicBezTo>
                    <a:pt x="48" y="45"/>
                    <a:pt x="48" y="34"/>
                    <a:pt x="49" y="23"/>
                  </a:cubicBezTo>
                  <a:cubicBezTo>
                    <a:pt x="58" y="66"/>
                    <a:pt x="98" y="35"/>
                    <a:pt x="80" y="1"/>
                  </a:cubicBezTo>
                  <a:cubicBezTo>
                    <a:pt x="69" y="1"/>
                    <a:pt x="59" y="1"/>
                    <a:pt x="4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799057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5038" y="2938801"/>
            <a:ext cx="8686799" cy="1015663"/>
          </a:xfrm>
          <a:noFill/>
        </p:spPr>
        <p:txBody>
          <a:bodyPr wrap="square" tIns="91440" bIns="91440" anchor="b" anchorCtr="0">
            <a:spAutoFit/>
          </a:bodyPr>
          <a:lstStyle>
            <a:lvl1pPr>
              <a:defRPr lang="en-US" sz="60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grpSp>
        <p:nvGrpSpPr>
          <p:cNvPr id="1300" name="Group 4"/>
          <p:cNvGrpSpPr>
            <a:grpSpLocks noChangeAspect="1"/>
          </p:cNvGrpSpPr>
          <p:nvPr userDrawn="1"/>
        </p:nvGrpSpPr>
        <p:grpSpPr bwMode="auto">
          <a:xfrm rot="21093840">
            <a:off x="-3008075" y="-737705"/>
            <a:ext cx="7883928" cy="7851777"/>
            <a:chOff x="-21" y="10"/>
            <a:chExt cx="4414" cy="4396"/>
          </a:xfrm>
          <a:solidFill>
            <a:schemeClr val="tx1">
              <a:alpha val="70000"/>
            </a:schemeClr>
          </a:solidFill>
        </p:grpSpPr>
        <p:grpSp>
          <p:nvGrpSpPr>
            <p:cNvPr id="1301" name="Group 205"/>
            <p:cNvGrpSpPr>
              <a:grpSpLocks/>
            </p:cNvGrpSpPr>
            <p:nvPr userDrawn="1"/>
          </p:nvGrpSpPr>
          <p:grpSpPr bwMode="auto">
            <a:xfrm>
              <a:off x="-10" y="599"/>
              <a:ext cx="769" cy="3807"/>
              <a:chOff x="-10" y="599"/>
              <a:chExt cx="769" cy="3807"/>
            </a:xfrm>
            <a:grpFill/>
          </p:grpSpPr>
          <p:sp>
            <p:nvSpPr>
              <p:cNvPr id="2395" name="Freeform 5"/>
              <p:cNvSpPr>
                <a:spLocks/>
              </p:cNvSpPr>
              <p:nvPr userDrawn="1"/>
            </p:nvSpPr>
            <p:spPr bwMode="auto">
              <a:xfrm>
                <a:off x="-2" y="2208"/>
                <a:ext cx="9" cy="47"/>
              </a:xfrm>
              <a:custGeom>
                <a:avLst/>
                <a:gdLst>
                  <a:gd name="T0" fmla="*/ 0 w 4"/>
                  <a:gd name="T1" fmla="*/ 0 h 20"/>
                  <a:gd name="T2" fmla="*/ 0 w 4"/>
                  <a:gd name="T3" fmla="*/ 20 h 20"/>
                  <a:gd name="T4" fmla="*/ 0 w 4"/>
                  <a:gd name="T5" fmla="*/ 0 h 20"/>
                </a:gdLst>
                <a:ahLst/>
                <a:cxnLst>
                  <a:cxn ang="0">
                    <a:pos x="T0" y="T1"/>
                  </a:cxn>
                  <a:cxn ang="0">
                    <a:pos x="T2" y="T3"/>
                  </a:cxn>
                  <a:cxn ang="0">
                    <a:pos x="T4" y="T5"/>
                  </a:cxn>
                </a:cxnLst>
                <a:rect l="0" t="0" r="r" b="b"/>
                <a:pathLst>
                  <a:path w="4" h="20">
                    <a:moveTo>
                      <a:pt x="0" y="0"/>
                    </a:moveTo>
                    <a:cubicBezTo>
                      <a:pt x="0" y="7"/>
                      <a:pt x="0" y="13"/>
                      <a:pt x="0" y="20"/>
                    </a:cubicBezTo>
                    <a:cubicBezTo>
                      <a:pt x="3" y="13"/>
                      <a:pt x="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6" name="Freeform 6"/>
              <p:cNvSpPr>
                <a:spLocks/>
              </p:cNvSpPr>
              <p:nvPr userDrawn="1"/>
            </p:nvSpPr>
            <p:spPr bwMode="auto">
              <a:xfrm>
                <a:off x="-10" y="4306"/>
                <a:ext cx="45" cy="38"/>
              </a:xfrm>
              <a:custGeom>
                <a:avLst/>
                <a:gdLst>
                  <a:gd name="T0" fmla="*/ 10 w 19"/>
                  <a:gd name="T1" fmla="*/ 0 h 16"/>
                  <a:gd name="T2" fmla="*/ 13 w 19"/>
                  <a:gd name="T3" fmla="*/ 15 h 16"/>
                  <a:gd name="T4" fmla="*/ 10 w 19"/>
                  <a:gd name="T5" fmla="*/ 0 h 16"/>
                </a:gdLst>
                <a:ahLst/>
                <a:cxnLst>
                  <a:cxn ang="0">
                    <a:pos x="T0" y="T1"/>
                  </a:cxn>
                  <a:cxn ang="0">
                    <a:pos x="T2" y="T3"/>
                  </a:cxn>
                  <a:cxn ang="0">
                    <a:pos x="T4" y="T5"/>
                  </a:cxn>
                </a:cxnLst>
                <a:rect l="0" t="0" r="r" b="b"/>
                <a:pathLst>
                  <a:path w="19" h="16">
                    <a:moveTo>
                      <a:pt x="10" y="0"/>
                    </a:moveTo>
                    <a:cubicBezTo>
                      <a:pt x="18" y="2"/>
                      <a:pt x="19" y="11"/>
                      <a:pt x="13" y="15"/>
                    </a:cubicBezTo>
                    <a:cubicBezTo>
                      <a:pt x="2" y="16"/>
                      <a:pt x="0"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7" name="Freeform 7"/>
              <p:cNvSpPr>
                <a:spLocks/>
              </p:cNvSpPr>
              <p:nvPr userDrawn="1"/>
            </p:nvSpPr>
            <p:spPr bwMode="auto">
              <a:xfrm>
                <a:off x="-2" y="2444"/>
                <a:ext cx="30" cy="74"/>
              </a:xfrm>
              <a:custGeom>
                <a:avLst/>
                <a:gdLst>
                  <a:gd name="T0" fmla="*/ 0 w 13"/>
                  <a:gd name="T1" fmla="*/ 0 h 31"/>
                  <a:gd name="T2" fmla="*/ 0 w 13"/>
                  <a:gd name="T3" fmla="*/ 31 h 31"/>
                  <a:gd name="T4" fmla="*/ 0 w 13"/>
                  <a:gd name="T5" fmla="*/ 0 h 31"/>
                </a:gdLst>
                <a:ahLst/>
                <a:cxnLst>
                  <a:cxn ang="0">
                    <a:pos x="T0" y="T1"/>
                  </a:cxn>
                  <a:cxn ang="0">
                    <a:pos x="T2" y="T3"/>
                  </a:cxn>
                  <a:cxn ang="0">
                    <a:pos x="T4" y="T5"/>
                  </a:cxn>
                </a:cxnLst>
                <a:rect l="0" t="0" r="r" b="b"/>
                <a:pathLst>
                  <a:path w="13" h="31">
                    <a:moveTo>
                      <a:pt x="0" y="0"/>
                    </a:moveTo>
                    <a:cubicBezTo>
                      <a:pt x="0" y="11"/>
                      <a:pt x="0" y="21"/>
                      <a:pt x="0" y="31"/>
                    </a:cubicBezTo>
                    <a:cubicBezTo>
                      <a:pt x="11" y="23"/>
                      <a:pt x="13"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8" name="Freeform 8"/>
              <p:cNvSpPr>
                <a:spLocks/>
              </p:cNvSpPr>
              <p:nvPr userDrawn="1"/>
            </p:nvSpPr>
            <p:spPr bwMode="auto">
              <a:xfrm>
                <a:off x="-2" y="2092"/>
                <a:ext cx="44" cy="73"/>
              </a:xfrm>
              <a:custGeom>
                <a:avLst/>
                <a:gdLst>
                  <a:gd name="T0" fmla="*/ 13 w 19"/>
                  <a:gd name="T1" fmla="*/ 2 h 31"/>
                  <a:gd name="T2" fmla="*/ 0 w 19"/>
                  <a:gd name="T3" fmla="*/ 1 h 31"/>
                  <a:gd name="T4" fmla="*/ 0 w 19"/>
                  <a:gd name="T5" fmla="*/ 31 h 31"/>
                  <a:gd name="T6" fmla="*/ 12 w 19"/>
                  <a:gd name="T7" fmla="*/ 27 h 31"/>
                  <a:gd name="T8" fmla="*/ 13 w 19"/>
                  <a:gd name="T9" fmla="*/ 2 h 31"/>
                </a:gdLst>
                <a:ahLst/>
                <a:cxnLst>
                  <a:cxn ang="0">
                    <a:pos x="T0" y="T1"/>
                  </a:cxn>
                  <a:cxn ang="0">
                    <a:pos x="T2" y="T3"/>
                  </a:cxn>
                  <a:cxn ang="0">
                    <a:pos x="T4" y="T5"/>
                  </a:cxn>
                  <a:cxn ang="0">
                    <a:pos x="T6" y="T7"/>
                  </a:cxn>
                  <a:cxn ang="0">
                    <a:pos x="T8" y="T9"/>
                  </a:cxn>
                </a:cxnLst>
                <a:rect l="0" t="0" r="r" b="b"/>
                <a:pathLst>
                  <a:path w="19" h="31">
                    <a:moveTo>
                      <a:pt x="13" y="2"/>
                    </a:moveTo>
                    <a:cubicBezTo>
                      <a:pt x="10" y="0"/>
                      <a:pt x="5" y="0"/>
                      <a:pt x="0" y="1"/>
                    </a:cubicBezTo>
                    <a:cubicBezTo>
                      <a:pt x="0" y="11"/>
                      <a:pt x="0" y="21"/>
                      <a:pt x="0" y="31"/>
                    </a:cubicBezTo>
                    <a:cubicBezTo>
                      <a:pt x="3" y="31"/>
                      <a:pt x="8" y="30"/>
                      <a:pt x="12" y="27"/>
                    </a:cubicBezTo>
                    <a:cubicBezTo>
                      <a:pt x="18" y="22"/>
                      <a:pt x="19" y="7"/>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9" name="Freeform 9"/>
              <p:cNvSpPr>
                <a:spLocks/>
              </p:cNvSpPr>
              <p:nvPr userDrawn="1"/>
            </p:nvSpPr>
            <p:spPr bwMode="auto">
              <a:xfrm>
                <a:off x="-2" y="4205"/>
                <a:ext cx="49" cy="44"/>
              </a:xfrm>
              <a:custGeom>
                <a:avLst/>
                <a:gdLst>
                  <a:gd name="T0" fmla="*/ 8 w 21"/>
                  <a:gd name="T1" fmla="*/ 0 h 19"/>
                  <a:gd name="T2" fmla="*/ 21 w 21"/>
                  <a:gd name="T3" fmla="*/ 10 h 19"/>
                  <a:gd name="T4" fmla="*/ 15 w 21"/>
                  <a:gd name="T5" fmla="*/ 18 h 19"/>
                  <a:gd name="T6" fmla="*/ 8 w 21"/>
                  <a:gd name="T7" fmla="*/ 0 h 19"/>
                </a:gdLst>
                <a:ahLst/>
                <a:cxnLst>
                  <a:cxn ang="0">
                    <a:pos x="T0" y="T1"/>
                  </a:cxn>
                  <a:cxn ang="0">
                    <a:pos x="T2" y="T3"/>
                  </a:cxn>
                  <a:cxn ang="0">
                    <a:pos x="T4" y="T5"/>
                  </a:cxn>
                  <a:cxn ang="0">
                    <a:pos x="T6" y="T7"/>
                  </a:cxn>
                </a:cxnLst>
                <a:rect l="0" t="0" r="r" b="b"/>
                <a:pathLst>
                  <a:path w="21" h="19">
                    <a:moveTo>
                      <a:pt x="8" y="0"/>
                    </a:moveTo>
                    <a:cubicBezTo>
                      <a:pt x="15" y="0"/>
                      <a:pt x="19" y="3"/>
                      <a:pt x="21" y="10"/>
                    </a:cubicBezTo>
                    <a:cubicBezTo>
                      <a:pt x="19" y="13"/>
                      <a:pt x="17" y="16"/>
                      <a:pt x="15" y="18"/>
                    </a:cubicBezTo>
                    <a:cubicBezTo>
                      <a:pt x="3" y="19"/>
                      <a:pt x="0"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0" name="Freeform 10"/>
              <p:cNvSpPr>
                <a:spLocks/>
              </p:cNvSpPr>
              <p:nvPr userDrawn="1"/>
            </p:nvSpPr>
            <p:spPr bwMode="auto">
              <a:xfrm>
                <a:off x="-2" y="2700"/>
                <a:ext cx="23" cy="73"/>
              </a:xfrm>
              <a:custGeom>
                <a:avLst/>
                <a:gdLst>
                  <a:gd name="T0" fmla="*/ 0 w 10"/>
                  <a:gd name="T1" fmla="*/ 0 h 31"/>
                  <a:gd name="T2" fmla="*/ 0 w 10"/>
                  <a:gd name="T3" fmla="*/ 31 h 31"/>
                  <a:gd name="T4" fmla="*/ 0 w 10"/>
                  <a:gd name="T5" fmla="*/ 0 h 31"/>
                </a:gdLst>
                <a:ahLst/>
                <a:cxnLst>
                  <a:cxn ang="0">
                    <a:pos x="T0" y="T1"/>
                  </a:cxn>
                  <a:cxn ang="0">
                    <a:pos x="T2" y="T3"/>
                  </a:cxn>
                  <a:cxn ang="0">
                    <a:pos x="T4" y="T5"/>
                  </a:cxn>
                </a:cxnLst>
                <a:rect l="0" t="0" r="r" b="b"/>
                <a:pathLst>
                  <a:path w="10" h="31">
                    <a:moveTo>
                      <a:pt x="0" y="0"/>
                    </a:moveTo>
                    <a:cubicBezTo>
                      <a:pt x="0" y="10"/>
                      <a:pt x="0" y="21"/>
                      <a:pt x="0" y="31"/>
                    </a:cubicBezTo>
                    <a:cubicBezTo>
                      <a:pt x="10" y="23"/>
                      <a:pt x="1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1" name="Freeform 11"/>
              <p:cNvSpPr>
                <a:spLocks/>
              </p:cNvSpPr>
              <p:nvPr userDrawn="1"/>
            </p:nvSpPr>
            <p:spPr bwMode="auto">
              <a:xfrm>
                <a:off x="-2" y="1959"/>
                <a:ext cx="111" cy="152"/>
              </a:xfrm>
              <a:custGeom>
                <a:avLst/>
                <a:gdLst>
                  <a:gd name="T0" fmla="*/ 9 w 47"/>
                  <a:gd name="T1" fmla="*/ 11 h 64"/>
                  <a:gd name="T2" fmla="*/ 0 w 47"/>
                  <a:gd name="T3" fmla="*/ 15 h 64"/>
                  <a:gd name="T4" fmla="*/ 0 w 47"/>
                  <a:gd name="T5" fmla="*/ 33 h 64"/>
                  <a:gd name="T6" fmla="*/ 9 w 47"/>
                  <a:gd name="T7" fmla="*/ 11 h 64"/>
                </a:gdLst>
                <a:ahLst/>
                <a:cxnLst>
                  <a:cxn ang="0">
                    <a:pos x="T0" y="T1"/>
                  </a:cxn>
                  <a:cxn ang="0">
                    <a:pos x="T2" y="T3"/>
                  </a:cxn>
                  <a:cxn ang="0">
                    <a:pos x="T4" y="T5"/>
                  </a:cxn>
                  <a:cxn ang="0">
                    <a:pos x="T6" y="T7"/>
                  </a:cxn>
                </a:cxnLst>
                <a:rect l="0" t="0" r="r" b="b"/>
                <a:pathLst>
                  <a:path w="47" h="64">
                    <a:moveTo>
                      <a:pt x="9" y="11"/>
                    </a:moveTo>
                    <a:cubicBezTo>
                      <a:pt x="5" y="12"/>
                      <a:pt x="2" y="13"/>
                      <a:pt x="0" y="15"/>
                    </a:cubicBezTo>
                    <a:cubicBezTo>
                      <a:pt x="0" y="21"/>
                      <a:pt x="0" y="27"/>
                      <a:pt x="0" y="33"/>
                    </a:cubicBezTo>
                    <a:cubicBezTo>
                      <a:pt x="19" y="64"/>
                      <a:pt x="47" y="0"/>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2" name="Freeform 12"/>
              <p:cNvSpPr>
                <a:spLocks/>
              </p:cNvSpPr>
              <p:nvPr userDrawn="1"/>
            </p:nvSpPr>
            <p:spPr bwMode="auto">
              <a:xfrm>
                <a:off x="-2" y="2328"/>
                <a:ext cx="73" cy="88"/>
              </a:xfrm>
              <a:custGeom>
                <a:avLst/>
                <a:gdLst>
                  <a:gd name="T0" fmla="*/ 26 w 31"/>
                  <a:gd name="T1" fmla="*/ 4 h 37"/>
                  <a:gd name="T2" fmla="*/ 5 w 31"/>
                  <a:gd name="T3" fmla="*/ 5 h 37"/>
                  <a:gd name="T4" fmla="*/ 0 w 31"/>
                  <a:gd name="T5" fmla="*/ 13 h 37"/>
                  <a:gd name="T6" fmla="*/ 0 w 31"/>
                  <a:gd name="T7" fmla="*/ 27 h 37"/>
                  <a:gd name="T8" fmla="*/ 22 w 31"/>
                  <a:gd name="T9" fmla="*/ 30 h 37"/>
                  <a:gd name="T10" fmla="*/ 26 w 31"/>
                  <a:gd name="T11" fmla="*/ 4 h 37"/>
                </a:gdLst>
                <a:ahLst/>
                <a:cxnLst>
                  <a:cxn ang="0">
                    <a:pos x="T0" y="T1"/>
                  </a:cxn>
                  <a:cxn ang="0">
                    <a:pos x="T2" y="T3"/>
                  </a:cxn>
                  <a:cxn ang="0">
                    <a:pos x="T4" y="T5"/>
                  </a:cxn>
                  <a:cxn ang="0">
                    <a:pos x="T6" y="T7"/>
                  </a:cxn>
                  <a:cxn ang="0">
                    <a:pos x="T8" y="T9"/>
                  </a:cxn>
                  <a:cxn ang="0">
                    <a:pos x="T10" y="T11"/>
                  </a:cxn>
                </a:cxnLst>
                <a:rect l="0" t="0" r="r" b="b"/>
                <a:pathLst>
                  <a:path w="31" h="37">
                    <a:moveTo>
                      <a:pt x="26" y="4"/>
                    </a:moveTo>
                    <a:cubicBezTo>
                      <a:pt x="23" y="0"/>
                      <a:pt x="11" y="1"/>
                      <a:pt x="5" y="5"/>
                    </a:cubicBezTo>
                    <a:cubicBezTo>
                      <a:pt x="3" y="8"/>
                      <a:pt x="1" y="10"/>
                      <a:pt x="0" y="13"/>
                    </a:cubicBezTo>
                    <a:cubicBezTo>
                      <a:pt x="0" y="18"/>
                      <a:pt x="0" y="22"/>
                      <a:pt x="0" y="27"/>
                    </a:cubicBezTo>
                    <a:cubicBezTo>
                      <a:pt x="3" y="34"/>
                      <a:pt x="11" y="37"/>
                      <a:pt x="22" y="30"/>
                    </a:cubicBezTo>
                    <a:cubicBezTo>
                      <a:pt x="28" y="25"/>
                      <a:pt x="31" y="9"/>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3" name="Freeform 13"/>
              <p:cNvSpPr>
                <a:spLocks/>
              </p:cNvSpPr>
              <p:nvPr userDrawn="1"/>
            </p:nvSpPr>
            <p:spPr bwMode="auto">
              <a:xfrm>
                <a:off x="-2" y="3774"/>
                <a:ext cx="11" cy="50"/>
              </a:xfrm>
              <a:custGeom>
                <a:avLst/>
                <a:gdLst>
                  <a:gd name="T0" fmla="*/ 0 w 5"/>
                  <a:gd name="T1" fmla="*/ 0 h 21"/>
                  <a:gd name="T2" fmla="*/ 0 w 5"/>
                  <a:gd name="T3" fmla="*/ 21 h 21"/>
                  <a:gd name="T4" fmla="*/ 0 w 5"/>
                  <a:gd name="T5" fmla="*/ 0 h 21"/>
                </a:gdLst>
                <a:ahLst/>
                <a:cxnLst>
                  <a:cxn ang="0">
                    <a:pos x="T0" y="T1"/>
                  </a:cxn>
                  <a:cxn ang="0">
                    <a:pos x="T2" y="T3"/>
                  </a:cxn>
                  <a:cxn ang="0">
                    <a:pos x="T4" y="T5"/>
                  </a:cxn>
                </a:cxnLst>
                <a:rect l="0" t="0" r="r" b="b"/>
                <a:pathLst>
                  <a:path w="5" h="21">
                    <a:moveTo>
                      <a:pt x="0" y="0"/>
                    </a:moveTo>
                    <a:cubicBezTo>
                      <a:pt x="0" y="7"/>
                      <a:pt x="0" y="14"/>
                      <a:pt x="0" y="21"/>
                    </a:cubicBezTo>
                    <a:cubicBezTo>
                      <a:pt x="5" y="16"/>
                      <a:pt x="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4" name="Freeform 14"/>
              <p:cNvSpPr>
                <a:spLocks/>
              </p:cNvSpPr>
              <p:nvPr userDrawn="1"/>
            </p:nvSpPr>
            <p:spPr bwMode="auto">
              <a:xfrm>
                <a:off x="9" y="4084"/>
                <a:ext cx="81" cy="106"/>
              </a:xfrm>
              <a:custGeom>
                <a:avLst/>
                <a:gdLst>
                  <a:gd name="T0" fmla="*/ 4 w 34"/>
                  <a:gd name="T1" fmla="*/ 21 h 45"/>
                  <a:gd name="T2" fmla="*/ 9 w 34"/>
                  <a:gd name="T3" fmla="*/ 6 h 45"/>
                  <a:gd name="T4" fmla="*/ 4 w 34"/>
                  <a:gd name="T5" fmla="*/ 21 h 45"/>
                </a:gdLst>
                <a:ahLst/>
                <a:cxnLst>
                  <a:cxn ang="0">
                    <a:pos x="T0" y="T1"/>
                  </a:cxn>
                  <a:cxn ang="0">
                    <a:pos x="T2" y="T3"/>
                  </a:cxn>
                  <a:cxn ang="0">
                    <a:pos x="T4" y="T5"/>
                  </a:cxn>
                </a:cxnLst>
                <a:rect l="0" t="0" r="r" b="b"/>
                <a:pathLst>
                  <a:path w="34" h="45">
                    <a:moveTo>
                      <a:pt x="4" y="21"/>
                    </a:moveTo>
                    <a:cubicBezTo>
                      <a:pt x="0" y="14"/>
                      <a:pt x="1" y="8"/>
                      <a:pt x="9" y="6"/>
                    </a:cubicBezTo>
                    <a:cubicBezTo>
                      <a:pt x="34" y="0"/>
                      <a:pt x="17" y="45"/>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5" name="Freeform 15"/>
              <p:cNvSpPr>
                <a:spLocks/>
              </p:cNvSpPr>
              <p:nvPr userDrawn="1"/>
            </p:nvSpPr>
            <p:spPr bwMode="auto">
              <a:xfrm>
                <a:off x="-2" y="2579"/>
                <a:ext cx="85" cy="92"/>
              </a:xfrm>
              <a:custGeom>
                <a:avLst/>
                <a:gdLst>
                  <a:gd name="T0" fmla="*/ 15 w 36"/>
                  <a:gd name="T1" fmla="*/ 2 h 39"/>
                  <a:gd name="T2" fmla="*/ 0 w 36"/>
                  <a:gd name="T3" fmla="*/ 17 h 39"/>
                  <a:gd name="T4" fmla="*/ 0 w 36"/>
                  <a:gd name="T5" fmla="*/ 28 h 39"/>
                  <a:gd name="T6" fmla="*/ 13 w 36"/>
                  <a:gd name="T7" fmla="*/ 37 h 39"/>
                  <a:gd name="T8" fmla="*/ 15 w 36"/>
                  <a:gd name="T9" fmla="*/ 2 h 39"/>
                </a:gdLst>
                <a:ahLst/>
                <a:cxnLst>
                  <a:cxn ang="0">
                    <a:pos x="T0" y="T1"/>
                  </a:cxn>
                  <a:cxn ang="0">
                    <a:pos x="T2" y="T3"/>
                  </a:cxn>
                  <a:cxn ang="0">
                    <a:pos x="T4" y="T5"/>
                  </a:cxn>
                  <a:cxn ang="0">
                    <a:pos x="T6" y="T7"/>
                  </a:cxn>
                  <a:cxn ang="0">
                    <a:pos x="T8" y="T9"/>
                  </a:cxn>
                </a:cxnLst>
                <a:rect l="0" t="0" r="r" b="b"/>
                <a:pathLst>
                  <a:path w="36" h="39">
                    <a:moveTo>
                      <a:pt x="15" y="2"/>
                    </a:moveTo>
                    <a:cubicBezTo>
                      <a:pt x="9" y="3"/>
                      <a:pt x="2" y="8"/>
                      <a:pt x="0" y="17"/>
                    </a:cubicBezTo>
                    <a:cubicBezTo>
                      <a:pt x="0" y="21"/>
                      <a:pt x="0" y="25"/>
                      <a:pt x="0" y="28"/>
                    </a:cubicBezTo>
                    <a:cubicBezTo>
                      <a:pt x="1" y="36"/>
                      <a:pt x="6" y="39"/>
                      <a:pt x="13" y="37"/>
                    </a:cubicBezTo>
                    <a:cubicBezTo>
                      <a:pt x="30" y="33"/>
                      <a:pt x="36" y="0"/>
                      <a:pt x="1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6" name="Freeform 16"/>
              <p:cNvSpPr>
                <a:spLocks/>
              </p:cNvSpPr>
              <p:nvPr userDrawn="1"/>
            </p:nvSpPr>
            <p:spPr bwMode="auto">
              <a:xfrm>
                <a:off x="-2" y="2953"/>
                <a:ext cx="23" cy="76"/>
              </a:xfrm>
              <a:custGeom>
                <a:avLst/>
                <a:gdLst>
                  <a:gd name="T0" fmla="*/ 0 w 10"/>
                  <a:gd name="T1" fmla="*/ 0 h 32"/>
                  <a:gd name="T2" fmla="*/ 0 w 10"/>
                  <a:gd name="T3" fmla="*/ 32 h 32"/>
                  <a:gd name="T4" fmla="*/ 0 w 10"/>
                  <a:gd name="T5" fmla="*/ 0 h 32"/>
                </a:gdLst>
                <a:ahLst/>
                <a:cxnLst>
                  <a:cxn ang="0">
                    <a:pos x="T0" y="T1"/>
                  </a:cxn>
                  <a:cxn ang="0">
                    <a:pos x="T2" y="T3"/>
                  </a:cxn>
                  <a:cxn ang="0">
                    <a:pos x="T4" y="T5"/>
                  </a:cxn>
                </a:cxnLst>
                <a:rect l="0" t="0" r="r" b="b"/>
                <a:pathLst>
                  <a:path w="10" h="32">
                    <a:moveTo>
                      <a:pt x="0" y="0"/>
                    </a:moveTo>
                    <a:cubicBezTo>
                      <a:pt x="0" y="11"/>
                      <a:pt x="0" y="21"/>
                      <a:pt x="0" y="32"/>
                    </a:cubicBezTo>
                    <a:cubicBezTo>
                      <a:pt x="10" y="24"/>
                      <a:pt x="1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7" name="Freeform 17"/>
              <p:cNvSpPr>
                <a:spLocks/>
              </p:cNvSpPr>
              <p:nvPr userDrawn="1"/>
            </p:nvSpPr>
            <p:spPr bwMode="auto">
              <a:xfrm>
                <a:off x="31" y="2198"/>
                <a:ext cx="127" cy="159"/>
              </a:xfrm>
              <a:custGeom>
                <a:avLst/>
                <a:gdLst>
                  <a:gd name="T0" fmla="*/ 5 w 54"/>
                  <a:gd name="T1" fmla="*/ 33 h 67"/>
                  <a:gd name="T2" fmla="*/ 18 w 54"/>
                  <a:gd name="T3" fmla="*/ 10 h 67"/>
                  <a:gd name="T4" fmla="*/ 5 w 54"/>
                  <a:gd name="T5" fmla="*/ 33 h 67"/>
                </a:gdLst>
                <a:ahLst/>
                <a:cxnLst>
                  <a:cxn ang="0">
                    <a:pos x="T0" y="T1"/>
                  </a:cxn>
                  <a:cxn ang="0">
                    <a:pos x="T2" y="T3"/>
                  </a:cxn>
                  <a:cxn ang="0">
                    <a:pos x="T4" y="T5"/>
                  </a:cxn>
                </a:cxnLst>
                <a:rect l="0" t="0" r="r" b="b"/>
                <a:pathLst>
                  <a:path w="54" h="67">
                    <a:moveTo>
                      <a:pt x="5" y="33"/>
                    </a:moveTo>
                    <a:cubicBezTo>
                      <a:pt x="0" y="19"/>
                      <a:pt x="9" y="13"/>
                      <a:pt x="18" y="10"/>
                    </a:cubicBezTo>
                    <a:cubicBezTo>
                      <a:pt x="54" y="0"/>
                      <a:pt x="15" y="67"/>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8" name="Freeform 18"/>
              <p:cNvSpPr>
                <a:spLocks/>
              </p:cNvSpPr>
              <p:nvPr userDrawn="1"/>
            </p:nvSpPr>
            <p:spPr bwMode="auto">
              <a:xfrm>
                <a:off x="5" y="1853"/>
                <a:ext cx="101" cy="90"/>
              </a:xfrm>
              <a:custGeom>
                <a:avLst/>
                <a:gdLst>
                  <a:gd name="T0" fmla="*/ 5 w 43"/>
                  <a:gd name="T1" fmla="*/ 32 h 38"/>
                  <a:gd name="T2" fmla="*/ 0 w 43"/>
                  <a:gd name="T3" fmla="*/ 19 h 38"/>
                  <a:gd name="T4" fmla="*/ 28 w 43"/>
                  <a:gd name="T5" fmla="*/ 35 h 38"/>
                  <a:gd name="T6" fmla="*/ 5 w 43"/>
                  <a:gd name="T7" fmla="*/ 32 h 38"/>
                </a:gdLst>
                <a:ahLst/>
                <a:cxnLst>
                  <a:cxn ang="0">
                    <a:pos x="T0" y="T1"/>
                  </a:cxn>
                  <a:cxn ang="0">
                    <a:pos x="T2" y="T3"/>
                  </a:cxn>
                  <a:cxn ang="0">
                    <a:pos x="T4" y="T5"/>
                  </a:cxn>
                  <a:cxn ang="0">
                    <a:pos x="T6" y="T7"/>
                  </a:cxn>
                </a:cxnLst>
                <a:rect l="0" t="0" r="r" b="b"/>
                <a:pathLst>
                  <a:path w="43" h="38">
                    <a:moveTo>
                      <a:pt x="5" y="32"/>
                    </a:moveTo>
                    <a:cubicBezTo>
                      <a:pt x="1" y="31"/>
                      <a:pt x="2" y="23"/>
                      <a:pt x="0" y="19"/>
                    </a:cubicBezTo>
                    <a:cubicBezTo>
                      <a:pt x="11" y="0"/>
                      <a:pt x="43" y="17"/>
                      <a:pt x="28" y="35"/>
                    </a:cubicBezTo>
                    <a:cubicBezTo>
                      <a:pt x="18" y="38"/>
                      <a:pt x="9" y="38"/>
                      <a:pt x="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9" name="Freeform 19"/>
              <p:cNvSpPr>
                <a:spLocks/>
              </p:cNvSpPr>
              <p:nvPr userDrawn="1"/>
            </p:nvSpPr>
            <p:spPr bwMode="auto">
              <a:xfrm>
                <a:off x="-2" y="3658"/>
                <a:ext cx="26" cy="71"/>
              </a:xfrm>
              <a:custGeom>
                <a:avLst/>
                <a:gdLst>
                  <a:gd name="T0" fmla="*/ 0 w 11"/>
                  <a:gd name="T1" fmla="*/ 0 h 30"/>
                  <a:gd name="T2" fmla="*/ 0 w 11"/>
                  <a:gd name="T3" fmla="*/ 30 h 30"/>
                  <a:gd name="T4" fmla="*/ 0 w 11"/>
                  <a:gd name="T5" fmla="*/ 0 h 30"/>
                </a:gdLst>
                <a:ahLst/>
                <a:cxnLst>
                  <a:cxn ang="0">
                    <a:pos x="T0" y="T1"/>
                  </a:cxn>
                  <a:cxn ang="0">
                    <a:pos x="T2" y="T3"/>
                  </a:cxn>
                  <a:cxn ang="0">
                    <a:pos x="T4" y="T5"/>
                  </a:cxn>
                </a:cxnLst>
                <a:rect l="0" t="0" r="r" b="b"/>
                <a:pathLst>
                  <a:path w="11" h="30">
                    <a:moveTo>
                      <a:pt x="0" y="0"/>
                    </a:moveTo>
                    <a:cubicBezTo>
                      <a:pt x="0" y="10"/>
                      <a:pt x="0" y="20"/>
                      <a:pt x="0" y="30"/>
                    </a:cubicBezTo>
                    <a:cubicBezTo>
                      <a:pt x="9" y="26"/>
                      <a:pt x="1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0" name="Freeform 20"/>
              <p:cNvSpPr>
                <a:spLocks/>
              </p:cNvSpPr>
              <p:nvPr userDrawn="1"/>
            </p:nvSpPr>
            <p:spPr bwMode="auto">
              <a:xfrm>
                <a:off x="16" y="3982"/>
                <a:ext cx="90" cy="114"/>
              </a:xfrm>
              <a:custGeom>
                <a:avLst/>
                <a:gdLst>
                  <a:gd name="T0" fmla="*/ 5 w 38"/>
                  <a:gd name="T1" fmla="*/ 21 h 48"/>
                  <a:gd name="T2" fmla="*/ 11 w 38"/>
                  <a:gd name="T3" fmla="*/ 5 h 48"/>
                  <a:gd name="T4" fmla="*/ 5 w 38"/>
                  <a:gd name="T5" fmla="*/ 21 h 48"/>
                </a:gdLst>
                <a:ahLst/>
                <a:cxnLst>
                  <a:cxn ang="0">
                    <a:pos x="T0" y="T1"/>
                  </a:cxn>
                  <a:cxn ang="0">
                    <a:pos x="T2" y="T3"/>
                  </a:cxn>
                  <a:cxn ang="0">
                    <a:pos x="T4" y="T5"/>
                  </a:cxn>
                </a:cxnLst>
                <a:rect l="0" t="0" r="r" b="b"/>
                <a:pathLst>
                  <a:path w="38" h="48">
                    <a:moveTo>
                      <a:pt x="5" y="21"/>
                    </a:moveTo>
                    <a:cubicBezTo>
                      <a:pt x="0" y="11"/>
                      <a:pt x="5" y="6"/>
                      <a:pt x="11" y="5"/>
                    </a:cubicBezTo>
                    <a:cubicBezTo>
                      <a:pt x="38" y="0"/>
                      <a:pt x="18" y="48"/>
                      <a:pt x="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1" name="Freeform 21"/>
              <p:cNvSpPr>
                <a:spLocks/>
              </p:cNvSpPr>
              <p:nvPr userDrawn="1"/>
            </p:nvSpPr>
            <p:spPr bwMode="auto">
              <a:xfrm>
                <a:off x="85" y="4318"/>
                <a:ext cx="50" cy="57"/>
              </a:xfrm>
              <a:custGeom>
                <a:avLst/>
                <a:gdLst>
                  <a:gd name="T0" fmla="*/ 17 w 21"/>
                  <a:gd name="T1" fmla="*/ 18 h 24"/>
                  <a:gd name="T2" fmla="*/ 3 w 21"/>
                  <a:gd name="T3" fmla="*/ 7 h 24"/>
                  <a:gd name="T4" fmla="*/ 17 w 21"/>
                  <a:gd name="T5" fmla="*/ 18 h 24"/>
                </a:gdLst>
                <a:ahLst/>
                <a:cxnLst>
                  <a:cxn ang="0">
                    <a:pos x="T0" y="T1"/>
                  </a:cxn>
                  <a:cxn ang="0">
                    <a:pos x="T2" y="T3"/>
                  </a:cxn>
                  <a:cxn ang="0">
                    <a:pos x="T4" y="T5"/>
                  </a:cxn>
                </a:cxnLst>
                <a:rect l="0" t="0" r="r" b="b"/>
                <a:pathLst>
                  <a:path w="21" h="24">
                    <a:moveTo>
                      <a:pt x="17" y="18"/>
                    </a:moveTo>
                    <a:cubicBezTo>
                      <a:pt x="10" y="24"/>
                      <a:pt x="0" y="16"/>
                      <a:pt x="3" y="7"/>
                    </a:cubicBezTo>
                    <a:cubicBezTo>
                      <a:pt x="11" y="0"/>
                      <a:pt x="21" y="8"/>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2" name="Freeform 22"/>
              <p:cNvSpPr>
                <a:spLocks/>
              </p:cNvSpPr>
              <p:nvPr userDrawn="1"/>
            </p:nvSpPr>
            <p:spPr bwMode="auto">
              <a:xfrm>
                <a:off x="73" y="2099"/>
                <a:ext cx="90" cy="114"/>
              </a:xfrm>
              <a:custGeom>
                <a:avLst/>
                <a:gdLst>
                  <a:gd name="T0" fmla="*/ 2 w 38"/>
                  <a:gd name="T1" fmla="*/ 24 h 48"/>
                  <a:gd name="T2" fmla="*/ 28 w 38"/>
                  <a:gd name="T3" fmla="*/ 8 h 48"/>
                  <a:gd name="T4" fmla="*/ 2 w 38"/>
                  <a:gd name="T5" fmla="*/ 24 h 48"/>
                </a:gdLst>
                <a:ahLst/>
                <a:cxnLst>
                  <a:cxn ang="0">
                    <a:pos x="T0" y="T1"/>
                  </a:cxn>
                  <a:cxn ang="0">
                    <a:pos x="T2" y="T3"/>
                  </a:cxn>
                  <a:cxn ang="0">
                    <a:pos x="T4" y="T5"/>
                  </a:cxn>
                </a:cxnLst>
                <a:rect l="0" t="0" r="r" b="b"/>
                <a:pathLst>
                  <a:path w="38" h="48">
                    <a:moveTo>
                      <a:pt x="2" y="24"/>
                    </a:moveTo>
                    <a:cubicBezTo>
                      <a:pt x="0" y="11"/>
                      <a:pt x="22" y="0"/>
                      <a:pt x="28" y="8"/>
                    </a:cubicBezTo>
                    <a:cubicBezTo>
                      <a:pt x="38" y="22"/>
                      <a:pt x="7" y="48"/>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3" name="Freeform 23"/>
              <p:cNvSpPr>
                <a:spLocks/>
              </p:cNvSpPr>
              <p:nvPr userDrawn="1"/>
            </p:nvSpPr>
            <p:spPr bwMode="auto">
              <a:xfrm>
                <a:off x="-2" y="3206"/>
                <a:ext cx="33" cy="78"/>
              </a:xfrm>
              <a:custGeom>
                <a:avLst/>
                <a:gdLst>
                  <a:gd name="T0" fmla="*/ 0 w 14"/>
                  <a:gd name="T1" fmla="*/ 0 h 33"/>
                  <a:gd name="T2" fmla="*/ 0 w 14"/>
                  <a:gd name="T3" fmla="*/ 33 h 33"/>
                  <a:gd name="T4" fmla="*/ 0 w 14"/>
                  <a:gd name="T5" fmla="*/ 0 h 33"/>
                </a:gdLst>
                <a:ahLst/>
                <a:cxnLst>
                  <a:cxn ang="0">
                    <a:pos x="T0" y="T1"/>
                  </a:cxn>
                  <a:cxn ang="0">
                    <a:pos x="T2" y="T3"/>
                  </a:cxn>
                  <a:cxn ang="0">
                    <a:pos x="T4" y="T5"/>
                  </a:cxn>
                </a:cxnLst>
                <a:rect l="0" t="0" r="r" b="b"/>
                <a:pathLst>
                  <a:path w="14" h="33">
                    <a:moveTo>
                      <a:pt x="0" y="0"/>
                    </a:moveTo>
                    <a:cubicBezTo>
                      <a:pt x="0" y="11"/>
                      <a:pt x="0" y="22"/>
                      <a:pt x="0" y="33"/>
                    </a:cubicBezTo>
                    <a:cubicBezTo>
                      <a:pt x="14" y="28"/>
                      <a:pt x="1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4" name="Freeform 24"/>
              <p:cNvSpPr>
                <a:spLocks/>
              </p:cNvSpPr>
              <p:nvPr userDrawn="1"/>
            </p:nvSpPr>
            <p:spPr bwMode="auto">
              <a:xfrm>
                <a:off x="-2" y="2823"/>
                <a:ext cx="80" cy="104"/>
              </a:xfrm>
              <a:custGeom>
                <a:avLst/>
                <a:gdLst>
                  <a:gd name="T0" fmla="*/ 10 w 34"/>
                  <a:gd name="T1" fmla="*/ 9 h 44"/>
                  <a:gd name="T2" fmla="*/ 0 w 34"/>
                  <a:gd name="T3" fmla="*/ 20 h 44"/>
                  <a:gd name="T4" fmla="*/ 0 w 34"/>
                  <a:gd name="T5" fmla="*/ 37 h 44"/>
                  <a:gd name="T6" fmla="*/ 8 w 34"/>
                  <a:gd name="T7" fmla="*/ 43 h 44"/>
                  <a:gd name="T8" fmla="*/ 10 w 34"/>
                  <a:gd name="T9" fmla="*/ 9 h 44"/>
                </a:gdLst>
                <a:ahLst/>
                <a:cxnLst>
                  <a:cxn ang="0">
                    <a:pos x="T0" y="T1"/>
                  </a:cxn>
                  <a:cxn ang="0">
                    <a:pos x="T2" y="T3"/>
                  </a:cxn>
                  <a:cxn ang="0">
                    <a:pos x="T4" y="T5"/>
                  </a:cxn>
                  <a:cxn ang="0">
                    <a:pos x="T6" y="T7"/>
                  </a:cxn>
                  <a:cxn ang="0">
                    <a:pos x="T8" y="T9"/>
                  </a:cxn>
                </a:cxnLst>
                <a:rect l="0" t="0" r="r" b="b"/>
                <a:pathLst>
                  <a:path w="34" h="44">
                    <a:moveTo>
                      <a:pt x="10" y="9"/>
                    </a:moveTo>
                    <a:cubicBezTo>
                      <a:pt x="5" y="10"/>
                      <a:pt x="2" y="15"/>
                      <a:pt x="0" y="20"/>
                    </a:cubicBezTo>
                    <a:cubicBezTo>
                      <a:pt x="0" y="26"/>
                      <a:pt x="0" y="32"/>
                      <a:pt x="0" y="37"/>
                    </a:cubicBezTo>
                    <a:cubicBezTo>
                      <a:pt x="2" y="43"/>
                      <a:pt x="5" y="43"/>
                      <a:pt x="8" y="43"/>
                    </a:cubicBezTo>
                    <a:cubicBezTo>
                      <a:pt x="31" y="44"/>
                      <a:pt x="34" y="0"/>
                      <a:pt x="1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5" name="Freeform 25"/>
              <p:cNvSpPr>
                <a:spLocks/>
              </p:cNvSpPr>
              <p:nvPr userDrawn="1"/>
            </p:nvSpPr>
            <p:spPr bwMode="auto">
              <a:xfrm>
                <a:off x="28" y="2466"/>
                <a:ext cx="93" cy="106"/>
              </a:xfrm>
              <a:custGeom>
                <a:avLst/>
                <a:gdLst>
                  <a:gd name="T0" fmla="*/ 15 w 39"/>
                  <a:gd name="T1" fmla="*/ 5 h 45"/>
                  <a:gd name="T2" fmla="*/ 35 w 39"/>
                  <a:gd name="T3" fmla="*/ 4 h 45"/>
                  <a:gd name="T4" fmla="*/ 30 w 39"/>
                  <a:gd name="T5" fmla="*/ 31 h 45"/>
                  <a:gd name="T6" fmla="*/ 15 w 39"/>
                  <a:gd name="T7" fmla="*/ 5 h 45"/>
                </a:gdLst>
                <a:ahLst/>
                <a:cxnLst>
                  <a:cxn ang="0">
                    <a:pos x="T0" y="T1"/>
                  </a:cxn>
                  <a:cxn ang="0">
                    <a:pos x="T2" y="T3"/>
                  </a:cxn>
                  <a:cxn ang="0">
                    <a:pos x="T4" y="T5"/>
                  </a:cxn>
                  <a:cxn ang="0">
                    <a:pos x="T6" y="T7"/>
                  </a:cxn>
                </a:cxnLst>
                <a:rect l="0" t="0" r="r" b="b"/>
                <a:pathLst>
                  <a:path w="39" h="45">
                    <a:moveTo>
                      <a:pt x="15" y="5"/>
                    </a:moveTo>
                    <a:cubicBezTo>
                      <a:pt x="21" y="2"/>
                      <a:pt x="32" y="0"/>
                      <a:pt x="35" y="4"/>
                    </a:cubicBezTo>
                    <a:cubicBezTo>
                      <a:pt x="39" y="10"/>
                      <a:pt x="36" y="26"/>
                      <a:pt x="30" y="31"/>
                    </a:cubicBezTo>
                    <a:cubicBezTo>
                      <a:pt x="9" y="45"/>
                      <a:pt x="0" y="20"/>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6" name="Freeform 26"/>
              <p:cNvSpPr>
                <a:spLocks/>
              </p:cNvSpPr>
              <p:nvPr userDrawn="1"/>
            </p:nvSpPr>
            <p:spPr bwMode="auto">
              <a:xfrm>
                <a:off x="5" y="1739"/>
                <a:ext cx="120" cy="102"/>
              </a:xfrm>
              <a:custGeom>
                <a:avLst/>
                <a:gdLst>
                  <a:gd name="T0" fmla="*/ 6 w 51"/>
                  <a:gd name="T1" fmla="*/ 31 h 43"/>
                  <a:gd name="T2" fmla="*/ 0 w 51"/>
                  <a:gd name="T3" fmla="*/ 21 h 43"/>
                  <a:gd name="T4" fmla="*/ 28 w 51"/>
                  <a:gd name="T5" fmla="*/ 37 h 43"/>
                  <a:gd name="T6" fmla="*/ 6 w 51"/>
                  <a:gd name="T7" fmla="*/ 31 h 43"/>
                </a:gdLst>
                <a:ahLst/>
                <a:cxnLst>
                  <a:cxn ang="0">
                    <a:pos x="T0" y="T1"/>
                  </a:cxn>
                  <a:cxn ang="0">
                    <a:pos x="T2" y="T3"/>
                  </a:cxn>
                  <a:cxn ang="0">
                    <a:pos x="T4" y="T5"/>
                  </a:cxn>
                  <a:cxn ang="0">
                    <a:pos x="T6" y="T7"/>
                  </a:cxn>
                </a:cxnLst>
                <a:rect l="0" t="0" r="r" b="b"/>
                <a:pathLst>
                  <a:path w="51" h="43">
                    <a:moveTo>
                      <a:pt x="6" y="31"/>
                    </a:moveTo>
                    <a:cubicBezTo>
                      <a:pt x="3" y="27"/>
                      <a:pt x="0" y="23"/>
                      <a:pt x="0" y="21"/>
                    </a:cubicBezTo>
                    <a:cubicBezTo>
                      <a:pt x="1" y="0"/>
                      <a:pt x="51" y="25"/>
                      <a:pt x="28" y="37"/>
                    </a:cubicBezTo>
                    <a:cubicBezTo>
                      <a:pt x="17" y="43"/>
                      <a:pt x="13" y="37"/>
                      <a:pt x="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7" name="Freeform 27"/>
              <p:cNvSpPr>
                <a:spLocks/>
              </p:cNvSpPr>
              <p:nvPr userDrawn="1"/>
            </p:nvSpPr>
            <p:spPr bwMode="auto">
              <a:xfrm>
                <a:off x="-2" y="3544"/>
                <a:ext cx="54" cy="86"/>
              </a:xfrm>
              <a:custGeom>
                <a:avLst/>
                <a:gdLst>
                  <a:gd name="T0" fmla="*/ 0 w 23"/>
                  <a:gd name="T1" fmla="*/ 4 h 36"/>
                  <a:gd name="T2" fmla="*/ 0 w 23"/>
                  <a:gd name="T3" fmla="*/ 4 h 36"/>
                  <a:gd name="T4" fmla="*/ 0 w 23"/>
                  <a:gd name="T5" fmla="*/ 35 h 36"/>
                  <a:gd name="T6" fmla="*/ 5 w 23"/>
                  <a:gd name="T7" fmla="*/ 36 h 36"/>
                  <a:gd name="T8" fmla="*/ 0 w 23"/>
                  <a:gd name="T9" fmla="*/ 4 h 36"/>
                </a:gdLst>
                <a:ahLst/>
                <a:cxnLst>
                  <a:cxn ang="0">
                    <a:pos x="T0" y="T1"/>
                  </a:cxn>
                  <a:cxn ang="0">
                    <a:pos x="T2" y="T3"/>
                  </a:cxn>
                  <a:cxn ang="0">
                    <a:pos x="T4" y="T5"/>
                  </a:cxn>
                  <a:cxn ang="0">
                    <a:pos x="T6" y="T7"/>
                  </a:cxn>
                  <a:cxn ang="0">
                    <a:pos x="T8" y="T9"/>
                  </a:cxn>
                </a:cxnLst>
                <a:rect l="0" t="0" r="r" b="b"/>
                <a:pathLst>
                  <a:path w="23" h="36">
                    <a:moveTo>
                      <a:pt x="0" y="4"/>
                    </a:moveTo>
                    <a:cubicBezTo>
                      <a:pt x="0" y="4"/>
                      <a:pt x="0" y="4"/>
                      <a:pt x="0" y="4"/>
                    </a:cubicBezTo>
                    <a:cubicBezTo>
                      <a:pt x="0" y="15"/>
                      <a:pt x="0" y="25"/>
                      <a:pt x="0" y="35"/>
                    </a:cubicBezTo>
                    <a:cubicBezTo>
                      <a:pt x="2" y="36"/>
                      <a:pt x="4" y="36"/>
                      <a:pt x="5" y="36"/>
                    </a:cubicBezTo>
                    <a:cubicBezTo>
                      <a:pt x="23" y="34"/>
                      <a:pt x="2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8" name="Freeform 28"/>
              <p:cNvSpPr>
                <a:spLocks/>
              </p:cNvSpPr>
              <p:nvPr userDrawn="1"/>
            </p:nvSpPr>
            <p:spPr bwMode="auto">
              <a:xfrm>
                <a:off x="35" y="3861"/>
                <a:ext cx="83" cy="90"/>
              </a:xfrm>
              <a:custGeom>
                <a:avLst/>
                <a:gdLst>
                  <a:gd name="T0" fmla="*/ 3 w 35"/>
                  <a:gd name="T1" fmla="*/ 32 h 38"/>
                  <a:gd name="T2" fmla="*/ 0 w 35"/>
                  <a:gd name="T3" fmla="*/ 20 h 38"/>
                  <a:gd name="T4" fmla="*/ 20 w 35"/>
                  <a:gd name="T5" fmla="*/ 37 h 38"/>
                  <a:gd name="T6" fmla="*/ 3 w 35"/>
                  <a:gd name="T7" fmla="*/ 32 h 38"/>
                </a:gdLst>
                <a:ahLst/>
                <a:cxnLst>
                  <a:cxn ang="0">
                    <a:pos x="T0" y="T1"/>
                  </a:cxn>
                  <a:cxn ang="0">
                    <a:pos x="T2" y="T3"/>
                  </a:cxn>
                  <a:cxn ang="0">
                    <a:pos x="T4" y="T5"/>
                  </a:cxn>
                  <a:cxn ang="0">
                    <a:pos x="T6" y="T7"/>
                  </a:cxn>
                </a:cxnLst>
                <a:rect l="0" t="0" r="r" b="b"/>
                <a:pathLst>
                  <a:path w="35" h="38">
                    <a:moveTo>
                      <a:pt x="3" y="32"/>
                    </a:moveTo>
                    <a:cubicBezTo>
                      <a:pt x="0" y="31"/>
                      <a:pt x="1" y="24"/>
                      <a:pt x="0" y="20"/>
                    </a:cubicBezTo>
                    <a:cubicBezTo>
                      <a:pt x="7" y="0"/>
                      <a:pt x="35" y="23"/>
                      <a:pt x="20" y="37"/>
                    </a:cubicBezTo>
                    <a:cubicBezTo>
                      <a:pt x="12" y="38"/>
                      <a:pt x="6"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19" name="Freeform 29"/>
              <p:cNvSpPr>
                <a:spLocks/>
              </p:cNvSpPr>
              <p:nvPr userDrawn="1"/>
            </p:nvSpPr>
            <p:spPr bwMode="auto">
              <a:xfrm>
                <a:off x="95" y="4205"/>
                <a:ext cx="59" cy="92"/>
              </a:xfrm>
              <a:custGeom>
                <a:avLst/>
                <a:gdLst>
                  <a:gd name="T0" fmla="*/ 5 w 25"/>
                  <a:gd name="T1" fmla="*/ 22 h 39"/>
                  <a:gd name="T2" fmla="*/ 7 w 25"/>
                  <a:gd name="T3" fmla="*/ 8 h 39"/>
                  <a:gd name="T4" fmla="*/ 5 w 25"/>
                  <a:gd name="T5" fmla="*/ 22 h 39"/>
                </a:gdLst>
                <a:ahLst/>
                <a:cxnLst>
                  <a:cxn ang="0">
                    <a:pos x="T0" y="T1"/>
                  </a:cxn>
                  <a:cxn ang="0">
                    <a:pos x="T2" y="T3"/>
                  </a:cxn>
                  <a:cxn ang="0">
                    <a:pos x="T4" y="T5"/>
                  </a:cxn>
                </a:cxnLst>
                <a:rect l="0" t="0" r="r" b="b"/>
                <a:pathLst>
                  <a:path w="25" h="39">
                    <a:moveTo>
                      <a:pt x="5" y="22"/>
                    </a:moveTo>
                    <a:cubicBezTo>
                      <a:pt x="0" y="16"/>
                      <a:pt x="4" y="10"/>
                      <a:pt x="7" y="8"/>
                    </a:cubicBezTo>
                    <a:cubicBezTo>
                      <a:pt x="25" y="0"/>
                      <a:pt x="24" y="39"/>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0" name="Freeform 30"/>
              <p:cNvSpPr>
                <a:spLocks/>
              </p:cNvSpPr>
              <p:nvPr userDrawn="1"/>
            </p:nvSpPr>
            <p:spPr bwMode="auto">
              <a:xfrm>
                <a:off x="35" y="2724"/>
                <a:ext cx="88" cy="89"/>
              </a:xfrm>
              <a:custGeom>
                <a:avLst/>
                <a:gdLst>
                  <a:gd name="T0" fmla="*/ 2 w 37"/>
                  <a:gd name="T1" fmla="*/ 25 h 38"/>
                  <a:gd name="T2" fmla="*/ 17 w 37"/>
                  <a:gd name="T3" fmla="*/ 1 h 38"/>
                  <a:gd name="T4" fmla="*/ 15 w 37"/>
                  <a:gd name="T5" fmla="*/ 36 h 38"/>
                  <a:gd name="T6" fmla="*/ 2 w 37"/>
                  <a:gd name="T7" fmla="*/ 25 h 38"/>
                </a:gdLst>
                <a:ahLst/>
                <a:cxnLst>
                  <a:cxn ang="0">
                    <a:pos x="T0" y="T1"/>
                  </a:cxn>
                  <a:cxn ang="0">
                    <a:pos x="T2" y="T3"/>
                  </a:cxn>
                  <a:cxn ang="0">
                    <a:pos x="T4" y="T5"/>
                  </a:cxn>
                  <a:cxn ang="0">
                    <a:pos x="T6" y="T7"/>
                  </a:cxn>
                </a:cxnLst>
                <a:rect l="0" t="0" r="r" b="b"/>
                <a:pathLst>
                  <a:path w="37" h="38">
                    <a:moveTo>
                      <a:pt x="2" y="25"/>
                    </a:moveTo>
                    <a:cubicBezTo>
                      <a:pt x="0" y="10"/>
                      <a:pt x="9" y="2"/>
                      <a:pt x="17" y="1"/>
                    </a:cubicBezTo>
                    <a:cubicBezTo>
                      <a:pt x="37" y="0"/>
                      <a:pt x="31" y="32"/>
                      <a:pt x="15" y="36"/>
                    </a:cubicBezTo>
                    <a:cubicBezTo>
                      <a:pt x="7" y="38"/>
                      <a:pt x="3" y="35"/>
                      <a:pt x="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1" name="Freeform 31"/>
              <p:cNvSpPr>
                <a:spLocks/>
              </p:cNvSpPr>
              <p:nvPr userDrawn="1"/>
            </p:nvSpPr>
            <p:spPr bwMode="auto">
              <a:xfrm>
                <a:off x="-2" y="1631"/>
                <a:ext cx="106" cy="137"/>
              </a:xfrm>
              <a:custGeom>
                <a:avLst/>
                <a:gdLst>
                  <a:gd name="T0" fmla="*/ 6 w 45"/>
                  <a:gd name="T1" fmla="*/ 9 h 58"/>
                  <a:gd name="T2" fmla="*/ 0 w 45"/>
                  <a:gd name="T3" fmla="*/ 13 h 58"/>
                  <a:gd name="T4" fmla="*/ 0 w 45"/>
                  <a:gd name="T5" fmla="*/ 21 h 58"/>
                  <a:gd name="T6" fmla="*/ 2 w 45"/>
                  <a:gd name="T7" fmla="*/ 26 h 58"/>
                  <a:gd name="T8" fmla="*/ 6 w 45"/>
                  <a:gd name="T9" fmla="*/ 9 h 58"/>
                </a:gdLst>
                <a:ahLst/>
                <a:cxnLst>
                  <a:cxn ang="0">
                    <a:pos x="T0" y="T1"/>
                  </a:cxn>
                  <a:cxn ang="0">
                    <a:pos x="T2" y="T3"/>
                  </a:cxn>
                  <a:cxn ang="0">
                    <a:pos x="T4" y="T5"/>
                  </a:cxn>
                  <a:cxn ang="0">
                    <a:pos x="T6" y="T7"/>
                  </a:cxn>
                  <a:cxn ang="0">
                    <a:pos x="T8" y="T9"/>
                  </a:cxn>
                </a:cxnLst>
                <a:rect l="0" t="0" r="r" b="b"/>
                <a:pathLst>
                  <a:path w="45" h="58">
                    <a:moveTo>
                      <a:pt x="6" y="9"/>
                    </a:moveTo>
                    <a:cubicBezTo>
                      <a:pt x="3" y="10"/>
                      <a:pt x="1" y="11"/>
                      <a:pt x="0" y="13"/>
                    </a:cubicBezTo>
                    <a:cubicBezTo>
                      <a:pt x="0" y="15"/>
                      <a:pt x="0" y="18"/>
                      <a:pt x="0" y="21"/>
                    </a:cubicBezTo>
                    <a:cubicBezTo>
                      <a:pt x="0" y="22"/>
                      <a:pt x="1" y="24"/>
                      <a:pt x="2" y="26"/>
                    </a:cubicBezTo>
                    <a:cubicBezTo>
                      <a:pt x="23" y="58"/>
                      <a:pt x="45" y="0"/>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2" name="Freeform 32"/>
              <p:cNvSpPr>
                <a:spLocks/>
              </p:cNvSpPr>
              <p:nvPr userDrawn="1"/>
            </p:nvSpPr>
            <p:spPr bwMode="auto">
              <a:xfrm>
                <a:off x="-2" y="3076"/>
                <a:ext cx="75" cy="99"/>
              </a:xfrm>
              <a:custGeom>
                <a:avLst/>
                <a:gdLst>
                  <a:gd name="T0" fmla="*/ 9 w 32"/>
                  <a:gd name="T1" fmla="*/ 8 h 42"/>
                  <a:gd name="T2" fmla="*/ 0 w 32"/>
                  <a:gd name="T3" fmla="*/ 22 h 42"/>
                  <a:gd name="T4" fmla="*/ 0 w 32"/>
                  <a:gd name="T5" fmla="*/ 32 h 42"/>
                  <a:gd name="T6" fmla="*/ 0 w 32"/>
                  <a:gd name="T7" fmla="*/ 33 h 42"/>
                  <a:gd name="T8" fmla="*/ 9 w 32"/>
                  <a:gd name="T9" fmla="*/ 42 h 42"/>
                  <a:gd name="T10" fmla="*/ 9 w 32"/>
                  <a:gd name="T11" fmla="*/ 8 h 42"/>
                </a:gdLst>
                <a:ahLst/>
                <a:cxnLst>
                  <a:cxn ang="0">
                    <a:pos x="T0" y="T1"/>
                  </a:cxn>
                  <a:cxn ang="0">
                    <a:pos x="T2" y="T3"/>
                  </a:cxn>
                  <a:cxn ang="0">
                    <a:pos x="T4" y="T5"/>
                  </a:cxn>
                  <a:cxn ang="0">
                    <a:pos x="T6" y="T7"/>
                  </a:cxn>
                  <a:cxn ang="0">
                    <a:pos x="T8" y="T9"/>
                  </a:cxn>
                  <a:cxn ang="0">
                    <a:pos x="T10" y="T11"/>
                  </a:cxn>
                </a:cxnLst>
                <a:rect l="0" t="0" r="r" b="b"/>
                <a:pathLst>
                  <a:path w="32" h="42">
                    <a:moveTo>
                      <a:pt x="9" y="8"/>
                    </a:moveTo>
                    <a:cubicBezTo>
                      <a:pt x="5" y="10"/>
                      <a:pt x="1" y="16"/>
                      <a:pt x="0" y="22"/>
                    </a:cubicBezTo>
                    <a:cubicBezTo>
                      <a:pt x="0" y="25"/>
                      <a:pt x="0" y="29"/>
                      <a:pt x="0" y="32"/>
                    </a:cubicBezTo>
                    <a:cubicBezTo>
                      <a:pt x="0" y="32"/>
                      <a:pt x="0" y="33"/>
                      <a:pt x="0" y="33"/>
                    </a:cubicBezTo>
                    <a:cubicBezTo>
                      <a:pt x="2" y="41"/>
                      <a:pt x="7" y="42"/>
                      <a:pt x="9" y="42"/>
                    </a:cubicBezTo>
                    <a:cubicBezTo>
                      <a:pt x="31" y="42"/>
                      <a:pt x="32" y="0"/>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3" name="Freeform 33"/>
              <p:cNvSpPr>
                <a:spLocks/>
              </p:cNvSpPr>
              <p:nvPr userDrawn="1"/>
            </p:nvSpPr>
            <p:spPr bwMode="auto">
              <a:xfrm>
                <a:off x="97" y="2324"/>
                <a:ext cx="76" cy="109"/>
              </a:xfrm>
              <a:custGeom>
                <a:avLst/>
                <a:gdLst>
                  <a:gd name="T0" fmla="*/ 1 w 32"/>
                  <a:gd name="T1" fmla="*/ 34 h 46"/>
                  <a:gd name="T2" fmla="*/ 7 w 32"/>
                  <a:gd name="T3" fmla="*/ 16 h 46"/>
                  <a:gd name="T4" fmla="*/ 13 w 32"/>
                  <a:gd name="T5" fmla="*/ 44 h 46"/>
                  <a:gd name="T6" fmla="*/ 1 w 32"/>
                  <a:gd name="T7" fmla="*/ 34 h 46"/>
                </a:gdLst>
                <a:ahLst/>
                <a:cxnLst>
                  <a:cxn ang="0">
                    <a:pos x="T0" y="T1"/>
                  </a:cxn>
                  <a:cxn ang="0">
                    <a:pos x="T2" y="T3"/>
                  </a:cxn>
                  <a:cxn ang="0">
                    <a:pos x="T4" y="T5"/>
                  </a:cxn>
                  <a:cxn ang="0">
                    <a:pos x="T6" y="T7"/>
                  </a:cxn>
                </a:cxnLst>
                <a:rect l="0" t="0" r="r" b="b"/>
                <a:pathLst>
                  <a:path w="32" h="46">
                    <a:moveTo>
                      <a:pt x="1" y="34"/>
                    </a:moveTo>
                    <a:cubicBezTo>
                      <a:pt x="0" y="25"/>
                      <a:pt x="4" y="19"/>
                      <a:pt x="7" y="16"/>
                    </a:cubicBezTo>
                    <a:cubicBezTo>
                      <a:pt x="30" y="0"/>
                      <a:pt x="32" y="38"/>
                      <a:pt x="13" y="44"/>
                    </a:cubicBezTo>
                    <a:cubicBezTo>
                      <a:pt x="8" y="46"/>
                      <a:pt x="2" y="46"/>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4" name="Freeform 34"/>
              <p:cNvSpPr>
                <a:spLocks/>
              </p:cNvSpPr>
              <p:nvPr userDrawn="1"/>
            </p:nvSpPr>
            <p:spPr bwMode="auto">
              <a:xfrm>
                <a:off x="111" y="1974"/>
                <a:ext cx="109" cy="104"/>
              </a:xfrm>
              <a:custGeom>
                <a:avLst/>
                <a:gdLst>
                  <a:gd name="T0" fmla="*/ 3 w 46"/>
                  <a:gd name="T1" fmla="*/ 33 h 44"/>
                  <a:gd name="T2" fmla="*/ 1 w 46"/>
                  <a:gd name="T3" fmla="*/ 23 h 44"/>
                  <a:gd name="T4" fmla="*/ 20 w 46"/>
                  <a:gd name="T5" fmla="*/ 38 h 44"/>
                  <a:gd name="T6" fmla="*/ 3 w 46"/>
                  <a:gd name="T7" fmla="*/ 33 h 44"/>
                </a:gdLst>
                <a:ahLst/>
                <a:cxnLst>
                  <a:cxn ang="0">
                    <a:pos x="T0" y="T1"/>
                  </a:cxn>
                  <a:cxn ang="0">
                    <a:pos x="T2" y="T3"/>
                  </a:cxn>
                  <a:cxn ang="0">
                    <a:pos x="T4" y="T5"/>
                  </a:cxn>
                  <a:cxn ang="0">
                    <a:pos x="T6" y="T7"/>
                  </a:cxn>
                </a:cxnLst>
                <a:rect l="0" t="0" r="r" b="b"/>
                <a:pathLst>
                  <a:path w="46" h="44">
                    <a:moveTo>
                      <a:pt x="3" y="33"/>
                    </a:moveTo>
                    <a:cubicBezTo>
                      <a:pt x="1" y="29"/>
                      <a:pt x="0" y="26"/>
                      <a:pt x="1" y="23"/>
                    </a:cubicBezTo>
                    <a:cubicBezTo>
                      <a:pt x="7" y="0"/>
                      <a:pt x="46" y="26"/>
                      <a:pt x="20" y="38"/>
                    </a:cubicBezTo>
                    <a:cubicBezTo>
                      <a:pt x="8" y="44"/>
                      <a:pt x="6" y="39"/>
                      <a:pt x="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5" name="Freeform 35"/>
              <p:cNvSpPr>
                <a:spLocks/>
              </p:cNvSpPr>
              <p:nvPr userDrawn="1"/>
            </p:nvSpPr>
            <p:spPr bwMode="auto">
              <a:xfrm>
                <a:off x="-2" y="3445"/>
                <a:ext cx="80" cy="85"/>
              </a:xfrm>
              <a:custGeom>
                <a:avLst/>
                <a:gdLst>
                  <a:gd name="T0" fmla="*/ 10 w 34"/>
                  <a:gd name="T1" fmla="*/ 3 h 36"/>
                  <a:gd name="T2" fmla="*/ 0 w 34"/>
                  <a:gd name="T3" fmla="*/ 10 h 36"/>
                  <a:gd name="T4" fmla="*/ 0 w 34"/>
                  <a:gd name="T5" fmla="*/ 26 h 36"/>
                  <a:gd name="T6" fmla="*/ 15 w 34"/>
                  <a:gd name="T7" fmla="*/ 35 h 36"/>
                  <a:gd name="T8" fmla="*/ 10 w 34"/>
                  <a:gd name="T9" fmla="*/ 3 h 36"/>
                </a:gdLst>
                <a:ahLst/>
                <a:cxnLst>
                  <a:cxn ang="0">
                    <a:pos x="T0" y="T1"/>
                  </a:cxn>
                  <a:cxn ang="0">
                    <a:pos x="T2" y="T3"/>
                  </a:cxn>
                  <a:cxn ang="0">
                    <a:pos x="T4" y="T5"/>
                  </a:cxn>
                  <a:cxn ang="0">
                    <a:pos x="T6" y="T7"/>
                  </a:cxn>
                  <a:cxn ang="0">
                    <a:pos x="T8" y="T9"/>
                  </a:cxn>
                </a:cxnLst>
                <a:rect l="0" t="0" r="r" b="b"/>
                <a:pathLst>
                  <a:path w="34" h="36">
                    <a:moveTo>
                      <a:pt x="10" y="3"/>
                    </a:moveTo>
                    <a:cubicBezTo>
                      <a:pt x="6" y="4"/>
                      <a:pt x="2" y="6"/>
                      <a:pt x="0" y="10"/>
                    </a:cubicBezTo>
                    <a:cubicBezTo>
                      <a:pt x="0" y="15"/>
                      <a:pt x="0" y="20"/>
                      <a:pt x="0" y="26"/>
                    </a:cubicBezTo>
                    <a:cubicBezTo>
                      <a:pt x="3" y="34"/>
                      <a:pt x="7" y="36"/>
                      <a:pt x="15" y="35"/>
                    </a:cubicBezTo>
                    <a:cubicBezTo>
                      <a:pt x="34" y="31"/>
                      <a:pt x="28" y="0"/>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6" name="Freeform 36"/>
              <p:cNvSpPr>
                <a:spLocks/>
              </p:cNvSpPr>
              <p:nvPr userDrawn="1"/>
            </p:nvSpPr>
            <p:spPr bwMode="auto">
              <a:xfrm>
                <a:off x="33" y="3769"/>
                <a:ext cx="109" cy="133"/>
              </a:xfrm>
              <a:custGeom>
                <a:avLst/>
                <a:gdLst>
                  <a:gd name="T0" fmla="*/ 7 w 46"/>
                  <a:gd name="T1" fmla="*/ 27 h 56"/>
                  <a:gd name="T2" fmla="*/ 13 w 46"/>
                  <a:gd name="T3" fmla="*/ 7 h 56"/>
                  <a:gd name="T4" fmla="*/ 7 w 46"/>
                  <a:gd name="T5" fmla="*/ 27 h 56"/>
                </a:gdLst>
                <a:ahLst/>
                <a:cxnLst>
                  <a:cxn ang="0">
                    <a:pos x="T0" y="T1"/>
                  </a:cxn>
                  <a:cxn ang="0">
                    <a:pos x="T2" y="T3"/>
                  </a:cxn>
                  <a:cxn ang="0">
                    <a:pos x="T4" y="T5"/>
                  </a:cxn>
                </a:cxnLst>
                <a:rect l="0" t="0" r="r" b="b"/>
                <a:pathLst>
                  <a:path w="46" h="56">
                    <a:moveTo>
                      <a:pt x="7" y="27"/>
                    </a:moveTo>
                    <a:cubicBezTo>
                      <a:pt x="0" y="14"/>
                      <a:pt x="6" y="9"/>
                      <a:pt x="13" y="7"/>
                    </a:cubicBezTo>
                    <a:cubicBezTo>
                      <a:pt x="46" y="0"/>
                      <a:pt x="21" y="56"/>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7" name="Freeform 37"/>
              <p:cNvSpPr>
                <a:spLocks/>
              </p:cNvSpPr>
              <p:nvPr userDrawn="1"/>
            </p:nvSpPr>
            <p:spPr bwMode="auto">
              <a:xfrm>
                <a:off x="99" y="4100"/>
                <a:ext cx="74" cy="86"/>
              </a:xfrm>
              <a:custGeom>
                <a:avLst/>
                <a:gdLst>
                  <a:gd name="T0" fmla="*/ 6 w 31"/>
                  <a:gd name="T1" fmla="*/ 10 h 36"/>
                  <a:gd name="T2" fmla="*/ 24 w 31"/>
                  <a:gd name="T3" fmla="*/ 26 h 36"/>
                  <a:gd name="T4" fmla="*/ 6 w 31"/>
                  <a:gd name="T5" fmla="*/ 10 h 36"/>
                </a:gdLst>
                <a:ahLst/>
                <a:cxnLst>
                  <a:cxn ang="0">
                    <a:pos x="T0" y="T1"/>
                  </a:cxn>
                  <a:cxn ang="0">
                    <a:pos x="T2" y="T3"/>
                  </a:cxn>
                  <a:cxn ang="0">
                    <a:pos x="T4" y="T5"/>
                  </a:cxn>
                </a:cxnLst>
                <a:rect l="0" t="0" r="r" b="b"/>
                <a:pathLst>
                  <a:path w="31" h="36">
                    <a:moveTo>
                      <a:pt x="6" y="10"/>
                    </a:moveTo>
                    <a:cubicBezTo>
                      <a:pt x="18" y="0"/>
                      <a:pt x="31" y="15"/>
                      <a:pt x="24" y="26"/>
                    </a:cubicBezTo>
                    <a:cubicBezTo>
                      <a:pt x="13" y="36"/>
                      <a:pt x="0" y="21"/>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8" name="Freeform 38"/>
              <p:cNvSpPr>
                <a:spLocks/>
              </p:cNvSpPr>
              <p:nvPr userDrawn="1"/>
            </p:nvSpPr>
            <p:spPr bwMode="auto">
              <a:xfrm>
                <a:off x="12" y="3317"/>
                <a:ext cx="120" cy="171"/>
              </a:xfrm>
              <a:custGeom>
                <a:avLst/>
                <a:gdLst>
                  <a:gd name="T0" fmla="*/ 3 w 51"/>
                  <a:gd name="T1" fmla="*/ 34 h 72"/>
                  <a:gd name="T2" fmla="*/ 13 w 51"/>
                  <a:gd name="T3" fmla="*/ 12 h 72"/>
                  <a:gd name="T4" fmla="*/ 3 w 51"/>
                  <a:gd name="T5" fmla="*/ 34 h 72"/>
                </a:gdLst>
                <a:ahLst/>
                <a:cxnLst>
                  <a:cxn ang="0">
                    <a:pos x="T0" y="T1"/>
                  </a:cxn>
                  <a:cxn ang="0">
                    <a:pos x="T2" y="T3"/>
                  </a:cxn>
                  <a:cxn ang="0">
                    <a:pos x="T4" y="T5"/>
                  </a:cxn>
                </a:cxnLst>
                <a:rect l="0" t="0" r="r" b="b"/>
                <a:pathLst>
                  <a:path w="51" h="72">
                    <a:moveTo>
                      <a:pt x="3" y="34"/>
                    </a:moveTo>
                    <a:cubicBezTo>
                      <a:pt x="0" y="20"/>
                      <a:pt x="6" y="14"/>
                      <a:pt x="13" y="12"/>
                    </a:cubicBezTo>
                    <a:cubicBezTo>
                      <a:pt x="51" y="0"/>
                      <a:pt x="13" y="72"/>
                      <a:pt x="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9" name="Freeform 39"/>
              <p:cNvSpPr>
                <a:spLocks/>
              </p:cNvSpPr>
              <p:nvPr userDrawn="1"/>
            </p:nvSpPr>
            <p:spPr bwMode="auto">
              <a:xfrm>
                <a:off x="33" y="2962"/>
                <a:ext cx="85" cy="105"/>
              </a:xfrm>
              <a:custGeom>
                <a:avLst/>
                <a:gdLst>
                  <a:gd name="T0" fmla="*/ 2 w 36"/>
                  <a:gd name="T1" fmla="*/ 33 h 44"/>
                  <a:gd name="T2" fmla="*/ 13 w 36"/>
                  <a:gd name="T3" fmla="*/ 8 h 44"/>
                  <a:gd name="T4" fmla="*/ 11 w 36"/>
                  <a:gd name="T5" fmla="*/ 43 h 44"/>
                  <a:gd name="T6" fmla="*/ 2 w 36"/>
                  <a:gd name="T7" fmla="*/ 33 h 44"/>
                </a:gdLst>
                <a:ahLst/>
                <a:cxnLst>
                  <a:cxn ang="0">
                    <a:pos x="T0" y="T1"/>
                  </a:cxn>
                  <a:cxn ang="0">
                    <a:pos x="T2" y="T3"/>
                  </a:cxn>
                  <a:cxn ang="0">
                    <a:pos x="T4" y="T5"/>
                  </a:cxn>
                  <a:cxn ang="0">
                    <a:pos x="T6" y="T7"/>
                  </a:cxn>
                </a:cxnLst>
                <a:rect l="0" t="0" r="r" b="b"/>
                <a:pathLst>
                  <a:path w="36" h="44">
                    <a:moveTo>
                      <a:pt x="2" y="33"/>
                    </a:moveTo>
                    <a:cubicBezTo>
                      <a:pt x="0" y="23"/>
                      <a:pt x="5" y="11"/>
                      <a:pt x="13" y="8"/>
                    </a:cubicBezTo>
                    <a:cubicBezTo>
                      <a:pt x="36" y="0"/>
                      <a:pt x="34" y="44"/>
                      <a:pt x="11" y="43"/>
                    </a:cubicBezTo>
                    <a:cubicBezTo>
                      <a:pt x="9" y="43"/>
                      <a:pt x="4" y="42"/>
                      <a:pt x="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0" name="Freeform 40"/>
              <p:cNvSpPr>
                <a:spLocks/>
              </p:cNvSpPr>
              <p:nvPr userDrawn="1"/>
            </p:nvSpPr>
            <p:spPr bwMode="auto">
              <a:xfrm>
                <a:off x="73" y="2608"/>
                <a:ext cx="88" cy="106"/>
              </a:xfrm>
              <a:custGeom>
                <a:avLst/>
                <a:gdLst>
                  <a:gd name="T0" fmla="*/ 14 w 37"/>
                  <a:gd name="T1" fmla="*/ 5 h 45"/>
                  <a:gd name="T2" fmla="*/ 34 w 37"/>
                  <a:gd name="T3" fmla="*/ 4 h 45"/>
                  <a:gd name="T4" fmla="*/ 28 w 37"/>
                  <a:gd name="T5" fmla="*/ 31 h 45"/>
                  <a:gd name="T6" fmla="*/ 14 w 37"/>
                  <a:gd name="T7" fmla="*/ 5 h 45"/>
                </a:gdLst>
                <a:ahLst/>
                <a:cxnLst>
                  <a:cxn ang="0">
                    <a:pos x="T0" y="T1"/>
                  </a:cxn>
                  <a:cxn ang="0">
                    <a:pos x="T2" y="T3"/>
                  </a:cxn>
                  <a:cxn ang="0">
                    <a:pos x="T4" y="T5"/>
                  </a:cxn>
                  <a:cxn ang="0">
                    <a:pos x="T6" y="T7"/>
                  </a:cxn>
                </a:cxnLst>
                <a:rect l="0" t="0" r="r" b="b"/>
                <a:pathLst>
                  <a:path w="37" h="45">
                    <a:moveTo>
                      <a:pt x="14" y="5"/>
                    </a:moveTo>
                    <a:cubicBezTo>
                      <a:pt x="20" y="1"/>
                      <a:pt x="31" y="0"/>
                      <a:pt x="34" y="4"/>
                    </a:cubicBezTo>
                    <a:cubicBezTo>
                      <a:pt x="37" y="10"/>
                      <a:pt x="34" y="26"/>
                      <a:pt x="28" y="31"/>
                    </a:cubicBezTo>
                    <a:cubicBezTo>
                      <a:pt x="8" y="45"/>
                      <a:pt x="0" y="20"/>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1" name="Freeform 41"/>
              <p:cNvSpPr>
                <a:spLocks/>
              </p:cNvSpPr>
              <p:nvPr userDrawn="1"/>
            </p:nvSpPr>
            <p:spPr bwMode="auto">
              <a:xfrm>
                <a:off x="142" y="2210"/>
                <a:ext cx="99" cy="111"/>
              </a:xfrm>
              <a:custGeom>
                <a:avLst/>
                <a:gdLst>
                  <a:gd name="T0" fmla="*/ 1 w 42"/>
                  <a:gd name="T1" fmla="*/ 35 h 47"/>
                  <a:gd name="T2" fmla="*/ 0 w 42"/>
                  <a:gd name="T3" fmla="*/ 25 h 47"/>
                  <a:gd name="T4" fmla="*/ 16 w 42"/>
                  <a:gd name="T5" fmla="*/ 41 h 47"/>
                  <a:gd name="T6" fmla="*/ 1 w 42"/>
                  <a:gd name="T7" fmla="*/ 35 h 47"/>
                </a:gdLst>
                <a:ahLst/>
                <a:cxnLst>
                  <a:cxn ang="0">
                    <a:pos x="T0" y="T1"/>
                  </a:cxn>
                  <a:cxn ang="0">
                    <a:pos x="T2" y="T3"/>
                  </a:cxn>
                  <a:cxn ang="0">
                    <a:pos x="T4" y="T5"/>
                  </a:cxn>
                  <a:cxn ang="0">
                    <a:pos x="T6" y="T7"/>
                  </a:cxn>
                </a:cxnLst>
                <a:rect l="0" t="0" r="r" b="b"/>
                <a:pathLst>
                  <a:path w="42" h="47">
                    <a:moveTo>
                      <a:pt x="1" y="35"/>
                    </a:moveTo>
                    <a:cubicBezTo>
                      <a:pt x="0" y="31"/>
                      <a:pt x="0" y="27"/>
                      <a:pt x="0" y="25"/>
                    </a:cubicBezTo>
                    <a:cubicBezTo>
                      <a:pt x="9" y="0"/>
                      <a:pt x="42" y="29"/>
                      <a:pt x="16" y="41"/>
                    </a:cubicBezTo>
                    <a:cubicBezTo>
                      <a:pt x="4" y="47"/>
                      <a:pt x="3" y="42"/>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2" name="Freeform 42"/>
              <p:cNvSpPr>
                <a:spLocks/>
              </p:cNvSpPr>
              <p:nvPr userDrawn="1"/>
            </p:nvSpPr>
            <p:spPr bwMode="auto">
              <a:xfrm>
                <a:off x="132" y="1874"/>
                <a:ext cx="109" cy="137"/>
              </a:xfrm>
              <a:custGeom>
                <a:avLst/>
                <a:gdLst>
                  <a:gd name="T0" fmla="*/ 4 w 46"/>
                  <a:gd name="T1" fmla="*/ 25 h 58"/>
                  <a:gd name="T2" fmla="*/ 11 w 46"/>
                  <a:gd name="T3" fmla="*/ 9 h 58"/>
                  <a:gd name="T4" fmla="*/ 4 w 46"/>
                  <a:gd name="T5" fmla="*/ 25 h 58"/>
                </a:gdLst>
                <a:ahLst/>
                <a:cxnLst>
                  <a:cxn ang="0">
                    <a:pos x="T0" y="T1"/>
                  </a:cxn>
                  <a:cxn ang="0">
                    <a:pos x="T2" y="T3"/>
                  </a:cxn>
                  <a:cxn ang="0">
                    <a:pos x="T4" y="T5"/>
                  </a:cxn>
                </a:cxnLst>
                <a:rect l="0" t="0" r="r" b="b"/>
                <a:pathLst>
                  <a:path w="46" h="58">
                    <a:moveTo>
                      <a:pt x="4" y="25"/>
                    </a:moveTo>
                    <a:cubicBezTo>
                      <a:pt x="0" y="16"/>
                      <a:pt x="4" y="11"/>
                      <a:pt x="11" y="9"/>
                    </a:cubicBezTo>
                    <a:cubicBezTo>
                      <a:pt x="46" y="0"/>
                      <a:pt x="17" y="58"/>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3" name="Freeform 43"/>
              <p:cNvSpPr>
                <a:spLocks/>
              </p:cNvSpPr>
              <p:nvPr userDrawn="1"/>
            </p:nvSpPr>
            <p:spPr bwMode="auto">
              <a:xfrm>
                <a:off x="-2" y="1531"/>
                <a:ext cx="68" cy="95"/>
              </a:xfrm>
              <a:custGeom>
                <a:avLst/>
                <a:gdLst>
                  <a:gd name="T0" fmla="*/ 0 w 29"/>
                  <a:gd name="T1" fmla="*/ 4 h 40"/>
                  <a:gd name="T2" fmla="*/ 0 w 29"/>
                  <a:gd name="T3" fmla="*/ 10 h 40"/>
                  <a:gd name="T4" fmla="*/ 0 w 29"/>
                  <a:gd name="T5" fmla="*/ 24 h 40"/>
                  <a:gd name="T6" fmla="*/ 0 w 29"/>
                  <a:gd name="T7" fmla="*/ 4 h 40"/>
                </a:gdLst>
                <a:ahLst/>
                <a:cxnLst>
                  <a:cxn ang="0">
                    <a:pos x="T0" y="T1"/>
                  </a:cxn>
                  <a:cxn ang="0">
                    <a:pos x="T2" y="T3"/>
                  </a:cxn>
                  <a:cxn ang="0">
                    <a:pos x="T4" y="T5"/>
                  </a:cxn>
                  <a:cxn ang="0">
                    <a:pos x="T6" y="T7"/>
                  </a:cxn>
                </a:cxnLst>
                <a:rect l="0" t="0" r="r" b="b"/>
                <a:pathLst>
                  <a:path w="29" h="40">
                    <a:moveTo>
                      <a:pt x="0" y="4"/>
                    </a:moveTo>
                    <a:cubicBezTo>
                      <a:pt x="0" y="6"/>
                      <a:pt x="0" y="8"/>
                      <a:pt x="0" y="10"/>
                    </a:cubicBezTo>
                    <a:cubicBezTo>
                      <a:pt x="0" y="14"/>
                      <a:pt x="0" y="19"/>
                      <a:pt x="0" y="24"/>
                    </a:cubicBezTo>
                    <a:cubicBezTo>
                      <a:pt x="21" y="40"/>
                      <a:pt x="29"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4" name="Freeform 44"/>
              <p:cNvSpPr>
                <a:spLocks/>
              </p:cNvSpPr>
              <p:nvPr userDrawn="1"/>
            </p:nvSpPr>
            <p:spPr bwMode="auto">
              <a:xfrm>
                <a:off x="40" y="3682"/>
                <a:ext cx="83" cy="90"/>
              </a:xfrm>
              <a:custGeom>
                <a:avLst/>
                <a:gdLst>
                  <a:gd name="T0" fmla="*/ 9 w 35"/>
                  <a:gd name="T1" fmla="*/ 4 h 38"/>
                  <a:gd name="T2" fmla="*/ 28 w 35"/>
                  <a:gd name="T3" fmla="*/ 3 h 38"/>
                  <a:gd name="T4" fmla="*/ 31 w 35"/>
                  <a:gd name="T5" fmla="*/ 26 h 38"/>
                  <a:gd name="T6" fmla="*/ 9 w 35"/>
                  <a:gd name="T7" fmla="*/ 4 h 38"/>
                </a:gdLst>
                <a:ahLst/>
                <a:cxnLst>
                  <a:cxn ang="0">
                    <a:pos x="T0" y="T1"/>
                  </a:cxn>
                  <a:cxn ang="0">
                    <a:pos x="T2" y="T3"/>
                  </a:cxn>
                  <a:cxn ang="0">
                    <a:pos x="T4" y="T5"/>
                  </a:cxn>
                  <a:cxn ang="0">
                    <a:pos x="T6" y="T7"/>
                  </a:cxn>
                </a:cxnLst>
                <a:rect l="0" t="0" r="r" b="b"/>
                <a:pathLst>
                  <a:path w="35" h="38">
                    <a:moveTo>
                      <a:pt x="9" y="4"/>
                    </a:moveTo>
                    <a:cubicBezTo>
                      <a:pt x="14" y="1"/>
                      <a:pt x="24" y="0"/>
                      <a:pt x="28" y="3"/>
                    </a:cubicBezTo>
                    <a:cubicBezTo>
                      <a:pt x="34" y="8"/>
                      <a:pt x="35" y="22"/>
                      <a:pt x="31" y="26"/>
                    </a:cubicBezTo>
                    <a:cubicBezTo>
                      <a:pt x="15" y="38"/>
                      <a:pt x="0" y="16"/>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5" name="Freeform 45"/>
              <p:cNvSpPr>
                <a:spLocks/>
              </p:cNvSpPr>
              <p:nvPr userDrawn="1"/>
            </p:nvSpPr>
            <p:spPr bwMode="auto">
              <a:xfrm>
                <a:off x="118" y="3980"/>
                <a:ext cx="100" cy="99"/>
              </a:xfrm>
              <a:custGeom>
                <a:avLst/>
                <a:gdLst>
                  <a:gd name="T0" fmla="*/ 4 w 42"/>
                  <a:gd name="T1" fmla="*/ 32 h 42"/>
                  <a:gd name="T2" fmla="*/ 0 w 42"/>
                  <a:gd name="T3" fmla="*/ 23 h 42"/>
                  <a:gd name="T4" fmla="*/ 19 w 42"/>
                  <a:gd name="T5" fmla="*/ 38 h 42"/>
                  <a:gd name="T6" fmla="*/ 4 w 42"/>
                  <a:gd name="T7" fmla="*/ 32 h 42"/>
                </a:gdLst>
                <a:ahLst/>
                <a:cxnLst>
                  <a:cxn ang="0">
                    <a:pos x="T0" y="T1"/>
                  </a:cxn>
                  <a:cxn ang="0">
                    <a:pos x="T2" y="T3"/>
                  </a:cxn>
                  <a:cxn ang="0">
                    <a:pos x="T4" y="T5"/>
                  </a:cxn>
                  <a:cxn ang="0">
                    <a:pos x="T6" y="T7"/>
                  </a:cxn>
                </a:cxnLst>
                <a:rect l="0" t="0" r="r" b="b"/>
                <a:pathLst>
                  <a:path w="42" h="42">
                    <a:moveTo>
                      <a:pt x="4" y="32"/>
                    </a:moveTo>
                    <a:cubicBezTo>
                      <a:pt x="1" y="28"/>
                      <a:pt x="0" y="25"/>
                      <a:pt x="0" y="23"/>
                    </a:cubicBezTo>
                    <a:cubicBezTo>
                      <a:pt x="2" y="0"/>
                      <a:pt x="42" y="27"/>
                      <a:pt x="19" y="38"/>
                    </a:cubicBezTo>
                    <a:cubicBezTo>
                      <a:pt x="10" y="42"/>
                      <a:pt x="7" y="38"/>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6" name="Freeform 46"/>
              <p:cNvSpPr>
                <a:spLocks/>
              </p:cNvSpPr>
              <p:nvPr userDrawn="1"/>
            </p:nvSpPr>
            <p:spPr bwMode="auto">
              <a:xfrm>
                <a:off x="175" y="4346"/>
                <a:ext cx="52" cy="57"/>
              </a:xfrm>
              <a:custGeom>
                <a:avLst/>
                <a:gdLst>
                  <a:gd name="T0" fmla="*/ 8 w 22"/>
                  <a:gd name="T1" fmla="*/ 2 h 24"/>
                  <a:gd name="T2" fmla="*/ 22 w 22"/>
                  <a:gd name="T3" fmla="*/ 13 h 24"/>
                  <a:gd name="T4" fmla="*/ 8 w 22"/>
                  <a:gd name="T5" fmla="*/ 2 h 24"/>
                </a:gdLst>
                <a:ahLst/>
                <a:cxnLst>
                  <a:cxn ang="0">
                    <a:pos x="T0" y="T1"/>
                  </a:cxn>
                  <a:cxn ang="0">
                    <a:pos x="T2" y="T3"/>
                  </a:cxn>
                  <a:cxn ang="0">
                    <a:pos x="T4" y="T5"/>
                  </a:cxn>
                </a:cxnLst>
                <a:rect l="0" t="0" r="r" b="b"/>
                <a:pathLst>
                  <a:path w="22" h="24">
                    <a:moveTo>
                      <a:pt x="8" y="2"/>
                    </a:moveTo>
                    <a:cubicBezTo>
                      <a:pt x="17" y="0"/>
                      <a:pt x="22" y="3"/>
                      <a:pt x="22" y="13"/>
                    </a:cubicBezTo>
                    <a:cubicBezTo>
                      <a:pt x="16" y="24"/>
                      <a:pt x="0" y="12"/>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7" name="Freeform 47"/>
              <p:cNvSpPr>
                <a:spLocks/>
              </p:cNvSpPr>
              <p:nvPr userDrawn="1"/>
            </p:nvSpPr>
            <p:spPr bwMode="auto">
              <a:xfrm>
                <a:off x="76" y="2837"/>
                <a:ext cx="123" cy="182"/>
              </a:xfrm>
              <a:custGeom>
                <a:avLst/>
                <a:gdLst>
                  <a:gd name="T0" fmla="*/ 2 w 52"/>
                  <a:gd name="T1" fmla="*/ 36 h 77"/>
                  <a:gd name="T2" fmla="*/ 16 w 52"/>
                  <a:gd name="T3" fmla="*/ 12 h 77"/>
                  <a:gd name="T4" fmla="*/ 2 w 52"/>
                  <a:gd name="T5" fmla="*/ 36 h 77"/>
                </a:gdLst>
                <a:ahLst/>
                <a:cxnLst>
                  <a:cxn ang="0">
                    <a:pos x="T0" y="T1"/>
                  </a:cxn>
                  <a:cxn ang="0">
                    <a:pos x="T2" y="T3"/>
                  </a:cxn>
                  <a:cxn ang="0">
                    <a:pos x="T4" y="T5"/>
                  </a:cxn>
                </a:cxnLst>
                <a:rect l="0" t="0" r="r" b="b"/>
                <a:pathLst>
                  <a:path w="52" h="77">
                    <a:moveTo>
                      <a:pt x="2" y="36"/>
                    </a:moveTo>
                    <a:cubicBezTo>
                      <a:pt x="0" y="21"/>
                      <a:pt x="8" y="14"/>
                      <a:pt x="16" y="12"/>
                    </a:cubicBezTo>
                    <a:cubicBezTo>
                      <a:pt x="52" y="0"/>
                      <a:pt x="8" y="77"/>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8" name="Freeform 48"/>
              <p:cNvSpPr>
                <a:spLocks/>
              </p:cNvSpPr>
              <p:nvPr userDrawn="1"/>
            </p:nvSpPr>
            <p:spPr bwMode="auto">
              <a:xfrm>
                <a:off x="42" y="3218"/>
                <a:ext cx="81" cy="97"/>
              </a:xfrm>
              <a:custGeom>
                <a:avLst/>
                <a:gdLst>
                  <a:gd name="T0" fmla="*/ 3 w 34"/>
                  <a:gd name="T1" fmla="*/ 32 h 41"/>
                  <a:gd name="T2" fmla="*/ 11 w 34"/>
                  <a:gd name="T3" fmla="*/ 7 h 41"/>
                  <a:gd name="T4" fmla="*/ 13 w 34"/>
                  <a:gd name="T5" fmla="*/ 41 h 41"/>
                  <a:gd name="T6" fmla="*/ 3 w 34"/>
                  <a:gd name="T7" fmla="*/ 32 h 41"/>
                </a:gdLst>
                <a:ahLst/>
                <a:cxnLst>
                  <a:cxn ang="0">
                    <a:pos x="T0" y="T1"/>
                  </a:cxn>
                  <a:cxn ang="0">
                    <a:pos x="T2" y="T3"/>
                  </a:cxn>
                  <a:cxn ang="0">
                    <a:pos x="T4" y="T5"/>
                  </a:cxn>
                  <a:cxn ang="0">
                    <a:pos x="T6" y="T7"/>
                  </a:cxn>
                </a:cxnLst>
                <a:rect l="0" t="0" r="r" b="b"/>
                <a:pathLst>
                  <a:path w="34" h="41">
                    <a:moveTo>
                      <a:pt x="3" y="32"/>
                    </a:moveTo>
                    <a:cubicBezTo>
                      <a:pt x="0" y="22"/>
                      <a:pt x="4" y="10"/>
                      <a:pt x="11" y="7"/>
                    </a:cubicBezTo>
                    <a:cubicBezTo>
                      <a:pt x="33" y="0"/>
                      <a:pt x="34" y="41"/>
                      <a:pt x="13" y="41"/>
                    </a:cubicBezTo>
                    <a:cubicBezTo>
                      <a:pt x="10" y="41"/>
                      <a:pt x="6" y="40"/>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9" name="Freeform 49"/>
              <p:cNvSpPr>
                <a:spLocks/>
              </p:cNvSpPr>
              <p:nvPr userDrawn="1"/>
            </p:nvSpPr>
            <p:spPr bwMode="auto">
              <a:xfrm>
                <a:off x="142" y="2463"/>
                <a:ext cx="71" cy="111"/>
              </a:xfrm>
              <a:custGeom>
                <a:avLst/>
                <a:gdLst>
                  <a:gd name="T0" fmla="*/ 1 w 30"/>
                  <a:gd name="T1" fmla="*/ 34 h 47"/>
                  <a:gd name="T2" fmla="*/ 8 w 30"/>
                  <a:gd name="T3" fmla="*/ 16 h 47"/>
                  <a:gd name="T4" fmla="*/ 12 w 30"/>
                  <a:gd name="T5" fmla="*/ 45 h 47"/>
                  <a:gd name="T6" fmla="*/ 1 w 30"/>
                  <a:gd name="T7" fmla="*/ 34 h 47"/>
                </a:gdLst>
                <a:ahLst/>
                <a:cxnLst>
                  <a:cxn ang="0">
                    <a:pos x="T0" y="T1"/>
                  </a:cxn>
                  <a:cxn ang="0">
                    <a:pos x="T2" y="T3"/>
                  </a:cxn>
                  <a:cxn ang="0">
                    <a:pos x="T4" y="T5"/>
                  </a:cxn>
                  <a:cxn ang="0">
                    <a:pos x="T6" y="T7"/>
                  </a:cxn>
                </a:cxnLst>
                <a:rect l="0" t="0" r="r" b="b"/>
                <a:pathLst>
                  <a:path w="30" h="47">
                    <a:moveTo>
                      <a:pt x="1" y="34"/>
                    </a:moveTo>
                    <a:cubicBezTo>
                      <a:pt x="0" y="26"/>
                      <a:pt x="4" y="19"/>
                      <a:pt x="8" y="16"/>
                    </a:cubicBezTo>
                    <a:cubicBezTo>
                      <a:pt x="30" y="0"/>
                      <a:pt x="30" y="40"/>
                      <a:pt x="12" y="45"/>
                    </a:cubicBezTo>
                    <a:cubicBezTo>
                      <a:pt x="8" y="47"/>
                      <a:pt x="2" y="47"/>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0" name="Freeform 50"/>
              <p:cNvSpPr>
                <a:spLocks/>
              </p:cNvSpPr>
              <p:nvPr userDrawn="1"/>
            </p:nvSpPr>
            <p:spPr bwMode="auto">
              <a:xfrm>
                <a:off x="182" y="2111"/>
                <a:ext cx="107" cy="135"/>
              </a:xfrm>
              <a:custGeom>
                <a:avLst/>
                <a:gdLst>
                  <a:gd name="T0" fmla="*/ 3 w 45"/>
                  <a:gd name="T1" fmla="*/ 27 h 57"/>
                  <a:gd name="T2" fmla="*/ 13 w 45"/>
                  <a:gd name="T3" fmla="*/ 8 h 57"/>
                  <a:gd name="T4" fmla="*/ 3 w 45"/>
                  <a:gd name="T5" fmla="*/ 27 h 57"/>
                </a:gdLst>
                <a:ahLst/>
                <a:cxnLst>
                  <a:cxn ang="0">
                    <a:pos x="T0" y="T1"/>
                  </a:cxn>
                  <a:cxn ang="0">
                    <a:pos x="T2" y="T3"/>
                  </a:cxn>
                  <a:cxn ang="0">
                    <a:pos x="T4" y="T5"/>
                  </a:cxn>
                </a:cxnLst>
                <a:rect l="0" t="0" r="r" b="b"/>
                <a:pathLst>
                  <a:path w="45" h="57">
                    <a:moveTo>
                      <a:pt x="3" y="27"/>
                    </a:moveTo>
                    <a:cubicBezTo>
                      <a:pt x="0" y="16"/>
                      <a:pt x="6" y="10"/>
                      <a:pt x="13" y="8"/>
                    </a:cubicBezTo>
                    <a:cubicBezTo>
                      <a:pt x="45" y="0"/>
                      <a:pt x="10" y="57"/>
                      <a:pt x="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1" name="Freeform 51"/>
              <p:cNvSpPr>
                <a:spLocks/>
              </p:cNvSpPr>
              <p:nvPr userDrawn="1"/>
            </p:nvSpPr>
            <p:spPr bwMode="auto">
              <a:xfrm>
                <a:off x="64" y="3568"/>
                <a:ext cx="87" cy="85"/>
              </a:xfrm>
              <a:custGeom>
                <a:avLst/>
                <a:gdLst>
                  <a:gd name="T0" fmla="*/ 3 w 37"/>
                  <a:gd name="T1" fmla="*/ 24 h 36"/>
                  <a:gd name="T2" fmla="*/ 12 w 37"/>
                  <a:gd name="T3" fmla="*/ 4 h 36"/>
                  <a:gd name="T4" fmla="*/ 18 w 37"/>
                  <a:gd name="T5" fmla="*/ 35 h 36"/>
                  <a:gd name="T6" fmla="*/ 3 w 37"/>
                  <a:gd name="T7" fmla="*/ 24 h 36"/>
                </a:gdLst>
                <a:ahLst/>
                <a:cxnLst>
                  <a:cxn ang="0">
                    <a:pos x="T0" y="T1"/>
                  </a:cxn>
                  <a:cxn ang="0">
                    <a:pos x="T2" y="T3"/>
                  </a:cxn>
                  <a:cxn ang="0">
                    <a:pos x="T4" y="T5"/>
                  </a:cxn>
                  <a:cxn ang="0">
                    <a:pos x="T6" y="T7"/>
                  </a:cxn>
                </a:cxnLst>
                <a:rect l="0" t="0" r="r" b="b"/>
                <a:pathLst>
                  <a:path w="37" h="36">
                    <a:moveTo>
                      <a:pt x="3" y="24"/>
                    </a:moveTo>
                    <a:cubicBezTo>
                      <a:pt x="0" y="15"/>
                      <a:pt x="2" y="6"/>
                      <a:pt x="12" y="4"/>
                    </a:cubicBezTo>
                    <a:cubicBezTo>
                      <a:pt x="32" y="0"/>
                      <a:pt x="37" y="33"/>
                      <a:pt x="18" y="35"/>
                    </a:cubicBezTo>
                    <a:cubicBezTo>
                      <a:pt x="14" y="36"/>
                      <a:pt x="7"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2" name="Freeform 52"/>
              <p:cNvSpPr>
                <a:spLocks/>
              </p:cNvSpPr>
              <p:nvPr userDrawn="1"/>
            </p:nvSpPr>
            <p:spPr bwMode="auto">
              <a:xfrm>
                <a:off x="132" y="1770"/>
                <a:ext cx="93" cy="92"/>
              </a:xfrm>
              <a:custGeom>
                <a:avLst/>
                <a:gdLst>
                  <a:gd name="T0" fmla="*/ 7 w 39"/>
                  <a:gd name="T1" fmla="*/ 11 h 39"/>
                  <a:gd name="T2" fmla="*/ 32 w 39"/>
                  <a:gd name="T3" fmla="*/ 28 h 39"/>
                  <a:gd name="T4" fmla="*/ 7 w 39"/>
                  <a:gd name="T5" fmla="*/ 11 h 39"/>
                </a:gdLst>
                <a:ahLst/>
                <a:cxnLst>
                  <a:cxn ang="0">
                    <a:pos x="T0" y="T1"/>
                  </a:cxn>
                  <a:cxn ang="0">
                    <a:pos x="T2" y="T3"/>
                  </a:cxn>
                  <a:cxn ang="0">
                    <a:pos x="T4" y="T5"/>
                  </a:cxn>
                </a:cxnLst>
                <a:rect l="0" t="0" r="r" b="b"/>
                <a:pathLst>
                  <a:path w="39" h="39">
                    <a:moveTo>
                      <a:pt x="7" y="11"/>
                    </a:moveTo>
                    <a:cubicBezTo>
                      <a:pt x="20" y="0"/>
                      <a:pt x="39" y="16"/>
                      <a:pt x="32" y="28"/>
                    </a:cubicBezTo>
                    <a:cubicBezTo>
                      <a:pt x="19" y="39"/>
                      <a:pt x="0" y="23"/>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3" name="Freeform 53"/>
              <p:cNvSpPr>
                <a:spLocks/>
              </p:cNvSpPr>
              <p:nvPr userDrawn="1"/>
            </p:nvSpPr>
            <p:spPr bwMode="auto">
              <a:xfrm>
                <a:off x="-2" y="1437"/>
                <a:ext cx="26" cy="47"/>
              </a:xfrm>
              <a:custGeom>
                <a:avLst/>
                <a:gdLst>
                  <a:gd name="T0" fmla="*/ 0 w 11"/>
                  <a:gd name="T1" fmla="*/ 0 h 20"/>
                  <a:gd name="T2" fmla="*/ 0 w 11"/>
                  <a:gd name="T3" fmla="*/ 20 h 20"/>
                  <a:gd name="T4" fmla="*/ 11 w 11"/>
                  <a:gd name="T5" fmla="*/ 17 h 20"/>
                  <a:gd name="T6" fmla="*/ 0 w 11"/>
                  <a:gd name="T7" fmla="*/ 0 h 20"/>
                </a:gdLst>
                <a:ahLst/>
                <a:cxnLst>
                  <a:cxn ang="0">
                    <a:pos x="T0" y="T1"/>
                  </a:cxn>
                  <a:cxn ang="0">
                    <a:pos x="T2" y="T3"/>
                  </a:cxn>
                  <a:cxn ang="0">
                    <a:pos x="T4" y="T5"/>
                  </a:cxn>
                  <a:cxn ang="0">
                    <a:pos x="T6" y="T7"/>
                  </a:cxn>
                </a:cxnLst>
                <a:rect l="0" t="0" r="r" b="b"/>
                <a:pathLst>
                  <a:path w="11" h="20">
                    <a:moveTo>
                      <a:pt x="0" y="0"/>
                    </a:moveTo>
                    <a:cubicBezTo>
                      <a:pt x="0" y="7"/>
                      <a:pt x="0" y="13"/>
                      <a:pt x="0" y="20"/>
                    </a:cubicBezTo>
                    <a:cubicBezTo>
                      <a:pt x="4" y="20"/>
                      <a:pt x="8" y="20"/>
                      <a:pt x="11" y="17"/>
                    </a:cubicBezTo>
                    <a:cubicBezTo>
                      <a:pt x="10" y="12"/>
                      <a:pt x="5"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4" name="Freeform 54"/>
              <p:cNvSpPr>
                <a:spLocks/>
              </p:cNvSpPr>
              <p:nvPr userDrawn="1"/>
            </p:nvSpPr>
            <p:spPr bwMode="auto">
              <a:xfrm>
                <a:off x="125" y="3895"/>
                <a:ext cx="104" cy="132"/>
              </a:xfrm>
              <a:custGeom>
                <a:avLst/>
                <a:gdLst>
                  <a:gd name="T0" fmla="*/ 3 w 44"/>
                  <a:gd name="T1" fmla="*/ 25 h 56"/>
                  <a:gd name="T2" fmla="*/ 10 w 44"/>
                  <a:gd name="T3" fmla="*/ 7 h 56"/>
                  <a:gd name="T4" fmla="*/ 3 w 44"/>
                  <a:gd name="T5" fmla="*/ 25 h 56"/>
                </a:gdLst>
                <a:ahLst/>
                <a:cxnLst>
                  <a:cxn ang="0">
                    <a:pos x="T0" y="T1"/>
                  </a:cxn>
                  <a:cxn ang="0">
                    <a:pos x="T2" y="T3"/>
                  </a:cxn>
                  <a:cxn ang="0">
                    <a:pos x="T4" y="T5"/>
                  </a:cxn>
                </a:cxnLst>
                <a:rect l="0" t="0" r="r" b="b"/>
                <a:pathLst>
                  <a:path w="44" h="56">
                    <a:moveTo>
                      <a:pt x="3" y="25"/>
                    </a:moveTo>
                    <a:cubicBezTo>
                      <a:pt x="0" y="17"/>
                      <a:pt x="2" y="9"/>
                      <a:pt x="10" y="7"/>
                    </a:cubicBezTo>
                    <a:cubicBezTo>
                      <a:pt x="44" y="0"/>
                      <a:pt x="16" y="56"/>
                      <a:pt x="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5" name="Freeform 55"/>
              <p:cNvSpPr>
                <a:spLocks/>
              </p:cNvSpPr>
              <p:nvPr userDrawn="1"/>
            </p:nvSpPr>
            <p:spPr bwMode="auto">
              <a:xfrm>
                <a:off x="192" y="4228"/>
                <a:ext cx="61" cy="90"/>
              </a:xfrm>
              <a:custGeom>
                <a:avLst/>
                <a:gdLst>
                  <a:gd name="T0" fmla="*/ 6 w 26"/>
                  <a:gd name="T1" fmla="*/ 22 h 38"/>
                  <a:gd name="T2" fmla="*/ 8 w 26"/>
                  <a:gd name="T3" fmla="*/ 8 h 38"/>
                  <a:gd name="T4" fmla="*/ 6 w 26"/>
                  <a:gd name="T5" fmla="*/ 22 h 38"/>
                </a:gdLst>
                <a:ahLst/>
                <a:cxnLst>
                  <a:cxn ang="0">
                    <a:pos x="T0" y="T1"/>
                  </a:cxn>
                  <a:cxn ang="0">
                    <a:pos x="T2" y="T3"/>
                  </a:cxn>
                  <a:cxn ang="0">
                    <a:pos x="T4" y="T5"/>
                  </a:cxn>
                </a:cxnLst>
                <a:rect l="0" t="0" r="r" b="b"/>
                <a:pathLst>
                  <a:path w="26" h="38">
                    <a:moveTo>
                      <a:pt x="6" y="22"/>
                    </a:moveTo>
                    <a:cubicBezTo>
                      <a:pt x="0" y="15"/>
                      <a:pt x="4" y="9"/>
                      <a:pt x="8" y="8"/>
                    </a:cubicBezTo>
                    <a:cubicBezTo>
                      <a:pt x="26" y="0"/>
                      <a:pt x="24" y="38"/>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6" name="Freeform 56"/>
              <p:cNvSpPr>
                <a:spLocks/>
              </p:cNvSpPr>
              <p:nvPr userDrawn="1"/>
            </p:nvSpPr>
            <p:spPr bwMode="auto">
              <a:xfrm>
                <a:off x="128" y="2745"/>
                <a:ext cx="82" cy="90"/>
              </a:xfrm>
              <a:custGeom>
                <a:avLst/>
                <a:gdLst>
                  <a:gd name="T0" fmla="*/ 1 w 35"/>
                  <a:gd name="T1" fmla="*/ 24 h 38"/>
                  <a:gd name="T2" fmla="*/ 16 w 35"/>
                  <a:gd name="T3" fmla="*/ 2 h 38"/>
                  <a:gd name="T4" fmla="*/ 11 w 35"/>
                  <a:gd name="T5" fmla="*/ 37 h 38"/>
                  <a:gd name="T6" fmla="*/ 1 w 35"/>
                  <a:gd name="T7" fmla="*/ 24 h 38"/>
                </a:gdLst>
                <a:ahLst/>
                <a:cxnLst>
                  <a:cxn ang="0">
                    <a:pos x="T0" y="T1"/>
                  </a:cxn>
                  <a:cxn ang="0">
                    <a:pos x="T2" y="T3"/>
                  </a:cxn>
                  <a:cxn ang="0">
                    <a:pos x="T4" y="T5"/>
                  </a:cxn>
                  <a:cxn ang="0">
                    <a:pos x="T6" y="T7"/>
                  </a:cxn>
                </a:cxnLst>
                <a:rect l="0" t="0" r="r" b="b"/>
                <a:pathLst>
                  <a:path w="35" h="38">
                    <a:moveTo>
                      <a:pt x="1" y="24"/>
                    </a:moveTo>
                    <a:cubicBezTo>
                      <a:pt x="0" y="14"/>
                      <a:pt x="6" y="2"/>
                      <a:pt x="16" y="2"/>
                    </a:cubicBezTo>
                    <a:cubicBezTo>
                      <a:pt x="35" y="0"/>
                      <a:pt x="27" y="34"/>
                      <a:pt x="11" y="37"/>
                    </a:cubicBezTo>
                    <a:cubicBezTo>
                      <a:pt x="7" y="38"/>
                      <a:pt x="1" y="37"/>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7" name="Freeform 57"/>
              <p:cNvSpPr>
                <a:spLocks/>
              </p:cNvSpPr>
              <p:nvPr userDrawn="1"/>
            </p:nvSpPr>
            <p:spPr bwMode="auto">
              <a:xfrm>
                <a:off x="78" y="3104"/>
                <a:ext cx="80" cy="100"/>
              </a:xfrm>
              <a:custGeom>
                <a:avLst/>
                <a:gdLst>
                  <a:gd name="T0" fmla="*/ 3 w 34"/>
                  <a:gd name="T1" fmla="*/ 33 h 42"/>
                  <a:gd name="T2" fmla="*/ 12 w 34"/>
                  <a:gd name="T3" fmla="*/ 8 h 42"/>
                  <a:gd name="T4" fmla="*/ 12 w 34"/>
                  <a:gd name="T5" fmla="*/ 42 h 42"/>
                  <a:gd name="T6" fmla="*/ 3 w 34"/>
                  <a:gd name="T7" fmla="*/ 33 h 42"/>
                </a:gdLst>
                <a:ahLst/>
                <a:cxnLst>
                  <a:cxn ang="0">
                    <a:pos x="T0" y="T1"/>
                  </a:cxn>
                  <a:cxn ang="0">
                    <a:pos x="T2" y="T3"/>
                  </a:cxn>
                  <a:cxn ang="0">
                    <a:pos x="T4" y="T5"/>
                  </a:cxn>
                  <a:cxn ang="0">
                    <a:pos x="T6" y="T7"/>
                  </a:cxn>
                </a:cxnLst>
                <a:rect l="0" t="0" r="r" b="b"/>
                <a:pathLst>
                  <a:path w="34" h="42">
                    <a:moveTo>
                      <a:pt x="3" y="33"/>
                    </a:moveTo>
                    <a:cubicBezTo>
                      <a:pt x="0" y="23"/>
                      <a:pt x="4" y="11"/>
                      <a:pt x="12" y="8"/>
                    </a:cubicBezTo>
                    <a:cubicBezTo>
                      <a:pt x="34" y="0"/>
                      <a:pt x="33" y="42"/>
                      <a:pt x="12" y="42"/>
                    </a:cubicBezTo>
                    <a:cubicBezTo>
                      <a:pt x="10" y="42"/>
                      <a:pt x="5" y="41"/>
                      <a:pt x="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8" name="Freeform 58"/>
              <p:cNvSpPr>
                <a:spLocks/>
              </p:cNvSpPr>
              <p:nvPr userDrawn="1"/>
            </p:nvSpPr>
            <p:spPr bwMode="auto">
              <a:xfrm>
                <a:off x="132" y="1661"/>
                <a:ext cx="95" cy="111"/>
              </a:xfrm>
              <a:custGeom>
                <a:avLst/>
                <a:gdLst>
                  <a:gd name="T0" fmla="*/ 6 w 40"/>
                  <a:gd name="T1" fmla="*/ 24 h 47"/>
                  <a:gd name="T2" fmla="*/ 9 w 40"/>
                  <a:gd name="T3" fmla="*/ 7 h 47"/>
                  <a:gd name="T4" fmla="*/ 6 w 40"/>
                  <a:gd name="T5" fmla="*/ 24 h 47"/>
                </a:gdLst>
                <a:ahLst/>
                <a:cxnLst>
                  <a:cxn ang="0">
                    <a:pos x="T0" y="T1"/>
                  </a:cxn>
                  <a:cxn ang="0">
                    <a:pos x="T2" y="T3"/>
                  </a:cxn>
                  <a:cxn ang="0">
                    <a:pos x="T4" y="T5"/>
                  </a:cxn>
                </a:cxnLst>
                <a:rect l="0" t="0" r="r" b="b"/>
                <a:pathLst>
                  <a:path w="40" h="47">
                    <a:moveTo>
                      <a:pt x="6" y="24"/>
                    </a:moveTo>
                    <a:cubicBezTo>
                      <a:pt x="1" y="16"/>
                      <a:pt x="0" y="9"/>
                      <a:pt x="9" y="7"/>
                    </a:cubicBezTo>
                    <a:cubicBezTo>
                      <a:pt x="40" y="0"/>
                      <a:pt x="26" y="47"/>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9" name="Freeform 59"/>
              <p:cNvSpPr>
                <a:spLocks/>
              </p:cNvSpPr>
              <p:nvPr userDrawn="1"/>
            </p:nvSpPr>
            <p:spPr bwMode="auto">
              <a:xfrm>
                <a:off x="78" y="3466"/>
                <a:ext cx="92" cy="86"/>
              </a:xfrm>
              <a:custGeom>
                <a:avLst/>
                <a:gdLst>
                  <a:gd name="T0" fmla="*/ 5 w 39"/>
                  <a:gd name="T1" fmla="*/ 25 h 36"/>
                  <a:gd name="T2" fmla="*/ 14 w 39"/>
                  <a:gd name="T3" fmla="*/ 3 h 36"/>
                  <a:gd name="T4" fmla="*/ 20 w 39"/>
                  <a:gd name="T5" fmla="*/ 35 h 36"/>
                  <a:gd name="T6" fmla="*/ 5 w 39"/>
                  <a:gd name="T7" fmla="*/ 25 h 36"/>
                </a:gdLst>
                <a:ahLst/>
                <a:cxnLst>
                  <a:cxn ang="0">
                    <a:pos x="T0" y="T1"/>
                  </a:cxn>
                  <a:cxn ang="0">
                    <a:pos x="T2" y="T3"/>
                  </a:cxn>
                  <a:cxn ang="0">
                    <a:pos x="T4" y="T5"/>
                  </a:cxn>
                  <a:cxn ang="0">
                    <a:pos x="T6" y="T7"/>
                  </a:cxn>
                </a:cxnLst>
                <a:rect l="0" t="0" r="r" b="b"/>
                <a:pathLst>
                  <a:path w="39" h="36">
                    <a:moveTo>
                      <a:pt x="5" y="25"/>
                    </a:moveTo>
                    <a:cubicBezTo>
                      <a:pt x="0" y="11"/>
                      <a:pt x="6" y="5"/>
                      <a:pt x="14" y="3"/>
                    </a:cubicBezTo>
                    <a:cubicBezTo>
                      <a:pt x="33" y="0"/>
                      <a:pt x="39" y="31"/>
                      <a:pt x="20" y="35"/>
                    </a:cubicBezTo>
                    <a:cubicBezTo>
                      <a:pt x="13" y="36"/>
                      <a:pt x="8" y="33"/>
                      <a:pt x="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0" name="Freeform 60"/>
              <p:cNvSpPr>
                <a:spLocks/>
              </p:cNvSpPr>
              <p:nvPr userDrawn="1"/>
            </p:nvSpPr>
            <p:spPr bwMode="auto">
              <a:xfrm>
                <a:off x="194" y="2347"/>
                <a:ext cx="97" cy="114"/>
              </a:xfrm>
              <a:custGeom>
                <a:avLst/>
                <a:gdLst>
                  <a:gd name="T0" fmla="*/ 1 w 41"/>
                  <a:gd name="T1" fmla="*/ 35 h 48"/>
                  <a:gd name="T2" fmla="*/ 1 w 41"/>
                  <a:gd name="T3" fmla="*/ 25 h 48"/>
                  <a:gd name="T4" fmla="*/ 15 w 41"/>
                  <a:gd name="T5" fmla="*/ 42 h 48"/>
                  <a:gd name="T6" fmla="*/ 1 w 41"/>
                  <a:gd name="T7" fmla="*/ 35 h 48"/>
                </a:gdLst>
                <a:ahLst/>
                <a:cxnLst>
                  <a:cxn ang="0">
                    <a:pos x="T0" y="T1"/>
                  </a:cxn>
                  <a:cxn ang="0">
                    <a:pos x="T2" y="T3"/>
                  </a:cxn>
                  <a:cxn ang="0">
                    <a:pos x="T4" y="T5"/>
                  </a:cxn>
                  <a:cxn ang="0">
                    <a:pos x="T6" y="T7"/>
                  </a:cxn>
                </a:cxnLst>
                <a:rect l="0" t="0" r="r" b="b"/>
                <a:pathLst>
                  <a:path w="41" h="48">
                    <a:moveTo>
                      <a:pt x="1" y="35"/>
                    </a:moveTo>
                    <a:cubicBezTo>
                      <a:pt x="0" y="31"/>
                      <a:pt x="0" y="28"/>
                      <a:pt x="1" y="25"/>
                    </a:cubicBezTo>
                    <a:cubicBezTo>
                      <a:pt x="10" y="0"/>
                      <a:pt x="41" y="30"/>
                      <a:pt x="15" y="42"/>
                    </a:cubicBezTo>
                    <a:cubicBezTo>
                      <a:pt x="3" y="48"/>
                      <a:pt x="3" y="43"/>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1" name="Freeform 61"/>
              <p:cNvSpPr>
                <a:spLocks/>
              </p:cNvSpPr>
              <p:nvPr userDrawn="1"/>
            </p:nvSpPr>
            <p:spPr bwMode="auto">
              <a:xfrm>
                <a:off x="210" y="2004"/>
                <a:ext cx="86" cy="90"/>
              </a:xfrm>
              <a:custGeom>
                <a:avLst/>
                <a:gdLst>
                  <a:gd name="T0" fmla="*/ 10 w 36"/>
                  <a:gd name="T1" fmla="*/ 10 h 38"/>
                  <a:gd name="T2" fmla="*/ 26 w 36"/>
                  <a:gd name="T3" fmla="*/ 28 h 38"/>
                  <a:gd name="T4" fmla="*/ 10 w 36"/>
                  <a:gd name="T5" fmla="*/ 10 h 38"/>
                </a:gdLst>
                <a:ahLst/>
                <a:cxnLst>
                  <a:cxn ang="0">
                    <a:pos x="T0" y="T1"/>
                  </a:cxn>
                  <a:cxn ang="0">
                    <a:pos x="T2" y="T3"/>
                  </a:cxn>
                  <a:cxn ang="0">
                    <a:pos x="T4" y="T5"/>
                  </a:cxn>
                </a:cxnLst>
                <a:rect l="0" t="0" r="r" b="b"/>
                <a:pathLst>
                  <a:path w="36" h="38">
                    <a:moveTo>
                      <a:pt x="10" y="10"/>
                    </a:moveTo>
                    <a:cubicBezTo>
                      <a:pt x="24" y="0"/>
                      <a:pt x="36" y="16"/>
                      <a:pt x="26" y="28"/>
                    </a:cubicBezTo>
                    <a:cubicBezTo>
                      <a:pt x="12" y="38"/>
                      <a:pt x="0" y="23"/>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2" name="Freeform 62"/>
              <p:cNvSpPr>
                <a:spLocks/>
              </p:cNvSpPr>
              <p:nvPr userDrawn="1"/>
            </p:nvSpPr>
            <p:spPr bwMode="auto">
              <a:xfrm>
                <a:off x="132" y="3793"/>
                <a:ext cx="109" cy="130"/>
              </a:xfrm>
              <a:custGeom>
                <a:avLst/>
                <a:gdLst>
                  <a:gd name="T0" fmla="*/ 6 w 46"/>
                  <a:gd name="T1" fmla="*/ 26 h 55"/>
                  <a:gd name="T2" fmla="*/ 13 w 46"/>
                  <a:gd name="T3" fmla="*/ 7 h 55"/>
                  <a:gd name="T4" fmla="*/ 6 w 46"/>
                  <a:gd name="T5" fmla="*/ 26 h 55"/>
                </a:gdLst>
                <a:ahLst/>
                <a:cxnLst>
                  <a:cxn ang="0">
                    <a:pos x="T0" y="T1"/>
                  </a:cxn>
                  <a:cxn ang="0">
                    <a:pos x="T2" y="T3"/>
                  </a:cxn>
                  <a:cxn ang="0">
                    <a:pos x="T4" y="T5"/>
                  </a:cxn>
                </a:cxnLst>
                <a:rect l="0" t="0" r="r" b="b"/>
                <a:pathLst>
                  <a:path w="46" h="55">
                    <a:moveTo>
                      <a:pt x="6" y="26"/>
                    </a:moveTo>
                    <a:cubicBezTo>
                      <a:pt x="0" y="14"/>
                      <a:pt x="5" y="8"/>
                      <a:pt x="13" y="7"/>
                    </a:cubicBezTo>
                    <a:cubicBezTo>
                      <a:pt x="46" y="0"/>
                      <a:pt x="21" y="55"/>
                      <a:pt x="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3" name="Freeform 63"/>
              <p:cNvSpPr>
                <a:spLocks/>
              </p:cNvSpPr>
              <p:nvPr userDrawn="1"/>
            </p:nvSpPr>
            <p:spPr bwMode="auto">
              <a:xfrm>
                <a:off x="203" y="4117"/>
                <a:ext cx="76" cy="111"/>
              </a:xfrm>
              <a:custGeom>
                <a:avLst/>
                <a:gdLst>
                  <a:gd name="T0" fmla="*/ 5 w 32"/>
                  <a:gd name="T1" fmla="*/ 28 h 47"/>
                  <a:gd name="T2" fmla="*/ 5 w 32"/>
                  <a:gd name="T3" fmla="*/ 10 h 47"/>
                  <a:gd name="T4" fmla="*/ 5 w 32"/>
                  <a:gd name="T5" fmla="*/ 28 h 47"/>
                </a:gdLst>
                <a:ahLst/>
                <a:cxnLst>
                  <a:cxn ang="0">
                    <a:pos x="T0" y="T1"/>
                  </a:cxn>
                  <a:cxn ang="0">
                    <a:pos x="T2" y="T3"/>
                  </a:cxn>
                  <a:cxn ang="0">
                    <a:pos x="T4" y="T5"/>
                  </a:cxn>
                </a:cxnLst>
                <a:rect l="0" t="0" r="r" b="b"/>
                <a:pathLst>
                  <a:path w="32" h="47">
                    <a:moveTo>
                      <a:pt x="5" y="28"/>
                    </a:moveTo>
                    <a:cubicBezTo>
                      <a:pt x="0" y="23"/>
                      <a:pt x="2" y="13"/>
                      <a:pt x="5" y="10"/>
                    </a:cubicBezTo>
                    <a:cubicBezTo>
                      <a:pt x="32" y="0"/>
                      <a:pt x="24" y="47"/>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4" name="Freeform 64"/>
              <p:cNvSpPr>
                <a:spLocks/>
              </p:cNvSpPr>
              <p:nvPr userDrawn="1"/>
            </p:nvSpPr>
            <p:spPr bwMode="auto">
              <a:xfrm>
                <a:off x="99" y="3341"/>
                <a:ext cx="123" cy="168"/>
              </a:xfrm>
              <a:custGeom>
                <a:avLst/>
                <a:gdLst>
                  <a:gd name="T0" fmla="*/ 4 w 52"/>
                  <a:gd name="T1" fmla="*/ 33 h 71"/>
                  <a:gd name="T2" fmla="*/ 13 w 52"/>
                  <a:gd name="T3" fmla="*/ 11 h 71"/>
                  <a:gd name="T4" fmla="*/ 4 w 52"/>
                  <a:gd name="T5" fmla="*/ 33 h 71"/>
                </a:gdLst>
                <a:ahLst/>
                <a:cxnLst>
                  <a:cxn ang="0">
                    <a:pos x="T0" y="T1"/>
                  </a:cxn>
                  <a:cxn ang="0">
                    <a:pos x="T2" y="T3"/>
                  </a:cxn>
                  <a:cxn ang="0">
                    <a:pos x="T4" y="T5"/>
                  </a:cxn>
                </a:cxnLst>
                <a:rect l="0" t="0" r="r" b="b"/>
                <a:pathLst>
                  <a:path w="52" h="71">
                    <a:moveTo>
                      <a:pt x="4" y="33"/>
                    </a:moveTo>
                    <a:cubicBezTo>
                      <a:pt x="0" y="19"/>
                      <a:pt x="7" y="13"/>
                      <a:pt x="13" y="11"/>
                    </a:cubicBezTo>
                    <a:cubicBezTo>
                      <a:pt x="52" y="0"/>
                      <a:pt x="15" y="71"/>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5" name="Freeform 65"/>
              <p:cNvSpPr>
                <a:spLocks/>
              </p:cNvSpPr>
              <p:nvPr userDrawn="1"/>
            </p:nvSpPr>
            <p:spPr bwMode="auto">
              <a:xfrm>
                <a:off x="121" y="2991"/>
                <a:ext cx="80" cy="99"/>
              </a:xfrm>
              <a:custGeom>
                <a:avLst/>
                <a:gdLst>
                  <a:gd name="T0" fmla="*/ 2 w 34"/>
                  <a:gd name="T1" fmla="*/ 33 h 42"/>
                  <a:gd name="T2" fmla="*/ 12 w 34"/>
                  <a:gd name="T3" fmla="*/ 8 h 42"/>
                  <a:gd name="T4" fmla="*/ 10 w 34"/>
                  <a:gd name="T5" fmla="*/ 42 h 42"/>
                  <a:gd name="T6" fmla="*/ 2 w 34"/>
                  <a:gd name="T7" fmla="*/ 33 h 42"/>
                </a:gdLst>
                <a:ahLst/>
                <a:cxnLst>
                  <a:cxn ang="0">
                    <a:pos x="T0" y="T1"/>
                  </a:cxn>
                  <a:cxn ang="0">
                    <a:pos x="T2" y="T3"/>
                  </a:cxn>
                  <a:cxn ang="0">
                    <a:pos x="T4" y="T5"/>
                  </a:cxn>
                  <a:cxn ang="0">
                    <a:pos x="T6" y="T7"/>
                  </a:cxn>
                </a:cxnLst>
                <a:rect l="0" t="0" r="r" b="b"/>
                <a:pathLst>
                  <a:path w="34" h="42">
                    <a:moveTo>
                      <a:pt x="2" y="33"/>
                    </a:moveTo>
                    <a:cubicBezTo>
                      <a:pt x="0" y="23"/>
                      <a:pt x="4" y="11"/>
                      <a:pt x="12" y="8"/>
                    </a:cubicBezTo>
                    <a:cubicBezTo>
                      <a:pt x="34" y="0"/>
                      <a:pt x="31" y="42"/>
                      <a:pt x="10" y="42"/>
                    </a:cubicBezTo>
                    <a:cubicBezTo>
                      <a:pt x="8" y="42"/>
                      <a:pt x="4" y="41"/>
                      <a:pt x="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6" name="Freeform 66"/>
              <p:cNvSpPr>
                <a:spLocks/>
              </p:cNvSpPr>
              <p:nvPr userDrawn="1"/>
            </p:nvSpPr>
            <p:spPr bwMode="auto">
              <a:xfrm>
                <a:off x="177" y="2622"/>
                <a:ext cx="112" cy="144"/>
              </a:xfrm>
              <a:custGeom>
                <a:avLst/>
                <a:gdLst>
                  <a:gd name="T0" fmla="*/ 2 w 47"/>
                  <a:gd name="T1" fmla="*/ 28 h 61"/>
                  <a:gd name="T2" fmla="*/ 16 w 47"/>
                  <a:gd name="T3" fmla="*/ 6 h 61"/>
                  <a:gd name="T4" fmla="*/ 2 w 47"/>
                  <a:gd name="T5" fmla="*/ 28 h 61"/>
                </a:gdLst>
                <a:ahLst/>
                <a:cxnLst>
                  <a:cxn ang="0">
                    <a:pos x="T0" y="T1"/>
                  </a:cxn>
                  <a:cxn ang="0">
                    <a:pos x="T2" y="T3"/>
                  </a:cxn>
                  <a:cxn ang="0">
                    <a:pos x="T4" y="T5"/>
                  </a:cxn>
                </a:cxnLst>
                <a:rect l="0" t="0" r="r" b="b"/>
                <a:pathLst>
                  <a:path w="47" h="61">
                    <a:moveTo>
                      <a:pt x="2" y="28"/>
                    </a:moveTo>
                    <a:cubicBezTo>
                      <a:pt x="0" y="14"/>
                      <a:pt x="8" y="7"/>
                      <a:pt x="16" y="6"/>
                    </a:cubicBezTo>
                    <a:cubicBezTo>
                      <a:pt x="47" y="0"/>
                      <a:pt x="6" y="61"/>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7" name="Freeform 67"/>
              <p:cNvSpPr>
                <a:spLocks/>
              </p:cNvSpPr>
              <p:nvPr userDrawn="1"/>
            </p:nvSpPr>
            <p:spPr bwMode="auto">
              <a:xfrm>
                <a:off x="236" y="2253"/>
                <a:ext cx="95" cy="123"/>
              </a:xfrm>
              <a:custGeom>
                <a:avLst/>
                <a:gdLst>
                  <a:gd name="T0" fmla="*/ 2 w 40"/>
                  <a:gd name="T1" fmla="*/ 25 h 52"/>
                  <a:gd name="T2" fmla="*/ 14 w 40"/>
                  <a:gd name="T3" fmla="*/ 6 h 52"/>
                  <a:gd name="T4" fmla="*/ 2 w 40"/>
                  <a:gd name="T5" fmla="*/ 25 h 52"/>
                </a:gdLst>
                <a:ahLst/>
                <a:cxnLst>
                  <a:cxn ang="0">
                    <a:pos x="T0" y="T1"/>
                  </a:cxn>
                  <a:cxn ang="0">
                    <a:pos x="T2" y="T3"/>
                  </a:cxn>
                  <a:cxn ang="0">
                    <a:pos x="T4" y="T5"/>
                  </a:cxn>
                </a:cxnLst>
                <a:rect l="0" t="0" r="r" b="b"/>
                <a:pathLst>
                  <a:path w="40" h="52">
                    <a:moveTo>
                      <a:pt x="2" y="25"/>
                    </a:moveTo>
                    <a:cubicBezTo>
                      <a:pt x="0" y="15"/>
                      <a:pt x="7" y="7"/>
                      <a:pt x="14" y="6"/>
                    </a:cubicBezTo>
                    <a:cubicBezTo>
                      <a:pt x="40" y="0"/>
                      <a:pt x="9" y="52"/>
                      <a:pt x="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8" name="Freeform 68"/>
              <p:cNvSpPr>
                <a:spLocks/>
              </p:cNvSpPr>
              <p:nvPr userDrawn="1"/>
            </p:nvSpPr>
            <p:spPr bwMode="auto">
              <a:xfrm>
                <a:off x="118" y="1538"/>
                <a:ext cx="95" cy="88"/>
              </a:xfrm>
              <a:custGeom>
                <a:avLst/>
                <a:gdLst>
                  <a:gd name="T0" fmla="*/ 5 w 40"/>
                  <a:gd name="T1" fmla="*/ 26 h 37"/>
                  <a:gd name="T2" fmla="*/ 2 w 40"/>
                  <a:gd name="T3" fmla="*/ 14 h 37"/>
                  <a:gd name="T4" fmla="*/ 24 w 40"/>
                  <a:gd name="T5" fmla="*/ 35 h 37"/>
                  <a:gd name="T6" fmla="*/ 5 w 40"/>
                  <a:gd name="T7" fmla="*/ 26 h 37"/>
                </a:gdLst>
                <a:ahLst/>
                <a:cxnLst>
                  <a:cxn ang="0">
                    <a:pos x="T0" y="T1"/>
                  </a:cxn>
                  <a:cxn ang="0">
                    <a:pos x="T2" y="T3"/>
                  </a:cxn>
                  <a:cxn ang="0">
                    <a:pos x="T4" y="T5"/>
                  </a:cxn>
                  <a:cxn ang="0">
                    <a:pos x="T6" y="T7"/>
                  </a:cxn>
                </a:cxnLst>
                <a:rect l="0" t="0" r="r" b="b"/>
                <a:pathLst>
                  <a:path w="40" h="37">
                    <a:moveTo>
                      <a:pt x="5" y="26"/>
                    </a:moveTo>
                    <a:cubicBezTo>
                      <a:pt x="1" y="21"/>
                      <a:pt x="0" y="16"/>
                      <a:pt x="2" y="14"/>
                    </a:cubicBezTo>
                    <a:cubicBezTo>
                      <a:pt x="17" y="0"/>
                      <a:pt x="40" y="32"/>
                      <a:pt x="24" y="35"/>
                    </a:cubicBezTo>
                    <a:cubicBezTo>
                      <a:pt x="19" y="36"/>
                      <a:pt x="14" y="37"/>
                      <a:pt x="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9" name="Freeform 69"/>
              <p:cNvSpPr>
                <a:spLocks/>
              </p:cNvSpPr>
              <p:nvPr userDrawn="1"/>
            </p:nvSpPr>
            <p:spPr bwMode="auto">
              <a:xfrm>
                <a:off x="251" y="1900"/>
                <a:ext cx="94" cy="109"/>
              </a:xfrm>
              <a:custGeom>
                <a:avLst/>
                <a:gdLst>
                  <a:gd name="T0" fmla="*/ 5 w 40"/>
                  <a:gd name="T1" fmla="*/ 25 h 46"/>
                  <a:gd name="T2" fmla="*/ 12 w 40"/>
                  <a:gd name="T3" fmla="*/ 8 h 46"/>
                  <a:gd name="T4" fmla="*/ 5 w 40"/>
                  <a:gd name="T5" fmla="*/ 25 h 46"/>
                </a:gdLst>
                <a:ahLst/>
                <a:cxnLst>
                  <a:cxn ang="0">
                    <a:pos x="T0" y="T1"/>
                  </a:cxn>
                  <a:cxn ang="0">
                    <a:pos x="T2" y="T3"/>
                  </a:cxn>
                  <a:cxn ang="0">
                    <a:pos x="T4" y="T5"/>
                  </a:cxn>
                </a:cxnLst>
                <a:rect l="0" t="0" r="r" b="b"/>
                <a:pathLst>
                  <a:path w="40" h="46">
                    <a:moveTo>
                      <a:pt x="5" y="25"/>
                    </a:moveTo>
                    <a:cubicBezTo>
                      <a:pt x="0" y="17"/>
                      <a:pt x="3" y="10"/>
                      <a:pt x="12" y="8"/>
                    </a:cubicBezTo>
                    <a:cubicBezTo>
                      <a:pt x="40" y="0"/>
                      <a:pt x="18" y="46"/>
                      <a:pt x="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0" name="Freeform 70"/>
              <p:cNvSpPr>
                <a:spLocks/>
              </p:cNvSpPr>
              <p:nvPr userDrawn="1"/>
            </p:nvSpPr>
            <p:spPr bwMode="auto">
              <a:xfrm>
                <a:off x="137" y="3703"/>
                <a:ext cx="85" cy="92"/>
              </a:xfrm>
              <a:custGeom>
                <a:avLst/>
                <a:gdLst>
                  <a:gd name="T0" fmla="*/ 9 w 36"/>
                  <a:gd name="T1" fmla="*/ 4 h 39"/>
                  <a:gd name="T2" fmla="*/ 29 w 36"/>
                  <a:gd name="T3" fmla="*/ 4 h 39"/>
                  <a:gd name="T4" fmla="*/ 31 w 36"/>
                  <a:gd name="T5" fmla="*/ 27 h 39"/>
                  <a:gd name="T6" fmla="*/ 9 w 36"/>
                  <a:gd name="T7" fmla="*/ 4 h 39"/>
                </a:gdLst>
                <a:ahLst/>
                <a:cxnLst>
                  <a:cxn ang="0">
                    <a:pos x="T0" y="T1"/>
                  </a:cxn>
                  <a:cxn ang="0">
                    <a:pos x="T2" y="T3"/>
                  </a:cxn>
                  <a:cxn ang="0">
                    <a:pos x="T4" y="T5"/>
                  </a:cxn>
                  <a:cxn ang="0">
                    <a:pos x="T6" y="T7"/>
                  </a:cxn>
                </a:cxnLst>
                <a:rect l="0" t="0" r="r" b="b"/>
                <a:pathLst>
                  <a:path w="36" h="39">
                    <a:moveTo>
                      <a:pt x="9" y="4"/>
                    </a:moveTo>
                    <a:cubicBezTo>
                      <a:pt x="14" y="1"/>
                      <a:pt x="24" y="0"/>
                      <a:pt x="29" y="4"/>
                    </a:cubicBezTo>
                    <a:cubicBezTo>
                      <a:pt x="34" y="8"/>
                      <a:pt x="36"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1" name="Freeform 71"/>
              <p:cNvSpPr>
                <a:spLocks/>
              </p:cNvSpPr>
              <p:nvPr userDrawn="1"/>
            </p:nvSpPr>
            <p:spPr bwMode="auto">
              <a:xfrm>
                <a:off x="218" y="4001"/>
                <a:ext cx="99" cy="102"/>
              </a:xfrm>
              <a:custGeom>
                <a:avLst/>
                <a:gdLst>
                  <a:gd name="T0" fmla="*/ 3 w 42"/>
                  <a:gd name="T1" fmla="*/ 32 h 43"/>
                  <a:gd name="T2" fmla="*/ 0 w 42"/>
                  <a:gd name="T3" fmla="*/ 23 h 43"/>
                  <a:gd name="T4" fmla="*/ 19 w 42"/>
                  <a:gd name="T5" fmla="*/ 38 h 43"/>
                  <a:gd name="T6" fmla="*/ 3 w 42"/>
                  <a:gd name="T7" fmla="*/ 32 h 43"/>
                </a:gdLst>
                <a:ahLst/>
                <a:cxnLst>
                  <a:cxn ang="0">
                    <a:pos x="T0" y="T1"/>
                  </a:cxn>
                  <a:cxn ang="0">
                    <a:pos x="T2" y="T3"/>
                  </a:cxn>
                  <a:cxn ang="0">
                    <a:pos x="T4" y="T5"/>
                  </a:cxn>
                  <a:cxn ang="0">
                    <a:pos x="T6" y="T7"/>
                  </a:cxn>
                </a:cxnLst>
                <a:rect l="0" t="0" r="r" b="b"/>
                <a:pathLst>
                  <a:path w="42" h="43">
                    <a:moveTo>
                      <a:pt x="3" y="32"/>
                    </a:moveTo>
                    <a:cubicBezTo>
                      <a:pt x="1" y="28"/>
                      <a:pt x="0" y="25"/>
                      <a:pt x="0" y="23"/>
                    </a:cubicBezTo>
                    <a:cubicBezTo>
                      <a:pt x="2" y="0"/>
                      <a:pt x="42" y="27"/>
                      <a:pt x="19" y="38"/>
                    </a:cubicBezTo>
                    <a:cubicBezTo>
                      <a:pt x="9" y="43"/>
                      <a:pt x="7"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2" name="Freeform 72"/>
              <p:cNvSpPr>
                <a:spLocks/>
              </p:cNvSpPr>
              <p:nvPr userDrawn="1"/>
            </p:nvSpPr>
            <p:spPr bwMode="auto">
              <a:xfrm>
                <a:off x="163" y="2884"/>
                <a:ext cx="81" cy="95"/>
              </a:xfrm>
              <a:custGeom>
                <a:avLst/>
                <a:gdLst>
                  <a:gd name="T0" fmla="*/ 1 w 34"/>
                  <a:gd name="T1" fmla="*/ 28 h 40"/>
                  <a:gd name="T2" fmla="*/ 16 w 34"/>
                  <a:gd name="T3" fmla="*/ 4 h 40"/>
                  <a:gd name="T4" fmla="*/ 13 w 34"/>
                  <a:gd name="T5" fmla="*/ 39 h 40"/>
                  <a:gd name="T6" fmla="*/ 1 w 34"/>
                  <a:gd name="T7" fmla="*/ 28 h 40"/>
                </a:gdLst>
                <a:ahLst/>
                <a:cxnLst>
                  <a:cxn ang="0">
                    <a:pos x="T0" y="T1"/>
                  </a:cxn>
                  <a:cxn ang="0">
                    <a:pos x="T2" y="T3"/>
                  </a:cxn>
                  <a:cxn ang="0">
                    <a:pos x="T4" y="T5"/>
                  </a:cxn>
                  <a:cxn ang="0">
                    <a:pos x="T6" y="T7"/>
                  </a:cxn>
                </a:cxnLst>
                <a:rect l="0" t="0" r="r" b="b"/>
                <a:pathLst>
                  <a:path w="34" h="40">
                    <a:moveTo>
                      <a:pt x="1" y="28"/>
                    </a:moveTo>
                    <a:cubicBezTo>
                      <a:pt x="0" y="13"/>
                      <a:pt x="7" y="5"/>
                      <a:pt x="16" y="4"/>
                    </a:cubicBezTo>
                    <a:cubicBezTo>
                      <a:pt x="34" y="0"/>
                      <a:pt x="32" y="35"/>
                      <a:pt x="13" y="39"/>
                    </a:cubicBezTo>
                    <a:cubicBezTo>
                      <a:pt x="6" y="40"/>
                      <a:pt x="2" y="37"/>
                      <a:pt x="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3" name="Freeform 73"/>
              <p:cNvSpPr>
                <a:spLocks/>
              </p:cNvSpPr>
              <p:nvPr userDrawn="1"/>
            </p:nvSpPr>
            <p:spPr bwMode="auto">
              <a:xfrm>
                <a:off x="130" y="3242"/>
                <a:ext cx="83" cy="94"/>
              </a:xfrm>
              <a:custGeom>
                <a:avLst/>
                <a:gdLst>
                  <a:gd name="T0" fmla="*/ 3 w 35"/>
                  <a:gd name="T1" fmla="*/ 31 h 40"/>
                  <a:gd name="T2" fmla="*/ 11 w 35"/>
                  <a:gd name="T3" fmla="*/ 7 h 40"/>
                  <a:gd name="T4" fmla="*/ 13 w 35"/>
                  <a:gd name="T5" fmla="*/ 40 h 40"/>
                  <a:gd name="T6" fmla="*/ 3 w 35"/>
                  <a:gd name="T7" fmla="*/ 31 h 40"/>
                </a:gdLst>
                <a:ahLst/>
                <a:cxnLst>
                  <a:cxn ang="0">
                    <a:pos x="T0" y="T1"/>
                  </a:cxn>
                  <a:cxn ang="0">
                    <a:pos x="T2" y="T3"/>
                  </a:cxn>
                  <a:cxn ang="0">
                    <a:pos x="T4" y="T5"/>
                  </a:cxn>
                  <a:cxn ang="0">
                    <a:pos x="T6" y="T7"/>
                  </a:cxn>
                </a:cxnLst>
                <a:rect l="0" t="0" r="r" b="b"/>
                <a:pathLst>
                  <a:path w="35" h="40">
                    <a:moveTo>
                      <a:pt x="3" y="31"/>
                    </a:moveTo>
                    <a:cubicBezTo>
                      <a:pt x="0" y="21"/>
                      <a:pt x="4" y="10"/>
                      <a:pt x="11" y="7"/>
                    </a:cubicBezTo>
                    <a:cubicBezTo>
                      <a:pt x="32" y="0"/>
                      <a:pt x="35" y="40"/>
                      <a:pt x="13" y="40"/>
                    </a:cubicBezTo>
                    <a:cubicBezTo>
                      <a:pt x="10" y="40"/>
                      <a:pt x="6"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4" name="Freeform 74"/>
              <p:cNvSpPr>
                <a:spLocks/>
              </p:cNvSpPr>
              <p:nvPr userDrawn="1"/>
            </p:nvSpPr>
            <p:spPr bwMode="auto">
              <a:xfrm>
                <a:off x="232" y="2511"/>
                <a:ext cx="71" cy="120"/>
              </a:xfrm>
              <a:custGeom>
                <a:avLst/>
                <a:gdLst>
                  <a:gd name="T0" fmla="*/ 1 w 30"/>
                  <a:gd name="T1" fmla="*/ 24 h 51"/>
                  <a:gd name="T2" fmla="*/ 25 w 30"/>
                  <a:gd name="T3" fmla="*/ 9 h 51"/>
                  <a:gd name="T4" fmla="*/ 1 w 30"/>
                  <a:gd name="T5" fmla="*/ 24 h 51"/>
                </a:gdLst>
                <a:ahLst/>
                <a:cxnLst>
                  <a:cxn ang="0">
                    <a:pos x="T0" y="T1"/>
                  </a:cxn>
                  <a:cxn ang="0">
                    <a:pos x="T2" y="T3"/>
                  </a:cxn>
                  <a:cxn ang="0">
                    <a:pos x="T4" y="T5"/>
                  </a:cxn>
                </a:cxnLst>
                <a:rect l="0" t="0" r="r" b="b"/>
                <a:pathLst>
                  <a:path w="30" h="51">
                    <a:moveTo>
                      <a:pt x="1" y="24"/>
                    </a:moveTo>
                    <a:cubicBezTo>
                      <a:pt x="1" y="10"/>
                      <a:pt x="21" y="0"/>
                      <a:pt x="25" y="9"/>
                    </a:cubicBezTo>
                    <a:cubicBezTo>
                      <a:pt x="30" y="24"/>
                      <a:pt x="0" y="51"/>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5" name="Freeform 75"/>
              <p:cNvSpPr>
                <a:spLocks/>
              </p:cNvSpPr>
              <p:nvPr userDrawn="1"/>
            </p:nvSpPr>
            <p:spPr bwMode="auto">
              <a:xfrm>
                <a:off x="265" y="1794"/>
                <a:ext cx="90" cy="109"/>
              </a:xfrm>
              <a:custGeom>
                <a:avLst/>
                <a:gdLst>
                  <a:gd name="T0" fmla="*/ 4 w 38"/>
                  <a:gd name="T1" fmla="*/ 23 h 46"/>
                  <a:gd name="T2" fmla="*/ 9 w 38"/>
                  <a:gd name="T3" fmla="*/ 7 h 46"/>
                  <a:gd name="T4" fmla="*/ 4 w 38"/>
                  <a:gd name="T5" fmla="*/ 23 h 46"/>
                </a:gdLst>
                <a:ahLst/>
                <a:cxnLst>
                  <a:cxn ang="0">
                    <a:pos x="T0" y="T1"/>
                  </a:cxn>
                  <a:cxn ang="0">
                    <a:pos x="T2" y="T3"/>
                  </a:cxn>
                  <a:cxn ang="0">
                    <a:pos x="T4" y="T5"/>
                  </a:cxn>
                </a:cxnLst>
                <a:rect l="0" t="0" r="r" b="b"/>
                <a:pathLst>
                  <a:path w="38" h="46">
                    <a:moveTo>
                      <a:pt x="4" y="23"/>
                    </a:moveTo>
                    <a:cubicBezTo>
                      <a:pt x="0" y="16"/>
                      <a:pt x="0" y="9"/>
                      <a:pt x="9" y="7"/>
                    </a:cubicBezTo>
                    <a:cubicBezTo>
                      <a:pt x="38" y="0"/>
                      <a:pt x="20" y="46"/>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6" name="Freeform 76"/>
              <p:cNvSpPr>
                <a:spLocks/>
              </p:cNvSpPr>
              <p:nvPr userDrawn="1"/>
            </p:nvSpPr>
            <p:spPr bwMode="auto">
              <a:xfrm>
                <a:off x="161" y="3592"/>
                <a:ext cx="87" cy="83"/>
              </a:xfrm>
              <a:custGeom>
                <a:avLst/>
                <a:gdLst>
                  <a:gd name="T0" fmla="*/ 3 w 37"/>
                  <a:gd name="T1" fmla="*/ 24 h 35"/>
                  <a:gd name="T2" fmla="*/ 12 w 37"/>
                  <a:gd name="T3" fmla="*/ 4 h 35"/>
                  <a:gd name="T4" fmla="*/ 19 w 37"/>
                  <a:gd name="T5" fmla="*/ 35 h 35"/>
                  <a:gd name="T6" fmla="*/ 3 w 37"/>
                  <a:gd name="T7" fmla="*/ 24 h 35"/>
                </a:gdLst>
                <a:ahLst/>
                <a:cxnLst>
                  <a:cxn ang="0">
                    <a:pos x="T0" y="T1"/>
                  </a:cxn>
                  <a:cxn ang="0">
                    <a:pos x="T2" y="T3"/>
                  </a:cxn>
                  <a:cxn ang="0">
                    <a:pos x="T4" y="T5"/>
                  </a:cxn>
                  <a:cxn ang="0">
                    <a:pos x="T6" y="T7"/>
                  </a:cxn>
                </a:cxnLst>
                <a:rect l="0" t="0" r="r" b="b"/>
                <a:pathLst>
                  <a:path w="37" h="35">
                    <a:moveTo>
                      <a:pt x="3" y="24"/>
                    </a:moveTo>
                    <a:cubicBezTo>
                      <a:pt x="0" y="15"/>
                      <a:pt x="1" y="6"/>
                      <a:pt x="12" y="4"/>
                    </a:cubicBezTo>
                    <a:cubicBezTo>
                      <a:pt x="32" y="0"/>
                      <a:pt x="37" y="33"/>
                      <a:pt x="19" y="35"/>
                    </a:cubicBezTo>
                    <a:cubicBezTo>
                      <a:pt x="14" y="35"/>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7" name="Freeform 77"/>
              <p:cNvSpPr>
                <a:spLocks/>
              </p:cNvSpPr>
              <p:nvPr userDrawn="1"/>
            </p:nvSpPr>
            <p:spPr bwMode="auto">
              <a:xfrm>
                <a:off x="274" y="2137"/>
                <a:ext cx="81" cy="94"/>
              </a:xfrm>
              <a:custGeom>
                <a:avLst/>
                <a:gdLst>
                  <a:gd name="T0" fmla="*/ 10 w 34"/>
                  <a:gd name="T1" fmla="*/ 11 h 40"/>
                  <a:gd name="T2" fmla="*/ 23 w 34"/>
                  <a:gd name="T3" fmla="*/ 29 h 40"/>
                  <a:gd name="T4" fmla="*/ 10 w 34"/>
                  <a:gd name="T5" fmla="*/ 11 h 40"/>
                </a:gdLst>
                <a:ahLst/>
                <a:cxnLst>
                  <a:cxn ang="0">
                    <a:pos x="T0" y="T1"/>
                  </a:cxn>
                  <a:cxn ang="0">
                    <a:pos x="T2" y="T3"/>
                  </a:cxn>
                  <a:cxn ang="0">
                    <a:pos x="T4" y="T5"/>
                  </a:cxn>
                </a:cxnLst>
                <a:rect l="0" t="0" r="r" b="b"/>
                <a:pathLst>
                  <a:path w="34" h="40">
                    <a:moveTo>
                      <a:pt x="10" y="11"/>
                    </a:moveTo>
                    <a:cubicBezTo>
                      <a:pt x="24" y="0"/>
                      <a:pt x="34" y="17"/>
                      <a:pt x="23" y="29"/>
                    </a:cubicBezTo>
                    <a:cubicBezTo>
                      <a:pt x="9" y="40"/>
                      <a:pt x="0" y="23"/>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8" name="Freeform 78"/>
              <p:cNvSpPr>
                <a:spLocks/>
              </p:cNvSpPr>
              <p:nvPr userDrawn="1"/>
            </p:nvSpPr>
            <p:spPr bwMode="auto">
              <a:xfrm>
                <a:off x="90" y="1441"/>
                <a:ext cx="85" cy="95"/>
              </a:xfrm>
              <a:custGeom>
                <a:avLst/>
                <a:gdLst>
                  <a:gd name="T0" fmla="*/ 11 w 36"/>
                  <a:gd name="T1" fmla="*/ 23 h 40"/>
                  <a:gd name="T2" fmla="*/ 6 w 36"/>
                  <a:gd name="T3" fmla="*/ 7 h 40"/>
                  <a:gd name="T4" fmla="*/ 11 w 36"/>
                  <a:gd name="T5" fmla="*/ 23 h 40"/>
                </a:gdLst>
                <a:ahLst/>
                <a:cxnLst>
                  <a:cxn ang="0">
                    <a:pos x="T0" y="T1"/>
                  </a:cxn>
                  <a:cxn ang="0">
                    <a:pos x="T2" y="T3"/>
                  </a:cxn>
                  <a:cxn ang="0">
                    <a:pos x="T4" y="T5"/>
                  </a:cxn>
                </a:cxnLst>
                <a:rect l="0" t="0" r="r" b="b"/>
                <a:pathLst>
                  <a:path w="36" h="40">
                    <a:moveTo>
                      <a:pt x="11" y="23"/>
                    </a:moveTo>
                    <a:cubicBezTo>
                      <a:pt x="0" y="15"/>
                      <a:pt x="3" y="8"/>
                      <a:pt x="6" y="7"/>
                    </a:cubicBezTo>
                    <a:cubicBezTo>
                      <a:pt x="29" y="0"/>
                      <a:pt x="36" y="40"/>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9" name="Freeform 79"/>
              <p:cNvSpPr>
                <a:spLocks/>
              </p:cNvSpPr>
              <p:nvPr userDrawn="1"/>
            </p:nvSpPr>
            <p:spPr bwMode="auto">
              <a:xfrm>
                <a:off x="215" y="3914"/>
                <a:ext cx="111" cy="130"/>
              </a:xfrm>
              <a:custGeom>
                <a:avLst/>
                <a:gdLst>
                  <a:gd name="T0" fmla="*/ 7 w 47"/>
                  <a:gd name="T1" fmla="*/ 26 h 55"/>
                  <a:gd name="T2" fmla="*/ 14 w 47"/>
                  <a:gd name="T3" fmla="*/ 7 h 55"/>
                  <a:gd name="T4" fmla="*/ 7 w 47"/>
                  <a:gd name="T5" fmla="*/ 26 h 55"/>
                </a:gdLst>
                <a:ahLst/>
                <a:cxnLst>
                  <a:cxn ang="0">
                    <a:pos x="T0" y="T1"/>
                  </a:cxn>
                  <a:cxn ang="0">
                    <a:pos x="T2" y="T3"/>
                  </a:cxn>
                  <a:cxn ang="0">
                    <a:pos x="T4" y="T5"/>
                  </a:cxn>
                </a:cxnLst>
                <a:rect l="0" t="0" r="r" b="b"/>
                <a:pathLst>
                  <a:path w="47" h="55">
                    <a:moveTo>
                      <a:pt x="7" y="26"/>
                    </a:moveTo>
                    <a:cubicBezTo>
                      <a:pt x="0" y="14"/>
                      <a:pt x="6" y="8"/>
                      <a:pt x="14" y="7"/>
                    </a:cubicBezTo>
                    <a:cubicBezTo>
                      <a:pt x="47" y="0"/>
                      <a:pt x="21" y="55"/>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0" name="Freeform 80"/>
              <p:cNvSpPr>
                <a:spLocks/>
              </p:cNvSpPr>
              <p:nvPr userDrawn="1"/>
            </p:nvSpPr>
            <p:spPr bwMode="auto">
              <a:xfrm>
                <a:off x="293" y="4240"/>
                <a:ext cx="64" cy="78"/>
              </a:xfrm>
              <a:custGeom>
                <a:avLst/>
                <a:gdLst>
                  <a:gd name="T0" fmla="*/ 2 w 27"/>
                  <a:gd name="T1" fmla="*/ 23 h 33"/>
                  <a:gd name="T2" fmla="*/ 3 w 27"/>
                  <a:gd name="T3" fmla="*/ 12 h 33"/>
                  <a:gd name="T4" fmla="*/ 14 w 27"/>
                  <a:gd name="T5" fmla="*/ 32 h 33"/>
                  <a:gd name="T6" fmla="*/ 2 w 27"/>
                  <a:gd name="T7" fmla="*/ 23 h 33"/>
                </a:gdLst>
                <a:ahLst/>
                <a:cxnLst>
                  <a:cxn ang="0">
                    <a:pos x="T0" y="T1"/>
                  </a:cxn>
                  <a:cxn ang="0">
                    <a:pos x="T2" y="T3"/>
                  </a:cxn>
                  <a:cxn ang="0">
                    <a:pos x="T4" y="T5"/>
                  </a:cxn>
                  <a:cxn ang="0">
                    <a:pos x="T6" y="T7"/>
                  </a:cxn>
                </a:cxnLst>
                <a:rect l="0" t="0" r="r" b="b"/>
                <a:pathLst>
                  <a:path w="27" h="33">
                    <a:moveTo>
                      <a:pt x="2" y="23"/>
                    </a:moveTo>
                    <a:cubicBezTo>
                      <a:pt x="0" y="18"/>
                      <a:pt x="1" y="14"/>
                      <a:pt x="3" y="12"/>
                    </a:cubicBezTo>
                    <a:cubicBezTo>
                      <a:pt x="18" y="0"/>
                      <a:pt x="27" y="29"/>
                      <a:pt x="14" y="32"/>
                    </a:cubicBezTo>
                    <a:cubicBezTo>
                      <a:pt x="10" y="32"/>
                      <a:pt x="6" y="3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1" name="Freeform 81"/>
              <p:cNvSpPr>
                <a:spLocks/>
              </p:cNvSpPr>
              <p:nvPr userDrawn="1"/>
            </p:nvSpPr>
            <p:spPr bwMode="auto">
              <a:xfrm>
                <a:off x="213" y="2750"/>
                <a:ext cx="80" cy="111"/>
              </a:xfrm>
              <a:custGeom>
                <a:avLst/>
                <a:gdLst>
                  <a:gd name="T0" fmla="*/ 1 w 34"/>
                  <a:gd name="T1" fmla="*/ 32 h 47"/>
                  <a:gd name="T2" fmla="*/ 8 w 34"/>
                  <a:gd name="T3" fmla="*/ 16 h 47"/>
                  <a:gd name="T4" fmla="*/ 9 w 34"/>
                  <a:gd name="T5" fmla="*/ 47 h 47"/>
                  <a:gd name="T6" fmla="*/ 1 w 34"/>
                  <a:gd name="T7" fmla="*/ 32 h 47"/>
                </a:gdLst>
                <a:ahLst/>
                <a:cxnLst>
                  <a:cxn ang="0">
                    <a:pos x="T0" y="T1"/>
                  </a:cxn>
                  <a:cxn ang="0">
                    <a:pos x="T2" y="T3"/>
                  </a:cxn>
                  <a:cxn ang="0">
                    <a:pos x="T4" y="T5"/>
                  </a:cxn>
                  <a:cxn ang="0">
                    <a:pos x="T6" y="T7"/>
                  </a:cxn>
                </a:cxnLst>
                <a:rect l="0" t="0" r="r" b="b"/>
                <a:pathLst>
                  <a:path w="34" h="47">
                    <a:moveTo>
                      <a:pt x="1" y="32"/>
                    </a:moveTo>
                    <a:cubicBezTo>
                      <a:pt x="1" y="24"/>
                      <a:pt x="5" y="18"/>
                      <a:pt x="8" y="16"/>
                    </a:cubicBezTo>
                    <a:cubicBezTo>
                      <a:pt x="26" y="0"/>
                      <a:pt x="34" y="46"/>
                      <a:pt x="9" y="47"/>
                    </a:cubicBezTo>
                    <a:cubicBezTo>
                      <a:pt x="5" y="47"/>
                      <a:pt x="0" y="43"/>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2" name="Freeform 82"/>
              <p:cNvSpPr>
                <a:spLocks/>
              </p:cNvSpPr>
              <p:nvPr userDrawn="1"/>
            </p:nvSpPr>
            <p:spPr bwMode="auto">
              <a:xfrm>
                <a:off x="173" y="3490"/>
                <a:ext cx="85" cy="83"/>
              </a:xfrm>
              <a:custGeom>
                <a:avLst/>
                <a:gdLst>
                  <a:gd name="T0" fmla="*/ 3 w 36"/>
                  <a:gd name="T1" fmla="*/ 24 h 35"/>
                  <a:gd name="T2" fmla="*/ 12 w 36"/>
                  <a:gd name="T3" fmla="*/ 4 h 35"/>
                  <a:gd name="T4" fmla="*/ 18 w 36"/>
                  <a:gd name="T5" fmla="*/ 35 h 35"/>
                  <a:gd name="T6" fmla="*/ 3 w 36"/>
                  <a:gd name="T7" fmla="*/ 24 h 35"/>
                </a:gdLst>
                <a:ahLst/>
                <a:cxnLst>
                  <a:cxn ang="0">
                    <a:pos x="T0" y="T1"/>
                  </a:cxn>
                  <a:cxn ang="0">
                    <a:pos x="T2" y="T3"/>
                  </a:cxn>
                  <a:cxn ang="0">
                    <a:pos x="T4" y="T5"/>
                  </a:cxn>
                  <a:cxn ang="0">
                    <a:pos x="T6" y="T7"/>
                  </a:cxn>
                </a:cxnLst>
                <a:rect l="0" t="0" r="r" b="b"/>
                <a:pathLst>
                  <a:path w="36" h="35">
                    <a:moveTo>
                      <a:pt x="3" y="24"/>
                    </a:moveTo>
                    <a:cubicBezTo>
                      <a:pt x="0" y="15"/>
                      <a:pt x="2" y="6"/>
                      <a:pt x="12" y="4"/>
                    </a:cubicBezTo>
                    <a:cubicBezTo>
                      <a:pt x="33" y="0"/>
                      <a:pt x="36" y="33"/>
                      <a:pt x="18" y="35"/>
                    </a:cubicBezTo>
                    <a:cubicBezTo>
                      <a:pt x="13" y="35"/>
                      <a:pt x="7"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3" name="Freeform 83"/>
              <p:cNvSpPr>
                <a:spLocks/>
              </p:cNvSpPr>
              <p:nvPr userDrawn="1"/>
            </p:nvSpPr>
            <p:spPr bwMode="auto">
              <a:xfrm>
                <a:off x="166" y="3133"/>
                <a:ext cx="78" cy="99"/>
              </a:xfrm>
              <a:custGeom>
                <a:avLst/>
                <a:gdLst>
                  <a:gd name="T0" fmla="*/ 2 w 33"/>
                  <a:gd name="T1" fmla="*/ 32 h 42"/>
                  <a:gd name="T2" fmla="*/ 11 w 33"/>
                  <a:gd name="T3" fmla="*/ 8 h 42"/>
                  <a:gd name="T4" fmla="*/ 11 w 33"/>
                  <a:gd name="T5" fmla="*/ 42 h 42"/>
                  <a:gd name="T6" fmla="*/ 2 w 33"/>
                  <a:gd name="T7" fmla="*/ 32 h 42"/>
                </a:gdLst>
                <a:ahLst/>
                <a:cxnLst>
                  <a:cxn ang="0">
                    <a:pos x="T0" y="T1"/>
                  </a:cxn>
                  <a:cxn ang="0">
                    <a:pos x="T2" y="T3"/>
                  </a:cxn>
                  <a:cxn ang="0">
                    <a:pos x="T4" y="T5"/>
                  </a:cxn>
                  <a:cxn ang="0">
                    <a:pos x="T6" y="T7"/>
                  </a:cxn>
                </a:cxnLst>
                <a:rect l="0" t="0" r="r" b="b"/>
                <a:pathLst>
                  <a:path w="33" h="42">
                    <a:moveTo>
                      <a:pt x="2" y="32"/>
                    </a:moveTo>
                    <a:cubicBezTo>
                      <a:pt x="0" y="22"/>
                      <a:pt x="4" y="10"/>
                      <a:pt x="11" y="8"/>
                    </a:cubicBezTo>
                    <a:cubicBezTo>
                      <a:pt x="32" y="0"/>
                      <a:pt x="33" y="42"/>
                      <a:pt x="11" y="42"/>
                    </a:cubicBezTo>
                    <a:cubicBezTo>
                      <a:pt x="9" y="42"/>
                      <a:pt x="4" y="41"/>
                      <a:pt x="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4" name="Freeform 84"/>
              <p:cNvSpPr>
                <a:spLocks/>
              </p:cNvSpPr>
              <p:nvPr userDrawn="1"/>
            </p:nvSpPr>
            <p:spPr bwMode="auto">
              <a:xfrm>
                <a:off x="281" y="2376"/>
                <a:ext cx="93" cy="111"/>
              </a:xfrm>
              <a:custGeom>
                <a:avLst/>
                <a:gdLst>
                  <a:gd name="T0" fmla="*/ 1 w 39"/>
                  <a:gd name="T1" fmla="*/ 35 h 47"/>
                  <a:gd name="T2" fmla="*/ 1 w 39"/>
                  <a:gd name="T3" fmla="*/ 24 h 47"/>
                  <a:gd name="T4" fmla="*/ 14 w 39"/>
                  <a:gd name="T5" fmla="*/ 42 h 47"/>
                  <a:gd name="T6" fmla="*/ 1 w 39"/>
                  <a:gd name="T7" fmla="*/ 35 h 47"/>
                </a:gdLst>
                <a:ahLst/>
                <a:cxnLst>
                  <a:cxn ang="0">
                    <a:pos x="T0" y="T1"/>
                  </a:cxn>
                  <a:cxn ang="0">
                    <a:pos x="T2" y="T3"/>
                  </a:cxn>
                  <a:cxn ang="0">
                    <a:pos x="T4" y="T5"/>
                  </a:cxn>
                  <a:cxn ang="0">
                    <a:pos x="T6" y="T7"/>
                  </a:cxn>
                </a:cxnLst>
                <a:rect l="0" t="0" r="r" b="b"/>
                <a:pathLst>
                  <a:path w="39" h="47">
                    <a:moveTo>
                      <a:pt x="1" y="35"/>
                    </a:moveTo>
                    <a:cubicBezTo>
                      <a:pt x="0" y="30"/>
                      <a:pt x="0" y="27"/>
                      <a:pt x="1" y="24"/>
                    </a:cubicBezTo>
                    <a:cubicBezTo>
                      <a:pt x="10" y="0"/>
                      <a:pt x="39" y="30"/>
                      <a:pt x="14" y="42"/>
                    </a:cubicBezTo>
                    <a:cubicBezTo>
                      <a:pt x="2" y="47"/>
                      <a:pt x="2" y="42"/>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5" name="Freeform 85"/>
              <p:cNvSpPr>
                <a:spLocks/>
              </p:cNvSpPr>
              <p:nvPr userDrawn="1"/>
            </p:nvSpPr>
            <p:spPr bwMode="auto">
              <a:xfrm>
                <a:off x="270" y="1675"/>
                <a:ext cx="82" cy="86"/>
              </a:xfrm>
              <a:custGeom>
                <a:avLst/>
                <a:gdLst>
                  <a:gd name="T0" fmla="*/ 3 w 35"/>
                  <a:gd name="T1" fmla="*/ 25 h 36"/>
                  <a:gd name="T2" fmla="*/ 2 w 35"/>
                  <a:gd name="T3" fmla="*/ 14 h 36"/>
                  <a:gd name="T4" fmla="*/ 19 w 35"/>
                  <a:gd name="T5" fmla="*/ 34 h 36"/>
                  <a:gd name="T6" fmla="*/ 3 w 35"/>
                  <a:gd name="T7" fmla="*/ 25 h 36"/>
                </a:gdLst>
                <a:ahLst/>
                <a:cxnLst>
                  <a:cxn ang="0">
                    <a:pos x="T0" y="T1"/>
                  </a:cxn>
                  <a:cxn ang="0">
                    <a:pos x="T2" y="T3"/>
                  </a:cxn>
                  <a:cxn ang="0">
                    <a:pos x="T4" y="T5"/>
                  </a:cxn>
                  <a:cxn ang="0">
                    <a:pos x="T6" y="T7"/>
                  </a:cxn>
                </a:cxnLst>
                <a:rect l="0" t="0" r="r" b="b"/>
                <a:pathLst>
                  <a:path w="35" h="36">
                    <a:moveTo>
                      <a:pt x="3" y="25"/>
                    </a:moveTo>
                    <a:cubicBezTo>
                      <a:pt x="0" y="20"/>
                      <a:pt x="0" y="16"/>
                      <a:pt x="2" y="14"/>
                    </a:cubicBezTo>
                    <a:cubicBezTo>
                      <a:pt x="17" y="0"/>
                      <a:pt x="35" y="31"/>
                      <a:pt x="19" y="34"/>
                    </a:cubicBezTo>
                    <a:cubicBezTo>
                      <a:pt x="14" y="35"/>
                      <a:pt x="10" y="36"/>
                      <a:pt x="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6" name="Freeform 86"/>
              <p:cNvSpPr>
                <a:spLocks/>
              </p:cNvSpPr>
              <p:nvPr userDrawn="1"/>
            </p:nvSpPr>
            <p:spPr bwMode="auto">
              <a:xfrm>
                <a:off x="326" y="2026"/>
                <a:ext cx="93" cy="118"/>
              </a:xfrm>
              <a:custGeom>
                <a:avLst/>
                <a:gdLst>
                  <a:gd name="T0" fmla="*/ 2 w 39"/>
                  <a:gd name="T1" fmla="*/ 24 h 50"/>
                  <a:gd name="T2" fmla="*/ 11 w 39"/>
                  <a:gd name="T3" fmla="*/ 8 h 50"/>
                  <a:gd name="T4" fmla="*/ 2 w 39"/>
                  <a:gd name="T5" fmla="*/ 24 h 50"/>
                </a:gdLst>
                <a:ahLst/>
                <a:cxnLst>
                  <a:cxn ang="0">
                    <a:pos x="T0" y="T1"/>
                  </a:cxn>
                  <a:cxn ang="0">
                    <a:pos x="T2" y="T3"/>
                  </a:cxn>
                  <a:cxn ang="0">
                    <a:pos x="T4" y="T5"/>
                  </a:cxn>
                </a:cxnLst>
                <a:rect l="0" t="0" r="r" b="b"/>
                <a:pathLst>
                  <a:path w="39" h="50">
                    <a:moveTo>
                      <a:pt x="2" y="24"/>
                    </a:moveTo>
                    <a:cubicBezTo>
                      <a:pt x="0" y="17"/>
                      <a:pt x="3" y="10"/>
                      <a:pt x="11" y="8"/>
                    </a:cubicBezTo>
                    <a:cubicBezTo>
                      <a:pt x="39" y="0"/>
                      <a:pt x="10" y="50"/>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7" name="Freeform 87"/>
              <p:cNvSpPr>
                <a:spLocks/>
              </p:cNvSpPr>
              <p:nvPr userDrawn="1"/>
            </p:nvSpPr>
            <p:spPr bwMode="auto">
              <a:xfrm>
                <a:off x="47" y="1332"/>
                <a:ext cx="90" cy="93"/>
              </a:xfrm>
              <a:custGeom>
                <a:avLst/>
                <a:gdLst>
                  <a:gd name="T0" fmla="*/ 13 w 38"/>
                  <a:gd name="T1" fmla="*/ 19 h 39"/>
                  <a:gd name="T2" fmla="*/ 11 w 38"/>
                  <a:gd name="T3" fmla="*/ 5 h 39"/>
                  <a:gd name="T4" fmla="*/ 13 w 38"/>
                  <a:gd name="T5" fmla="*/ 19 h 39"/>
                </a:gdLst>
                <a:ahLst/>
                <a:cxnLst>
                  <a:cxn ang="0">
                    <a:pos x="T0" y="T1"/>
                  </a:cxn>
                  <a:cxn ang="0">
                    <a:pos x="T2" y="T3"/>
                  </a:cxn>
                  <a:cxn ang="0">
                    <a:pos x="T4" y="T5"/>
                  </a:cxn>
                </a:cxnLst>
                <a:rect l="0" t="0" r="r" b="b"/>
                <a:pathLst>
                  <a:path w="38" h="39">
                    <a:moveTo>
                      <a:pt x="13" y="19"/>
                    </a:moveTo>
                    <a:cubicBezTo>
                      <a:pt x="10" y="16"/>
                      <a:pt x="0" y="7"/>
                      <a:pt x="11" y="5"/>
                    </a:cubicBezTo>
                    <a:cubicBezTo>
                      <a:pt x="38" y="0"/>
                      <a:pt x="33" y="39"/>
                      <a:pt x="1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8" name="Freeform 88"/>
              <p:cNvSpPr>
                <a:spLocks/>
              </p:cNvSpPr>
              <p:nvPr userDrawn="1"/>
            </p:nvSpPr>
            <p:spPr bwMode="auto">
              <a:xfrm>
                <a:off x="222" y="3824"/>
                <a:ext cx="83" cy="92"/>
              </a:xfrm>
              <a:custGeom>
                <a:avLst/>
                <a:gdLst>
                  <a:gd name="T0" fmla="*/ 9 w 35"/>
                  <a:gd name="T1" fmla="*/ 4 h 39"/>
                  <a:gd name="T2" fmla="*/ 28 w 35"/>
                  <a:gd name="T3" fmla="*/ 4 h 39"/>
                  <a:gd name="T4" fmla="*/ 31 w 35"/>
                  <a:gd name="T5" fmla="*/ 27 h 39"/>
                  <a:gd name="T6" fmla="*/ 9 w 35"/>
                  <a:gd name="T7" fmla="*/ 4 h 39"/>
                </a:gdLst>
                <a:ahLst/>
                <a:cxnLst>
                  <a:cxn ang="0">
                    <a:pos x="T0" y="T1"/>
                  </a:cxn>
                  <a:cxn ang="0">
                    <a:pos x="T2" y="T3"/>
                  </a:cxn>
                  <a:cxn ang="0">
                    <a:pos x="T4" y="T5"/>
                  </a:cxn>
                  <a:cxn ang="0">
                    <a:pos x="T6" y="T7"/>
                  </a:cxn>
                </a:cxnLst>
                <a:rect l="0" t="0" r="r" b="b"/>
                <a:pathLst>
                  <a:path w="35" h="39">
                    <a:moveTo>
                      <a:pt x="9" y="4"/>
                    </a:moveTo>
                    <a:cubicBezTo>
                      <a:pt x="14" y="1"/>
                      <a:pt x="24" y="0"/>
                      <a:pt x="28" y="4"/>
                    </a:cubicBezTo>
                    <a:cubicBezTo>
                      <a:pt x="34" y="8"/>
                      <a:pt x="35"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9" name="Freeform 89"/>
              <p:cNvSpPr>
                <a:spLocks/>
              </p:cNvSpPr>
              <p:nvPr userDrawn="1"/>
            </p:nvSpPr>
            <p:spPr bwMode="auto">
              <a:xfrm>
                <a:off x="300" y="4145"/>
                <a:ext cx="90" cy="119"/>
              </a:xfrm>
              <a:custGeom>
                <a:avLst/>
                <a:gdLst>
                  <a:gd name="T0" fmla="*/ 4 w 38"/>
                  <a:gd name="T1" fmla="*/ 21 h 50"/>
                  <a:gd name="T2" fmla="*/ 10 w 38"/>
                  <a:gd name="T3" fmla="*/ 6 h 50"/>
                  <a:gd name="T4" fmla="*/ 4 w 38"/>
                  <a:gd name="T5" fmla="*/ 21 h 50"/>
                </a:gdLst>
                <a:ahLst/>
                <a:cxnLst>
                  <a:cxn ang="0">
                    <a:pos x="T0" y="T1"/>
                  </a:cxn>
                  <a:cxn ang="0">
                    <a:pos x="T2" y="T3"/>
                  </a:cxn>
                  <a:cxn ang="0">
                    <a:pos x="T4" y="T5"/>
                  </a:cxn>
                </a:cxnLst>
                <a:rect l="0" t="0" r="r" b="b"/>
                <a:pathLst>
                  <a:path w="38" h="50">
                    <a:moveTo>
                      <a:pt x="4" y="21"/>
                    </a:moveTo>
                    <a:cubicBezTo>
                      <a:pt x="0" y="12"/>
                      <a:pt x="4" y="7"/>
                      <a:pt x="10" y="6"/>
                    </a:cubicBezTo>
                    <a:cubicBezTo>
                      <a:pt x="38" y="0"/>
                      <a:pt x="14" y="50"/>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0" name="Freeform 90"/>
              <p:cNvSpPr>
                <a:spLocks/>
              </p:cNvSpPr>
              <p:nvPr userDrawn="1"/>
            </p:nvSpPr>
            <p:spPr bwMode="auto">
              <a:xfrm>
                <a:off x="189" y="3367"/>
                <a:ext cx="121" cy="166"/>
              </a:xfrm>
              <a:custGeom>
                <a:avLst/>
                <a:gdLst>
                  <a:gd name="T0" fmla="*/ 5 w 51"/>
                  <a:gd name="T1" fmla="*/ 33 h 70"/>
                  <a:gd name="T2" fmla="*/ 13 w 51"/>
                  <a:gd name="T3" fmla="*/ 11 h 70"/>
                  <a:gd name="T4" fmla="*/ 5 w 51"/>
                  <a:gd name="T5" fmla="*/ 33 h 70"/>
                </a:gdLst>
                <a:ahLst/>
                <a:cxnLst>
                  <a:cxn ang="0">
                    <a:pos x="T0" y="T1"/>
                  </a:cxn>
                  <a:cxn ang="0">
                    <a:pos x="T2" y="T3"/>
                  </a:cxn>
                  <a:cxn ang="0">
                    <a:pos x="T4" y="T5"/>
                  </a:cxn>
                </a:cxnLst>
                <a:rect l="0" t="0" r="r" b="b"/>
                <a:pathLst>
                  <a:path w="51" h="70">
                    <a:moveTo>
                      <a:pt x="5" y="33"/>
                    </a:moveTo>
                    <a:cubicBezTo>
                      <a:pt x="0" y="19"/>
                      <a:pt x="7" y="13"/>
                      <a:pt x="13" y="11"/>
                    </a:cubicBezTo>
                    <a:cubicBezTo>
                      <a:pt x="51" y="0"/>
                      <a:pt x="16" y="70"/>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1" name="Freeform 91"/>
              <p:cNvSpPr>
                <a:spLocks/>
              </p:cNvSpPr>
              <p:nvPr userDrawn="1"/>
            </p:nvSpPr>
            <p:spPr bwMode="auto">
              <a:xfrm>
                <a:off x="206" y="3012"/>
                <a:ext cx="123" cy="175"/>
              </a:xfrm>
              <a:custGeom>
                <a:avLst/>
                <a:gdLst>
                  <a:gd name="T0" fmla="*/ 2 w 52"/>
                  <a:gd name="T1" fmla="*/ 34 h 74"/>
                  <a:gd name="T2" fmla="*/ 14 w 52"/>
                  <a:gd name="T3" fmla="*/ 11 h 74"/>
                  <a:gd name="T4" fmla="*/ 2 w 52"/>
                  <a:gd name="T5" fmla="*/ 34 h 74"/>
                </a:gdLst>
                <a:ahLst/>
                <a:cxnLst>
                  <a:cxn ang="0">
                    <a:pos x="T0" y="T1"/>
                  </a:cxn>
                  <a:cxn ang="0">
                    <a:pos x="T2" y="T3"/>
                  </a:cxn>
                  <a:cxn ang="0">
                    <a:pos x="T4" y="T5"/>
                  </a:cxn>
                </a:cxnLst>
                <a:rect l="0" t="0" r="r" b="b"/>
                <a:pathLst>
                  <a:path w="52" h="74">
                    <a:moveTo>
                      <a:pt x="2" y="34"/>
                    </a:moveTo>
                    <a:cubicBezTo>
                      <a:pt x="0" y="19"/>
                      <a:pt x="7" y="13"/>
                      <a:pt x="14" y="11"/>
                    </a:cubicBezTo>
                    <a:cubicBezTo>
                      <a:pt x="52" y="0"/>
                      <a:pt x="6" y="74"/>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2" name="Freeform 92"/>
              <p:cNvSpPr>
                <a:spLocks/>
              </p:cNvSpPr>
              <p:nvPr userDrawn="1"/>
            </p:nvSpPr>
            <p:spPr bwMode="auto">
              <a:xfrm>
                <a:off x="263" y="2653"/>
                <a:ext cx="108" cy="142"/>
              </a:xfrm>
              <a:custGeom>
                <a:avLst/>
                <a:gdLst>
                  <a:gd name="T0" fmla="*/ 1 w 46"/>
                  <a:gd name="T1" fmla="*/ 27 h 60"/>
                  <a:gd name="T2" fmla="*/ 15 w 46"/>
                  <a:gd name="T3" fmla="*/ 5 h 60"/>
                  <a:gd name="T4" fmla="*/ 1 w 46"/>
                  <a:gd name="T5" fmla="*/ 27 h 60"/>
                </a:gdLst>
                <a:ahLst/>
                <a:cxnLst>
                  <a:cxn ang="0">
                    <a:pos x="T0" y="T1"/>
                  </a:cxn>
                  <a:cxn ang="0">
                    <a:pos x="T2" y="T3"/>
                  </a:cxn>
                  <a:cxn ang="0">
                    <a:pos x="T4" y="T5"/>
                  </a:cxn>
                </a:cxnLst>
                <a:rect l="0" t="0" r="r" b="b"/>
                <a:pathLst>
                  <a:path w="46" h="60">
                    <a:moveTo>
                      <a:pt x="1" y="27"/>
                    </a:moveTo>
                    <a:cubicBezTo>
                      <a:pt x="0" y="13"/>
                      <a:pt x="8" y="6"/>
                      <a:pt x="15" y="5"/>
                    </a:cubicBezTo>
                    <a:cubicBezTo>
                      <a:pt x="46" y="0"/>
                      <a:pt x="5" y="60"/>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3" name="Freeform 93"/>
              <p:cNvSpPr>
                <a:spLocks/>
              </p:cNvSpPr>
              <p:nvPr userDrawn="1"/>
            </p:nvSpPr>
            <p:spPr bwMode="auto">
              <a:xfrm>
                <a:off x="2" y="1219"/>
                <a:ext cx="83" cy="92"/>
              </a:xfrm>
              <a:custGeom>
                <a:avLst/>
                <a:gdLst>
                  <a:gd name="T0" fmla="*/ 13 w 35"/>
                  <a:gd name="T1" fmla="*/ 19 h 39"/>
                  <a:gd name="T2" fmla="*/ 9 w 35"/>
                  <a:gd name="T3" fmla="*/ 5 h 39"/>
                  <a:gd name="T4" fmla="*/ 13 w 35"/>
                  <a:gd name="T5" fmla="*/ 19 h 39"/>
                </a:gdLst>
                <a:ahLst/>
                <a:cxnLst>
                  <a:cxn ang="0">
                    <a:pos x="T0" y="T1"/>
                  </a:cxn>
                  <a:cxn ang="0">
                    <a:pos x="T2" y="T3"/>
                  </a:cxn>
                  <a:cxn ang="0">
                    <a:pos x="T4" y="T5"/>
                  </a:cxn>
                </a:cxnLst>
                <a:rect l="0" t="0" r="r" b="b"/>
                <a:pathLst>
                  <a:path w="35" h="39">
                    <a:moveTo>
                      <a:pt x="13" y="19"/>
                    </a:moveTo>
                    <a:cubicBezTo>
                      <a:pt x="9" y="16"/>
                      <a:pt x="0" y="7"/>
                      <a:pt x="9" y="5"/>
                    </a:cubicBezTo>
                    <a:cubicBezTo>
                      <a:pt x="35" y="0"/>
                      <a:pt x="34" y="39"/>
                      <a:pt x="1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4" name="Freeform 94"/>
              <p:cNvSpPr>
                <a:spLocks/>
              </p:cNvSpPr>
              <p:nvPr userDrawn="1"/>
            </p:nvSpPr>
            <p:spPr bwMode="auto">
              <a:xfrm>
                <a:off x="248" y="3701"/>
                <a:ext cx="100" cy="99"/>
              </a:xfrm>
              <a:custGeom>
                <a:avLst/>
                <a:gdLst>
                  <a:gd name="T0" fmla="*/ 2 w 42"/>
                  <a:gd name="T1" fmla="*/ 29 h 42"/>
                  <a:gd name="T2" fmla="*/ 4 w 42"/>
                  <a:gd name="T3" fmla="*/ 15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2" y="16"/>
                      <a:pt x="4" y="15"/>
                    </a:cubicBezTo>
                    <a:cubicBezTo>
                      <a:pt x="21" y="0"/>
                      <a:pt x="42" y="40"/>
                      <a:pt x="16" y="41"/>
                    </a:cubicBezTo>
                    <a:cubicBezTo>
                      <a:pt x="12" y="42"/>
                      <a:pt x="5"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5" name="Freeform 95"/>
              <p:cNvSpPr>
                <a:spLocks/>
              </p:cNvSpPr>
              <p:nvPr userDrawn="1"/>
            </p:nvSpPr>
            <p:spPr bwMode="auto">
              <a:xfrm>
                <a:off x="329" y="2281"/>
                <a:ext cx="85" cy="102"/>
              </a:xfrm>
              <a:custGeom>
                <a:avLst/>
                <a:gdLst>
                  <a:gd name="T0" fmla="*/ 3 w 36"/>
                  <a:gd name="T1" fmla="*/ 27 h 43"/>
                  <a:gd name="T2" fmla="*/ 9 w 36"/>
                  <a:gd name="T3" fmla="*/ 7 h 43"/>
                  <a:gd name="T4" fmla="*/ 3 w 36"/>
                  <a:gd name="T5" fmla="*/ 27 h 43"/>
                </a:gdLst>
                <a:ahLst/>
                <a:cxnLst>
                  <a:cxn ang="0">
                    <a:pos x="T0" y="T1"/>
                  </a:cxn>
                  <a:cxn ang="0">
                    <a:pos x="T2" y="T3"/>
                  </a:cxn>
                  <a:cxn ang="0">
                    <a:pos x="T4" y="T5"/>
                  </a:cxn>
                </a:cxnLst>
                <a:rect l="0" t="0" r="r" b="b"/>
                <a:pathLst>
                  <a:path w="36" h="43">
                    <a:moveTo>
                      <a:pt x="3" y="27"/>
                    </a:moveTo>
                    <a:cubicBezTo>
                      <a:pt x="0" y="21"/>
                      <a:pt x="5" y="10"/>
                      <a:pt x="9" y="7"/>
                    </a:cubicBezTo>
                    <a:cubicBezTo>
                      <a:pt x="36" y="0"/>
                      <a:pt x="19" y="43"/>
                      <a:pt x="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6" name="Freeform 96"/>
              <p:cNvSpPr>
                <a:spLocks/>
              </p:cNvSpPr>
              <p:nvPr userDrawn="1"/>
            </p:nvSpPr>
            <p:spPr bwMode="auto">
              <a:xfrm>
                <a:off x="360" y="1917"/>
                <a:ext cx="89" cy="113"/>
              </a:xfrm>
              <a:custGeom>
                <a:avLst/>
                <a:gdLst>
                  <a:gd name="T0" fmla="*/ 3 w 38"/>
                  <a:gd name="T1" fmla="*/ 23 h 48"/>
                  <a:gd name="T2" fmla="*/ 10 w 38"/>
                  <a:gd name="T3" fmla="*/ 7 h 48"/>
                  <a:gd name="T4" fmla="*/ 3 w 38"/>
                  <a:gd name="T5" fmla="*/ 23 h 48"/>
                </a:gdLst>
                <a:ahLst/>
                <a:cxnLst>
                  <a:cxn ang="0">
                    <a:pos x="T0" y="T1"/>
                  </a:cxn>
                  <a:cxn ang="0">
                    <a:pos x="T2" y="T3"/>
                  </a:cxn>
                  <a:cxn ang="0">
                    <a:pos x="T4" y="T5"/>
                  </a:cxn>
                </a:cxnLst>
                <a:rect l="0" t="0" r="r" b="b"/>
                <a:pathLst>
                  <a:path w="38" h="48">
                    <a:moveTo>
                      <a:pt x="3" y="23"/>
                    </a:moveTo>
                    <a:cubicBezTo>
                      <a:pt x="0" y="16"/>
                      <a:pt x="2" y="9"/>
                      <a:pt x="10" y="7"/>
                    </a:cubicBezTo>
                    <a:cubicBezTo>
                      <a:pt x="38" y="0"/>
                      <a:pt x="13" y="48"/>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7" name="Freeform 97"/>
              <p:cNvSpPr>
                <a:spLocks/>
              </p:cNvSpPr>
              <p:nvPr userDrawn="1"/>
            </p:nvSpPr>
            <p:spPr bwMode="auto">
              <a:xfrm>
                <a:off x="258" y="1595"/>
                <a:ext cx="64" cy="62"/>
              </a:xfrm>
              <a:custGeom>
                <a:avLst/>
                <a:gdLst>
                  <a:gd name="T0" fmla="*/ 1 w 27"/>
                  <a:gd name="T1" fmla="*/ 3 h 26"/>
                  <a:gd name="T2" fmla="*/ 19 w 27"/>
                  <a:gd name="T3" fmla="*/ 1 h 26"/>
                  <a:gd name="T4" fmla="*/ 27 w 27"/>
                  <a:gd name="T5" fmla="*/ 18 h 26"/>
                  <a:gd name="T6" fmla="*/ 1 w 27"/>
                  <a:gd name="T7" fmla="*/ 3 h 26"/>
                </a:gdLst>
                <a:ahLst/>
                <a:cxnLst>
                  <a:cxn ang="0">
                    <a:pos x="T0" y="T1"/>
                  </a:cxn>
                  <a:cxn ang="0">
                    <a:pos x="T2" y="T3"/>
                  </a:cxn>
                  <a:cxn ang="0">
                    <a:pos x="T4" y="T5"/>
                  </a:cxn>
                  <a:cxn ang="0">
                    <a:pos x="T6" y="T7"/>
                  </a:cxn>
                </a:cxnLst>
                <a:rect l="0" t="0" r="r" b="b"/>
                <a:pathLst>
                  <a:path w="27" h="26">
                    <a:moveTo>
                      <a:pt x="1" y="3"/>
                    </a:moveTo>
                    <a:cubicBezTo>
                      <a:pt x="5" y="0"/>
                      <a:pt x="13" y="0"/>
                      <a:pt x="19" y="1"/>
                    </a:cubicBezTo>
                    <a:cubicBezTo>
                      <a:pt x="24" y="6"/>
                      <a:pt x="27" y="13"/>
                      <a:pt x="27" y="18"/>
                    </a:cubicBezTo>
                    <a:cubicBezTo>
                      <a:pt x="17" y="26"/>
                      <a:pt x="0" y="16"/>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8" name="Freeform 98"/>
              <p:cNvSpPr>
                <a:spLocks/>
              </p:cNvSpPr>
              <p:nvPr userDrawn="1"/>
            </p:nvSpPr>
            <p:spPr bwMode="auto">
              <a:xfrm>
                <a:off x="312" y="4027"/>
                <a:ext cx="85" cy="90"/>
              </a:xfrm>
              <a:custGeom>
                <a:avLst/>
                <a:gdLst>
                  <a:gd name="T0" fmla="*/ 3 w 36"/>
                  <a:gd name="T1" fmla="*/ 32 h 38"/>
                  <a:gd name="T2" fmla="*/ 0 w 36"/>
                  <a:gd name="T3" fmla="*/ 20 h 38"/>
                  <a:gd name="T4" fmla="*/ 20 w 36"/>
                  <a:gd name="T5" fmla="*/ 37 h 38"/>
                  <a:gd name="T6" fmla="*/ 3 w 36"/>
                  <a:gd name="T7" fmla="*/ 32 h 38"/>
                </a:gdLst>
                <a:ahLst/>
                <a:cxnLst>
                  <a:cxn ang="0">
                    <a:pos x="T0" y="T1"/>
                  </a:cxn>
                  <a:cxn ang="0">
                    <a:pos x="T2" y="T3"/>
                  </a:cxn>
                  <a:cxn ang="0">
                    <a:pos x="T4" y="T5"/>
                  </a:cxn>
                  <a:cxn ang="0">
                    <a:pos x="T6" y="T7"/>
                  </a:cxn>
                </a:cxnLst>
                <a:rect l="0" t="0" r="r" b="b"/>
                <a:pathLst>
                  <a:path w="36" h="38">
                    <a:moveTo>
                      <a:pt x="3" y="32"/>
                    </a:moveTo>
                    <a:cubicBezTo>
                      <a:pt x="0" y="32"/>
                      <a:pt x="1" y="24"/>
                      <a:pt x="0" y="20"/>
                    </a:cubicBezTo>
                    <a:cubicBezTo>
                      <a:pt x="7" y="0"/>
                      <a:pt x="36" y="23"/>
                      <a:pt x="20" y="37"/>
                    </a:cubicBezTo>
                    <a:cubicBezTo>
                      <a:pt x="13" y="38"/>
                      <a:pt x="6"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9" name="Freeform 99"/>
              <p:cNvSpPr>
                <a:spLocks/>
              </p:cNvSpPr>
              <p:nvPr userDrawn="1"/>
            </p:nvSpPr>
            <p:spPr bwMode="auto">
              <a:xfrm>
                <a:off x="246" y="2915"/>
                <a:ext cx="78" cy="92"/>
              </a:xfrm>
              <a:custGeom>
                <a:avLst/>
                <a:gdLst>
                  <a:gd name="T0" fmla="*/ 1 w 33"/>
                  <a:gd name="T1" fmla="*/ 27 h 39"/>
                  <a:gd name="T2" fmla="*/ 15 w 33"/>
                  <a:gd name="T3" fmla="*/ 3 h 39"/>
                  <a:gd name="T4" fmla="*/ 13 w 33"/>
                  <a:gd name="T5" fmla="*/ 38 h 39"/>
                  <a:gd name="T6" fmla="*/ 1 w 33"/>
                  <a:gd name="T7" fmla="*/ 27 h 39"/>
                </a:gdLst>
                <a:ahLst/>
                <a:cxnLst>
                  <a:cxn ang="0">
                    <a:pos x="T0" y="T1"/>
                  </a:cxn>
                  <a:cxn ang="0">
                    <a:pos x="T2" y="T3"/>
                  </a:cxn>
                  <a:cxn ang="0">
                    <a:pos x="T4" y="T5"/>
                  </a:cxn>
                  <a:cxn ang="0">
                    <a:pos x="T6" y="T7"/>
                  </a:cxn>
                </a:cxnLst>
                <a:rect l="0" t="0" r="r" b="b"/>
                <a:pathLst>
                  <a:path w="33" h="39">
                    <a:moveTo>
                      <a:pt x="1" y="27"/>
                    </a:moveTo>
                    <a:cubicBezTo>
                      <a:pt x="0" y="12"/>
                      <a:pt x="7" y="5"/>
                      <a:pt x="15" y="3"/>
                    </a:cubicBezTo>
                    <a:cubicBezTo>
                      <a:pt x="33" y="0"/>
                      <a:pt x="32" y="35"/>
                      <a:pt x="13" y="38"/>
                    </a:cubicBezTo>
                    <a:cubicBezTo>
                      <a:pt x="6" y="39"/>
                      <a:pt x="2" y="36"/>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0" name="Freeform 100"/>
              <p:cNvSpPr>
                <a:spLocks/>
              </p:cNvSpPr>
              <p:nvPr userDrawn="1"/>
            </p:nvSpPr>
            <p:spPr bwMode="auto">
              <a:xfrm>
                <a:off x="218" y="3261"/>
                <a:ext cx="120" cy="168"/>
              </a:xfrm>
              <a:custGeom>
                <a:avLst/>
                <a:gdLst>
                  <a:gd name="T0" fmla="*/ 4 w 51"/>
                  <a:gd name="T1" fmla="*/ 33 h 71"/>
                  <a:gd name="T2" fmla="*/ 13 w 51"/>
                  <a:gd name="T3" fmla="*/ 10 h 71"/>
                  <a:gd name="T4" fmla="*/ 4 w 51"/>
                  <a:gd name="T5" fmla="*/ 33 h 71"/>
                </a:gdLst>
                <a:ahLst/>
                <a:cxnLst>
                  <a:cxn ang="0">
                    <a:pos x="T0" y="T1"/>
                  </a:cxn>
                  <a:cxn ang="0">
                    <a:pos x="T2" y="T3"/>
                  </a:cxn>
                  <a:cxn ang="0">
                    <a:pos x="T4" y="T5"/>
                  </a:cxn>
                </a:cxnLst>
                <a:rect l="0" t="0" r="r" b="b"/>
                <a:pathLst>
                  <a:path w="51" h="71">
                    <a:moveTo>
                      <a:pt x="4" y="33"/>
                    </a:moveTo>
                    <a:cubicBezTo>
                      <a:pt x="0" y="19"/>
                      <a:pt x="6" y="12"/>
                      <a:pt x="13" y="10"/>
                    </a:cubicBezTo>
                    <a:cubicBezTo>
                      <a:pt x="51" y="0"/>
                      <a:pt x="13" y="71"/>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1" name="Freeform 101"/>
              <p:cNvSpPr>
                <a:spLocks/>
              </p:cNvSpPr>
              <p:nvPr userDrawn="1"/>
            </p:nvSpPr>
            <p:spPr bwMode="auto">
              <a:xfrm>
                <a:off x="381" y="1813"/>
                <a:ext cx="87" cy="109"/>
              </a:xfrm>
              <a:custGeom>
                <a:avLst/>
                <a:gdLst>
                  <a:gd name="T0" fmla="*/ 3 w 37"/>
                  <a:gd name="T1" fmla="*/ 22 h 46"/>
                  <a:gd name="T2" fmla="*/ 9 w 37"/>
                  <a:gd name="T3" fmla="*/ 7 h 46"/>
                  <a:gd name="T4" fmla="*/ 3 w 37"/>
                  <a:gd name="T5" fmla="*/ 22 h 46"/>
                </a:gdLst>
                <a:ahLst/>
                <a:cxnLst>
                  <a:cxn ang="0">
                    <a:pos x="T0" y="T1"/>
                  </a:cxn>
                  <a:cxn ang="0">
                    <a:pos x="T2" y="T3"/>
                  </a:cxn>
                  <a:cxn ang="0">
                    <a:pos x="T4" y="T5"/>
                  </a:cxn>
                </a:cxnLst>
                <a:rect l="0" t="0" r="r" b="b"/>
                <a:pathLst>
                  <a:path w="37" h="46">
                    <a:moveTo>
                      <a:pt x="3" y="22"/>
                    </a:moveTo>
                    <a:cubicBezTo>
                      <a:pt x="0" y="15"/>
                      <a:pt x="1" y="9"/>
                      <a:pt x="9" y="7"/>
                    </a:cubicBezTo>
                    <a:cubicBezTo>
                      <a:pt x="37" y="0"/>
                      <a:pt x="16" y="46"/>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2" name="Freeform 102"/>
              <p:cNvSpPr>
                <a:spLocks/>
              </p:cNvSpPr>
              <p:nvPr userDrawn="1"/>
            </p:nvSpPr>
            <p:spPr bwMode="auto">
              <a:xfrm>
                <a:off x="-2" y="1117"/>
                <a:ext cx="33" cy="64"/>
              </a:xfrm>
              <a:custGeom>
                <a:avLst/>
                <a:gdLst>
                  <a:gd name="T0" fmla="*/ 0 w 14"/>
                  <a:gd name="T1" fmla="*/ 0 h 27"/>
                  <a:gd name="T2" fmla="*/ 0 w 14"/>
                  <a:gd name="T3" fmla="*/ 19 h 27"/>
                  <a:gd name="T4" fmla="*/ 0 w 14"/>
                  <a:gd name="T5" fmla="*/ 0 h 27"/>
                </a:gdLst>
                <a:ahLst/>
                <a:cxnLst>
                  <a:cxn ang="0">
                    <a:pos x="T0" y="T1"/>
                  </a:cxn>
                  <a:cxn ang="0">
                    <a:pos x="T2" y="T3"/>
                  </a:cxn>
                  <a:cxn ang="0">
                    <a:pos x="T4" y="T5"/>
                  </a:cxn>
                </a:cxnLst>
                <a:rect l="0" t="0" r="r" b="b"/>
                <a:pathLst>
                  <a:path w="14" h="27">
                    <a:moveTo>
                      <a:pt x="0" y="0"/>
                    </a:moveTo>
                    <a:cubicBezTo>
                      <a:pt x="0" y="7"/>
                      <a:pt x="0" y="13"/>
                      <a:pt x="0" y="19"/>
                    </a:cubicBezTo>
                    <a:cubicBezTo>
                      <a:pt x="13" y="27"/>
                      <a:pt x="1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3" name="Freeform 103"/>
              <p:cNvSpPr>
                <a:spLocks/>
              </p:cNvSpPr>
              <p:nvPr userDrawn="1"/>
            </p:nvSpPr>
            <p:spPr bwMode="auto">
              <a:xfrm>
                <a:off x="258" y="3613"/>
                <a:ext cx="90" cy="85"/>
              </a:xfrm>
              <a:custGeom>
                <a:avLst/>
                <a:gdLst>
                  <a:gd name="T0" fmla="*/ 4 w 38"/>
                  <a:gd name="T1" fmla="*/ 24 h 36"/>
                  <a:gd name="T2" fmla="*/ 12 w 38"/>
                  <a:gd name="T3" fmla="*/ 5 h 36"/>
                  <a:gd name="T4" fmla="*/ 19 w 38"/>
                  <a:gd name="T5" fmla="*/ 35 h 36"/>
                  <a:gd name="T6" fmla="*/ 4 w 38"/>
                  <a:gd name="T7" fmla="*/ 24 h 36"/>
                </a:gdLst>
                <a:ahLst/>
                <a:cxnLst>
                  <a:cxn ang="0">
                    <a:pos x="T0" y="T1"/>
                  </a:cxn>
                  <a:cxn ang="0">
                    <a:pos x="T2" y="T3"/>
                  </a:cxn>
                  <a:cxn ang="0">
                    <a:pos x="T4" y="T5"/>
                  </a:cxn>
                  <a:cxn ang="0">
                    <a:pos x="T6" y="T7"/>
                  </a:cxn>
                </a:cxnLst>
                <a:rect l="0" t="0" r="r" b="b"/>
                <a:pathLst>
                  <a:path w="38" h="36">
                    <a:moveTo>
                      <a:pt x="4" y="24"/>
                    </a:moveTo>
                    <a:cubicBezTo>
                      <a:pt x="0" y="15"/>
                      <a:pt x="2" y="7"/>
                      <a:pt x="12" y="5"/>
                    </a:cubicBezTo>
                    <a:cubicBezTo>
                      <a:pt x="33" y="0"/>
                      <a:pt x="38" y="33"/>
                      <a:pt x="19" y="35"/>
                    </a:cubicBezTo>
                    <a:cubicBezTo>
                      <a:pt x="15" y="36"/>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4" name="Freeform 104"/>
              <p:cNvSpPr>
                <a:spLocks/>
              </p:cNvSpPr>
              <p:nvPr userDrawn="1"/>
            </p:nvSpPr>
            <p:spPr bwMode="auto">
              <a:xfrm>
                <a:off x="312" y="2515"/>
                <a:ext cx="85" cy="104"/>
              </a:xfrm>
              <a:custGeom>
                <a:avLst/>
                <a:gdLst>
                  <a:gd name="T0" fmla="*/ 3 w 36"/>
                  <a:gd name="T1" fmla="*/ 37 h 44"/>
                  <a:gd name="T2" fmla="*/ 5 w 36"/>
                  <a:gd name="T3" fmla="*/ 23 h 44"/>
                  <a:gd name="T4" fmla="*/ 17 w 36"/>
                  <a:gd name="T5" fmla="*/ 43 h 44"/>
                  <a:gd name="T6" fmla="*/ 3 w 36"/>
                  <a:gd name="T7" fmla="*/ 37 h 44"/>
                </a:gdLst>
                <a:ahLst/>
                <a:cxnLst>
                  <a:cxn ang="0">
                    <a:pos x="T0" y="T1"/>
                  </a:cxn>
                  <a:cxn ang="0">
                    <a:pos x="T2" y="T3"/>
                  </a:cxn>
                  <a:cxn ang="0">
                    <a:pos x="T4" y="T5"/>
                  </a:cxn>
                  <a:cxn ang="0">
                    <a:pos x="T6" y="T7"/>
                  </a:cxn>
                </a:cxnLst>
                <a:rect l="0" t="0" r="r" b="b"/>
                <a:pathLst>
                  <a:path w="36" h="44">
                    <a:moveTo>
                      <a:pt x="3" y="37"/>
                    </a:moveTo>
                    <a:cubicBezTo>
                      <a:pt x="0" y="36"/>
                      <a:pt x="5" y="27"/>
                      <a:pt x="5" y="23"/>
                    </a:cubicBezTo>
                    <a:cubicBezTo>
                      <a:pt x="19" y="0"/>
                      <a:pt x="36" y="27"/>
                      <a:pt x="17" y="43"/>
                    </a:cubicBezTo>
                    <a:cubicBezTo>
                      <a:pt x="9" y="44"/>
                      <a:pt x="4" y="44"/>
                      <a:pt x="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5" name="Freeform 105"/>
              <p:cNvSpPr>
                <a:spLocks/>
              </p:cNvSpPr>
              <p:nvPr userDrawn="1"/>
            </p:nvSpPr>
            <p:spPr bwMode="auto">
              <a:xfrm>
                <a:off x="369" y="2163"/>
                <a:ext cx="76" cy="92"/>
              </a:xfrm>
              <a:custGeom>
                <a:avLst/>
                <a:gdLst>
                  <a:gd name="T0" fmla="*/ 10 w 32"/>
                  <a:gd name="T1" fmla="*/ 10 h 39"/>
                  <a:gd name="T2" fmla="*/ 22 w 32"/>
                  <a:gd name="T3" fmla="*/ 29 h 39"/>
                  <a:gd name="T4" fmla="*/ 10 w 32"/>
                  <a:gd name="T5" fmla="*/ 10 h 39"/>
                </a:gdLst>
                <a:ahLst/>
                <a:cxnLst>
                  <a:cxn ang="0">
                    <a:pos x="T0" y="T1"/>
                  </a:cxn>
                  <a:cxn ang="0">
                    <a:pos x="T2" y="T3"/>
                  </a:cxn>
                  <a:cxn ang="0">
                    <a:pos x="T4" y="T5"/>
                  </a:cxn>
                </a:cxnLst>
                <a:rect l="0" t="0" r="r" b="b"/>
                <a:pathLst>
                  <a:path w="32" h="39">
                    <a:moveTo>
                      <a:pt x="10" y="10"/>
                    </a:moveTo>
                    <a:cubicBezTo>
                      <a:pt x="24" y="0"/>
                      <a:pt x="32" y="17"/>
                      <a:pt x="22" y="29"/>
                    </a:cubicBezTo>
                    <a:cubicBezTo>
                      <a:pt x="8" y="39"/>
                      <a:pt x="0" y="22"/>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6" name="Freeform 106"/>
              <p:cNvSpPr>
                <a:spLocks/>
              </p:cNvSpPr>
              <p:nvPr userDrawn="1"/>
            </p:nvSpPr>
            <p:spPr bwMode="auto">
              <a:xfrm>
                <a:off x="236" y="1484"/>
                <a:ext cx="67" cy="64"/>
              </a:xfrm>
              <a:custGeom>
                <a:avLst/>
                <a:gdLst>
                  <a:gd name="T0" fmla="*/ 0 w 28"/>
                  <a:gd name="T1" fmla="*/ 3 h 27"/>
                  <a:gd name="T2" fmla="*/ 18 w 28"/>
                  <a:gd name="T3" fmla="*/ 2 h 27"/>
                  <a:gd name="T4" fmla="*/ 28 w 28"/>
                  <a:gd name="T5" fmla="*/ 19 h 27"/>
                  <a:gd name="T6" fmla="*/ 0 w 28"/>
                  <a:gd name="T7" fmla="*/ 3 h 27"/>
                </a:gdLst>
                <a:ahLst/>
                <a:cxnLst>
                  <a:cxn ang="0">
                    <a:pos x="T0" y="T1"/>
                  </a:cxn>
                  <a:cxn ang="0">
                    <a:pos x="T2" y="T3"/>
                  </a:cxn>
                  <a:cxn ang="0">
                    <a:pos x="T4" y="T5"/>
                  </a:cxn>
                  <a:cxn ang="0">
                    <a:pos x="T6" y="T7"/>
                  </a:cxn>
                </a:cxnLst>
                <a:rect l="0" t="0" r="r" b="b"/>
                <a:pathLst>
                  <a:path w="28" h="27">
                    <a:moveTo>
                      <a:pt x="0" y="3"/>
                    </a:moveTo>
                    <a:cubicBezTo>
                      <a:pt x="4" y="0"/>
                      <a:pt x="12" y="0"/>
                      <a:pt x="18" y="2"/>
                    </a:cubicBezTo>
                    <a:cubicBezTo>
                      <a:pt x="24" y="7"/>
                      <a:pt x="28" y="14"/>
                      <a:pt x="28" y="19"/>
                    </a:cubicBezTo>
                    <a:cubicBezTo>
                      <a:pt x="19" y="27"/>
                      <a:pt x="0" y="16"/>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7" name="Freeform 107"/>
              <p:cNvSpPr>
                <a:spLocks/>
              </p:cNvSpPr>
              <p:nvPr userDrawn="1"/>
            </p:nvSpPr>
            <p:spPr bwMode="auto">
              <a:xfrm>
                <a:off x="315" y="3935"/>
                <a:ext cx="108" cy="132"/>
              </a:xfrm>
              <a:custGeom>
                <a:avLst/>
                <a:gdLst>
                  <a:gd name="T0" fmla="*/ 6 w 46"/>
                  <a:gd name="T1" fmla="*/ 27 h 56"/>
                  <a:gd name="T2" fmla="*/ 13 w 46"/>
                  <a:gd name="T3" fmla="*/ 7 h 56"/>
                  <a:gd name="T4" fmla="*/ 6 w 46"/>
                  <a:gd name="T5" fmla="*/ 27 h 56"/>
                </a:gdLst>
                <a:ahLst/>
                <a:cxnLst>
                  <a:cxn ang="0">
                    <a:pos x="T0" y="T1"/>
                  </a:cxn>
                  <a:cxn ang="0">
                    <a:pos x="T2" y="T3"/>
                  </a:cxn>
                  <a:cxn ang="0">
                    <a:pos x="T4" y="T5"/>
                  </a:cxn>
                </a:cxnLst>
                <a:rect l="0" t="0" r="r" b="b"/>
                <a:pathLst>
                  <a:path w="46" h="56">
                    <a:moveTo>
                      <a:pt x="6" y="27"/>
                    </a:moveTo>
                    <a:cubicBezTo>
                      <a:pt x="0" y="14"/>
                      <a:pt x="5" y="9"/>
                      <a:pt x="13" y="7"/>
                    </a:cubicBezTo>
                    <a:cubicBezTo>
                      <a:pt x="46" y="0"/>
                      <a:pt x="21" y="56"/>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8" name="Freeform 108"/>
              <p:cNvSpPr>
                <a:spLocks/>
              </p:cNvSpPr>
              <p:nvPr userDrawn="1"/>
            </p:nvSpPr>
            <p:spPr bwMode="auto">
              <a:xfrm>
                <a:off x="393" y="4261"/>
                <a:ext cx="64" cy="81"/>
              </a:xfrm>
              <a:custGeom>
                <a:avLst/>
                <a:gdLst>
                  <a:gd name="T0" fmla="*/ 2 w 27"/>
                  <a:gd name="T1" fmla="*/ 24 h 34"/>
                  <a:gd name="T2" fmla="*/ 3 w 27"/>
                  <a:gd name="T3" fmla="*/ 13 h 34"/>
                  <a:gd name="T4" fmla="*/ 14 w 27"/>
                  <a:gd name="T5" fmla="*/ 32 h 34"/>
                  <a:gd name="T6" fmla="*/ 2 w 27"/>
                  <a:gd name="T7" fmla="*/ 24 h 34"/>
                </a:gdLst>
                <a:ahLst/>
                <a:cxnLst>
                  <a:cxn ang="0">
                    <a:pos x="T0" y="T1"/>
                  </a:cxn>
                  <a:cxn ang="0">
                    <a:pos x="T2" y="T3"/>
                  </a:cxn>
                  <a:cxn ang="0">
                    <a:pos x="T4" y="T5"/>
                  </a:cxn>
                  <a:cxn ang="0">
                    <a:pos x="T6" y="T7"/>
                  </a:cxn>
                </a:cxnLst>
                <a:rect l="0" t="0" r="r" b="b"/>
                <a:pathLst>
                  <a:path w="27" h="34">
                    <a:moveTo>
                      <a:pt x="2" y="24"/>
                    </a:moveTo>
                    <a:cubicBezTo>
                      <a:pt x="0" y="19"/>
                      <a:pt x="1" y="15"/>
                      <a:pt x="3" y="13"/>
                    </a:cubicBezTo>
                    <a:cubicBezTo>
                      <a:pt x="17" y="0"/>
                      <a:pt x="27" y="29"/>
                      <a:pt x="14" y="32"/>
                    </a:cubicBezTo>
                    <a:cubicBezTo>
                      <a:pt x="10" y="33"/>
                      <a:pt x="6" y="34"/>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9" name="Freeform 109"/>
              <p:cNvSpPr>
                <a:spLocks/>
              </p:cNvSpPr>
              <p:nvPr userDrawn="1"/>
            </p:nvSpPr>
            <p:spPr bwMode="auto">
              <a:xfrm>
                <a:off x="296" y="2780"/>
                <a:ext cx="78" cy="112"/>
              </a:xfrm>
              <a:custGeom>
                <a:avLst/>
                <a:gdLst>
                  <a:gd name="T0" fmla="*/ 0 w 33"/>
                  <a:gd name="T1" fmla="*/ 32 h 47"/>
                  <a:gd name="T2" fmla="*/ 7 w 33"/>
                  <a:gd name="T3" fmla="*/ 15 h 47"/>
                  <a:gd name="T4" fmla="*/ 8 w 33"/>
                  <a:gd name="T5" fmla="*/ 47 h 47"/>
                  <a:gd name="T6" fmla="*/ 0 w 33"/>
                  <a:gd name="T7" fmla="*/ 32 h 47"/>
                </a:gdLst>
                <a:ahLst/>
                <a:cxnLst>
                  <a:cxn ang="0">
                    <a:pos x="T0" y="T1"/>
                  </a:cxn>
                  <a:cxn ang="0">
                    <a:pos x="T2" y="T3"/>
                  </a:cxn>
                  <a:cxn ang="0">
                    <a:pos x="T4" y="T5"/>
                  </a:cxn>
                  <a:cxn ang="0">
                    <a:pos x="T6" y="T7"/>
                  </a:cxn>
                </a:cxnLst>
                <a:rect l="0" t="0" r="r" b="b"/>
                <a:pathLst>
                  <a:path w="33" h="47">
                    <a:moveTo>
                      <a:pt x="0" y="32"/>
                    </a:moveTo>
                    <a:cubicBezTo>
                      <a:pt x="1" y="23"/>
                      <a:pt x="5" y="17"/>
                      <a:pt x="7" y="15"/>
                    </a:cubicBezTo>
                    <a:cubicBezTo>
                      <a:pt x="25" y="0"/>
                      <a:pt x="33" y="46"/>
                      <a:pt x="8" y="47"/>
                    </a:cubicBezTo>
                    <a:cubicBezTo>
                      <a:pt x="4" y="47"/>
                      <a:pt x="0" y="4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0" name="Freeform 110"/>
              <p:cNvSpPr>
                <a:spLocks/>
              </p:cNvSpPr>
              <p:nvPr userDrawn="1"/>
            </p:nvSpPr>
            <p:spPr bwMode="auto">
              <a:xfrm>
                <a:off x="196" y="1342"/>
                <a:ext cx="95" cy="87"/>
              </a:xfrm>
              <a:custGeom>
                <a:avLst/>
                <a:gdLst>
                  <a:gd name="T0" fmla="*/ 7 w 40"/>
                  <a:gd name="T1" fmla="*/ 26 h 37"/>
                  <a:gd name="T2" fmla="*/ 2 w 40"/>
                  <a:gd name="T3" fmla="*/ 14 h 37"/>
                  <a:gd name="T4" fmla="*/ 26 w 40"/>
                  <a:gd name="T5" fmla="*/ 36 h 37"/>
                  <a:gd name="T6" fmla="*/ 7 w 40"/>
                  <a:gd name="T7" fmla="*/ 26 h 37"/>
                </a:gdLst>
                <a:ahLst/>
                <a:cxnLst>
                  <a:cxn ang="0">
                    <a:pos x="T0" y="T1"/>
                  </a:cxn>
                  <a:cxn ang="0">
                    <a:pos x="T2" y="T3"/>
                  </a:cxn>
                  <a:cxn ang="0">
                    <a:pos x="T4" y="T5"/>
                  </a:cxn>
                  <a:cxn ang="0">
                    <a:pos x="T6" y="T7"/>
                  </a:cxn>
                </a:cxnLst>
                <a:rect l="0" t="0" r="r" b="b"/>
                <a:pathLst>
                  <a:path w="40" h="37">
                    <a:moveTo>
                      <a:pt x="7" y="26"/>
                    </a:moveTo>
                    <a:cubicBezTo>
                      <a:pt x="1" y="21"/>
                      <a:pt x="0" y="16"/>
                      <a:pt x="2" y="14"/>
                    </a:cubicBezTo>
                    <a:cubicBezTo>
                      <a:pt x="12" y="0"/>
                      <a:pt x="40" y="33"/>
                      <a:pt x="26" y="36"/>
                    </a:cubicBezTo>
                    <a:cubicBezTo>
                      <a:pt x="21" y="37"/>
                      <a:pt x="17" y="37"/>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1" name="Freeform 111"/>
              <p:cNvSpPr>
                <a:spLocks/>
              </p:cNvSpPr>
              <p:nvPr userDrawn="1"/>
            </p:nvSpPr>
            <p:spPr bwMode="auto">
              <a:xfrm>
                <a:off x="267" y="3514"/>
                <a:ext cx="90" cy="83"/>
              </a:xfrm>
              <a:custGeom>
                <a:avLst/>
                <a:gdLst>
                  <a:gd name="T0" fmla="*/ 4 w 38"/>
                  <a:gd name="T1" fmla="*/ 24 h 35"/>
                  <a:gd name="T2" fmla="*/ 12 w 38"/>
                  <a:gd name="T3" fmla="*/ 4 h 35"/>
                  <a:gd name="T4" fmla="*/ 19 w 38"/>
                  <a:gd name="T5" fmla="*/ 34 h 35"/>
                  <a:gd name="T6" fmla="*/ 4 w 38"/>
                  <a:gd name="T7" fmla="*/ 24 h 35"/>
                </a:gdLst>
                <a:ahLst/>
                <a:cxnLst>
                  <a:cxn ang="0">
                    <a:pos x="T0" y="T1"/>
                  </a:cxn>
                  <a:cxn ang="0">
                    <a:pos x="T2" y="T3"/>
                  </a:cxn>
                  <a:cxn ang="0">
                    <a:pos x="T4" y="T5"/>
                  </a:cxn>
                  <a:cxn ang="0">
                    <a:pos x="T6" y="T7"/>
                  </a:cxn>
                </a:cxnLst>
                <a:rect l="0" t="0" r="r" b="b"/>
                <a:pathLst>
                  <a:path w="38" h="35">
                    <a:moveTo>
                      <a:pt x="4" y="24"/>
                    </a:moveTo>
                    <a:cubicBezTo>
                      <a:pt x="0" y="14"/>
                      <a:pt x="2" y="6"/>
                      <a:pt x="12" y="4"/>
                    </a:cubicBezTo>
                    <a:cubicBezTo>
                      <a:pt x="33" y="0"/>
                      <a:pt x="38" y="32"/>
                      <a:pt x="19" y="34"/>
                    </a:cubicBezTo>
                    <a:cubicBezTo>
                      <a:pt x="15" y="35"/>
                      <a:pt x="8" y="3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2" name="Freeform 112"/>
              <p:cNvSpPr>
                <a:spLocks/>
              </p:cNvSpPr>
              <p:nvPr userDrawn="1"/>
            </p:nvSpPr>
            <p:spPr bwMode="auto">
              <a:xfrm>
                <a:off x="251" y="3159"/>
                <a:ext cx="78" cy="97"/>
              </a:xfrm>
              <a:custGeom>
                <a:avLst/>
                <a:gdLst>
                  <a:gd name="T0" fmla="*/ 3 w 33"/>
                  <a:gd name="T1" fmla="*/ 31 h 41"/>
                  <a:gd name="T2" fmla="*/ 11 w 33"/>
                  <a:gd name="T3" fmla="*/ 7 h 41"/>
                  <a:gd name="T4" fmla="*/ 12 w 33"/>
                  <a:gd name="T5" fmla="*/ 41 h 41"/>
                  <a:gd name="T6" fmla="*/ 3 w 33"/>
                  <a:gd name="T7" fmla="*/ 31 h 41"/>
                </a:gdLst>
                <a:ahLst/>
                <a:cxnLst>
                  <a:cxn ang="0">
                    <a:pos x="T0" y="T1"/>
                  </a:cxn>
                  <a:cxn ang="0">
                    <a:pos x="T2" y="T3"/>
                  </a:cxn>
                  <a:cxn ang="0">
                    <a:pos x="T4" y="T5"/>
                  </a:cxn>
                  <a:cxn ang="0">
                    <a:pos x="T6" y="T7"/>
                  </a:cxn>
                </a:cxnLst>
                <a:rect l="0" t="0" r="r" b="b"/>
                <a:pathLst>
                  <a:path w="33" h="41">
                    <a:moveTo>
                      <a:pt x="3" y="31"/>
                    </a:moveTo>
                    <a:cubicBezTo>
                      <a:pt x="0" y="21"/>
                      <a:pt x="3" y="10"/>
                      <a:pt x="11" y="7"/>
                    </a:cubicBezTo>
                    <a:cubicBezTo>
                      <a:pt x="31" y="0"/>
                      <a:pt x="33" y="41"/>
                      <a:pt x="12" y="41"/>
                    </a:cubicBezTo>
                    <a:cubicBezTo>
                      <a:pt x="9" y="41"/>
                      <a:pt x="5" y="40"/>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3" name="Freeform 113"/>
              <p:cNvSpPr>
                <a:spLocks/>
              </p:cNvSpPr>
              <p:nvPr userDrawn="1"/>
            </p:nvSpPr>
            <p:spPr bwMode="auto">
              <a:xfrm>
                <a:off x="367" y="2399"/>
                <a:ext cx="90" cy="112"/>
              </a:xfrm>
              <a:custGeom>
                <a:avLst/>
                <a:gdLst>
                  <a:gd name="T0" fmla="*/ 1 w 38"/>
                  <a:gd name="T1" fmla="*/ 35 h 47"/>
                  <a:gd name="T2" fmla="*/ 2 w 38"/>
                  <a:gd name="T3" fmla="*/ 24 h 47"/>
                  <a:gd name="T4" fmla="*/ 13 w 38"/>
                  <a:gd name="T5" fmla="*/ 42 h 47"/>
                  <a:gd name="T6" fmla="*/ 1 w 38"/>
                  <a:gd name="T7" fmla="*/ 35 h 47"/>
                </a:gdLst>
                <a:ahLst/>
                <a:cxnLst>
                  <a:cxn ang="0">
                    <a:pos x="T0" y="T1"/>
                  </a:cxn>
                  <a:cxn ang="0">
                    <a:pos x="T2" y="T3"/>
                  </a:cxn>
                  <a:cxn ang="0">
                    <a:pos x="T4" y="T5"/>
                  </a:cxn>
                  <a:cxn ang="0">
                    <a:pos x="T6" y="T7"/>
                  </a:cxn>
                </a:cxnLst>
                <a:rect l="0" t="0" r="r" b="b"/>
                <a:pathLst>
                  <a:path w="38" h="47">
                    <a:moveTo>
                      <a:pt x="1" y="35"/>
                    </a:moveTo>
                    <a:cubicBezTo>
                      <a:pt x="0" y="30"/>
                      <a:pt x="1" y="27"/>
                      <a:pt x="2" y="24"/>
                    </a:cubicBezTo>
                    <a:cubicBezTo>
                      <a:pt x="10" y="0"/>
                      <a:pt x="38" y="30"/>
                      <a:pt x="13" y="42"/>
                    </a:cubicBezTo>
                    <a:cubicBezTo>
                      <a:pt x="2" y="47"/>
                      <a:pt x="2" y="42"/>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4" name="Freeform 114"/>
              <p:cNvSpPr>
                <a:spLocks/>
              </p:cNvSpPr>
              <p:nvPr userDrawn="1"/>
            </p:nvSpPr>
            <p:spPr bwMode="auto">
              <a:xfrm>
                <a:off x="390" y="1711"/>
                <a:ext cx="85" cy="106"/>
              </a:xfrm>
              <a:custGeom>
                <a:avLst/>
                <a:gdLst>
                  <a:gd name="T0" fmla="*/ 4 w 36"/>
                  <a:gd name="T1" fmla="*/ 22 h 45"/>
                  <a:gd name="T2" fmla="*/ 8 w 36"/>
                  <a:gd name="T3" fmla="*/ 6 h 45"/>
                  <a:gd name="T4" fmla="*/ 4 w 36"/>
                  <a:gd name="T5" fmla="*/ 22 h 45"/>
                </a:gdLst>
                <a:ahLst/>
                <a:cxnLst>
                  <a:cxn ang="0">
                    <a:pos x="T0" y="T1"/>
                  </a:cxn>
                  <a:cxn ang="0">
                    <a:pos x="T2" y="T3"/>
                  </a:cxn>
                  <a:cxn ang="0">
                    <a:pos x="T4" y="T5"/>
                  </a:cxn>
                </a:cxnLst>
                <a:rect l="0" t="0" r="r" b="b"/>
                <a:pathLst>
                  <a:path w="36" h="45">
                    <a:moveTo>
                      <a:pt x="4" y="22"/>
                    </a:moveTo>
                    <a:cubicBezTo>
                      <a:pt x="0" y="15"/>
                      <a:pt x="0" y="8"/>
                      <a:pt x="8" y="6"/>
                    </a:cubicBezTo>
                    <a:cubicBezTo>
                      <a:pt x="36" y="0"/>
                      <a:pt x="20" y="45"/>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5" name="Freeform 115"/>
              <p:cNvSpPr>
                <a:spLocks/>
              </p:cNvSpPr>
              <p:nvPr userDrawn="1"/>
            </p:nvSpPr>
            <p:spPr bwMode="auto">
              <a:xfrm>
                <a:off x="419" y="2052"/>
                <a:ext cx="90" cy="113"/>
              </a:xfrm>
              <a:custGeom>
                <a:avLst/>
                <a:gdLst>
                  <a:gd name="T0" fmla="*/ 4 w 38"/>
                  <a:gd name="T1" fmla="*/ 24 h 48"/>
                  <a:gd name="T2" fmla="*/ 12 w 38"/>
                  <a:gd name="T3" fmla="*/ 6 h 48"/>
                  <a:gd name="T4" fmla="*/ 4 w 38"/>
                  <a:gd name="T5" fmla="*/ 24 h 48"/>
                </a:gdLst>
                <a:ahLst/>
                <a:cxnLst>
                  <a:cxn ang="0">
                    <a:pos x="T0" y="T1"/>
                  </a:cxn>
                  <a:cxn ang="0">
                    <a:pos x="T2" y="T3"/>
                  </a:cxn>
                  <a:cxn ang="0">
                    <a:pos x="T4" y="T5"/>
                  </a:cxn>
                </a:cxnLst>
                <a:rect l="0" t="0" r="r" b="b"/>
                <a:pathLst>
                  <a:path w="38" h="48">
                    <a:moveTo>
                      <a:pt x="4" y="24"/>
                    </a:moveTo>
                    <a:cubicBezTo>
                      <a:pt x="0" y="16"/>
                      <a:pt x="5" y="8"/>
                      <a:pt x="12" y="6"/>
                    </a:cubicBezTo>
                    <a:cubicBezTo>
                      <a:pt x="38" y="0"/>
                      <a:pt x="12" y="48"/>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6" name="Freeform 116"/>
              <p:cNvSpPr>
                <a:spLocks/>
              </p:cNvSpPr>
              <p:nvPr userDrawn="1"/>
            </p:nvSpPr>
            <p:spPr bwMode="auto">
              <a:xfrm>
                <a:off x="319" y="3847"/>
                <a:ext cx="85" cy="90"/>
              </a:xfrm>
              <a:custGeom>
                <a:avLst/>
                <a:gdLst>
                  <a:gd name="T0" fmla="*/ 10 w 36"/>
                  <a:gd name="T1" fmla="*/ 4 h 38"/>
                  <a:gd name="T2" fmla="*/ 29 w 36"/>
                  <a:gd name="T3" fmla="*/ 3 h 38"/>
                  <a:gd name="T4" fmla="*/ 31 w 36"/>
                  <a:gd name="T5" fmla="*/ 26 h 38"/>
                  <a:gd name="T6" fmla="*/ 10 w 36"/>
                  <a:gd name="T7" fmla="*/ 4 h 38"/>
                </a:gdLst>
                <a:ahLst/>
                <a:cxnLst>
                  <a:cxn ang="0">
                    <a:pos x="T0" y="T1"/>
                  </a:cxn>
                  <a:cxn ang="0">
                    <a:pos x="T2" y="T3"/>
                  </a:cxn>
                  <a:cxn ang="0">
                    <a:pos x="T4" y="T5"/>
                  </a:cxn>
                  <a:cxn ang="0">
                    <a:pos x="T6" y="T7"/>
                  </a:cxn>
                </a:cxnLst>
                <a:rect l="0" t="0" r="r" b="b"/>
                <a:pathLst>
                  <a:path w="36" h="38">
                    <a:moveTo>
                      <a:pt x="10" y="4"/>
                    </a:moveTo>
                    <a:cubicBezTo>
                      <a:pt x="15" y="0"/>
                      <a:pt x="24" y="0"/>
                      <a:pt x="29" y="3"/>
                    </a:cubicBezTo>
                    <a:cubicBezTo>
                      <a:pt x="34" y="8"/>
                      <a:pt x="36" y="22"/>
                      <a:pt x="31" y="26"/>
                    </a:cubicBezTo>
                    <a:cubicBezTo>
                      <a:pt x="16" y="38"/>
                      <a:pt x="0" y="16"/>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7" name="Freeform 117"/>
              <p:cNvSpPr>
                <a:spLocks/>
              </p:cNvSpPr>
              <p:nvPr userDrawn="1"/>
            </p:nvSpPr>
            <p:spPr bwMode="auto">
              <a:xfrm>
                <a:off x="400" y="4169"/>
                <a:ext cx="90" cy="116"/>
              </a:xfrm>
              <a:custGeom>
                <a:avLst/>
                <a:gdLst>
                  <a:gd name="T0" fmla="*/ 3 w 38"/>
                  <a:gd name="T1" fmla="*/ 20 h 49"/>
                  <a:gd name="T2" fmla="*/ 9 w 38"/>
                  <a:gd name="T3" fmla="*/ 5 h 49"/>
                  <a:gd name="T4" fmla="*/ 3 w 38"/>
                  <a:gd name="T5" fmla="*/ 20 h 49"/>
                </a:gdLst>
                <a:ahLst/>
                <a:cxnLst>
                  <a:cxn ang="0">
                    <a:pos x="T0" y="T1"/>
                  </a:cxn>
                  <a:cxn ang="0">
                    <a:pos x="T2" y="T3"/>
                  </a:cxn>
                  <a:cxn ang="0">
                    <a:pos x="T4" y="T5"/>
                  </a:cxn>
                </a:cxnLst>
                <a:rect l="0" t="0" r="r" b="b"/>
                <a:pathLst>
                  <a:path w="38" h="49">
                    <a:moveTo>
                      <a:pt x="3" y="20"/>
                    </a:moveTo>
                    <a:cubicBezTo>
                      <a:pt x="0" y="11"/>
                      <a:pt x="4" y="6"/>
                      <a:pt x="9" y="5"/>
                    </a:cubicBezTo>
                    <a:cubicBezTo>
                      <a:pt x="38" y="0"/>
                      <a:pt x="14" y="49"/>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8" name="Freeform 118"/>
              <p:cNvSpPr>
                <a:spLocks/>
              </p:cNvSpPr>
              <p:nvPr userDrawn="1"/>
            </p:nvSpPr>
            <p:spPr bwMode="auto">
              <a:xfrm>
                <a:off x="284" y="3048"/>
                <a:ext cx="76" cy="97"/>
              </a:xfrm>
              <a:custGeom>
                <a:avLst/>
                <a:gdLst>
                  <a:gd name="T0" fmla="*/ 2 w 32"/>
                  <a:gd name="T1" fmla="*/ 31 h 41"/>
                  <a:gd name="T2" fmla="*/ 11 w 32"/>
                  <a:gd name="T3" fmla="*/ 7 h 41"/>
                  <a:gd name="T4" fmla="*/ 11 w 32"/>
                  <a:gd name="T5" fmla="*/ 41 h 41"/>
                  <a:gd name="T6" fmla="*/ 2 w 32"/>
                  <a:gd name="T7" fmla="*/ 31 h 41"/>
                </a:gdLst>
                <a:ahLst/>
                <a:cxnLst>
                  <a:cxn ang="0">
                    <a:pos x="T0" y="T1"/>
                  </a:cxn>
                  <a:cxn ang="0">
                    <a:pos x="T2" y="T3"/>
                  </a:cxn>
                  <a:cxn ang="0">
                    <a:pos x="T4" y="T5"/>
                  </a:cxn>
                  <a:cxn ang="0">
                    <a:pos x="T6" y="T7"/>
                  </a:cxn>
                </a:cxnLst>
                <a:rect l="0" t="0" r="r" b="b"/>
                <a:pathLst>
                  <a:path w="32" h="41">
                    <a:moveTo>
                      <a:pt x="2" y="31"/>
                    </a:moveTo>
                    <a:cubicBezTo>
                      <a:pt x="0" y="21"/>
                      <a:pt x="4" y="9"/>
                      <a:pt x="11" y="7"/>
                    </a:cubicBezTo>
                    <a:cubicBezTo>
                      <a:pt x="32" y="0"/>
                      <a:pt x="31" y="41"/>
                      <a:pt x="11" y="41"/>
                    </a:cubicBezTo>
                    <a:cubicBezTo>
                      <a:pt x="8" y="41"/>
                      <a:pt x="4" y="40"/>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9" name="Freeform 119"/>
              <p:cNvSpPr>
                <a:spLocks/>
              </p:cNvSpPr>
              <p:nvPr userDrawn="1"/>
            </p:nvSpPr>
            <p:spPr bwMode="auto">
              <a:xfrm>
                <a:off x="144" y="1235"/>
                <a:ext cx="90" cy="114"/>
              </a:xfrm>
              <a:custGeom>
                <a:avLst/>
                <a:gdLst>
                  <a:gd name="T0" fmla="*/ 11 w 38"/>
                  <a:gd name="T1" fmla="*/ 25 h 48"/>
                  <a:gd name="T2" fmla="*/ 7 w 38"/>
                  <a:gd name="T3" fmla="*/ 8 h 48"/>
                  <a:gd name="T4" fmla="*/ 11 w 38"/>
                  <a:gd name="T5" fmla="*/ 25 h 48"/>
                </a:gdLst>
                <a:ahLst/>
                <a:cxnLst>
                  <a:cxn ang="0">
                    <a:pos x="T0" y="T1"/>
                  </a:cxn>
                  <a:cxn ang="0">
                    <a:pos x="T2" y="T3"/>
                  </a:cxn>
                  <a:cxn ang="0">
                    <a:pos x="T4" y="T5"/>
                  </a:cxn>
                </a:cxnLst>
                <a:rect l="0" t="0" r="r" b="b"/>
                <a:pathLst>
                  <a:path w="38" h="48">
                    <a:moveTo>
                      <a:pt x="11" y="25"/>
                    </a:moveTo>
                    <a:cubicBezTo>
                      <a:pt x="4" y="17"/>
                      <a:pt x="0" y="10"/>
                      <a:pt x="7" y="8"/>
                    </a:cubicBezTo>
                    <a:cubicBezTo>
                      <a:pt x="38" y="0"/>
                      <a:pt x="33" y="48"/>
                      <a:pt x="1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0" name="Freeform 120"/>
              <p:cNvSpPr>
                <a:spLocks/>
              </p:cNvSpPr>
              <p:nvPr userDrawn="1"/>
            </p:nvSpPr>
            <p:spPr bwMode="auto">
              <a:xfrm>
                <a:off x="281" y="3410"/>
                <a:ext cx="95" cy="87"/>
              </a:xfrm>
              <a:custGeom>
                <a:avLst/>
                <a:gdLst>
                  <a:gd name="T0" fmla="*/ 5 w 40"/>
                  <a:gd name="T1" fmla="*/ 26 h 37"/>
                  <a:gd name="T2" fmla="*/ 14 w 40"/>
                  <a:gd name="T3" fmla="*/ 4 h 37"/>
                  <a:gd name="T4" fmla="*/ 20 w 40"/>
                  <a:gd name="T5" fmla="*/ 35 h 37"/>
                  <a:gd name="T6" fmla="*/ 5 w 40"/>
                  <a:gd name="T7" fmla="*/ 26 h 37"/>
                </a:gdLst>
                <a:ahLst/>
                <a:cxnLst>
                  <a:cxn ang="0">
                    <a:pos x="T0" y="T1"/>
                  </a:cxn>
                  <a:cxn ang="0">
                    <a:pos x="T2" y="T3"/>
                  </a:cxn>
                  <a:cxn ang="0">
                    <a:pos x="T4" y="T5"/>
                  </a:cxn>
                  <a:cxn ang="0">
                    <a:pos x="T6" y="T7"/>
                  </a:cxn>
                </a:cxnLst>
                <a:rect l="0" t="0" r="r" b="b"/>
                <a:pathLst>
                  <a:path w="40" h="37">
                    <a:moveTo>
                      <a:pt x="5" y="26"/>
                    </a:moveTo>
                    <a:cubicBezTo>
                      <a:pt x="0" y="12"/>
                      <a:pt x="6" y="5"/>
                      <a:pt x="14" y="4"/>
                    </a:cubicBezTo>
                    <a:cubicBezTo>
                      <a:pt x="32" y="0"/>
                      <a:pt x="40" y="31"/>
                      <a:pt x="20" y="35"/>
                    </a:cubicBezTo>
                    <a:cubicBezTo>
                      <a:pt x="13" y="37"/>
                      <a:pt x="8" y="34"/>
                      <a:pt x="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1" name="Freeform 121"/>
              <p:cNvSpPr>
                <a:spLocks/>
              </p:cNvSpPr>
              <p:nvPr userDrawn="1"/>
            </p:nvSpPr>
            <p:spPr bwMode="auto">
              <a:xfrm>
                <a:off x="343" y="2660"/>
                <a:ext cx="99" cy="172"/>
              </a:xfrm>
              <a:custGeom>
                <a:avLst/>
                <a:gdLst>
                  <a:gd name="T0" fmla="*/ 1 w 42"/>
                  <a:gd name="T1" fmla="*/ 39 h 73"/>
                  <a:gd name="T2" fmla="*/ 11 w 42"/>
                  <a:gd name="T3" fmla="*/ 15 h 73"/>
                  <a:gd name="T4" fmla="*/ 1 w 42"/>
                  <a:gd name="T5" fmla="*/ 39 h 73"/>
                </a:gdLst>
                <a:ahLst/>
                <a:cxnLst>
                  <a:cxn ang="0">
                    <a:pos x="T0" y="T1"/>
                  </a:cxn>
                  <a:cxn ang="0">
                    <a:pos x="T2" y="T3"/>
                  </a:cxn>
                  <a:cxn ang="0">
                    <a:pos x="T4" y="T5"/>
                  </a:cxn>
                </a:cxnLst>
                <a:rect l="0" t="0" r="r" b="b"/>
                <a:pathLst>
                  <a:path w="42" h="73">
                    <a:moveTo>
                      <a:pt x="1" y="39"/>
                    </a:moveTo>
                    <a:cubicBezTo>
                      <a:pt x="0" y="26"/>
                      <a:pt x="7" y="17"/>
                      <a:pt x="11" y="15"/>
                    </a:cubicBezTo>
                    <a:cubicBezTo>
                      <a:pt x="42" y="0"/>
                      <a:pt x="13" y="73"/>
                      <a:pt x="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2" name="Freeform 122"/>
              <p:cNvSpPr>
                <a:spLocks/>
              </p:cNvSpPr>
              <p:nvPr userDrawn="1"/>
            </p:nvSpPr>
            <p:spPr bwMode="auto">
              <a:xfrm>
                <a:off x="416" y="2312"/>
                <a:ext cx="88" cy="118"/>
              </a:xfrm>
              <a:custGeom>
                <a:avLst/>
                <a:gdLst>
                  <a:gd name="T0" fmla="*/ 1 w 37"/>
                  <a:gd name="T1" fmla="*/ 22 h 50"/>
                  <a:gd name="T2" fmla="*/ 13 w 37"/>
                  <a:gd name="T3" fmla="*/ 3 h 50"/>
                  <a:gd name="T4" fmla="*/ 1 w 37"/>
                  <a:gd name="T5" fmla="*/ 22 h 50"/>
                </a:gdLst>
                <a:ahLst/>
                <a:cxnLst>
                  <a:cxn ang="0">
                    <a:pos x="T0" y="T1"/>
                  </a:cxn>
                  <a:cxn ang="0">
                    <a:pos x="T2" y="T3"/>
                  </a:cxn>
                  <a:cxn ang="0">
                    <a:pos x="T4" y="T5"/>
                  </a:cxn>
                </a:cxnLst>
                <a:rect l="0" t="0" r="r" b="b"/>
                <a:pathLst>
                  <a:path w="37" h="50">
                    <a:moveTo>
                      <a:pt x="1" y="22"/>
                    </a:moveTo>
                    <a:cubicBezTo>
                      <a:pt x="0" y="11"/>
                      <a:pt x="7" y="4"/>
                      <a:pt x="13" y="3"/>
                    </a:cubicBezTo>
                    <a:cubicBezTo>
                      <a:pt x="37" y="0"/>
                      <a:pt x="4" y="50"/>
                      <a:pt x="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3" name="Freeform 123"/>
              <p:cNvSpPr>
                <a:spLocks/>
              </p:cNvSpPr>
              <p:nvPr userDrawn="1"/>
            </p:nvSpPr>
            <p:spPr bwMode="auto">
              <a:xfrm>
                <a:off x="445" y="1938"/>
                <a:ext cx="75" cy="90"/>
              </a:xfrm>
              <a:custGeom>
                <a:avLst/>
                <a:gdLst>
                  <a:gd name="T0" fmla="*/ 8 w 32"/>
                  <a:gd name="T1" fmla="*/ 10 h 38"/>
                  <a:gd name="T2" fmla="*/ 23 w 32"/>
                  <a:gd name="T3" fmla="*/ 28 h 38"/>
                  <a:gd name="T4" fmla="*/ 8 w 32"/>
                  <a:gd name="T5" fmla="*/ 10 h 38"/>
                </a:gdLst>
                <a:ahLst/>
                <a:cxnLst>
                  <a:cxn ang="0">
                    <a:pos x="T0" y="T1"/>
                  </a:cxn>
                  <a:cxn ang="0">
                    <a:pos x="T2" y="T3"/>
                  </a:cxn>
                  <a:cxn ang="0">
                    <a:pos x="T4" y="T5"/>
                  </a:cxn>
                </a:cxnLst>
                <a:rect l="0" t="0" r="r" b="b"/>
                <a:pathLst>
                  <a:path w="32" h="38">
                    <a:moveTo>
                      <a:pt x="8" y="10"/>
                    </a:moveTo>
                    <a:cubicBezTo>
                      <a:pt x="21" y="0"/>
                      <a:pt x="32" y="16"/>
                      <a:pt x="23" y="28"/>
                    </a:cubicBezTo>
                    <a:cubicBezTo>
                      <a:pt x="10" y="38"/>
                      <a:pt x="0" y="22"/>
                      <a:pt x="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4" name="Freeform 124"/>
              <p:cNvSpPr>
                <a:spLocks/>
              </p:cNvSpPr>
              <p:nvPr userDrawn="1"/>
            </p:nvSpPr>
            <p:spPr bwMode="auto">
              <a:xfrm>
                <a:off x="383" y="1607"/>
                <a:ext cx="85" cy="99"/>
              </a:xfrm>
              <a:custGeom>
                <a:avLst/>
                <a:gdLst>
                  <a:gd name="T0" fmla="*/ 7 w 36"/>
                  <a:gd name="T1" fmla="*/ 22 h 42"/>
                  <a:gd name="T2" fmla="*/ 8 w 36"/>
                  <a:gd name="T3" fmla="*/ 5 h 42"/>
                  <a:gd name="T4" fmla="*/ 7 w 36"/>
                  <a:gd name="T5" fmla="*/ 22 h 42"/>
                </a:gdLst>
                <a:ahLst/>
                <a:cxnLst>
                  <a:cxn ang="0">
                    <a:pos x="T0" y="T1"/>
                  </a:cxn>
                  <a:cxn ang="0">
                    <a:pos x="T2" y="T3"/>
                  </a:cxn>
                  <a:cxn ang="0">
                    <a:pos x="T4" y="T5"/>
                  </a:cxn>
                </a:cxnLst>
                <a:rect l="0" t="0" r="r" b="b"/>
                <a:pathLst>
                  <a:path w="36" h="42">
                    <a:moveTo>
                      <a:pt x="7" y="22"/>
                    </a:moveTo>
                    <a:cubicBezTo>
                      <a:pt x="0" y="14"/>
                      <a:pt x="0" y="7"/>
                      <a:pt x="8" y="5"/>
                    </a:cubicBezTo>
                    <a:cubicBezTo>
                      <a:pt x="36" y="0"/>
                      <a:pt x="25" y="42"/>
                      <a:pt x="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5" name="Freeform 125"/>
              <p:cNvSpPr>
                <a:spLocks/>
              </p:cNvSpPr>
              <p:nvPr userDrawn="1"/>
            </p:nvSpPr>
            <p:spPr bwMode="auto">
              <a:xfrm>
                <a:off x="345" y="3720"/>
                <a:ext cx="100" cy="99"/>
              </a:xfrm>
              <a:custGeom>
                <a:avLst/>
                <a:gdLst>
                  <a:gd name="T0" fmla="*/ 2 w 42"/>
                  <a:gd name="T1" fmla="*/ 29 h 42"/>
                  <a:gd name="T2" fmla="*/ 4 w 42"/>
                  <a:gd name="T3" fmla="*/ 14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3" y="16"/>
                      <a:pt x="4" y="14"/>
                    </a:cubicBezTo>
                    <a:cubicBezTo>
                      <a:pt x="21" y="0"/>
                      <a:pt x="42" y="40"/>
                      <a:pt x="16" y="41"/>
                    </a:cubicBezTo>
                    <a:cubicBezTo>
                      <a:pt x="12" y="42"/>
                      <a:pt x="6"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6" name="Freeform 126"/>
              <p:cNvSpPr>
                <a:spLocks/>
              </p:cNvSpPr>
              <p:nvPr userDrawn="1"/>
            </p:nvSpPr>
            <p:spPr bwMode="auto">
              <a:xfrm>
                <a:off x="409" y="4051"/>
                <a:ext cx="85" cy="90"/>
              </a:xfrm>
              <a:custGeom>
                <a:avLst/>
                <a:gdLst>
                  <a:gd name="T0" fmla="*/ 4 w 36"/>
                  <a:gd name="T1" fmla="*/ 32 h 38"/>
                  <a:gd name="T2" fmla="*/ 0 w 36"/>
                  <a:gd name="T3" fmla="*/ 20 h 38"/>
                  <a:gd name="T4" fmla="*/ 21 w 36"/>
                  <a:gd name="T5" fmla="*/ 36 h 38"/>
                  <a:gd name="T6" fmla="*/ 4 w 36"/>
                  <a:gd name="T7" fmla="*/ 32 h 38"/>
                </a:gdLst>
                <a:ahLst/>
                <a:cxnLst>
                  <a:cxn ang="0">
                    <a:pos x="T0" y="T1"/>
                  </a:cxn>
                  <a:cxn ang="0">
                    <a:pos x="T2" y="T3"/>
                  </a:cxn>
                  <a:cxn ang="0">
                    <a:pos x="T4" y="T5"/>
                  </a:cxn>
                  <a:cxn ang="0">
                    <a:pos x="T6" y="T7"/>
                  </a:cxn>
                </a:cxnLst>
                <a:rect l="0" t="0" r="r" b="b"/>
                <a:pathLst>
                  <a:path w="36" h="38">
                    <a:moveTo>
                      <a:pt x="4" y="32"/>
                    </a:moveTo>
                    <a:cubicBezTo>
                      <a:pt x="1" y="31"/>
                      <a:pt x="2" y="23"/>
                      <a:pt x="0" y="20"/>
                    </a:cubicBezTo>
                    <a:cubicBezTo>
                      <a:pt x="8" y="0"/>
                      <a:pt x="36" y="23"/>
                      <a:pt x="21" y="36"/>
                    </a:cubicBezTo>
                    <a:cubicBezTo>
                      <a:pt x="13" y="38"/>
                      <a:pt x="7" y="37"/>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7" name="Freeform 127"/>
              <p:cNvSpPr>
                <a:spLocks/>
              </p:cNvSpPr>
              <p:nvPr userDrawn="1"/>
            </p:nvSpPr>
            <p:spPr bwMode="auto">
              <a:xfrm>
                <a:off x="326" y="2929"/>
                <a:ext cx="123" cy="173"/>
              </a:xfrm>
              <a:custGeom>
                <a:avLst/>
                <a:gdLst>
                  <a:gd name="T0" fmla="*/ 1 w 52"/>
                  <a:gd name="T1" fmla="*/ 34 h 73"/>
                  <a:gd name="T2" fmla="*/ 14 w 52"/>
                  <a:gd name="T3" fmla="*/ 10 h 73"/>
                  <a:gd name="T4" fmla="*/ 1 w 52"/>
                  <a:gd name="T5" fmla="*/ 34 h 73"/>
                </a:gdLst>
                <a:ahLst/>
                <a:cxnLst>
                  <a:cxn ang="0">
                    <a:pos x="T0" y="T1"/>
                  </a:cxn>
                  <a:cxn ang="0">
                    <a:pos x="T2" y="T3"/>
                  </a:cxn>
                  <a:cxn ang="0">
                    <a:pos x="T4" y="T5"/>
                  </a:cxn>
                </a:cxnLst>
                <a:rect l="0" t="0" r="r" b="b"/>
                <a:pathLst>
                  <a:path w="52" h="73">
                    <a:moveTo>
                      <a:pt x="1" y="34"/>
                    </a:moveTo>
                    <a:cubicBezTo>
                      <a:pt x="0" y="19"/>
                      <a:pt x="7" y="12"/>
                      <a:pt x="14" y="10"/>
                    </a:cubicBezTo>
                    <a:cubicBezTo>
                      <a:pt x="52" y="0"/>
                      <a:pt x="5" y="73"/>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8" name="Freeform 128"/>
              <p:cNvSpPr>
                <a:spLocks/>
              </p:cNvSpPr>
              <p:nvPr userDrawn="1"/>
            </p:nvSpPr>
            <p:spPr bwMode="auto">
              <a:xfrm>
                <a:off x="95" y="1112"/>
                <a:ext cx="78" cy="100"/>
              </a:xfrm>
              <a:custGeom>
                <a:avLst/>
                <a:gdLst>
                  <a:gd name="T0" fmla="*/ 0 w 33"/>
                  <a:gd name="T1" fmla="*/ 11 h 42"/>
                  <a:gd name="T2" fmla="*/ 33 w 33"/>
                  <a:gd name="T3" fmla="*/ 30 h 42"/>
                  <a:gd name="T4" fmla="*/ 0 w 33"/>
                  <a:gd name="T5" fmla="*/ 11 h 42"/>
                </a:gdLst>
                <a:ahLst/>
                <a:cxnLst>
                  <a:cxn ang="0">
                    <a:pos x="T0" y="T1"/>
                  </a:cxn>
                  <a:cxn ang="0">
                    <a:pos x="T2" y="T3"/>
                  </a:cxn>
                  <a:cxn ang="0">
                    <a:pos x="T4" y="T5"/>
                  </a:cxn>
                </a:cxnLst>
                <a:rect l="0" t="0" r="r" b="b"/>
                <a:pathLst>
                  <a:path w="33" h="42">
                    <a:moveTo>
                      <a:pt x="0" y="11"/>
                    </a:moveTo>
                    <a:cubicBezTo>
                      <a:pt x="7" y="0"/>
                      <a:pt x="33" y="16"/>
                      <a:pt x="33" y="30"/>
                    </a:cubicBezTo>
                    <a:cubicBezTo>
                      <a:pt x="26" y="42"/>
                      <a:pt x="0" y="2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9" name="Freeform 129"/>
              <p:cNvSpPr>
                <a:spLocks/>
              </p:cNvSpPr>
              <p:nvPr userDrawn="1"/>
            </p:nvSpPr>
            <p:spPr bwMode="auto">
              <a:xfrm>
                <a:off x="352" y="3634"/>
                <a:ext cx="88" cy="83"/>
              </a:xfrm>
              <a:custGeom>
                <a:avLst/>
                <a:gdLst>
                  <a:gd name="T0" fmla="*/ 4 w 37"/>
                  <a:gd name="T1" fmla="*/ 24 h 35"/>
                  <a:gd name="T2" fmla="*/ 12 w 37"/>
                  <a:gd name="T3" fmla="*/ 4 h 35"/>
                  <a:gd name="T4" fmla="*/ 19 w 37"/>
                  <a:gd name="T5" fmla="*/ 34 h 35"/>
                  <a:gd name="T6" fmla="*/ 4 w 37"/>
                  <a:gd name="T7" fmla="*/ 24 h 35"/>
                </a:gdLst>
                <a:ahLst/>
                <a:cxnLst>
                  <a:cxn ang="0">
                    <a:pos x="T0" y="T1"/>
                  </a:cxn>
                  <a:cxn ang="0">
                    <a:pos x="T2" y="T3"/>
                  </a:cxn>
                  <a:cxn ang="0">
                    <a:pos x="T4" y="T5"/>
                  </a:cxn>
                  <a:cxn ang="0">
                    <a:pos x="T6" y="T7"/>
                  </a:cxn>
                </a:cxnLst>
                <a:rect l="0" t="0" r="r" b="b"/>
                <a:pathLst>
                  <a:path w="37" h="35">
                    <a:moveTo>
                      <a:pt x="4" y="24"/>
                    </a:moveTo>
                    <a:cubicBezTo>
                      <a:pt x="0" y="14"/>
                      <a:pt x="2" y="6"/>
                      <a:pt x="12" y="4"/>
                    </a:cubicBezTo>
                    <a:cubicBezTo>
                      <a:pt x="33" y="0"/>
                      <a:pt x="37" y="32"/>
                      <a:pt x="19" y="34"/>
                    </a:cubicBezTo>
                    <a:cubicBezTo>
                      <a:pt x="14" y="35"/>
                      <a:pt x="8" y="3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0" name="Freeform 130"/>
              <p:cNvSpPr>
                <a:spLocks/>
              </p:cNvSpPr>
              <p:nvPr userDrawn="1"/>
            </p:nvSpPr>
            <p:spPr bwMode="auto">
              <a:xfrm>
                <a:off x="305" y="3287"/>
                <a:ext cx="121" cy="165"/>
              </a:xfrm>
              <a:custGeom>
                <a:avLst/>
                <a:gdLst>
                  <a:gd name="T0" fmla="*/ 4 w 51"/>
                  <a:gd name="T1" fmla="*/ 33 h 70"/>
                  <a:gd name="T2" fmla="*/ 13 w 51"/>
                  <a:gd name="T3" fmla="*/ 11 h 70"/>
                  <a:gd name="T4" fmla="*/ 4 w 51"/>
                  <a:gd name="T5" fmla="*/ 33 h 70"/>
                </a:gdLst>
                <a:ahLst/>
                <a:cxnLst>
                  <a:cxn ang="0">
                    <a:pos x="T0" y="T1"/>
                  </a:cxn>
                  <a:cxn ang="0">
                    <a:pos x="T2" y="T3"/>
                  </a:cxn>
                  <a:cxn ang="0">
                    <a:pos x="T4" y="T5"/>
                  </a:cxn>
                </a:cxnLst>
                <a:rect l="0" t="0" r="r" b="b"/>
                <a:pathLst>
                  <a:path w="51" h="70">
                    <a:moveTo>
                      <a:pt x="4" y="33"/>
                    </a:moveTo>
                    <a:cubicBezTo>
                      <a:pt x="0" y="19"/>
                      <a:pt x="6" y="13"/>
                      <a:pt x="13" y="11"/>
                    </a:cubicBezTo>
                    <a:cubicBezTo>
                      <a:pt x="51" y="0"/>
                      <a:pt x="15" y="70"/>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1" name="Freeform 131"/>
              <p:cNvSpPr>
                <a:spLocks/>
              </p:cNvSpPr>
              <p:nvPr userDrawn="1"/>
            </p:nvSpPr>
            <p:spPr bwMode="auto">
              <a:xfrm>
                <a:off x="400" y="2546"/>
                <a:ext cx="66" cy="109"/>
              </a:xfrm>
              <a:custGeom>
                <a:avLst/>
                <a:gdLst>
                  <a:gd name="T0" fmla="*/ 0 w 28"/>
                  <a:gd name="T1" fmla="*/ 33 h 46"/>
                  <a:gd name="T2" fmla="*/ 7 w 28"/>
                  <a:gd name="T3" fmla="*/ 15 h 46"/>
                  <a:gd name="T4" fmla="*/ 9 w 28"/>
                  <a:gd name="T5" fmla="*/ 45 h 46"/>
                  <a:gd name="T6" fmla="*/ 0 w 28"/>
                  <a:gd name="T7" fmla="*/ 33 h 46"/>
                </a:gdLst>
                <a:ahLst/>
                <a:cxnLst>
                  <a:cxn ang="0">
                    <a:pos x="T0" y="T1"/>
                  </a:cxn>
                  <a:cxn ang="0">
                    <a:pos x="T2" y="T3"/>
                  </a:cxn>
                  <a:cxn ang="0">
                    <a:pos x="T4" y="T5"/>
                  </a:cxn>
                  <a:cxn ang="0">
                    <a:pos x="T6" y="T7"/>
                  </a:cxn>
                </a:cxnLst>
                <a:rect l="0" t="0" r="r" b="b"/>
                <a:pathLst>
                  <a:path w="28" h="46">
                    <a:moveTo>
                      <a:pt x="0" y="33"/>
                    </a:moveTo>
                    <a:cubicBezTo>
                      <a:pt x="0" y="24"/>
                      <a:pt x="4" y="17"/>
                      <a:pt x="7" y="15"/>
                    </a:cubicBezTo>
                    <a:cubicBezTo>
                      <a:pt x="28" y="0"/>
                      <a:pt x="24" y="40"/>
                      <a:pt x="9" y="45"/>
                    </a:cubicBezTo>
                    <a:cubicBezTo>
                      <a:pt x="5" y="46"/>
                      <a:pt x="0" y="46"/>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2" name="Freeform 132"/>
              <p:cNvSpPr>
                <a:spLocks/>
              </p:cNvSpPr>
              <p:nvPr userDrawn="1"/>
            </p:nvSpPr>
            <p:spPr bwMode="auto">
              <a:xfrm>
                <a:off x="466" y="2196"/>
                <a:ext cx="88" cy="118"/>
              </a:xfrm>
              <a:custGeom>
                <a:avLst/>
                <a:gdLst>
                  <a:gd name="T0" fmla="*/ 1 w 37"/>
                  <a:gd name="T1" fmla="*/ 22 h 50"/>
                  <a:gd name="T2" fmla="*/ 12 w 37"/>
                  <a:gd name="T3" fmla="*/ 3 h 50"/>
                  <a:gd name="T4" fmla="*/ 1 w 37"/>
                  <a:gd name="T5" fmla="*/ 22 h 50"/>
                </a:gdLst>
                <a:ahLst/>
                <a:cxnLst>
                  <a:cxn ang="0">
                    <a:pos x="T0" y="T1"/>
                  </a:cxn>
                  <a:cxn ang="0">
                    <a:pos x="T2" y="T3"/>
                  </a:cxn>
                  <a:cxn ang="0">
                    <a:pos x="T4" y="T5"/>
                  </a:cxn>
                </a:cxnLst>
                <a:rect l="0" t="0" r="r" b="b"/>
                <a:pathLst>
                  <a:path w="37" h="50">
                    <a:moveTo>
                      <a:pt x="1" y="22"/>
                    </a:moveTo>
                    <a:cubicBezTo>
                      <a:pt x="0" y="11"/>
                      <a:pt x="6" y="4"/>
                      <a:pt x="12" y="3"/>
                    </a:cubicBezTo>
                    <a:cubicBezTo>
                      <a:pt x="37" y="0"/>
                      <a:pt x="5" y="50"/>
                      <a:pt x="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3" name="Freeform 133"/>
              <p:cNvSpPr>
                <a:spLocks/>
              </p:cNvSpPr>
              <p:nvPr userDrawn="1"/>
            </p:nvSpPr>
            <p:spPr bwMode="auto">
              <a:xfrm>
                <a:off x="480" y="1832"/>
                <a:ext cx="76" cy="99"/>
              </a:xfrm>
              <a:custGeom>
                <a:avLst/>
                <a:gdLst>
                  <a:gd name="T0" fmla="*/ 4 w 32"/>
                  <a:gd name="T1" fmla="*/ 26 h 42"/>
                  <a:gd name="T2" fmla="*/ 6 w 32"/>
                  <a:gd name="T3" fmla="*/ 8 h 42"/>
                  <a:gd name="T4" fmla="*/ 4 w 32"/>
                  <a:gd name="T5" fmla="*/ 26 h 42"/>
                </a:gdLst>
                <a:ahLst/>
                <a:cxnLst>
                  <a:cxn ang="0">
                    <a:pos x="T0" y="T1"/>
                  </a:cxn>
                  <a:cxn ang="0">
                    <a:pos x="T2" y="T3"/>
                  </a:cxn>
                  <a:cxn ang="0">
                    <a:pos x="T4" y="T5"/>
                  </a:cxn>
                </a:cxnLst>
                <a:rect l="0" t="0" r="r" b="b"/>
                <a:pathLst>
                  <a:path w="32" h="42">
                    <a:moveTo>
                      <a:pt x="4" y="26"/>
                    </a:moveTo>
                    <a:cubicBezTo>
                      <a:pt x="0" y="21"/>
                      <a:pt x="3" y="11"/>
                      <a:pt x="6" y="8"/>
                    </a:cubicBezTo>
                    <a:cubicBezTo>
                      <a:pt x="32" y="0"/>
                      <a:pt x="23" y="42"/>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4" name="Freeform 134"/>
              <p:cNvSpPr>
                <a:spLocks/>
              </p:cNvSpPr>
              <p:nvPr userDrawn="1"/>
            </p:nvSpPr>
            <p:spPr bwMode="auto">
              <a:xfrm>
                <a:off x="362" y="1491"/>
                <a:ext cx="76" cy="92"/>
              </a:xfrm>
              <a:custGeom>
                <a:avLst/>
                <a:gdLst>
                  <a:gd name="T0" fmla="*/ 2 w 32"/>
                  <a:gd name="T1" fmla="*/ 10 h 39"/>
                  <a:gd name="T2" fmla="*/ 29 w 32"/>
                  <a:gd name="T3" fmla="*/ 29 h 39"/>
                  <a:gd name="T4" fmla="*/ 2 w 32"/>
                  <a:gd name="T5" fmla="*/ 10 h 39"/>
                </a:gdLst>
                <a:ahLst/>
                <a:cxnLst>
                  <a:cxn ang="0">
                    <a:pos x="T0" y="T1"/>
                  </a:cxn>
                  <a:cxn ang="0">
                    <a:pos x="T2" y="T3"/>
                  </a:cxn>
                  <a:cxn ang="0">
                    <a:pos x="T4" y="T5"/>
                  </a:cxn>
                </a:cxnLst>
                <a:rect l="0" t="0" r="r" b="b"/>
                <a:pathLst>
                  <a:path w="32" h="39">
                    <a:moveTo>
                      <a:pt x="2" y="10"/>
                    </a:moveTo>
                    <a:cubicBezTo>
                      <a:pt x="11" y="0"/>
                      <a:pt x="32" y="17"/>
                      <a:pt x="29" y="29"/>
                    </a:cubicBezTo>
                    <a:cubicBezTo>
                      <a:pt x="21" y="39"/>
                      <a:pt x="0" y="22"/>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5" name="Freeform 135"/>
              <p:cNvSpPr>
                <a:spLocks/>
              </p:cNvSpPr>
              <p:nvPr userDrawn="1"/>
            </p:nvSpPr>
            <p:spPr bwMode="auto">
              <a:xfrm>
                <a:off x="412" y="3958"/>
                <a:ext cx="111" cy="131"/>
              </a:xfrm>
              <a:custGeom>
                <a:avLst/>
                <a:gdLst>
                  <a:gd name="T0" fmla="*/ 7 w 47"/>
                  <a:gd name="T1" fmla="*/ 26 h 55"/>
                  <a:gd name="T2" fmla="*/ 14 w 47"/>
                  <a:gd name="T3" fmla="*/ 7 h 55"/>
                  <a:gd name="T4" fmla="*/ 7 w 47"/>
                  <a:gd name="T5" fmla="*/ 26 h 55"/>
                </a:gdLst>
                <a:ahLst/>
                <a:cxnLst>
                  <a:cxn ang="0">
                    <a:pos x="T0" y="T1"/>
                  </a:cxn>
                  <a:cxn ang="0">
                    <a:pos x="T2" y="T3"/>
                  </a:cxn>
                  <a:cxn ang="0">
                    <a:pos x="T4" y="T5"/>
                  </a:cxn>
                </a:cxnLst>
                <a:rect l="0" t="0" r="r" b="b"/>
                <a:pathLst>
                  <a:path w="47" h="55">
                    <a:moveTo>
                      <a:pt x="7" y="26"/>
                    </a:moveTo>
                    <a:cubicBezTo>
                      <a:pt x="0" y="14"/>
                      <a:pt x="6" y="8"/>
                      <a:pt x="14" y="7"/>
                    </a:cubicBezTo>
                    <a:cubicBezTo>
                      <a:pt x="47" y="0"/>
                      <a:pt x="21" y="55"/>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6" name="Freeform 136"/>
              <p:cNvSpPr>
                <a:spLocks/>
              </p:cNvSpPr>
              <p:nvPr userDrawn="1"/>
            </p:nvSpPr>
            <p:spPr bwMode="auto">
              <a:xfrm>
                <a:off x="490" y="4280"/>
                <a:ext cx="64" cy="81"/>
              </a:xfrm>
              <a:custGeom>
                <a:avLst/>
                <a:gdLst>
                  <a:gd name="T0" fmla="*/ 2 w 27"/>
                  <a:gd name="T1" fmla="*/ 24 h 34"/>
                  <a:gd name="T2" fmla="*/ 3 w 27"/>
                  <a:gd name="T3" fmla="*/ 13 h 34"/>
                  <a:gd name="T4" fmla="*/ 14 w 27"/>
                  <a:gd name="T5" fmla="*/ 32 h 34"/>
                  <a:gd name="T6" fmla="*/ 2 w 27"/>
                  <a:gd name="T7" fmla="*/ 24 h 34"/>
                </a:gdLst>
                <a:ahLst/>
                <a:cxnLst>
                  <a:cxn ang="0">
                    <a:pos x="T0" y="T1"/>
                  </a:cxn>
                  <a:cxn ang="0">
                    <a:pos x="T2" y="T3"/>
                  </a:cxn>
                  <a:cxn ang="0">
                    <a:pos x="T4" y="T5"/>
                  </a:cxn>
                  <a:cxn ang="0">
                    <a:pos x="T6" y="T7"/>
                  </a:cxn>
                </a:cxnLst>
                <a:rect l="0" t="0" r="r" b="b"/>
                <a:pathLst>
                  <a:path w="27" h="34">
                    <a:moveTo>
                      <a:pt x="2" y="24"/>
                    </a:moveTo>
                    <a:cubicBezTo>
                      <a:pt x="0" y="19"/>
                      <a:pt x="1" y="15"/>
                      <a:pt x="3" y="13"/>
                    </a:cubicBezTo>
                    <a:cubicBezTo>
                      <a:pt x="17" y="0"/>
                      <a:pt x="27" y="29"/>
                      <a:pt x="14" y="32"/>
                    </a:cubicBezTo>
                    <a:cubicBezTo>
                      <a:pt x="10" y="33"/>
                      <a:pt x="6" y="34"/>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7" name="Freeform 137"/>
              <p:cNvSpPr>
                <a:spLocks/>
              </p:cNvSpPr>
              <p:nvPr userDrawn="1"/>
            </p:nvSpPr>
            <p:spPr bwMode="auto">
              <a:xfrm>
                <a:off x="322" y="1370"/>
                <a:ext cx="90" cy="130"/>
              </a:xfrm>
              <a:custGeom>
                <a:avLst/>
                <a:gdLst>
                  <a:gd name="T0" fmla="*/ 8 w 38"/>
                  <a:gd name="T1" fmla="*/ 28 h 55"/>
                  <a:gd name="T2" fmla="*/ 6 w 38"/>
                  <a:gd name="T3" fmla="*/ 9 h 55"/>
                  <a:gd name="T4" fmla="*/ 8 w 38"/>
                  <a:gd name="T5" fmla="*/ 28 h 55"/>
                </a:gdLst>
                <a:ahLst/>
                <a:cxnLst>
                  <a:cxn ang="0">
                    <a:pos x="T0" y="T1"/>
                  </a:cxn>
                  <a:cxn ang="0">
                    <a:pos x="T2" y="T3"/>
                  </a:cxn>
                  <a:cxn ang="0">
                    <a:pos x="T4" y="T5"/>
                  </a:cxn>
                </a:cxnLst>
                <a:rect l="0" t="0" r="r" b="b"/>
                <a:pathLst>
                  <a:path w="38" h="55">
                    <a:moveTo>
                      <a:pt x="8" y="28"/>
                    </a:moveTo>
                    <a:cubicBezTo>
                      <a:pt x="0" y="17"/>
                      <a:pt x="0" y="10"/>
                      <a:pt x="6" y="9"/>
                    </a:cubicBezTo>
                    <a:cubicBezTo>
                      <a:pt x="38" y="0"/>
                      <a:pt x="30" y="55"/>
                      <a:pt x="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8" name="Freeform 138"/>
              <p:cNvSpPr>
                <a:spLocks/>
              </p:cNvSpPr>
              <p:nvPr userDrawn="1"/>
            </p:nvSpPr>
            <p:spPr bwMode="auto">
              <a:xfrm>
                <a:off x="33" y="970"/>
                <a:ext cx="92" cy="157"/>
              </a:xfrm>
              <a:custGeom>
                <a:avLst/>
                <a:gdLst>
                  <a:gd name="T0" fmla="*/ 8 w 39"/>
                  <a:gd name="T1" fmla="*/ 32 h 66"/>
                  <a:gd name="T2" fmla="*/ 5 w 39"/>
                  <a:gd name="T3" fmla="*/ 13 h 66"/>
                  <a:gd name="T4" fmla="*/ 8 w 39"/>
                  <a:gd name="T5" fmla="*/ 32 h 66"/>
                </a:gdLst>
                <a:ahLst/>
                <a:cxnLst>
                  <a:cxn ang="0">
                    <a:pos x="T0" y="T1"/>
                  </a:cxn>
                  <a:cxn ang="0">
                    <a:pos x="T2" y="T3"/>
                  </a:cxn>
                  <a:cxn ang="0">
                    <a:pos x="T4" y="T5"/>
                  </a:cxn>
                </a:cxnLst>
                <a:rect l="0" t="0" r="r" b="b"/>
                <a:pathLst>
                  <a:path w="39" h="66">
                    <a:moveTo>
                      <a:pt x="8" y="32"/>
                    </a:moveTo>
                    <a:cubicBezTo>
                      <a:pt x="0" y="22"/>
                      <a:pt x="0" y="15"/>
                      <a:pt x="5" y="13"/>
                    </a:cubicBezTo>
                    <a:cubicBezTo>
                      <a:pt x="39" y="0"/>
                      <a:pt x="36" y="66"/>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9" name="Freeform 139"/>
              <p:cNvSpPr>
                <a:spLocks/>
              </p:cNvSpPr>
              <p:nvPr userDrawn="1"/>
            </p:nvSpPr>
            <p:spPr bwMode="auto">
              <a:xfrm>
                <a:off x="371" y="2830"/>
                <a:ext cx="78" cy="95"/>
              </a:xfrm>
              <a:custGeom>
                <a:avLst/>
                <a:gdLst>
                  <a:gd name="T0" fmla="*/ 1 w 33"/>
                  <a:gd name="T1" fmla="*/ 27 h 40"/>
                  <a:gd name="T2" fmla="*/ 16 w 33"/>
                  <a:gd name="T3" fmla="*/ 3 h 40"/>
                  <a:gd name="T4" fmla="*/ 12 w 33"/>
                  <a:gd name="T5" fmla="*/ 38 h 40"/>
                  <a:gd name="T6" fmla="*/ 1 w 33"/>
                  <a:gd name="T7" fmla="*/ 27 h 40"/>
                </a:gdLst>
                <a:ahLst/>
                <a:cxnLst>
                  <a:cxn ang="0">
                    <a:pos x="T0" y="T1"/>
                  </a:cxn>
                  <a:cxn ang="0">
                    <a:pos x="T2" y="T3"/>
                  </a:cxn>
                  <a:cxn ang="0">
                    <a:pos x="T4" y="T5"/>
                  </a:cxn>
                  <a:cxn ang="0">
                    <a:pos x="T6" y="T7"/>
                  </a:cxn>
                </a:cxnLst>
                <a:rect l="0" t="0" r="r" b="b"/>
                <a:pathLst>
                  <a:path w="33" h="40">
                    <a:moveTo>
                      <a:pt x="1" y="27"/>
                    </a:moveTo>
                    <a:cubicBezTo>
                      <a:pt x="0" y="12"/>
                      <a:pt x="8" y="4"/>
                      <a:pt x="16" y="3"/>
                    </a:cubicBezTo>
                    <a:cubicBezTo>
                      <a:pt x="33" y="0"/>
                      <a:pt x="31" y="35"/>
                      <a:pt x="12" y="38"/>
                    </a:cubicBezTo>
                    <a:cubicBezTo>
                      <a:pt x="5" y="40"/>
                      <a:pt x="2" y="36"/>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0" name="Freeform 140"/>
              <p:cNvSpPr>
                <a:spLocks/>
              </p:cNvSpPr>
              <p:nvPr userDrawn="1"/>
            </p:nvSpPr>
            <p:spPr bwMode="auto">
              <a:xfrm>
                <a:off x="445" y="2447"/>
                <a:ext cx="68" cy="120"/>
              </a:xfrm>
              <a:custGeom>
                <a:avLst/>
                <a:gdLst>
                  <a:gd name="T0" fmla="*/ 1 w 29"/>
                  <a:gd name="T1" fmla="*/ 24 h 51"/>
                  <a:gd name="T2" fmla="*/ 24 w 29"/>
                  <a:gd name="T3" fmla="*/ 9 h 51"/>
                  <a:gd name="T4" fmla="*/ 1 w 29"/>
                  <a:gd name="T5" fmla="*/ 24 h 51"/>
                </a:gdLst>
                <a:ahLst/>
                <a:cxnLst>
                  <a:cxn ang="0">
                    <a:pos x="T0" y="T1"/>
                  </a:cxn>
                  <a:cxn ang="0">
                    <a:pos x="T2" y="T3"/>
                  </a:cxn>
                  <a:cxn ang="0">
                    <a:pos x="T4" y="T5"/>
                  </a:cxn>
                </a:cxnLst>
                <a:rect l="0" t="0" r="r" b="b"/>
                <a:pathLst>
                  <a:path w="29" h="51">
                    <a:moveTo>
                      <a:pt x="1" y="24"/>
                    </a:moveTo>
                    <a:cubicBezTo>
                      <a:pt x="2" y="9"/>
                      <a:pt x="21" y="0"/>
                      <a:pt x="24" y="9"/>
                    </a:cubicBezTo>
                    <a:cubicBezTo>
                      <a:pt x="29" y="24"/>
                      <a:pt x="0" y="51"/>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1" name="Freeform 141"/>
              <p:cNvSpPr>
                <a:spLocks/>
              </p:cNvSpPr>
              <p:nvPr userDrawn="1"/>
            </p:nvSpPr>
            <p:spPr bwMode="auto">
              <a:xfrm>
                <a:off x="494" y="1730"/>
                <a:ext cx="93" cy="113"/>
              </a:xfrm>
              <a:custGeom>
                <a:avLst/>
                <a:gdLst>
                  <a:gd name="T0" fmla="*/ 5 w 39"/>
                  <a:gd name="T1" fmla="*/ 22 h 48"/>
                  <a:gd name="T2" fmla="*/ 10 w 39"/>
                  <a:gd name="T3" fmla="*/ 5 h 48"/>
                  <a:gd name="T4" fmla="*/ 5 w 39"/>
                  <a:gd name="T5" fmla="*/ 22 h 48"/>
                </a:gdLst>
                <a:ahLst/>
                <a:cxnLst>
                  <a:cxn ang="0">
                    <a:pos x="T0" y="T1"/>
                  </a:cxn>
                  <a:cxn ang="0">
                    <a:pos x="T2" y="T3"/>
                  </a:cxn>
                  <a:cxn ang="0">
                    <a:pos x="T4" y="T5"/>
                  </a:cxn>
                </a:cxnLst>
                <a:rect l="0" t="0" r="r" b="b"/>
                <a:pathLst>
                  <a:path w="39" h="48">
                    <a:moveTo>
                      <a:pt x="5" y="22"/>
                    </a:moveTo>
                    <a:cubicBezTo>
                      <a:pt x="0" y="12"/>
                      <a:pt x="4" y="6"/>
                      <a:pt x="10" y="5"/>
                    </a:cubicBezTo>
                    <a:cubicBezTo>
                      <a:pt x="39" y="0"/>
                      <a:pt x="18" y="48"/>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2" name="Freeform 142"/>
              <p:cNvSpPr>
                <a:spLocks/>
              </p:cNvSpPr>
              <p:nvPr userDrawn="1"/>
            </p:nvSpPr>
            <p:spPr bwMode="auto">
              <a:xfrm>
                <a:off x="367" y="3530"/>
                <a:ext cx="87" cy="85"/>
              </a:xfrm>
              <a:custGeom>
                <a:avLst/>
                <a:gdLst>
                  <a:gd name="T0" fmla="*/ 3 w 37"/>
                  <a:gd name="T1" fmla="*/ 24 h 36"/>
                  <a:gd name="T2" fmla="*/ 12 w 37"/>
                  <a:gd name="T3" fmla="*/ 5 h 36"/>
                  <a:gd name="T4" fmla="*/ 19 w 37"/>
                  <a:gd name="T5" fmla="*/ 35 h 36"/>
                  <a:gd name="T6" fmla="*/ 3 w 37"/>
                  <a:gd name="T7" fmla="*/ 24 h 36"/>
                </a:gdLst>
                <a:ahLst/>
                <a:cxnLst>
                  <a:cxn ang="0">
                    <a:pos x="T0" y="T1"/>
                  </a:cxn>
                  <a:cxn ang="0">
                    <a:pos x="T2" y="T3"/>
                  </a:cxn>
                  <a:cxn ang="0">
                    <a:pos x="T4" y="T5"/>
                  </a:cxn>
                  <a:cxn ang="0">
                    <a:pos x="T6" y="T7"/>
                  </a:cxn>
                </a:cxnLst>
                <a:rect l="0" t="0" r="r" b="b"/>
                <a:pathLst>
                  <a:path w="37" h="36">
                    <a:moveTo>
                      <a:pt x="3" y="24"/>
                    </a:moveTo>
                    <a:cubicBezTo>
                      <a:pt x="0" y="15"/>
                      <a:pt x="1" y="7"/>
                      <a:pt x="12" y="5"/>
                    </a:cubicBezTo>
                    <a:cubicBezTo>
                      <a:pt x="32" y="0"/>
                      <a:pt x="37" y="33"/>
                      <a:pt x="19" y="35"/>
                    </a:cubicBezTo>
                    <a:cubicBezTo>
                      <a:pt x="14" y="36"/>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3" name="Freeform 143"/>
              <p:cNvSpPr>
                <a:spLocks/>
              </p:cNvSpPr>
              <p:nvPr userDrawn="1"/>
            </p:nvSpPr>
            <p:spPr bwMode="auto">
              <a:xfrm>
                <a:off x="336" y="3187"/>
                <a:ext cx="80" cy="95"/>
              </a:xfrm>
              <a:custGeom>
                <a:avLst/>
                <a:gdLst>
                  <a:gd name="T0" fmla="*/ 3 w 34"/>
                  <a:gd name="T1" fmla="*/ 31 h 40"/>
                  <a:gd name="T2" fmla="*/ 10 w 34"/>
                  <a:gd name="T3" fmla="*/ 7 h 40"/>
                  <a:gd name="T4" fmla="*/ 12 w 34"/>
                  <a:gd name="T5" fmla="*/ 40 h 40"/>
                  <a:gd name="T6" fmla="*/ 3 w 34"/>
                  <a:gd name="T7" fmla="*/ 31 h 40"/>
                </a:gdLst>
                <a:ahLst/>
                <a:cxnLst>
                  <a:cxn ang="0">
                    <a:pos x="T0" y="T1"/>
                  </a:cxn>
                  <a:cxn ang="0">
                    <a:pos x="T2" y="T3"/>
                  </a:cxn>
                  <a:cxn ang="0">
                    <a:pos x="T4" y="T5"/>
                  </a:cxn>
                  <a:cxn ang="0">
                    <a:pos x="T6" y="T7"/>
                  </a:cxn>
                </a:cxnLst>
                <a:rect l="0" t="0" r="r" b="b"/>
                <a:pathLst>
                  <a:path w="34" h="40">
                    <a:moveTo>
                      <a:pt x="3" y="31"/>
                    </a:moveTo>
                    <a:cubicBezTo>
                      <a:pt x="0" y="21"/>
                      <a:pt x="3" y="9"/>
                      <a:pt x="10" y="7"/>
                    </a:cubicBezTo>
                    <a:cubicBezTo>
                      <a:pt x="31" y="0"/>
                      <a:pt x="34" y="40"/>
                      <a:pt x="12" y="40"/>
                    </a:cubicBezTo>
                    <a:cubicBezTo>
                      <a:pt x="10" y="40"/>
                      <a:pt x="5"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4" name="Freeform 144"/>
              <p:cNvSpPr>
                <a:spLocks/>
              </p:cNvSpPr>
              <p:nvPr userDrawn="1"/>
            </p:nvSpPr>
            <p:spPr bwMode="auto">
              <a:xfrm>
                <a:off x="504" y="2071"/>
                <a:ext cx="90" cy="89"/>
              </a:xfrm>
              <a:custGeom>
                <a:avLst/>
                <a:gdLst>
                  <a:gd name="T0" fmla="*/ 4 w 38"/>
                  <a:gd name="T1" fmla="*/ 26 h 38"/>
                  <a:gd name="T2" fmla="*/ 21 w 38"/>
                  <a:gd name="T3" fmla="*/ 31 h 38"/>
                  <a:gd name="T4" fmla="*/ 4 w 38"/>
                  <a:gd name="T5" fmla="*/ 26 h 38"/>
                </a:gdLst>
                <a:ahLst/>
                <a:cxnLst>
                  <a:cxn ang="0">
                    <a:pos x="T0" y="T1"/>
                  </a:cxn>
                  <a:cxn ang="0">
                    <a:pos x="T2" y="T3"/>
                  </a:cxn>
                  <a:cxn ang="0">
                    <a:pos x="T4" y="T5"/>
                  </a:cxn>
                </a:cxnLst>
                <a:rect l="0" t="0" r="r" b="b"/>
                <a:pathLst>
                  <a:path w="38" h="38">
                    <a:moveTo>
                      <a:pt x="4" y="26"/>
                    </a:moveTo>
                    <a:cubicBezTo>
                      <a:pt x="0" y="0"/>
                      <a:pt x="38" y="10"/>
                      <a:pt x="21" y="31"/>
                    </a:cubicBezTo>
                    <a:cubicBezTo>
                      <a:pt x="16" y="38"/>
                      <a:pt x="5" y="3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5" name="Freeform 145"/>
              <p:cNvSpPr>
                <a:spLocks/>
              </p:cNvSpPr>
              <p:nvPr userDrawn="1"/>
            </p:nvSpPr>
            <p:spPr bwMode="auto">
              <a:xfrm>
                <a:off x="419" y="3869"/>
                <a:ext cx="82" cy="92"/>
              </a:xfrm>
              <a:custGeom>
                <a:avLst/>
                <a:gdLst>
                  <a:gd name="T0" fmla="*/ 9 w 35"/>
                  <a:gd name="T1" fmla="*/ 4 h 39"/>
                  <a:gd name="T2" fmla="*/ 28 w 35"/>
                  <a:gd name="T3" fmla="*/ 3 h 39"/>
                  <a:gd name="T4" fmla="*/ 31 w 35"/>
                  <a:gd name="T5" fmla="*/ 27 h 39"/>
                  <a:gd name="T6" fmla="*/ 9 w 35"/>
                  <a:gd name="T7" fmla="*/ 4 h 39"/>
                </a:gdLst>
                <a:ahLst/>
                <a:cxnLst>
                  <a:cxn ang="0">
                    <a:pos x="T0" y="T1"/>
                  </a:cxn>
                  <a:cxn ang="0">
                    <a:pos x="T2" y="T3"/>
                  </a:cxn>
                  <a:cxn ang="0">
                    <a:pos x="T4" y="T5"/>
                  </a:cxn>
                  <a:cxn ang="0">
                    <a:pos x="T6" y="T7"/>
                  </a:cxn>
                </a:cxnLst>
                <a:rect l="0" t="0" r="r" b="b"/>
                <a:pathLst>
                  <a:path w="35" h="39">
                    <a:moveTo>
                      <a:pt x="9" y="4"/>
                    </a:moveTo>
                    <a:cubicBezTo>
                      <a:pt x="14" y="1"/>
                      <a:pt x="24" y="0"/>
                      <a:pt x="28" y="3"/>
                    </a:cubicBezTo>
                    <a:cubicBezTo>
                      <a:pt x="34" y="8"/>
                      <a:pt x="35"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6" name="Freeform 146"/>
              <p:cNvSpPr>
                <a:spLocks/>
              </p:cNvSpPr>
              <p:nvPr userDrawn="1"/>
            </p:nvSpPr>
            <p:spPr bwMode="auto">
              <a:xfrm>
                <a:off x="497" y="4188"/>
                <a:ext cx="90" cy="116"/>
              </a:xfrm>
              <a:custGeom>
                <a:avLst/>
                <a:gdLst>
                  <a:gd name="T0" fmla="*/ 3 w 38"/>
                  <a:gd name="T1" fmla="*/ 20 h 49"/>
                  <a:gd name="T2" fmla="*/ 9 w 38"/>
                  <a:gd name="T3" fmla="*/ 5 h 49"/>
                  <a:gd name="T4" fmla="*/ 3 w 38"/>
                  <a:gd name="T5" fmla="*/ 20 h 49"/>
                </a:gdLst>
                <a:ahLst/>
                <a:cxnLst>
                  <a:cxn ang="0">
                    <a:pos x="T0" y="T1"/>
                  </a:cxn>
                  <a:cxn ang="0">
                    <a:pos x="T2" y="T3"/>
                  </a:cxn>
                  <a:cxn ang="0">
                    <a:pos x="T4" y="T5"/>
                  </a:cxn>
                </a:cxnLst>
                <a:rect l="0" t="0" r="r" b="b"/>
                <a:pathLst>
                  <a:path w="38" h="49">
                    <a:moveTo>
                      <a:pt x="3" y="20"/>
                    </a:moveTo>
                    <a:cubicBezTo>
                      <a:pt x="0" y="11"/>
                      <a:pt x="4" y="6"/>
                      <a:pt x="9" y="5"/>
                    </a:cubicBezTo>
                    <a:cubicBezTo>
                      <a:pt x="38" y="0"/>
                      <a:pt x="14" y="49"/>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7" name="Freeform 147"/>
              <p:cNvSpPr>
                <a:spLocks/>
              </p:cNvSpPr>
              <p:nvPr userDrawn="1"/>
            </p:nvSpPr>
            <p:spPr bwMode="auto">
              <a:xfrm>
                <a:off x="-2" y="885"/>
                <a:ext cx="78" cy="78"/>
              </a:xfrm>
              <a:custGeom>
                <a:avLst/>
                <a:gdLst>
                  <a:gd name="T0" fmla="*/ 0 w 33"/>
                  <a:gd name="T1" fmla="*/ 0 h 33"/>
                  <a:gd name="T2" fmla="*/ 0 w 33"/>
                  <a:gd name="T3" fmla="*/ 19 h 33"/>
                  <a:gd name="T4" fmla="*/ 1 w 33"/>
                  <a:gd name="T5" fmla="*/ 21 h 33"/>
                  <a:gd name="T6" fmla="*/ 24 w 33"/>
                  <a:gd name="T7" fmla="*/ 26 h 33"/>
                  <a:gd name="T8" fmla="*/ 0 w 33"/>
                  <a:gd name="T9" fmla="*/ 0 h 33"/>
                </a:gdLst>
                <a:ahLst/>
                <a:cxnLst>
                  <a:cxn ang="0">
                    <a:pos x="T0" y="T1"/>
                  </a:cxn>
                  <a:cxn ang="0">
                    <a:pos x="T2" y="T3"/>
                  </a:cxn>
                  <a:cxn ang="0">
                    <a:pos x="T4" y="T5"/>
                  </a:cxn>
                  <a:cxn ang="0">
                    <a:pos x="T6" y="T7"/>
                  </a:cxn>
                  <a:cxn ang="0">
                    <a:pos x="T8" y="T9"/>
                  </a:cxn>
                </a:cxnLst>
                <a:rect l="0" t="0" r="r" b="b"/>
                <a:pathLst>
                  <a:path w="33" h="33">
                    <a:moveTo>
                      <a:pt x="0" y="0"/>
                    </a:moveTo>
                    <a:cubicBezTo>
                      <a:pt x="0" y="6"/>
                      <a:pt x="0" y="13"/>
                      <a:pt x="0" y="19"/>
                    </a:cubicBezTo>
                    <a:cubicBezTo>
                      <a:pt x="0" y="20"/>
                      <a:pt x="1" y="20"/>
                      <a:pt x="1" y="21"/>
                    </a:cubicBezTo>
                    <a:cubicBezTo>
                      <a:pt x="10" y="28"/>
                      <a:pt x="18" y="33"/>
                      <a:pt x="24" y="26"/>
                    </a:cubicBezTo>
                    <a:cubicBezTo>
                      <a:pt x="33" y="14"/>
                      <a:pt x="1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8" name="Freeform 148"/>
              <p:cNvSpPr>
                <a:spLocks/>
              </p:cNvSpPr>
              <p:nvPr userDrawn="1"/>
            </p:nvSpPr>
            <p:spPr bwMode="auto">
              <a:xfrm>
                <a:off x="258" y="1250"/>
                <a:ext cx="118" cy="99"/>
              </a:xfrm>
              <a:custGeom>
                <a:avLst/>
                <a:gdLst>
                  <a:gd name="T0" fmla="*/ 17 w 50"/>
                  <a:gd name="T1" fmla="*/ 30 h 42"/>
                  <a:gd name="T2" fmla="*/ 8 w 50"/>
                  <a:gd name="T3" fmla="*/ 20 h 42"/>
                  <a:gd name="T4" fmla="*/ 38 w 50"/>
                  <a:gd name="T5" fmla="*/ 36 h 42"/>
                  <a:gd name="T6" fmla="*/ 17 w 50"/>
                  <a:gd name="T7" fmla="*/ 30 h 42"/>
                </a:gdLst>
                <a:ahLst/>
                <a:cxnLst>
                  <a:cxn ang="0">
                    <a:pos x="T0" y="T1"/>
                  </a:cxn>
                  <a:cxn ang="0">
                    <a:pos x="T2" y="T3"/>
                  </a:cxn>
                  <a:cxn ang="0">
                    <a:pos x="T4" y="T5"/>
                  </a:cxn>
                  <a:cxn ang="0">
                    <a:pos x="T6" y="T7"/>
                  </a:cxn>
                </a:cxnLst>
                <a:rect l="0" t="0" r="r" b="b"/>
                <a:pathLst>
                  <a:path w="50" h="42">
                    <a:moveTo>
                      <a:pt x="17" y="30"/>
                    </a:moveTo>
                    <a:cubicBezTo>
                      <a:pt x="13" y="26"/>
                      <a:pt x="9" y="22"/>
                      <a:pt x="8" y="20"/>
                    </a:cubicBezTo>
                    <a:cubicBezTo>
                      <a:pt x="0" y="0"/>
                      <a:pt x="50" y="20"/>
                      <a:pt x="38" y="36"/>
                    </a:cubicBezTo>
                    <a:cubicBezTo>
                      <a:pt x="33" y="42"/>
                      <a:pt x="25" y="37"/>
                      <a:pt x="1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39" name="Freeform 149"/>
              <p:cNvSpPr>
                <a:spLocks/>
              </p:cNvSpPr>
              <p:nvPr userDrawn="1"/>
            </p:nvSpPr>
            <p:spPr bwMode="auto">
              <a:xfrm>
                <a:off x="367" y="3076"/>
                <a:ext cx="73" cy="97"/>
              </a:xfrm>
              <a:custGeom>
                <a:avLst/>
                <a:gdLst>
                  <a:gd name="T0" fmla="*/ 2 w 31"/>
                  <a:gd name="T1" fmla="*/ 32 h 41"/>
                  <a:gd name="T2" fmla="*/ 11 w 31"/>
                  <a:gd name="T3" fmla="*/ 7 h 41"/>
                  <a:gd name="T4" fmla="*/ 11 w 31"/>
                  <a:gd name="T5" fmla="*/ 41 h 41"/>
                  <a:gd name="T6" fmla="*/ 2 w 31"/>
                  <a:gd name="T7" fmla="*/ 32 h 41"/>
                </a:gdLst>
                <a:ahLst/>
                <a:cxnLst>
                  <a:cxn ang="0">
                    <a:pos x="T0" y="T1"/>
                  </a:cxn>
                  <a:cxn ang="0">
                    <a:pos x="T2" y="T3"/>
                  </a:cxn>
                  <a:cxn ang="0">
                    <a:pos x="T4" y="T5"/>
                  </a:cxn>
                  <a:cxn ang="0">
                    <a:pos x="T6" y="T7"/>
                  </a:cxn>
                </a:cxnLst>
                <a:rect l="0" t="0" r="r" b="b"/>
                <a:pathLst>
                  <a:path w="31" h="41">
                    <a:moveTo>
                      <a:pt x="2" y="32"/>
                    </a:moveTo>
                    <a:cubicBezTo>
                      <a:pt x="0" y="22"/>
                      <a:pt x="4" y="10"/>
                      <a:pt x="11" y="7"/>
                    </a:cubicBezTo>
                    <a:cubicBezTo>
                      <a:pt x="31" y="0"/>
                      <a:pt x="31" y="41"/>
                      <a:pt x="11" y="41"/>
                    </a:cubicBezTo>
                    <a:cubicBezTo>
                      <a:pt x="9" y="41"/>
                      <a:pt x="4" y="40"/>
                      <a:pt x="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0" name="Freeform 150"/>
              <p:cNvSpPr>
                <a:spLocks/>
              </p:cNvSpPr>
              <p:nvPr userDrawn="1"/>
            </p:nvSpPr>
            <p:spPr bwMode="auto">
              <a:xfrm>
                <a:off x="421" y="2712"/>
                <a:ext cx="83" cy="94"/>
              </a:xfrm>
              <a:custGeom>
                <a:avLst/>
                <a:gdLst>
                  <a:gd name="T0" fmla="*/ 1 w 35"/>
                  <a:gd name="T1" fmla="*/ 26 h 40"/>
                  <a:gd name="T2" fmla="*/ 15 w 35"/>
                  <a:gd name="T3" fmla="*/ 4 h 40"/>
                  <a:gd name="T4" fmla="*/ 10 w 35"/>
                  <a:gd name="T5" fmla="*/ 39 h 40"/>
                  <a:gd name="T6" fmla="*/ 1 w 35"/>
                  <a:gd name="T7" fmla="*/ 26 h 40"/>
                </a:gdLst>
                <a:ahLst/>
                <a:cxnLst>
                  <a:cxn ang="0">
                    <a:pos x="T0" y="T1"/>
                  </a:cxn>
                  <a:cxn ang="0">
                    <a:pos x="T2" y="T3"/>
                  </a:cxn>
                  <a:cxn ang="0">
                    <a:pos x="T4" y="T5"/>
                  </a:cxn>
                  <a:cxn ang="0">
                    <a:pos x="T6" y="T7"/>
                  </a:cxn>
                </a:cxnLst>
                <a:rect l="0" t="0" r="r" b="b"/>
                <a:pathLst>
                  <a:path w="35" h="40">
                    <a:moveTo>
                      <a:pt x="1" y="26"/>
                    </a:moveTo>
                    <a:cubicBezTo>
                      <a:pt x="1" y="15"/>
                      <a:pt x="6" y="5"/>
                      <a:pt x="15" y="4"/>
                    </a:cubicBezTo>
                    <a:cubicBezTo>
                      <a:pt x="35" y="0"/>
                      <a:pt x="26" y="38"/>
                      <a:pt x="10" y="39"/>
                    </a:cubicBezTo>
                    <a:cubicBezTo>
                      <a:pt x="6" y="40"/>
                      <a:pt x="0" y="39"/>
                      <a:pt x="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1" name="Freeform 151"/>
              <p:cNvSpPr>
                <a:spLocks/>
              </p:cNvSpPr>
              <p:nvPr userDrawn="1"/>
            </p:nvSpPr>
            <p:spPr bwMode="auto">
              <a:xfrm>
                <a:off x="544" y="1940"/>
                <a:ext cx="92" cy="112"/>
              </a:xfrm>
              <a:custGeom>
                <a:avLst/>
                <a:gdLst>
                  <a:gd name="T0" fmla="*/ 2 w 39"/>
                  <a:gd name="T1" fmla="*/ 35 h 47"/>
                  <a:gd name="T2" fmla="*/ 1 w 39"/>
                  <a:gd name="T3" fmla="*/ 25 h 47"/>
                  <a:gd name="T4" fmla="*/ 15 w 39"/>
                  <a:gd name="T5" fmla="*/ 42 h 47"/>
                  <a:gd name="T6" fmla="*/ 2 w 39"/>
                  <a:gd name="T7" fmla="*/ 35 h 47"/>
                </a:gdLst>
                <a:ahLst/>
                <a:cxnLst>
                  <a:cxn ang="0">
                    <a:pos x="T0" y="T1"/>
                  </a:cxn>
                  <a:cxn ang="0">
                    <a:pos x="T2" y="T3"/>
                  </a:cxn>
                  <a:cxn ang="0">
                    <a:pos x="T4" y="T5"/>
                  </a:cxn>
                  <a:cxn ang="0">
                    <a:pos x="T6" y="T7"/>
                  </a:cxn>
                </a:cxnLst>
                <a:rect l="0" t="0" r="r" b="b"/>
                <a:pathLst>
                  <a:path w="39" h="47">
                    <a:moveTo>
                      <a:pt x="2" y="35"/>
                    </a:moveTo>
                    <a:cubicBezTo>
                      <a:pt x="1" y="31"/>
                      <a:pt x="0" y="28"/>
                      <a:pt x="1" y="25"/>
                    </a:cubicBezTo>
                    <a:cubicBezTo>
                      <a:pt x="7" y="0"/>
                      <a:pt x="39" y="31"/>
                      <a:pt x="15" y="42"/>
                    </a:cubicBezTo>
                    <a:cubicBezTo>
                      <a:pt x="5" y="47"/>
                      <a:pt x="4" y="42"/>
                      <a:pt x="2"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2" name="Freeform 152"/>
              <p:cNvSpPr>
                <a:spLocks/>
              </p:cNvSpPr>
              <p:nvPr userDrawn="1"/>
            </p:nvSpPr>
            <p:spPr bwMode="auto">
              <a:xfrm>
                <a:off x="497" y="1616"/>
                <a:ext cx="87" cy="93"/>
              </a:xfrm>
              <a:custGeom>
                <a:avLst/>
                <a:gdLst>
                  <a:gd name="T0" fmla="*/ 6 w 37"/>
                  <a:gd name="T1" fmla="*/ 27 h 39"/>
                  <a:gd name="T2" fmla="*/ 0 w 37"/>
                  <a:gd name="T3" fmla="*/ 18 h 39"/>
                  <a:gd name="T4" fmla="*/ 23 w 37"/>
                  <a:gd name="T5" fmla="*/ 33 h 39"/>
                  <a:gd name="T6" fmla="*/ 6 w 37"/>
                  <a:gd name="T7" fmla="*/ 27 h 39"/>
                </a:gdLst>
                <a:ahLst/>
                <a:cxnLst>
                  <a:cxn ang="0">
                    <a:pos x="T0" y="T1"/>
                  </a:cxn>
                  <a:cxn ang="0">
                    <a:pos x="T2" y="T3"/>
                  </a:cxn>
                  <a:cxn ang="0">
                    <a:pos x="T4" y="T5"/>
                  </a:cxn>
                  <a:cxn ang="0">
                    <a:pos x="T6" y="T7"/>
                  </a:cxn>
                </a:cxnLst>
                <a:rect l="0" t="0" r="r" b="b"/>
                <a:pathLst>
                  <a:path w="37" h="39">
                    <a:moveTo>
                      <a:pt x="6" y="27"/>
                    </a:moveTo>
                    <a:cubicBezTo>
                      <a:pt x="3" y="23"/>
                      <a:pt x="1" y="20"/>
                      <a:pt x="0" y="18"/>
                    </a:cubicBezTo>
                    <a:cubicBezTo>
                      <a:pt x="0" y="0"/>
                      <a:pt x="37" y="21"/>
                      <a:pt x="23" y="33"/>
                    </a:cubicBezTo>
                    <a:cubicBezTo>
                      <a:pt x="16" y="39"/>
                      <a:pt x="11" y="34"/>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3" name="Freeform 153"/>
              <p:cNvSpPr>
                <a:spLocks/>
              </p:cNvSpPr>
              <p:nvPr userDrawn="1"/>
            </p:nvSpPr>
            <p:spPr bwMode="auto">
              <a:xfrm>
                <a:off x="374" y="3436"/>
                <a:ext cx="99" cy="82"/>
              </a:xfrm>
              <a:custGeom>
                <a:avLst/>
                <a:gdLst>
                  <a:gd name="T0" fmla="*/ 6 w 42"/>
                  <a:gd name="T1" fmla="*/ 24 h 35"/>
                  <a:gd name="T2" fmla="*/ 15 w 42"/>
                  <a:gd name="T3" fmla="*/ 3 h 35"/>
                  <a:gd name="T4" fmla="*/ 23 w 42"/>
                  <a:gd name="T5" fmla="*/ 34 h 35"/>
                  <a:gd name="T6" fmla="*/ 6 w 42"/>
                  <a:gd name="T7" fmla="*/ 24 h 35"/>
                </a:gdLst>
                <a:ahLst/>
                <a:cxnLst>
                  <a:cxn ang="0">
                    <a:pos x="T0" y="T1"/>
                  </a:cxn>
                  <a:cxn ang="0">
                    <a:pos x="T2" y="T3"/>
                  </a:cxn>
                  <a:cxn ang="0">
                    <a:pos x="T4" y="T5"/>
                  </a:cxn>
                  <a:cxn ang="0">
                    <a:pos x="T6" y="T7"/>
                  </a:cxn>
                </a:cxnLst>
                <a:rect l="0" t="0" r="r" b="b"/>
                <a:pathLst>
                  <a:path w="42" h="35">
                    <a:moveTo>
                      <a:pt x="6" y="24"/>
                    </a:moveTo>
                    <a:cubicBezTo>
                      <a:pt x="0" y="11"/>
                      <a:pt x="6" y="5"/>
                      <a:pt x="15" y="3"/>
                    </a:cubicBezTo>
                    <a:cubicBezTo>
                      <a:pt x="33" y="0"/>
                      <a:pt x="42" y="30"/>
                      <a:pt x="23" y="34"/>
                    </a:cubicBezTo>
                    <a:cubicBezTo>
                      <a:pt x="15" y="35"/>
                      <a:pt x="10" y="3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4" name="Freeform 154"/>
              <p:cNvSpPr>
                <a:spLocks/>
              </p:cNvSpPr>
              <p:nvPr userDrawn="1"/>
            </p:nvSpPr>
            <p:spPr bwMode="auto">
              <a:xfrm>
                <a:off x="494" y="2312"/>
                <a:ext cx="81" cy="104"/>
              </a:xfrm>
              <a:custGeom>
                <a:avLst/>
                <a:gdLst>
                  <a:gd name="T0" fmla="*/ 2 w 34"/>
                  <a:gd name="T1" fmla="*/ 36 h 44"/>
                  <a:gd name="T2" fmla="*/ 4 w 34"/>
                  <a:gd name="T3" fmla="*/ 22 h 44"/>
                  <a:gd name="T4" fmla="*/ 16 w 34"/>
                  <a:gd name="T5" fmla="*/ 42 h 44"/>
                  <a:gd name="T6" fmla="*/ 2 w 34"/>
                  <a:gd name="T7" fmla="*/ 36 h 44"/>
                </a:gdLst>
                <a:ahLst/>
                <a:cxnLst>
                  <a:cxn ang="0">
                    <a:pos x="T0" y="T1"/>
                  </a:cxn>
                  <a:cxn ang="0">
                    <a:pos x="T2" y="T3"/>
                  </a:cxn>
                  <a:cxn ang="0">
                    <a:pos x="T4" y="T5"/>
                  </a:cxn>
                  <a:cxn ang="0">
                    <a:pos x="T6" y="T7"/>
                  </a:cxn>
                </a:cxnLst>
                <a:rect l="0" t="0" r="r" b="b"/>
                <a:pathLst>
                  <a:path w="34" h="44">
                    <a:moveTo>
                      <a:pt x="2" y="36"/>
                    </a:moveTo>
                    <a:cubicBezTo>
                      <a:pt x="0" y="35"/>
                      <a:pt x="4" y="26"/>
                      <a:pt x="4" y="22"/>
                    </a:cubicBezTo>
                    <a:cubicBezTo>
                      <a:pt x="18" y="0"/>
                      <a:pt x="34" y="27"/>
                      <a:pt x="16" y="42"/>
                    </a:cubicBezTo>
                    <a:cubicBezTo>
                      <a:pt x="8" y="44"/>
                      <a:pt x="3" y="43"/>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5" name="Freeform 155"/>
              <p:cNvSpPr>
                <a:spLocks/>
              </p:cNvSpPr>
              <p:nvPr userDrawn="1"/>
            </p:nvSpPr>
            <p:spPr bwMode="auto">
              <a:xfrm>
                <a:off x="445" y="3741"/>
                <a:ext cx="99" cy="99"/>
              </a:xfrm>
              <a:custGeom>
                <a:avLst/>
                <a:gdLst>
                  <a:gd name="T0" fmla="*/ 2 w 42"/>
                  <a:gd name="T1" fmla="*/ 29 h 42"/>
                  <a:gd name="T2" fmla="*/ 4 w 42"/>
                  <a:gd name="T3" fmla="*/ 15 h 42"/>
                  <a:gd name="T4" fmla="*/ 16 w 42"/>
                  <a:gd name="T5" fmla="*/ 42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2" y="16"/>
                      <a:pt x="4" y="15"/>
                    </a:cubicBezTo>
                    <a:cubicBezTo>
                      <a:pt x="20" y="0"/>
                      <a:pt x="42" y="41"/>
                      <a:pt x="16" y="42"/>
                    </a:cubicBezTo>
                    <a:cubicBezTo>
                      <a:pt x="11" y="42"/>
                      <a:pt x="5" y="39"/>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6" name="Freeform 156"/>
              <p:cNvSpPr>
                <a:spLocks/>
              </p:cNvSpPr>
              <p:nvPr userDrawn="1"/>
            </p:nvSpPr>
            <p:spPr bwMode="auto">
              <a:xfrm>
                <a:off x="509" y="4070"/>
                <a:ext cx="82" cy="90"/>
              </a:xfrm>
              <a:custGeom>
                <a:avLst/>
                <a:gdLst>
                  <a:gd name="T0" fmla="*/ 3 w 35"/>
                  <a:gd name="T1" fmla="*/ 32 h 38"/>
                  <a:gd name="T2" fmla="*/ 0 w 35"/>
                  <a:gd name="T3" fmla="*/ 20 h 38"/>
                  <a:gd name="T4" fmla="*/ 20 w 35"/>
                  <a:gd name="T5" fmla="*/ 36 h 38"/>
                  <a:gd name="T6" fmla="*/ 3 w 35"/>
                  <a:gd name="T7" fmla="*/ 32 h 38"/>
                </a:gdLst>
                <a:ahLst/>
                <a:cxnLst>
                  <a:cxn ang="0">
                    <a:pos x="T0" y="T1"/>
                  </a:cxn>
                  <a:cxn ang="0">
                    <a:pos x="T2" y="T3"/>
                  </a:cxn>
                  <a:cxn ang="0">
                    <a:pos x="T4" y="T5"/>
                  </a:cxn>
                  <a:cxn ang="0">
                    <a:pos x="T6" y="T7"/>
                  </a:cxn>
                </a:cxnLst>
                <a:rect l="0" t="0" r="r" b="b"/>
                <a:pathLst>
                  <a:path w="35" h="38">
                    <a:moveTo>
                      <a:pt x="3" y="32"/>
                    </a:moveTo>
                    <a:cubicBezTo>
                      <a:pt x="0" y="31"/>
                      <a:pt x="1" y="23"/>
                      <a:pt x="0" y="20"/>
                    </a:cubicBezTo>
                    <a:cubicBezTo>
                      <a:pt x="7" y="0"/>
                      <a:pt x="35" y="22"/>
                      <a:pt x="20" y="36"/>
                    </a:cubicBezTo>
                    <a:cubicBezTo>
                      <a:pt x="12" y="38"/>
                      <a:pt x="6" y="37"/>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7" name="Freeform 157"/>
              <p:cNvSpPr>
                <a:spLocks/>
              </p:cNvSpPr>
              <p:nvPr userDrawn="1"/>
            </p:nvSpPr>
            <p:spPr bwMode="auto">
              <a:xfrm>
                <a:off x="468" y="1508"/>
                <a:ext cx="97" cy="115"/>
              </a:xfrm>
              <a:custGeom>
                <a:avLst/>
                <a:gdLst>
                  <a:gd name="T0" fmla="*/ 7 w 41"/>
                  <a:gd name="T1" fmla="*/ 25 h 49"/>
                  <a:gd name="T2" fmla="*/ 21 w 41"/>
                  <a:gd name="T3" fmla="*/ 9 h 49"/>
                  <a:gd name="T4" fmla="*/ 7 w 41"/>
                  <a:gd name="T5" fmla="*/ 25 h 49"/>
                </a:gdLst>
                <a:ahLst/>
                <a:cxnLst>
                  <a:cxn ang="0">
                    <a:pos x="T0" y="T1"/>
                  </a:cxn>
                  <a:cxn ang="0">
                    <a:pos x="T2" y="T3"/>
                  </a:cxn>
                  <a:cxn ang="0">
                    <a:pos x="T4" y="T5"/>
                  </a:cxn>
                </a:cxnLst>
                <a:rect l="0" t="0" r="r" b="b"/>
                <a:pathLst>
                  <a:path w="41" h="49">
                    <a:moveTo>
                      <a:pt x="7" y="25"/>
                    </a:moveTo>
                    <a:cubicBezTo>
                      <a:pt x="0" y="13"/>
                      <a:pt x="9" y="0"/>
                      <a:pt x="21" y="9"/>
                    </a:cubicBezTo>
                    <a:cubicBezTo>
                      <a:pt x="41" y="24"/>
                      <a:pt x="21" y="49"/>
                      <a:pt x="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8" name="Freeform 158"/>
              <p:cNvSpPr>
                <a:spLocks/>
              </p:cNvSpPr>
              <p:nvPr userDrawn="1"/>
            </p:nvSpPr>
            <p:spPr bwMode="auto">
              <a:xfrm>
                <a:off x="208" y="1122"/>
                <a:ext cx="114" cy="130"/>
              </a:xfrm>
              <a:custGeom>
                <a:avLst/>
                <a:gdLst>
                  <a:gd name="T0" fmla="*/ 11 w 48"/>
                  <a:gd name="T1" fmla="*/ 29 h 55"/>
                  <a:gd name="T2" fmla="*/ 23 w 48"/>
                  <a:gd name="T3" fmla="*/ 9 h 55"/>
                  <a:gd name="T4" fmla="*/ 11 w 48"/>
                  <a:gd name="T5" fmla="*/ 29 h 55"/>
                </a:gdLst>
                <a:ahLst/>
                <a:cxnLst>
                  <a:cxn ang="0">
                    <a:pos x="T0" y="T1"/>
                  </a:cxn>
                  <a:cxn ang="0">
                    <a:pos x="T2" y="T3"/>
                  </a:cxn>
                  <a:cxn ang="0">
                    <a:pos x="T4" y="T5"/>
                  </a:cxn>
                </a:cxnLst>
                <a:rect l="0" t="0" r="r" b="b"/>
                <a:pathLst>
                  <a:path w="48" h="55">
                    <a:moveTo>
                      <a:pt x="11" y="29"/>
                    </a:moveTo>
                    <a:cubicBezTo>
                      <a:pt x="0" y="14"/>
                      <a:pt x="8" y="0"/>
                      <a:pt x="23" y="9"/>
                    </a:cubicBezTo>
                    <a:cubicBezTo>
                      <a:pt x="48" y="24"/>
                      <a:pt x="33" y="55"/>
                      <a:pt x="1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9" name="Freeform 159"/>
              <p:cNvSpPr>
                <a:spLocks/>
              </p:cNvSpPr>
              <p:nvPr userDrawn="1"/>
            </p:nvSpPr>
            <p:spPr bwMode="auto">
              <a:xfrm>
                <a:off x="-2" y="795"/>
                <a:ext cx="2" cy="19"/>
              </a:xfrm>
              <a:custGeom>
                <a:avLst/>
                <a:gdLst>
                  <a:gd name="T0" fmla="*/ 0 w 1"/>
                  <a:gd name="T1" fmla="*/ 0 h 8"/>
                  <a:gd name="T2" fmla="*/ 0 w 1"/>
                  <a:gd name="T3" fmla="*/ 8 h 8"/>
                  <a:gd name="T4" fmla="*/ 0 w 1"/>
                  <a:gd name="T5" fmla="*/ 8 h 8"/>
                  <a:gd name="T6" fmla="*/ 0 w 1"/>
                  <a:gd name="T7" fmla="*/ 0 h 8"/>
                </a:gdLst>
                <a:ahLst/>
                <a:cxnLst>
                  <a:cxn ang="0">
                    <a:pos x="T0" y="T1"/>
                  </a:cxn>
                  <a:cxn ang="0">
                    <a:pos x="T2" y="T3"/>
                  </a:cxn>
                  <a:cxn ang="0">
                    <a:pos x="T4" y="T5"/>
                  </a:cxn>
                  <a:cxn ang="0">
                    <a:pos x="T6" y="T7"/>
                  </a:cxn>
                </a:cxnLst>
                <a:rect l="0" t="0" r="r" b="b"/>
                <a:pathLst>
                  <a:path w="1" h="8">
                    <a:moveTo>
                      <a:pt x="0" y="0"/>
                    </a:moveTo>
                    <a:cubicBezTo>
                      <a:pt x="0" y="3"/>
                      <a:pt x="0" y="5"/>
                      <a:pt x="0" y="8"/>
                    </a:cubicBezTo>
                    <a:cubicBezTo>
                      <a:pt x="0" y="8"/>
                      <a:pt x="0" y="8"/>
                      <a:pt x="0" y="8"/>
                    </a:cubicBezTo>
                    <a:cubicBezTo>
                      <a:pt x="1" y="5"/>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0" name="Freeform 160"/>
              <p:cNvSpPr>
                <a:spLocks/>
              </p:cNvSpPr>
              <p:nvPr userDrawn="1"/>
            </p:nvSpPr>
            <p:spPr bwMode="auto">
              <a:xfrm>
                <a:off x="570" y="1853"/>
                <a:ext cx="78" cy="121"/>
              </a:xfrm>
              <a:custGeom>
                <a:avLst/>
                <a:gdLst>
                  <a:gd name="T0" fmla="*/ 3 w 33"/>
                  <a:gd name="T1" fmla="*/ 23 h 51"/>
                  <a:gd name="T2" fmla="*/ 22 w 33"/>
                  <a:gd name="T3" fmla="*/ 9 h 51"/>
                  <a:gd name="T4" fmla="*/ 3 w 33"/>
                  <a:gd name="T5" fmla="*/ 23 h 51"/>
                </a:gdLst>
                <a:ahLst/>
                <a:cxnLst>
                  <a:cxn ang="0">
                    <a:pos x="T0" y="T1"/>
                  </a:cxn>
                  <a:cxn ang="0">
                    <a:pos x="T2" y="T3"/>
                  </a:cxn>
                  <a:cxn ang="0">
                    <a:pos x="T4" y="T5"/>
                  </a:cxn>
                </a:cxnLst>
                <a:rect l="0" t="0" r="r" b="b"/>
                <a:pathLst>
                  <a:path w="33" h="51">
                    <a:moveTo>
                      <a:pt x="3" y="23"/>
                    </a:moveTo>
                    <a:cubicBezTo>
                      <a:pt x="0" y="10"/>
                      <a:pt x="15" y="0"/>
                      <a:pt x="22" y="9"/>
                    </a:cubicBezTo>
                    <a:cubicBezTo>
                      <a:pt x="33" y="23"/>
                      <a:pt x="8" y="5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1" name="Freeform 161"/>
              <p:cNvSpPr>
                <a:spLocks/>
              </p:cNvSpPr>
              <p:nvPr userDrawn="1"/>
            </p:nvSpPr>
            <p:spPr bwMode="auto">
              <a:xfrm>
                <a:off x="404" y="2965"/>
                <a:ext cx="76" cy="97"/>
              </a:xfrm>
              <a:custGeom>
                <a:avLst/>
                <a:gdLst>
                  <a:gd name="T0" fmla="*/ 2 w 32"/>
                  <a:gd name="T1" fmla="*/ 31 h 41"/>
                  <a:gd name="T2" fmla="*/ 12 w 32"/>
                  <a:gd name="T3" fmla="*/ 6 h 41"/>
                  <a:gd name="T4" fmla="*/ 10 w 32"/>
                  <a:gd name="T5" fmla="*/ 41 h 41"/>
                  <a:gd name="T6" fmla="*/ 2 w 32"/>
                  <a:gd name="T7" fmla="*/ 31 h 41"/>
                </a:gdLst>
                <a:ahLst/>
                <a:cxnLst>
                  <a:cxn ang="0">
                    <a:pos x="T0" y="T1"/>
                  </a:cxn>
                  <a:cxn ang="0">
                    <a:pos x="T2" y="T3"/>
                  </a:cxn>
                  <a:cxn ang="0">
                    <a:pos x="T4" y="T5"/>
                  </a:cxn>
                  <a:cxn ang="0">
                    <a:pos x="T6" y="T7"/>
                  </a:cxn>
                </a:cxnLst>
                <a:rect l="0" t="0" r="r" b="b"/>
                <a:pathLst>
                  <a:path w="32" h="41">
                    <a:moveTo>
                      <a:pt x="2" y="31"/>
                    </a:moveTo>
                    <a:cubicBezTo>
                      <a:pt x="0" y="21"/>
                      <a:pt x="5" y="9"/>
                      <a:pt x="12" y="6"/>
                    </a:cubicBezTo>
                    <a:cubicBezTo>
                      <a:pt x="32" y="0"/>
                      <a:pt x="30" y="41"/>
                      <a:pt x="10" y="41"/>
                    </a:cubicBezTo>
                    <a:cubicBezTo>
                      <a:pt x="8" y="41"/>
                      <a:pt x="4" y="40"/>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2" name="Freeform 162"/>
              <p:cNvSpPr>
                <a:spLocks/>
              </p:cNvSpPr>
              <p:nvPr userDrawn="1"/>
            </p:nvSpPr>
            <p:spPr bwMode="auto">
              <a:xfrm>
                <a:off x="457" y="2605"/>
                <a:ext cx="75" cy="104"/>
              </a:xfrm>
              <a:custGeom>
                <a:avLst/>
                <a:gdLst>
                  <a:gd name="T0" fmla="*/ 13 w 32"/>
                  <a:gd name="T1" fmla="*/ 3 h 44"/>
                  <a:gd name="T2" fmla="*/ 30 w 32"/>
                  <a:gd name="T3" fmla="*/ 4 h 44"/>
                  <a:gd name="T4" fmla="*/ 23 w 32"/>
                  <a:gd name="T5" fmla="*/ 31 h 44"/>
                  <a:gd name="T6" fmla="*/ 13 w 32"/>
                  <a:gd name="T7" fmla="*/ 3 h 44"/>
                </a:gdLst>
                <a:ahLst/>
                <a:cxnLst>
                  <a:cxn ang="0">
                    <a:pos x="T0" y="T1"/>
                  </a:cxn>
                  <a:cxn ang="0">
                    <a:pos x="T2" y="T3"/>
                  </a:cxn>
                  <a:cxn ang="0">
                    <a:pos x="T4" y="T5"/>
                  </a:cxn>
                  <a:cxn ang="0">
                    <a:pos x="T6" y="T7"/>
                  </a:cxn>
                </a:cxnLst>
                <a:rect l="0" t="0" r="r" b="b"/>
                <a:pathLst>
                  <a:path w="32" h="44">
                    <a:moveTo>
                      <a:pt x="13" y="3"/>
                    </a:moveTo>
                    <a:cubicBezTo>
                      <a:pt x="18" y="0"/>
                      <a:pt x="27" y="0"/>
                      <a:pt x="30" y="4"/>
                    </a:cubicBezTo>
                    <a:cubicBezTo>
                      <a:pt x="32" y="10"/>
                      <a:pt x="28" y="26"/>
                      <a:pt x="23" y="31"/>
                    </a:cubicBezTo>
                    <a:cubicBezTo>
                      <a:pt x="5" y="44"/>
                      <a:pt x="0" y="18"/>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3" name="Freeform 163"/>
              <p:cNvSpPr>
                <a:spLocks/>
              </p:cNvSpPr>
              <p:nvPr userDrawn="1"/>
            </p:nvSpPr>
            <p:spPr bwMode="auto">
              <a:xfrm>
                <a:off x="546" y="2213"/>
                <a:ext cx="67" cy="118"/>
              </a:xfrm>
              <a:custGeom>
                <a:avLst/>
                <a:gdLst>
                  <a:gd name="T0" fmla="*/ 1 w 28"/>
                  <a:gd name="T1" fmla="*/ 24 h 50"/>
                  <a:gd name="T2" fmla="*/ 23 w 28"/>
                  <a:gd name="T3" fmla="*/ 9 h 50"/>
                  <a:gd name="T4" fmla="*/ 1 w 28"/>
                  <a:gd name="T5" fmla="*/ 24 h 50"/>
                </a:gdLst>
                <a:ahLst/>
                <a:cxnLst>
                  <a:cxn ang="0">
                    <a:pos x="T0" y="T1"/>
                  </a:cxn>
                  <a:cxn ang="0">
                    <a:pos x="T2" y="T3"/>
                  </a:cxn>
                  <a:cxn ang="0">
                    <a:pos x="T4" y="T5"/>
                  </a:cxn>
                </a:cxnLst>
                <a:rect l="0" t="0" r="r" b="b"/>
                <a:pathLst>
                  <a:path w="28" h="50">
                    <a:moveTo>
                      <a:pt x="1" y="24"/>
                    </a:moveTo>
                    <a:cubicBezTo>
                      <a:pt x="1" y="9"/>
                      <a:pt x="20" y="0"/>
                      <a:pt x="23" y="9"/>
                    </a:cubicBezTo>
                    <a:cubicBezTo>
                      <a:pt x="28" y="25"/>
                      <a:pt x="0" y="50"/>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4" name="Freeform 164"/>
              <p:cNvSpPr>
                <a:spLocks/>
              </p:cNvSpPr>
              <p:nvPr userDrawn="1"/>
            </p:nvSpPr>
            <p:spPr bwMode="auto">
              <a:xfrm>
                <a:off x="452" y="3656"/>
                <a:ext cx="87" cy="82"/>
              </a:xfrm>
              <a:custGeom>
                <a:avLst/>
                <a:gdLst>
                  <a:gd name="T0" fmla="*/ 3 w 37"/>
                  <a:gd name="T1" fmla="*/ 24 h 35"/>
                  <a:gd name="T2" fmla="*/ 12 w 37"/>
                  <a:gd name="T3" fmla="*/ 4 h 35"/>
                  <a:gd name="T4" fmla="*/ 19 w 37"/>
                  <a:gd name="T5" fmla="*/ 35 h 35"/>
                  <a:gd name="T6" fmla="*/ 3 w 37"/>
                  <a:gd name="T7" fmla="*/ 24 h 35"/>
                </a:gdLst>
                <a:ahLst/>
                <a:cxnLst>
                  <a:cxn ang="0">
                    <a:pos x="T0" y="T1"/>
                  </a:cxn>
                  <a:cxn ang="0">
                    <a:pos x="T2" y="T3"/>
                  </a:cxn>
                  <a:cxn ang="0">
                    <a:pos x="T4" y="T5"/>
                  </a:cxn>
                  <a:cxn ang="0">
                    <a:pos x="T6" y="T7"/>
                  </a:cxn>
                </a:cxnLst>
                <a:rect l="0" t="0" r="r" b="b"/>
                <a:pathLst>
                  <a:path w="37" h="35">
                    <a:moveTo>
                      <a:pt x="3" y="24"/>
                    </a:moveTo>
                    <a:cubicBezTo>
                      <a:pt x="0" y="15"/>
                      <a:pt x="1" y="6"/>
                      <a:pt x="12" y="4"/>
                    </a:cubicBezTo>
                    <a:cubicBezTo>
                      <a:pt x="32" y="0"/>
                      <a:pt x="37" y="33"/>
                      <a:pt x="19" y="35"/>
                    </a:cubicBezTo>
                    <a:cubicBezTo>
                      <a:pt x="14" y="35"/>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5" name="Freeform 165"/>
              <p:cNvSpPr>
                <a:spLocks/>
              </p:cNvSpPr>
              <p:nvPr userDrawn="1"/>
            </p:nvSpPr>
            <p:spPr bwMode="auto">
              <a:xfrm>
                <a:off x="395" y="3313"/>
                <a:ext cx="121" cy="163"/>
              </a:xfrm>
              <a:custGeom>
                <a:avLst/>
                <a:gdLst>
                  <a:gd name="T0" fmla="*/ 5 w 51"/>
                  <a:gd name="T1" fmla="*/ 33 h 69"/>
                  <a:gd name="T2" fmla="*/ 13 w 51"/>
                  <a:gd name="T3" fmla="*/ 11 h 69"/>
                  <a:gd name="T4" fmla="*/ 5 w 51"/>
                  <a:gd name="T5" fmla="*/ 33 h 69"/>
                </a:gdLst>
                <a:ahLst/>
                <a:cxnLst>
                  <a:cxn ang="0">
                    <a:pos x="T0" y="T1"/>
                  </a:cxn>
                  <a:cxn ang="0">
                    <a:pos x="T2" y="T3"/>
                  </a:cxn>
                  <a:cxn ang="0">
                    <a:pos x="T4" y="T5"/>
                  </a:cxn>
                </a:cxnLst>
                <a:rect l="0" t="0" r="r" b="b"/>
                <a:pathLst>
                  <a:path w="51" h="69">
                    <a:moveTo>
                      <a:pt x="5" y="33"/>
                    </a:moveTo>
                    <a:cubicBezTo>
                      <a:pt x="0" y="19"/>
                      <a:pt x="6" y="13"/>
                      <a:pt x="13" y="11"/>
                    </a:cubicBezTo>
                    <a:cubicBezTo>
                      <a:pt x="51" y="0"/>
                      <a:pt x="17" y="69"/>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6" name="Freeform 166"/>
              <p:cNvSpPr>
                <a:spLocks/>
              </p:cNvSpPr>
              <p:nvPr userDrawn="1"/>
            </p:nvSpPr>
            <p:spPr bwMode="auto">
              <a:xfrm>
                <a:off x="511" y="3980"/>
                <a:ext cx="109" cy="132"/>
              </a:xfrm>
              <a:custGeom>
                <a:avLst/>
                <a:gdLst>
                  <a:gd name="T0" fmla="*/ 6 w 46"/>
                  <a:gd name="T1" fmla="*/ 27 h 56"/>
                  <a:gd name="T2" fmla="*/ 13 w 46"/>
                  <a:gd name="T3" fmla="*/ 7 h 56"/>
                  <a:gd name="T4" fmla="*/ 6 w 46"/>
                  <a:gd name="T5" fmla="*/ 27 h 56"/>
                </a:gdLst>
                <a:ahLst/>
                <a:cxnLst>
                  <a:cxn ang="0">
                    <a:pos x="T0" y="T1"/>
                  </a:cxn>
                  <a:cxn ang="0">
                    <a:pos x="T2" y="T3"/>
                  </a:cxn>
                  <a:cxn ang="0">
                    <a:pos x="T4" y="T5"/>
                  </a:cxn>
                </a:cxnLst>
                <a:rect l="0" t="0" r="r" b="b"/>
                <a:pathLst>
                  <a:path w="46" h="56">
                    <a:moveTo>
                      <a:pt x="6" y="27"/>
                    </a:moveTo>
                    <a:cubicBezTo>
                      <a:pt x="0" y="14"/>
                      <a:pt x="5" y="9"/>
                      <a:pt x="13" y="7"/>
                    </a:cubicBezTo>
                    <a:cubicBezTo>
                      <a:pt x="46" y="0"/>
                      <a:pt x="21" y="56"/>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7" name="Freeform 167"/>
              <p:cNvSpPr>
                <a:spLocks/>
              </p:cNvSpPr>
              <p:nvPr userDrawn="1"/>
            </p:nvSpPr>
            <p:spPr bwMode="auto">
              <a:xfrm>
                <a:off x="584" y="4313"/>
                <a:ext cx="62" cy="93"/>
              </a:xfrm>
              <a:custGeom>
                <a:avLst/>
                <a:gdLst>
                  <a:gd name="T0" fmla="*/ 6 w 26"/>
                  <a:gd name="T1" fmla="*/ 22 h 39"/>
                  <a:gd name="T2" fmla="*/ 8 w 26"/>
                  <a:gd name="T3" fmla="*/ 8 h 39"/>
                  <a:gd name="T4" fmla="*/ 6 w 26"/>
                  <a:gd name="T5" fmla="*/ 22 h 39"/>
                </a:gdLst>
                <a:ahLst/>
                <a:cxnLst>
                  <a:cxn ang="0">
                    <a:pos x="T0" y="T1"/>
                  </a:cxn>
                  <a:cxn ang="0">
                    <a:pos x="T2" y="T3"/>
                  </a:cxn>
                  <a:cxn ang="0">
                    <a:pos x="T4" y="T5"/>
                  </a:cxn>
                </a:cxnLst>
                <a:rect l="0" t="0" r="r" b="b"/>
                <a:pathLst>
                  <a:path w="26" h="39">
                    <a:moveTo>
                      <a:pt x="6" y="22"/>
                    </a:moveTo>
                    <a:cubicBezTo>
                      <a:pt x="0" y="16"/>
                      <a:pt x="4" y="9"/>
                      <a:pt x="8" y="8"/>
                    </a:cubicBezTo>
                    <a:cubicBezTo>
                      <a:pt x="26" y="0"/>
                      <a:pt x="24" y="39"/>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8" name="Freeform 168"/>
              <p:cNvSpPr>
                <a:spLocks/>
              </p:cNvSpPr>
              <p:nvPr userDrawn="1"/>
            </p:nvSpPr>
            <p:spPr bwMode="auto">
              <a:xfrm>
                <a:off x="430" y="1373"/>
                <a:ext cx="95" cy="153"/>
              </a:xfrm>
              <a:custGeom>
                <a:avLst/>
                <a:gdLst>
                  <a:gd name="T0" fmla="*/ 11 w 40"/>
                  <a:gd name="T1" fmla="*/ 37 h 65"/>
                  <a:gd name="T2" fmla="*/ 7 w 40"/>
                  <a:gd name="T3" fmla="*/ 13 h 65"/>
                  <a:gd name="T4" fmla="*/ 11 w 40"/>
                  <a:gd name="T5" fmla="*/ 37 h 65"/>
                </a:gdLst>
                <a:ahLst/>
                <a:cxnLst>
                  <a:cxn ang="0">
                    <a:pos x="T0" y="T1"/>
                  </a:cxn>
                  <a:cxn ang="0">
                    <a:pos x="T2" y="T3"/>
                  </a:cxn>
                  <a:cxn ang="0">
                    <a:pos x="T4" y="T5"/>
                  </a:cxn>
                </a:cxnLst>
                <a:rect l="0" t="0" r="r" b="b"/>
                <a:pathLst>
                  <a:path w="40" h="65">
                    <a:moveTo>
                      <a:pt x="11" y="37"/>
                    </a:moveTo>
                    <a:cubicBezTo>
                      <a:pt x="0" y="23"/>
                      <a:pt x="1" y="15"/>
                      <a:pt x="7" y="13"/>
                    </a:cubicBezTo>
                    <a:cubicBezTo>
                      <a:pt x="40" y="0"/>
                      <a:pt x="34" y="65"/>
                      <a:pt x="1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9" name="Freeform 169"/>
              <p:cNvSpPr>
                <a:spLocks/>
              </p:cNvSpPr>
              <p:nvPr userDrawn="1"/>
            </p:nvSpPr>
            <p:spPr bwMode="auto">
              <a:xfrm>
                <a:off x="149" y="970"/>
                <a:ext cx="102" cy="173"/>
              </a:xfrm>
              <a:custGeom>
                <a:avLst/>
                <a:gdLst>
                  <a:gd name="T0" fmla="*/ 14 w 43"/>
                  <a:gd name="T1" fmla="*/ 42 h 73"/>
                  <a:gd name="T2" fmla="*/ 7 w 43"/>
                  <a:gd name="T3" fmla="*/ 17 h 73"/>
                  <a:gd name="T4" fmla="*/ 14 w 43"/>
                  <a:gd name="T5" fmla="*/ 42 h 73"/>
                </a:gdLst>
                <a:ahLst/>
                <a:cxnLst>
                  <a:cxn ang="0">
                    <a:pos x="T0" y="T1"/>
                  </a:cxn>
                  <a:cxn ang="0">
                    <a:pos x="T2" y="T3"/>
                  </a:cxn>
                  <a:cxn ang="0">
                    <a:pos x="T4" y="T5"/>
                  </a:cxn>
                </a:cxnLst>
                <a:rect l="0" t="0" r="r" b="b"/>
                <a:pathLst>
                  <a:path w="43" h="73">
                    <a:moveTo>
                      <a:pt x="14" y="42"/>
                    </a:moveTo>
                    <a:cubicBezTo>
                      <a:pt x="1" y="28"/>
                      <a:pt x="0" y="20"/>
                      <a:pt x="7" y="17"/>
                    </a:cubicBezTo>
                    <a:cubicBezTo>
                      <a:pt x="42" y="0"/>
                      <a:pt x="43" y="73"/>
                      <a:pt x="1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0" name="Freeform 170"/>
              <p:cNvSpPr>
                <a:spLocks/>
              </p:cNvSpPr>
              <p:nvPr userDrawn="1"/>
            </p:nvSpPr>
            <p:spPr bwMode="auto">
              <a:xfrm>
                <a:off x="584" y="1744"/>
                <a:ext cx="90" cy="130"/>
              </a:xfrm>
              <a:custGeom>
                <a:avLst/>
                <a:gdLst>
                  <a:gd name="T0" fmla="*/ 6 w 38"/>
                  <a:gd name="T1" fmla="*/ 27 h 55"/>
                  <a:gd name="T2" fmla="*/ 12 w 38"/>
                  <a:gd name="T3" fmla="*/ 6 h 55"/>
                  <a:gd name="T4" fmla="*/ 6 w 38"/>
                  <a:gd name="T5" fmla="*/ 27 h 55"/>
                </a:gdLst>
                <a:ahLst/>
                <a:cxnLst>
                  <a:cxn ang="0">
                    <a:pos x="T0" y="T1"/>
                  </a:cxn>
                  <a:cxn ang="0">
                    <a:pos x="T2" y="T3"/>
                  </a:cxn>
                  <a:cxn ang="0">
                    <a:pos x="T4" y="T5"/>
                  </a:cxn>
                </a:cxnLst>
                <a:rect l="0" t="0" r="r" b="b"/>
                <a:pathLst>
                  <a:path w="38" h="55">
                    <a:moveTo>
                      <a:pt x="6" y="27"/>
                    </a:moveTo>
                    <a:cubicBezTo>
                      <a:pt x="0" y="14"/>
                      <a:pt x="6" y="8"/>
                      <a:pt x="12" y="6"/>
                    </a:cubicBezTo>
                    <a:cubicBezTo>
                      <a:pt x="38" y="0"/>
                      <a:pt x="18" y="55"/>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1" name="Freeform 171"/>
              <p:cNvSpPr>
                <a:spLocks/>
              </p:cNvSpPr>
              <p:nvPr userDrawn="1"/>
            </p:nvSpPr>
            <p:spPr bwMode="auto">
              <a:xfrm>
                <a:off x="419" y="3216"/>
                <a:ext cx="82" cy="94"/>
              </a:xfrm>
              <a:custGeom>
                <a:avLst/>
                <a:gdLst>
                  <a:gd name="T0" fmla="*/ 3 w 35"/>
                  <a:gd name="T1" fmla="*/ 31 h 40"/>
                  <a:gd name="T2" fmla="*/ 10 w 35"/>
                  <a:gd name="T3" fmla="*/ 7 h 40"/>
                  <a:gd name="T4" fmla="*/ 13 w 35"/>
                  <a:gd name="T5" fmla="*/ 39 h 40"/>
                  <a:gd name="T6" fmla="*/ 3 w 35"/>
                  <a:gd name="T7" fmla="*/ 31 h 40"/>
                </a:gdLst>
                <a:ahLst/>
                <a:cxnLst>
                  <a:cxn ang="0">
                    <a:pos x="T0" y="T1"/>
                  </a:cxn>
                  <a:cxn ang="0">
                    <a:pos x="T2" y="T3"/>
                  </a:cxn>
                  <a:cxn ang="0">
                    <a:pos x="T4" y="T5"/>
                  </a:cxn>
                  <a:cxn ang="0">
                    <a:pos x="T6" y="T7"/>
                  </a:cxn>
                </a:cxnLst>
                <a:rect l="0" t="0" r="r" b="b"/>
                <a:pathLst>
                  <a:path w="35" h="40">
                    <a:moveTo>
                      <a:pt x="3" y="31"/>
                    </a:moveTo>
                    <a:cubicBezTo>
                      <a:pt x="0" y="21"/>
                      <a:pt x="3" y="9"/>
                      <a:pt x="10" y="7"/>
                    </a:cubicBezTo>
                    <a:cubicBezTo>
                      <a:pt x="30" y="0"/>
                      <a:pt x="35" y="40"/>
                      <a:pt x="13" y="39"/>
                    </a:cubicBezTo>
                    <a:cubicBezTo>
                      <a:pt x="11" y="39"/>
                      <a:pt x="6" y="38"/>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2" name="Freeform 172"/>
              <p:cNvSpPr>
                <a:spLocks/>
              </p:cNvSpPr>
              <p:nvPr userDrawn="1"/>
            </p:nvSpPr>
            <p:spPr bwMode="auto">
              <a:xfrm>
                <a:off x="449" y="2849"/>
                <a:ext cx="76" cy="99"/>
              </a:xfrm>
              <a:custGeom>
                <a:avLst/>
                <a:gdLst>
                  <a:gd name="T0" fmla="*/ 1 w 32"/>
                  <a:gd name="T1" fmla="*/ 32 h 42"/>
                  <a:gd name="T2" fmla="*/ 11 w 32"/>
                  <a:gd name="T3" fmla="*/ 7 h 42"/>
                  <a:gd name="T4" fmla="*/ 9 w 32"/>
                  <a:gd name="T5" fmla="*/ 42 h 42"/>
                  <a:gd name="T6" fmla="*/ 1 w 32"/>
                  <a:gd name="T7" fmla="*/ 32 h 42"/>
                </a:gdLst>
                <a:ahLst/>
                <a:cxnLst>
                  <a:cxn ang="0">
                    <a:pos x="T0" y="T1"/>
                  </a:cxn>
                  <a:cxn ang="0">
                    <a:pos x="T2" y="T3"/>
                  </a:cxn>
                  <a:cxn ang="0">
                    <a:pos x="T4" y="T5"/>
                  </a:cxn>
                  <a:cxn ang="0">
                    <a:pos x="T6" y="T7"/>
                  </a:cxn>
                </a:cxnLst>
                <a:rect l="0" t="0" r="r" b="b"/>
                <a:pathLst>
                  <a:path w="32" h="42">
                    <a:moveTo>
                      <a:pt x="1" y="32"/>
                    </a:moveTo>
                    <a:cubicBezTo>
                      <a:pt x="0" y="22"/>
                      <a:pt x="4" y="9"/>
                      <a:pt x="11" y="7"/>
                    </a:cubicBezTo>
                    <a:cubicBezTo>
                      <a:pt x="32" y="0"/>
                      <a:pt x="27" y="42"/>
                      <a:pt x="9" y="42"/>
                    </a:cubicBezTo>
                    <a:cubicBezTo>
                      <a:pt x="6" y="42"/>
                      <a:pt x="2" y="41"/>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3" name="Freeform 173"/>
              <p:cNvSpPr>
                <a:spLocks/>
              </p:cNvSpPr>
              <p:nvPr userDrawn="1"/>
            </p:nvSpPr>
            <p:spPr bwMode="auto">
              <a:xfrm>
                <a:off x="509" y="2487"/>
                <a:ext cx="75" cy="104"/>
              </a:xfrm>
              <a:custGeom>
                <a:avLst/>
                <a:gdLst>
                  <a:gd name="T0" fmla="*/ 13 w 32"/>
                  <a:gd name="T1" fmla="*/ 3 h 44"/>
                  <a:gd name="T2" fmla="*/ 29 w 32"/>
                  <a:gd name="T3" fmla="*/ 4 h 44"/>
                  <a:gd name="T4" fmla="*/ 22 w 32"/>
                  <a:gd name="T5" fmla="*/ 31 h 44"/>
                  <a:gd name="T6" fmla="*/ 13 w 32"/>
                  <a:gd name="T7" fmla="*/ 3 h 44"/>
                </a:gdLst>
                <a:ahLst/>
                <a:cxnLst>
                  <a:cxn ang="0">
                    <a:pos x="T0" y="T1"/>
                  </a:cxn>
                  <a:cxn ang="0">
                    <a:pos x="T2" y="T3"/>
                  </a:cxn>
                  <a:cxn ang="0">
                    <a:pos x="T4" y="T5"/>
                  </a:cxn>
                  <a:cxn ang="0">
                    <a:pos x="T6" y="T7"/>
                  </a:cxn>
                </a:cxnLst>
                <a:rect l="0" t="0" r="r" b="b"/>
                <a:pathLst>
                  <a:path w="32" h="44">
                    <a:moveTo>
                      <a:pt x="13" y="3"/>
                    </a:moveTo>
                    <a:cubicBezTo>
                      <a:pt x="18" y="0"/>
                      <a:pt x="27" y="0"/>
                      <a:pt x="29" y="4"/>
                    </a:cubicBezTo>
                    <a:cubicBezTo>
                      <a:pt x="32" y="10"/>
                      <a:pt x="28" y="27"/>
                      <a:pt x="22" y="31"/>
                    </a:cubicBezTo>
                    <a:cubicBezTo>
                      <a:pt x="5" y="44"/>
                      <a:pt x="0" y="18"/>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4" name="Freeform 174"/>
              <p:cNvSpPr>
                <a:spLocks/>
              </p:cNvSpPr>
              <p:nvPr userDrawn="1"/>
            </p:nvSpPr>
            <p:spPr bwMode="auto">
              <a:xfrm>
                <a:off x="589" y="2099"/>
                <a:ext cx="102" cy="137"/>
              </a:xfrm>
              <a:custGeom>
                <a:avLst/>
                <a:gdLst>
                  <a:gd name="T0" fmla="*/ 2 w 43"/>
                  <a:gd name="T1" fmla="*/ 26 h 58"/>
                  <a:gd name="T2" fmla="*/ 14 w 43"/>
                  <a:gd name="T3" fmla="*/ 5 h 58"/>
                  <a:gd name="T4" fmla="*/ 2 w 43"/>
                  <a:gd name="T5" fmla="*/ 26 h 58"/>
                </a:gdLst>
                <a:ahLst/>
                <a:cxnLst>
                  <a:cxn ang="0">
                    <a:pos x="T0" y="T1"/>
                  </a:cxn>
                  <a:cxn ang="0">
                    <a:pos x="T2" y="T3"/>
                  </a:cxn>
                  <a:cxn ang="0">
                    <a:pos x="T4" y="T5"/>
                  </a:cxn>
                </a:cxnLst>
                <a:rect l="0" t="0" r="r" b="b"/>
                <a:pathLst>
                  <a:path w="43" h="58">
                    <a:moveTo>
                      <a:pt x="2" y="26"/>
                    </a:moveTo>
                    <a:cubicBezTo>
                      <a:pt x="0" y="12"/>
                      <a:pt x="7" y="5"/>
                      <a:pt x="14" y="5"/>
                    </a:cubicBezTo>
                    <a:cubicBezTo>
                      <a:pt x="43" y="0"/>
                      <a:pt x="6" y="58"/>
                      <a:pt x="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5" name="Freeform 175"/>
              <p:cNvSpPr>
                <a:spLocks/>
              </p:cNvSpPr>
              <p:nvPr userDrawn="1"/>
            </p:nvSpPr>
            <p:spPr bwMode="auto">
              <a:xfrm>
                <a:off x="464" y="3554"/>
                <a:ext cx="90" cy="83"/>
              </a:xfrm>
              <a:custGeom>
                <a:avLst/>
                <a:gdLst>
                  <a:gd name="T0" fmla="*/ 4 w 38"/>
                  <a:gd name="T1" fmla="*/ 24 h 35"/>
                  <a:gd name="T2" fmla="*/ 12 w 38"/>
                  <a:gd name="T3" fmla="*/ 4 h 35"/>
                  <a:gd name="T4" fmla="*/ 19 w 38"/>
                  <a:gd name="T5" fmla="*/ 35 h 35"/>
                  <a:gd name="T6" fmla="*/ 4 w 38"/>
                  <a:gd name="T7" fmla="*/ 24 h 35"/>
                </a:gdLst>
                <a:ahLst/>
                <a:cxnLst>
                  <a:cxn ang="0">
                    <a:pos x="T0" y="T1"/>
                  </a:cxn>
                  <a:cxn ang="0">
                    <a:pos x="T2" y="T3"/>
                  </a:cxn>
                  <a:cxn ang="0">
                    <a:pos x="T4" y="T5"/>
                  </a:cxn>
                  <a:cxn ang="0">
                    <a:pos x="T6" y="T7"/>
                  </a:cxn>
                </a:cxnLst>
                <a:rect l="0" t="0" r="r" b="b"/>
                <a:pathLst>
                  <a:path w="38" h="35">
                    <a:moveTo>
                      <a:pt x="4" y="24"/>
                    </a:moveTo>
                    <a:cubicBezTo>
                      <a:pt x="0" y="15"/>
                      <a:pt x="2" y="6"/>
                      <a:pt x="12" y="4"/>
                    </a:cubicBezTo>
                    <a:cubicBezTo>
                      <a:pt x="33" y="0"/>
                      <a:pt x="38" y="33"/>
                      <a:pt x="19" y="35"/>
                    </a:cubicBezTo>
                    <a:cubicBezTo>
                      <a:pt x="14" y="35"/>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6" name="Freeform 176"/>
              <p:cNvSpPr>
                <a:spLocks/>
              </p:cNvSpPr>
              <p:nvPr userDrawn="1"/>
            </p:nvSpPr>
            <p:spPr bwMode="auto">
              <a:xfrm>
                <a:off x="516" y="3892"/>
                <a:ext cx="85" cy="90"/>
              </a:xfrm>
              <a:custGeom>
                <a:avLst/>
                <a:gdLst>
                  <a:gd name="T0" fmla="*/ 10 w 36"/>
                  <a:gd name="T1" fmla="*/ 4 h 38"/>
                  <a:gd name="T2" fmla="*/ 29 w 36"/>
                  <a:gd name="T3" fmla="*/ 3 h 38"/>
                  <a:gd name="T4" fmla="*/ 32 w 36"/>
                  <a:gd name="T5" fmla="*/ 26 h 38"/>
                  <a:gd name="T6" fmla="*/ 10 w 36"/>
                  <a:gd name="T7" fmla="*/ 4 h 38"/>
                </a:gdLst>
                <a:ahLst/>
                <a:cxnLst>
                  <a:cxn ang="0">
                    <a:pos x="T0" y="T1"/>
                  </a:cxn>
                  <a:cxn ang="0">
                    <a:pos x="T2" y="T3"/>
                  </a:cxn>
                  <a:cxn ang="0">
                    <a:pos x="T4" y="T5"/>
                  </a:cxn>
                  <a:cxn ang="0">
                    <a:pos x="T6" y="T7"/>
                  </a:cxn>
                </a:cxnLst>
                <a:rect l="0" t="0" r="r" b="b"/>
                <a:pathLst>
                  <a:path w="36" h="38">
                    <a:moveTo>
                      <a:pt x="10" y="4"/>
                    </a:moveTo>
                    <a:cubicBezTo>
                      <a:pt x="15" y="0"/>
                      <a:pt x="24" y="0"/>
                      <a:pt x="29" y="3"/>
                    </a:cubicBezTo>
                    <a:cubicBezTo>
                      <a:pt x="34" y="8"/>
                      <a:pt x="36" y="22"/>
                      <a:pt x="32" y="26"/>
                    </a:cubicBezTo>
                    <a:cubicBezTo>
                      <a:pt x="16" y="38"/>
                      <a:pt x="0" y="16"/>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7" name="Freeform 177"/>
              <p:cNvSpPr>
                <a:spLocks/>
              </p:cNvSpPr>
              <p:nvPr userDrawn="1"/>
            </p:nvSpPr>
            <p:spPr bwMode="auto">
              <a:xfrm>
                <a:off x="587" y="4209"/>
                <a:ext cx="73" cy="85"/>
              </a:xfrm>
              <a:custGeom>
                <a:avLst/>
                <a:gdLst>
                  <a:gd name="T0" fmla="*/ 6 w 31"/>
                  <a:gd name="T1" fmla="*/ 10 h 36"/>
                  <a:gd name="T2" fmla="*/ 24 w 31"/>
                  <a:gd name="T3" fmla="*/ 26 h 36"/>
                  <a:gd name="T4" fmla="*/ 6 w 31"/>
                  <a:gd name="T5" fmla="*/ 10 h 36"/>
                </a:gdLst>
                <a:ahLst/>
                <a:cxnLst>
                  <a:cxn ang="0">
                    <a:pos x="T0" y="T1"/>
                  </a:cxn>
                  <a:cxn ang="0">
                    <a:pos x="T2" y="T3"/>
                  </a:cxn>
                  <a:cxn ang="0">
                    <a:pos x="T4" y="T5"/>
                  </a:cxn>
                </a:cxnLst>
                <a:rect l="0" t="0" r="r" b="b"/>
                <a:pathLst>
                  <a:path w="31" h="36">
                    <a:moveTo>
                      <a:pt x="6" y="10"/>
                    </a:moveTo>
                    <a:cubicBezTo>
                      <a:pt x="18" y="0"/>
                      <a:pt x="31" y="15"/>
                      <a:pt x="24" y="26"/>
                    </a:cubicBezTo>
                    <a:cubicBezTo>
                      <a:pt x="13" y="36"/>
                      <a:pt x="0" y="21"/>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8" name="Freeform 178"/>
              <p:cNvSpPr>
                <a:spLocks/>
              </p:cNvSpPr>
              <p:nvPr userDrawn="1"/>
            </p:nvSpPr>
            <p:spPr bwMode="auto">
              <a:xfrm>
                <a:off x="90" y="869"/>
                <a:ext cx="94" cy="116"/>
              </a:xfrm>
              <a:custGeom>
                <a:avLst/>
                <a:gdLst>
                  <a:gd name="T0" fmla="*/ 0 w 40"/>
                  <a:gd name="T1" fmla="*/ 9 h 49"/>
                  <a:gd name="T2" fmla="*/ 19 w 40"/>
                  <a:gd name="T3" fmla="*/ 3 h 49"/>
                  <a:gd name="T4" fmla="*/ 39 w 40"/>
                  <a:gd name="T5" fmla="*/ 33 h 49"/>
                  <a:gd name="T6" fmla="*/ 0 w 40"/>
                  <a:gd name="T7" fmla="*/ 9 h 49"/>
                </a:gdLst>
                <a:ahLst/>
                <a:cxnLst>
                  <a:cxn ang="0">
                    <a:pos x="T0" y="T1"/>
                  </a:cxn>
                  <a:cxn ang="0">
                    <a:pos x="T2" y="T3"/>
                  </a:cxn>
                  <a:cxn ang="0">
                    <a:pos x="T4" y="T5"/>
                  </a:cxn>
                  <a:cxn ang="0">
                    <a:pos x="T6" y="T7"/>
                  </a:cxn>
                </a:cxnLst>
                <a:rect l="0" t="0" r="r" b="b"/>
                <a:pathLst>
                  <a:path w="40" h="49">
                    <a:moveTo>
                      <a:pt x="0" y="9"/>
                    </a:moveTo>
                    <a:cubicBezTo>
                      <a:pt x="2" y="4"/>
                      <a:pt x="12" y="0"/>
                      <a:pt x="19" y="3"/>
                    </a:cubicBezTo>
                    <a:cubicBezTo>
                      <a:pt x="28" y="8"/>
                      <a:pt x="40" y="26"/>
                      <a:pt x="39" y="33"/>
                    </a:cubicBezTo>
                    <a:cubicBezTo>
                      <a:pt x="23" y="49"/>
                      <a:pt x="1" y="26"/>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9" name="Freeform 179"/>
              <p:cNvSpPr>
                <a:spLocks/>
              </p:cNvSpPr>
              <p:nvPr userDrawn="1"/>
            </p:nvSpPr>
            <p:spPr bwMode="auto">
              <a:xfrm>
                <a:off x="386" y="1271"/>
                <a:ext cx="85" cy="109"/>
              </a:xfrm>
              <a:custGeom>
                <a:avLst/>
                <a:gdLst>
                  <a:gd name="T0" fmla="*/ 0 w 36"/>
                  <a:gd name="T1" fmla="*/ 7 h 46"/>
                  <a:gd name="T2" fmla="*/ 18 w 36"/>
                  <a:gd name="T3" fmla="*/ 3 h 46"/>
                  <a:gd name="T4" fmla="*/ 35 w 36"/>
                  <a:gd name="T5" fmla="*/ 31 h 46"/>
                  <a:gd name="T6" fmla="*/ 0 w 36"/>
                  <a:gd name="T7" fmla="*/ 7 h 46"/>
                </a:gdLst>
                <a:ahLst/>
                <a:cxnLst>
                  <a:cxn ang="0">
                    <a:pos x="T0" y="T1"/>
                  </a:cxn>
                  <a:cxn ang="0">
                    <a:pos x="T2" y="T3"/>
                  </a:cxn>
                  <a:cxn ang="0">
                    <a:pos x="T4" y="T5"/>
                  </a:cxn>
                  <a:cxn ang="0">
                    <a:pos x="T6" y="T7"/>
                  </a:cxn>
                </a:cxnLst>
                <a:rect l="0" t="0" r="r" b="b"/>
                <a:pathLst>
                  <a:path w="36" h="46">
                    <a:moveTo>
                      <a:pt x="0" y="7"/>
                    </a:moveTo>
                    <a:cubicBezTo>
                      <a:pt x="3" y="2"/>
                      <a:pt x="12" y="0"/>
                      <a:pt x="18" y="3"/>
                    </a:cubicBezTo>
                    <a:cubicBezTo>
                      <a:pt x="26" y="8"/>
                      <a:pt x="36" y="25"/>
                      <a:pt x="35" y="31"/>
                    </a:cubicBezTo>
                    <a:cubicBezTo>
                      <a:pt x="20" y="46"/>
                      <a:pt x="1" y="23"/>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0" name="Freeform 180"/>
              <p:cNvSpPr>
                <a:spLocks/>
              </p:cNvSpPr>
              <p:nvPr userDrawn="1"/>
            </p:nvSpPr>
            <p:spPr bwMode="auto">
              <a:xfrm>
                <a:off x="615" y="1997"/>
                <a:ext cx="69" cy="102"/>
              </a:xfrm>
              <a:custGeom>
                <a:avLst/>
                <a:gdLst>
                  <a:gd name="T0" fmla="*/ 10 w 29"/>
                  <a:gd name="T1" fmla="*/ 4 h 43"/>
                  <a:gd name="T2" fmla="*/ 25 w 29"/>
                  <a:gd name="T3" fmla="*/ 4 h 43"/>
                  <a:gd name="T4" fmla="*/ 23 w 29"/>
                  <a:gd name="T5" fmla="*/ 30 h 43"/>
                  <a:gd name="T6" fmla="*/ 10 w 29"/>
                  <a:gd name="T7" fmla="*/ 4 h 43"/>
                </a:gdLst>
                <a:ahLst/>
                <a:cxnLst>
                  <a:cxn ang="0">
                    <a:pos x="T0" y="T1"/>
                  </a:cxn>
                  <a:cxn ang="0">
                    <a:pos x="T2" y="T3"/>
                  </a:cxn>
                  <a:cxn ang="0">
                    <a:pos x="T4" y="T5"/>
                  </a:cxn>
                  <a:cxn ang="0">
                    <a:pos x="T6" y="T7"/>
                  </a:cxn>
                </a:cxnLst>
                <a:rect l="0" t="0" r="r" b="b"/>
                <a:pathLst>
                  <a:path w="29" h="43">
                    <a:moveTo>
                      <a:pt x="10" y="4"/>
                    </a:moveTo>
                    <a:cubicBezTo>
                      <a:pt x="15" y="1"/>
                      <a:pt x="23" y="0"/>
                      <a:pt x="25" y="4"/>
                    </a:cubicBezTo>
                    <a:cubicBezTo>
                      <a:pt x="29" y="10"/>
                      <a:pt x="27" y="26"/>
                      <a:pt x="23" y="30"/>
                    </a:cubicBezTo>
                    <a:cubicBezTo>
                      <a:pt x="9" y="43"/>
                      <a:pt x="0" y="18"/>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1" name="Freeform 181"/>
              <p:cNvSpPr>
                <a:spLocks/>
              </p:cNvSpPr>
              <p:nvPr userDrawn="1"/>
            </p:nvSpPr>
            <p:spPr bwMode="auto">
              <a:xfrm>
                <a:off x="584" y="1640"/>
                <a:ext cx="74" cy="104"/>
              </a:xfrm>
              <a:custGeom>
                <a:avLst/>
                <a:gdLst>
                  <a:gd name="T0" fmla="*/ 5 w 31"/>
                  <a:gd name="T1" fmla="*/ 7 h 44"/>
                  <a:gd name="T2" fmla="*/ 22 w 31"/>
                  <a:gd name="T3" fmla="*/ 4 h 44"/>
                  <a:gd name="T4" fmla="*/ 28 w 31"/>
                  <a:gd name="T5" fmla="*/ 29 h 44"/>
                  <a:gd name="T6" fmla="*/ 5 w 31"/>
                  <a:gd name="T7" fmla="*/ 7 h 44"/>
                </a:gdLst>
                <a:ahLst/>
                <a:cxnLst>
                  <a:cxn ang="0">
                    <a:pos x="T0" y="T1"/>
                  </a:cxn>
                  <a:cxn ang="0">
                    <a:pos x="T2" y="T3"/>
                  </a:cxn>
                  <a:cxn ang="0">
                    <a:pos x="T4" y="T5"/>
                  </a:cxn>
                  <a:cxn ang="0">
                    <a:pos x="T6" y="T7"/>
                  </a:cxn>
                </a:cxnLst>
                <a:rect l="0" t="0" r="r" b="b"/>
                <a:pathLst>
                  <a:path w="31" h="44">
                    <a:moveTo>
                      <a:pt x="5" y="7"/>
                    </a:moveTo>
                    <a:cubicBezTo>
                      <a:pt x="9" y="3"/>
                      <a:pt x="17" y="0"/>
                      <a:pt x="22" y="4"/>
                    </a:cubicBezTo>
                    <a:cubicBezTo>
                      <a:pt x="27" y="8"/>
                      <a:pt x="31" y="23"/>
                      <a:pt x="28" y="29"/>
                    </a:cubicBezTo>
                    <a:cubicBezTo>
                      <a:pt x="17" y="44"/>
                      <a:pt x="0" y="22"/>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2" name="Freeform 182"/>
              <p:cNvSpPr>
                <a:spLocks/>
              </p:cNvSpPr>
              <p:nvPr userDrawn="1"/>
            </p:nvSpPr>
            <p:spPr bwMode="auto">
              <a:xfrm>
                <a:off x="449" y="3107"/>
                <a:ext cx="79" cy="94"/>
              </a:xfrm>
              <a:custGeom>
                <a:avLst/>
                <a:gdLst>
                  <a:gd name="T0" fmla="*/ 3 w 33"/>
                  <a:gd name="T1" fmla="*/ 31 h 40"/>
                  <a:gd name="T2" fmla="*/ 10 w 33"/>
                  <a:gd name="T3" fmla="*/ 7 h 40"/>
                  <a:gd name="T4" fmla="*/ 12 w 33"/>
                  <a:gd name="T5" fmla="*/ 40 h 40"/>
                  <a:gd name="T6" fmla="*/ 3 w 33"/>
                  <a:gd name="T7" fmla="*/ 31 h 40"/>
                </a:gdLst>
                <a:ahLst/>
                <a:cxnLst>
                  <a:cxn ang="0">
                    <a:pos x="T0" y="T1"/>
                  </a:cxn>
                  <a:cxn ang="0">
                    <a:pos x="T2" y="T3"/>
                  </a:cxn>
                  <a:cxn ang="0">
                    <a:pos x="T4" y="T5"/>
                  </a:cxn>
                  <a:cxn ang="0">
                    <a:pos x="T6" y="T7"/>
                  </a:cxn>
                </a:cxnLst>
                <a:rect l="0" t="0" r="r" b="b"/>
                <a:pathLst>
                  <a:path w="33" h="40">
                    <a:moveTo>
                      <a:pt x="3" y="31"/>
                    </a:moveTo>
                    <a:cubicBezTo>
                      <a:pt x="0" y="21"/>
                      <a:pt x="3" y="9"/>
                      <a:pt x="10" y="7"/>
                    </a:cubicBezTo>
                    <a:cubicBezTo>
                      <a:pt x="30" y="0"/>
                      <a:pt x="33" y="40"/>
                      <a:pt x="12" y="40"/>
                    </a:cubicBezTo>
                    <a:cubicBezTo>
                      <a:pt x="9" y="40"/>
                      <a:pt x="5"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3" name="Freeform 183"/>
              <p:cNvSpPr>
                <a:spLocks/>
              </p:cNvSpPr>
              <p:nvPr userDrawn="1"/>
            </p:nvSpPr>
            <p:spPr bwMode="auto">
              <a:xfrm>
                <a:off x="494" y="2733"/>
                <a:ext cx="78" cy="102"/>
              </a:xfrm>
              <a:custGeom>
                <a:avLst/>
                <a:gdLst>
                  <a:gd name="T0" fmla="*/ 1 w 33"/>
                  <a:gd name="T1" fmla="*/ 32 h 43"/>
                  <a:gd name="T2" fmla="*/ 12 w 33"/>
                  <a:gd name="T3" fmla="*/ 7 h 43"/>
                  <a:gd name="T4" fmla="*/ 9 w 33"/>
                  <a:gd name="T5" fmla="*/ 42 h 43"/>
                  <a:gd name="T6" fmla="*/ 1 w 33"/>
                  <a:gd name="T7" fmla="*/ 32 h 43"/>
                </a:gdLst>
                <a:ahLst/>
                <a:cxnLst>
                  <a:cxn ang="0">
                    <a:pos x="T0" y="T1"/>
                  </a:cxn>
                  <a:cxn ang="0">
                    <a:pos x="T2" y="T3"/>
                  </a:cxn>
                  <a:cxn ang="0">
                    <a:pos x="T4" y="T5"/>
                  </a:cxn>
                  <a:cxn ang="0">
                    <a:pos x="T6" y="T7"/>
                  </a:cxn>
                </a:cxnLst>
                <a:rect l="0" t="0" r="r" b="b"/>
                <a:pathLst>
                  <a:path w="33" h="43">
                    <a:moveTo>
                      <a:pt x="1" y="32"/>
                    </a:moveTo>
                    <a:cubicBezTo>
                      <a:pt x="0" y="22"/>
                      <a:pt x="5" y="9"/>
                      <a:pt x="12" y="7"/>
                    </a:cubicBezTo>
                    <a:cubicBezTo>
                      <a:pt x="33" y="0"/>
                      <a:pt x="27" y="43"/>
                      <a:pt x="9" y="42"/>
                    </a:cubicBezTo>
                    <a:cubicBezTo>
                      <a:pt x="6" y="42"/>
                      <a:pt x="2" y="41"/>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4" name="Freeform 184"/>
              <p:cNvSpPr>
                <a:spLocks/>
              </p:cNvSpPr>
              <p:nvPr userDrawn="1"/>
            </p:nvSpPr>
            <p:spPr bwMode="auto">
              <a:xfrm>
                <a:off x="558" y="2369"/>
                <a:ext cx="76" cy="104"/>
              </a:xfrm>
              <a:custGeom>
                <a:avLst/>
                <a:gdLst>
                  <a:gd name="T0" fmla="*/ 13 w 32"/>
                  <a:gd name="T1" fmla="*/ 4 h 44"/>
                  <a:gd name="T2" fmla="*/ 29 w 32"/>
                  <a:gd name="T3" fmla="*/ 4 h 44"/>
                  <a:gd name="T4" fmla="*/ 23 w 32"/>
                  <a:gd name="T5" fmla="*/ 32 h 44"/>
                  <a:gd name="T6" fmla="*/ 13 w 32"/>
                  <a:gd name="T7" fmla="*/ 4 h 44"/>
                </a:gdLst>
                <a:ahLst/>
                <a:cxnLst>
                  <a:cxn ang="0">
                    <a:pos x="T0" y="T1"/>
                  </a:cxn>
                  <a:cxn ang="0">
                    <a:pos x="T2" y="T3"/>
                  </a:cxn>
                  <a:cxn ang="0">
                    <a:pos x="T4" y="T5"/>
                  </a:cxn>
                  <a:cxn ang="0">
                    <a:pos x="T6" y="T7"/>
                  </a:cxn>
                </a:cxnLst>
                <a:rect l="0" t="0" r="r" b="b"/>
                <a:pathLst>
                  <a:path w="32" h="44">
                    <a:moveTo>
                      <a:pt x="13" y="4"/>
                    </a:moveTo>
                    <a:cubicBezTo>
                      <a:pt x="19" y="1"/>
                      <a:pt x="27" y="0"/>
                      <a:pt x="29" y="4"/>
                    </a:cubicBezTo>
                    <a:cubicBezTo>
                      <a:pt x="32" y="10"/>
                      <a:pt x="28" y="27"/>
                      <a:pt x="23" y="32"/>
                    </a:cubicBezTo>
                    <a:cubicBezTo>
                      <a:pt x="5" y="44"/>
                      <a:pt x="0" y="18"/>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5" name="Freeform 185"/>
              <p:cNvSpPr>
                <a:spLocks/>
              </p:cNvSpPr>
              <p:nvPr userDrawn="1"/>
            </p:nvSpPr>
            <p:spPr bwMode="auto">
              <a:xfrm>
                <a:off x="473" y="3433"/>
                <a:ext cx="121" cy="164"/>
              </a:xfrm>
              <a:custGeom>
                <a:avLst/>
                <a:gdLst>
                  <a:gd name="T0" fmla="*/ 6 w 51"/>
                  <a:gd name="T1" fmla="*/ 33 h 69"/>
                  <a:gd name="T2" fmla="*/ 12 w 51"/>
                  <a:gd name="T3" fmla="*/ 12 h 69"/>
                  <a:gd name="T4" fmla="*/ 6 w 51"/>
                  <a:gd name="T5" fmla="*/ 33 h 69"/>
                </a:gdLst>
                <a:ahLst/>
                <a:cxnLst>
                  <a:cxn ang="0">
                    <a:pos x="T0" y="T1"/>
                  </a:cxn>
                  <a:cxn ang="0">
                    <a:pos x="T2" y="T3"/>
                  </a:cxn>
                  <a:cxn ang="0">
                    <a:pos x="T4" y="T5"/>
                  </a:cxn>
                </a:cxnLst>
                <a:rect l="0" t="0" r="r" b="b"/>
                <a:pathLst>
                  <a:path w="51" h="69">
                    <a:moveTo>
                      <a:pt x="6" y="33"/>
                    </a:moveTo>
                    <a:cubicBezTo>
                      <a:pt x="0" y="20"/>
                      <a:pt x="5" y="14"/>
                      <a:pt x="12" y="12"/>
                    </a:cubicBezTo>
                    <a:cubicBezTo>
                      <a:pt x="51" y="0"/>
                      <a:pt x="21" y="6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6" name="Freeform 186"/>
              <p:cNvSpPr>
                <a:spLocks/>
              </p:cNvSpPr>
              <p:nvPr userDrawn="1"/>
            </p:nvSpPr>
            <p:spPr bwMode="auto">
              <a:xfrm>
                <a:off x="542" y="3764"/>
                <a:ext cx="99" cy="100"/>
              </a:xfrm>
              <a:custGeom>
                <a:avLst/>
                <a:gdLst>
                  <a:gd name="T0" fmla="*/ 2 w 42"/>
                  <a:gd name="T1" fmla="*/ 29 h 42"/>
                  <a:gd name="T2" fmla="*/ 4 w 42"/>
                  <a:gd name="T3" fmla="*/ 14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3" y="16"/>
                      <a:pt x="4" y="14"/>
                    </a:cubicBezTo>
                    <a:cubicBezTo>
                      <a:pt x="21" y="0"/>
                      <a:pt x="42" y="40"/>
                      <a:pt x="16" y="41"/>
                    </a:cubicBezTo>
                    <a:cubicBezTo>
                      <a:pt x="12" y="42"/>
                      <a:pt x="6"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7" name="Freeform 187"/>
              <p:cNvSpPr>
                <a:spLocks/>
              </p:cNvSpPr>
              <p:nvPr userDrawn="1"/>
            </p:nvSpPr>
            <p:spPr bwMode="auto">
              <a:xfrm>
                <a:off x="606" y="4089"/>
                <a:ext cx="99" cy="99"/>
              </a:xfrm>
              <a:custGeom>
                <a:avLst/>
                <a:gdLst>
                  <a:gd name="T0" fmla="*/ 3 w 42"/>
                  <a:gd name="T1" fmla="*/ 32 h 42"/>
                  <a:gd name="T2" fmla="*/ 0 w 42"/>
                  <a:gd name="T3" fmla="*/ 23 h 42"/>
                  <a:gd name="T4" fmla="*/ 19 w 42"/>
                  <a:gd name="T5" fmla="*/ 38 h 42"/>
                  <a:gd name="T6" fmla="*/ 3 w 42"/>
                  <a:gd name="T7" fmla="*/ 32 h 42"/>
                </a:gdLst>
                <a:ahLst/>
                <a:cxnLst>
                  <a:cxn ang="0">
                    <a:pos x="T0" y="T1"/>
                  </a:cxn>
                  <a:cxn ang="0">
                    <a:pos x="T2" y="T3"/>
                  </a:cxn>
                  <a:cxn ang="0">
                    <a:pos x="T4" y="T5"/>
                  </a:cxn>
                  <a:cxn ang="0">
                    <a:pos x="T6" y="T7"/>
                  </a:cxn>
                </a:cxnLst>
                <a:rect l="0" t="0" r="r" b="b"/>
                <a:pathLst>
                  <a:path w="42" h="42">
                    <a:moveTo>
                      <a:pt x="3" y="32"/>
                    </a:moveTo>
                    <a:cubicBezTo>
                      <a:pt x="1" y="28"/>
                      <a:pt x="0" y="25"/>
                      <a:pt x="0" y="23"/>
                    </a:cubicBezTo>
                    <a:cubicBezTo>
                      <a:pt x="2" y="0"/>
                      <a:pt x="42" y="27"/>
                      <a:pt x="19" y="38"/>
                    </a:cubicBezTo>
                    <a:cubicBezTo>
                      <a:pt x="9" y="42"/>
                      <a:pt x="7"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8" name="Freeform 188"/>
              <p:cNvSpPr>
                <a:spLocks/>
              </p:cNvSpPr>
              <p:nvPr userDrawn="1"/>
            </p:nvSpPr>
            <p:spPr bwMode="auto">
              <a:xfrm>
                <a:off x="21" y="675"/>
                <a:ext cx="118" cy="229"/>
              </a:xfrm>
              <a:custGeom>
                <a:avLst/>
                <a:gdLst>
                  <a:gd name="T0" fmla="*/ 14 w 50"/>
                  <a:gd name="T1" fmla="*/ 57 h 97"/>
                  <a:gd name="T2" fmla="*/ 6 w 50"/>
                  <a:gd name="T3" fmla="*/ 28 h 97"/>
                  <a:gd name="T4" fmla="*/ 14 w 50"/>
                  <a:gd name="T5" fmla="*/ 57 h 97"/>
                </a:gdLst>
                <a:ahLst/>
                <a:cxnLst>
                  <a:cxn ang="0">
                    <a:pos x="T0" y="T1"/>
                  </a:cxn>
                  <a:cxn ang="0">
                    <a:pos x="T2" y="T3"/>
                  </a:cxn>
                  <a:cxn ang="0">
                    <a:pos x="T4" y="T5"/>
                  </a:cxn>
                </a:cxnLst>
                <a:rect l="0" t="0" r="r" b="b"/>
                <a:pathLst>
                  <a:path w="50" h="97">
                    <a:moveTo>
                      <a:pt x="14" y="57"/>
                    </a:moveTo>
                    <a:cubicBezTo>
                      <a:pt x="1" y="41"/>
                      <a:pt x="0" y="32"/>
                      <a:pt x="6" y="28"/>
                    </a:cubicBezTo>
                    <a:cubicBezTo>
                      <a:pt x="43" y="0"/>
                      <a:pt x="50" y="97"/>
                      <a:pt x="14"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9" name="Freeform 189"/>
              <p:cNvSpPr>
                <a:spLocks/>
              </p:cNvSpPr>
              <p:nvPr userDrawn="1"/>
            </p:nvSpPr>
            <p:spPr bwMode="auto">
              <a:xfrm>
                <a:off x="561" y="1510"/>
                <a:ext cx="99" cy="104"/>
              </a:xfrm>
              <a:custGeom>
                <a:avLst/>
                <a:gdLst>
                  <a:gd name="T0" fmla="*/ 11 w 42"/>
                  <a:gd name="T1" fmla="*/ 33 h 44"/>
                  <a:gd name="T2" fmla="*/ 9 w 42"/>
                  <a:gd name="T3" fmla="*/ 7 h 44"/>
                  <a:gd name="T4" fmla="*/ 27 w 42"/>
                  <a:gd name="T5" fmla="*/ 41 h 44"/>
                  <a:gd name="T6" fmla="*/ 11 w 42"/>
                  <a:gd name="T7" fmla="*/ 33 h 44"/>
                </a:gdLst>
                <a:ahLst/>
                <a:cxnLst>
                  <a:cxn ang="0">
                    <a:pos x="T0" y="T1"/>
                  </a:cxn>
                  <a:cxn ang="0">
                    <a:pos x="T2" y="T3"/>
                  </a:cxn>
                  <a:cxn ang="0">
                    <a:pos x="T4" y="T5"/>
                  </a:cxn>
                  <a:cxn ang="0">
                    <a:pos x="T6" y="T7"/>
                  </a:cxn>
                </a:cxnLst>
                <a:rect l="0" t="0" r="r" b="b"/>
                <a:pathLst>
                  <a:path w="42" h="44">
                    <a:moveTo>
                      <a:pt x="11" y="33"/>
                    </a:moveTo>
                    <a:cubicBezTo>
                      <a:pt x="0" y="19"/>
                      <a:pt x="3" y="11"/>
                      <a:pt x="9" y="7"/>
                    </a:cubicBezTo>
                    <a:cubicBezTo>
                      <a:pt x="24" y="0"/>
                      <a:pt x="42" y="33"/>
                      <a:pt x="27" y="41"/>
                    </a:cubicBezTo>
                    <a:cubicBezTo>
                      <a:pt x="22" y="44"/>
                      <a:pt x="17" y="41"/>
                      <a:pt x="1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0" name="Freeform 190"/>
              <p:cNvSpPr>
                <a:spLocks/>
              </p:cNvSpPr>
              <p:nvPr userDrawn="1"/>
            </p:nvSpPr>
            <p:spPr bwMode="auto">
              <a:xfrm>
                <a:off x="319" y="1131"/>
                <a:ext cx="116" cy="109"/>
              </a:xfrm>
              <a:custGeom>
                <a:avLst/>
                <a:gdLst>
                  <a:gd name="T0" fmla="*/ 15 w 49"/>
                  <a:gd name="T1" fmla="*/ 34 h 46"/>
                  <a:gd name="T2" fmla="*/ 8 w 49"/>
                  <a:gd name="T3" fmla="*/ 5 h 46"/>
                  <a:gd name="T4" fmla="*/ 37 w 49"/>
                  <a:gd name="T5" fmla="*/ 42 h 46"/>
                  <a:gd name="T6" fmla="*/ 15 w 49"/>
                  <a:gd name="T7" fmla="*/ 34 h 46"/>
                </a:gdLst>
                <a:ahLst/>
                <a:cxnLst>
                  <a:cxn ang="0">
                    <a:pos x="T0" y="T1"/>
                  </a:cxn>
                  <a:cxn ang="0">
                    <a:pos x="T2" y="T3"/>
                  </a:cxn>
                  <a:cxn ang="0">
                    <a:pos x="T4" y="T5"/>
                  </a:cxn>
                  <a:cxn ang="0">
                    <a:pos x="T6" y="T7"/>
                  </a:cxn>
                </a:cxnLst>
                <a:rect l="0" t="0" r="r" b="b"/>
                <a:pathLst>
                  <a:path w="49" h="46">
                    <a:moveTo>
                      <a:pt x="15" y="34"/>
                    </a:moveTo>
                    <a:cubicBezTo>
                      <a:pt x="0" y="19"/>
                      <a:pt x="2" y="8"/>
                      <a:pt x="8" y="5"/>
                    </a:cubicBezTo>
                    <a:cubicBezTo>
                      <a:pt x="22" y="0"/>
                      <a:pt x="49" y="31"/>
                      <a:pt x="37" y="42"/>
                    </a:cubicBezTo>
                    <a:cubicBezTo>
                      <a:pt x="33" y="46"/>
                      <a:pt x="24" y="43"/>
                      <a:pt x="1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1" name="Freeform 191"/>
              <p:cNvSpPr>
                <a:spLocks/>
              </p:cNvSpPr>
              <p:nvPr userDrawn="1"/>
            </p:nvSpPr>
            <p:spPr bwMode="auto">
              <a:xfrm>
                <a:off x="653" y="1872"/>
                <a:ext cx="61" cy="94"/>
              </a:xfrm>
              <a:custGeom>
                <a:avLst/>
                <a:gdLst>
                  <a:gd name="T0" fmla="*/ 2 w 26"/>
                  <a:gd name="T1" fmla="*/ 28 h 40"/>
                  <a:gd name="T2" fmla="*/ 10 w 26"/>
                  <a:gd name="T3" fmla="*/ 6 h 40"/>
                  <a:gd name="T4" fmla="*/ 12 w 26"/>
                  <a:gd name="T5" fmla="*/ 40 h 40"/>
                  <a:gd name="T6" fmla="*/ 2 w 26"/>
                  <a:gd name="T7" fmla="*/ 28 h 40"/>
                </a:gdLst>
                <a:ahLst/>
                <a:cxnLst>
                  <a:cxn ang="0">
                    <a:pos x="T0" y="T1"/>
                  </a:cxn>
                  <a:cxn ang="0">
                    <a:pos x="T2" y="T3"/>
                  </a:cxn>
                  <a:cxn ang="0">
                    <a:pos x="T4" y="T5"/>
                  </a:cxn>
                  <a:cxn ang="0">
                    <a:pos x="T6" y="T7"/>
                  </a:cxn>
                </a:cxnLst>
                <a:rect l="0" t="0" r="r" b="b"/>
                <a:pathLst>
                  <a:path w="26" h="40">
                    <a:moveTo>
                      <a:pt x="2" y="28"/>
                    </a:moveTo>
                    <a:cubicBezTo>
                      <a:pt x="0" y="18"/>
                      <a:pt x="2" y="8"/>
                      <a:pt x="10" y="6"/>
                    </a:cubicBezTo>
                    <a:cubicBezTo>
                      <a:pt x="25" y="0"/>
                      <a:pt x="26" y="37"/>
                      <a:pt x="12" y="40"/>
                    </a:cubicBezTo>
                    <a:cubicBezTo>
                      <a:pt x="8" y="40"/>
                      <a:pt x="4" y="39"/>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2" name="Freeform 192"/>
              <p:cNvSpPr>
                <a:spLocks/>
              </p:cNvSpPr>
              <p:nvPr userDrawn="1"/>
            </p:nvSpPr>
            <p:spPr bwMode="auto">
              <a:xfrm>
                <a:off x="485" y="3005"/>
                <a:ext cx="76" cy="92"/>
              </a:xfrm>
              <a:custGeom>
                <a:avLst/>
                <a:gdLst>
                  <a:gd name="T0" fmla="*/ 1 w 32"/>
                  <a:gd name="T1" fmla="*/ 24 h 39"/>
                  <a:gd name="T2" fmla="*/ 15 w 32"/>
                  <a:gd name="T3" fmla="*/ 0 h 39"/>
                  <a:gd name="T4" fmla="*/ 13 w 32"/>
                  <a:gd name="T5" fmla="*/ 38 h 39"/>
                  <a:gd name="T6" fmla="*/ 1 w 32"/>
                  <a:gd name="T7" fmla="*/ 24 h 39"/>
                </a:gdLst>
                <a:ahLst/>
                <a:cxnLst>
                  <a:cxn ang="0">
                    <a:pos x="T0" y="T1"/>
                  </a:cxn>
                  <a:cxn ang="0">
                    <a:pos x="T2" y="T3"/>
                  </a:cxn>
                  <a:cxn ang="0">
                    <a:pos x="T4" y="T5"/>
                  </a:cxn>
                  <a:cxn ang="0">
                    <a:pos x="T6" y="T7"/>
                  </a:cxn>
                </a:cxnLst>
                <a:rect l="0" t="0" r="r" b="b"/>
                <a:pathLst>
                  <a:path w="32" h="39">
                    <a:moveTo>
                      <a:pt x="1" y="24"/>
                    </a:moveTo>
                    <a:cubicBezTo>
                      <a:pt x="0" y="9"/>
                      <a:pt x="8" y="0"/>
                      <a:pt x="15" y="0"/>
                    </a:cubicBezTo>
                    <a:cubicBezTo>
                      <a:pt x="31" y="1"/>
                      <a:pt x="32" y="35"/>
                      <a:pt x="13" y="38"/>
                    </a:cubicBezTo>
                    <a:cubicBezTo>
                      <a:pt x="7" y="39"/>
                      <a:pt x="2" y="34"/>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3" name="Freeform 193"/>
              <p:cNvSpPr>
                <a:spLocks/>
              </p:cNvSpPr>
              <p:nvPr userDrawn="1"/>
            </p:nvSpPr>
            <p:spPr bwMode="auto">
              <a:xfrm>
                <a:off x="542" y="2615"/>
                <a:ext cx="118" cy="172"/>
              </a:xfrm>
              <a:custGeom>
                <a:avLst/>
                <a:gdLst>
                  <a:gd name="T0" fmla="*/ 1 w 50"/>
                  <a:gd name="T1" fmla="*/ 33 h 73"/>
                  <a:gd name="T2" fmla="*/ 14 w 50"/>
                  <a:gd name="T3" fmla="*/ 9 h 73"/>
                  <a:gd name="T4" fmla="*/ 1 w 50"/>
                  <a:gd name="T5" fmla="*/ 33 h 73"/>
                </a:gdLst>
                <a:ahLst/>
                <a:cxnLst>
                  <a:cxn ang="0">
                    <a:pos x="T0" y="T1"/>
                  </a:cxn>
                  <a:cxn ang="0">
                    <a:pos x="T2" y="T3"/>
                  </a:cxn>
                  <a:cxn ang="0">
                    <a:pos x="T4" y="T5"/>
                  </a:cxn>
                </a:cxnLst>
                <a:rect l="0" t="0" r="r" b="b"/>
                <a:pathLst>
                  <a:path w="50" h="73">
                    <a:moveTo>
                      <a:pt x="1" y="33"/>
                    </a:moveTo>
                    <a:cubicBezTo>
                      <a:pt x="1" y="18"/>
                      <a:pt x="8" y="11"/>
                      <a:pt x="14" y="9"/>
                    </a:cubicBezTo>
                    <a:cubicBezTo>
                      <a:pt x="50" y="0"/>
                      <a:pt x="0" y="73"/>
                      <a:pt x="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4" name="Freeform 194"/>
              <p:cNvSpPr>
                <a:spLocks/>
              </p:cNvSpPr>
              <p:nvPr userDrawn="1"/>
            </p:nvSpPr>
            <p:spPr bwMode="auto">
              <a:xfrm>
                <a:off x="620" y="2243"/>
                <a:ext cx="78" cy="95"/>
              </a:xfrm>
              <a:custGeom>
                <a:avLst/>
                <a:gdLst>
                  <a:gd name="T0" fmla="*/ 1 w 33"/>
                  <a:gd name="T1" fmla="*/ 26 h 40"/>
                  <a:gd name="T2" fmla="*/ 15 w 33"/>
                  <a:gd name="T3" fmla="*/ 3 h 40"/>
                  <a:gd name="T4" fmla="*/ 9 w 33"/>
                  <a:gd name="T5" fmla="*/ 39 h 40"/>
                  <a:gd name="T6" fmla="*/ 1 w 33"/>
                  <a:gd name="T7" fmla="*/ 26 h 40"/>
                </a:gdLst>
                <a:ahLst/>
                <a:cxnLst>
                  <a:cxn ang="0">
                    <a:pos x="T0" y="T1"/>
                  </a:cxn>
                  <a:cxn ang="0">
                    <a:pos x="T2" y="T3"/>
                  </a:cxn>
                  <a:cxn ang="0">
                    <a:pos x="T4" y="T5"/>
                  </a:cxn>
                  <a:cxn ang="0">
                    <a:pos x="T6" y="T7"/>
                  </a:cxn>
                </a:cxnLst>
                <a:rect l="0" t="0" r="r" b="b"/>
                <a:pathLst>
                  <a:path w="33" h="40">
                    <a:moveTo>
                      <a:pt x="1" y="26"/>
                    </a:moveTo>
                    <a:cubicBezTo>
                      <a:pt x="1" y="15"/>
                      <a:pt x="5" y="5"/>
                      <a:pt x="15" y="3"/>
                    </a:cubicBezTo>
                    <a:cubicBezTo>
                      <a:pt x="33" y="0"/>
                      <a:pt x="25" y="38"/>
                      <a:pt x="9" y="39"/>
                    </a:cubicBezTo>
                    <a:cubicBezTo>
                      <a:pt x="5" y="40"/>
                      <a:pt x="0" y="38"/>
                      <a:pt x="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5" name="Freeform 195"/>
              <p:cNvSpPr>
                <a:spLocks/>
              </p:cNvSpPr>
              <p:nvPr userDrawn="1"/>
            </p:nvSpPr>
            <p:spPr bwMode="auto">
              <a:xfrm>
                <a:off x="549" y="3677"/>
                <a:ext cx="87" cy="85"/>
              </a:xfrm>
              <a:custGeom>
                <a:avLst/>
                <a:gdLst>
                  <a:gd name="T0" fmla="*/ 4 w 37"/>
                  <a:gd name="T1" fmla="*/ 24 h 36"/>
                  <a:gd name="T2" fmla="*/ 12 w 37"/>
                  <a:gd name="T3" fmla="*/ 5 h 36"/>
                  <a:gd name="T4" fmla="*/ 19 w 37"/>
                  <a:gd name="T5" fmla="*/ 35 h 36"/>
                  <a:gd name="T6" fmla="*/ 4 w 37"/>
                  <a:gd name="T7" fmla="*/ 24 h 36"/>
                </a:gdLst>
                <a:ahLst/>
                <a:cxnLst>
                  <a:cxn ang="0">
                    <a:pos x="T0" y="T1"/>
                  </a:cxn>
                  <a:cxn ang="0">
                    <a:pos x="T2" y="T3"/>
                  </a:cxn>
                  <a:cxn ang="0">
                    <a:pos x="T4" y="T5"/>
                  </a:cxn>
                  <a:cxn ang="0">
                    <a:pos x="T6" y="T7"/>
                  </a:cxn>
                </a:cxnLst>
                <a:rect l="0" t="0" r="r" b="b"/>
                <a:pathLst>
                  <a:path w="37" h="36">
                    <a:moveTo>
                      <a:pt x="4" y="24"/>
                    </a:moveTo>
                    <a:cubicBezTo>
                      <a:pt x="0" y="15"/>
                      <a:pt x="2" y="7"/>
                      <a:pt x="12" y="5"/>
                    </a:cubicBezTo>
                    <a:cubicBezTo>
                      <a:pt x="33" y="0"/>
                      <a:pt x="37" y="33"/>
                      <a:pt x="19" y="35"/>
                    </a:cubicBezTo>
                    <a:cubicBezTo>
                      <a:pt x="14" y="36"/>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6" name="Freeform 196"/>
              <p:cNvSpPr>
                <a:spLocks/>
              </p:cNvSpPr>
              <p:nvPr userDrawn="1"/>
            </p:nvSpPr>
            <p:spPr bwMode="auto">
              <a:xfrm>
                <a:off x="490" y="3343"/>
                <a:ext cx="97" cy="90"/>
              </a:xfrm>
              <a:custGeom>
                <a:avLst/>
                <a:gdLst>
                  <a:gd name="T0" fmla="*/ 4 w 41"/>
                  <a:gd name="T1" fmla="*/ 30 h 38"/>
                  <a:gd name="T2" fmla="*/ 9 w 41"/>
                  <a:gd name="T3" fmla="*/ 7 h 38"/>
                  <a:gd name="T4" fmla="*/ 16 w 41"/>
                  <a:gd name="T5" fmla="*/ 38 h 38"/>
                  <a:gd name="T6" fmla="*/ 4 w 41"/>
                  <a:gd name="T7" fmla="*/ 30 h 38"/>
                </a:gdLst>
                <a:ahLst/>
                <a:cxnLst>
                  <a:cxn ang="0">
                    <a:pos x="T0" y="T1"/>
                  </a:cxn>
                  <a:cxn ang="0">
                    <a:pos x="T2" y="T3"/>
                  </a:cxn>
                  <a:cxn ang="0">
                    <a:pos x="T4" y="T5"/>
                  </a:cxn>
                  <a:cxn ang="0">
                    <a:pos x="T6" y="T7"/>
                  </a:cxn>
                </a:cxnLst>
                <a:rect l="0" t="0" r="r" b="b"/>
                <a:pathLst>
                  <a:path w="41" h="38">
                    <a:moveTo>
                      <a:pt x="4" y="30"/>
                    </a:moveTo>
                    <a:cubicBezTo>
                      <a:pt x="0" y="21"/>
                      <a:pt x="2" y="10"/>
                      <a:pt x="9" y="7"/>
                    </a:cubicBezTo>
                    <a:cubicBezTo>
                      <a:pt x="29" y="0"/>
                      <a:pt x="41" y="38"/>
                      <a:pt x="16" y="38"/>
                    </a:cubicBezTo>
                    <a:cubicBezTo>
                      <a:pt x="13" y="38"/>
                      <a:pt x="8" y="37"/>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7" name="Freeform 197"/>
              <p:cNvSpPr>
                <a:spLocks/>
              </p:cNvSpPr>
              <p:nvPr userDrawn="1"/>
            </p:nvSpPr>
            <p:spPr bwMode="auto">
              <a:xfrm>
                <a:off x="615" y="3985"/>
                <a:ext cx="85" cy="99"/>
              </a:xfrm>
              <a:custGeom>
                <a:avLst/>
                <a:gdLst>
                  <a:gd name="T0" fmla="*/ 3 w 36"/>
                  <a:gd name="T1" fmla="*/ 31 h 42"/>
                  <a:gd name="T2" fmla="*/ 5 w 36"/>
                  <a:gd name="T3" fmla="*/ 15 h 42"/>
                  <a:gd name="T4" fmla="*/ 18 w 36"/>
                  <a:gd name="T5" fmla="*/ 41 h 42"/>
                  <a:gd name="T6" fmla="*/ 3 w 36"/>
                  <a:gd name="T7" fmla="*/ 31 h 42"/>
                </a:gdLst>
                <a:ahLst/>
                <a:cxnLst>
                  <a:cxn ang="0">
                    <a:pos x="T0" y="T1"/>
                  </a:cxn>
                  <a:cxn ang="0">
                    <a:pos x="T2" y="T3"/>
                  </a:cxn>
                  <a:cxn ang="0">
                    <a:pos x="T4" y="T5"/>
                  </a:cxn>
                  <a:cxn ang="0">
                    <a:pos x="T6" y="T7"/>
                  </a:cxn>
                </a:cxnLst>
                <a:rect l="0" t="0" r="r" b="b"/>
                <a:pathLst>
                  <a:path w="36" h="42">
                    <a:moveTo>
                      <a:pt x="3" y="31"/>
                    </a:moveTo>
                    <a:cubicBezTo>
                      <a:pt x="0" y="24"/>
                      <a:pt x="2" y="18"/>
                      <a:pt x="5" y="15"/>
                    </a:cubicBezTo>
                    <a:cubicBezTo>
                      <a:pt x="24" y="0"/>
                      <a:pt x="36" y="37"/>
                      <a:pt x="18" y="41"/>
                    </a:cubicBezTo>
                    <a:cubicBezTo>
                      <a:pt x="13" y="42"/>
                      <a:pt x="8" y="42"/>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8" name="Freeform 198"/>
              <p:cNvSpPr>
                <a:spLocks/>
              </p:cNvSpPr>
              <p:nvPr userDrawn="1"/>
            </p:nvSpPr>
            <p:spPr bwMode="auto">
              <a:xfrm>
                <a:off x="253" y="985"/>
                <a:ext cx="130" cy="120"/>
              </a:xfrm>
              <a:custGeom>
                <a:avLst/>
                <a:gdLst>
                  <a:gd name="T0" fmla="*/ 18 w 55"/>
                  <a:gd name="T1" fmla="*/ 43 h 51"/>
                  <a:gd name="T2" fmla="*/ 5 w 55"/>
                  <a:gd name="T3" fmla="*/ 14 h 51"/>
                  <a:gd name="T4" fmla="*/ 35 w 55"/>
                  <a:gd name="T5" fmla="*/ 50 h 51"/>
                  <a:gd name="T6" fmla="*/ 18 w 55"/>
                  <a:gd name="T7" fmla="*/ 43 h 51"/>
                </a:gdLst>
                <a:ahLst/>
                <a:cxnLst>
                  <a:cxn ang="0">
                    <a:pos x="T0" y="T1"/>
                  </a:cxn>
                  <a:cxn ang="0">
                    <a:pos x="T2" y="T3"/>
                  </a:cxn>
                  <a:cxn ang="0">
                    <a:pos x="T4" y="T5"/>
                  </a:cxn>
                  <a:cxn ang="0">
                    <a:pos x="T6" y="T7"/>
                  </a:cxn>
                </a:cxnLst>
                <a:rect l="0" t="0" r="r" b="b"/>
                <a:pathLst>
                  <a:path w="55" h="51">
                    <a:moveTo>
                      <a:pt x="18" y="43"/>
                    </a:moveTo>
                    <a:cubicBezTo>
                      <a:pt x="7" y="33"/>
                      <a:pt x="0" y="18"/>
                      <a:pt x="5" y="14"/>
                    </a:cubicBezTo>
                    <a:cubicBezTo>
                      <a:pt x="19" y="0"/>
                      <a:pt x="55" y="43"/>
                      <a:pt x="35" y="50"/>
                    </a:cubicBezTo>
                    <a:cubicBezTo>
                      <a:pt x="33" y="51"/>
                      <a:pt x="28" y="51"/>
                      <a:pt x="1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9" name="Freeform 199"/>
              <p:cNvSpPr>
                <a:spLocks/>
              </p:cNvSpPr>
              <p:nvPr userDrawn="1"/>
            </p:nvSpPr>
            <p:spPr bwMode="auto">
              <a:xfrm>
                <a:off x="-2" y="599"/>
                <a:ext cx="89" cy="99"/>
              </a:xfrm>
              <a:custGeom>
                <a:avLst/>
                <a:gdLst>
                  <a:gd name="T0" fmla="*/ 0 w 38"/>
                  <a:gd name="T1" fmla="*/ 0 h 42"/>
                  <a:gd name="T2" fmla="*/ 0 w 38"/>
                  <a:gd name="T3" fmla="*/ 17 h 42"/>
                  <a:gd name="T4" fmla="*/ 0 w 38"/>
                  <a:gd name="T5" fmla="*/ 32 h 42"/>
                  <a:gd name="T6" fmla="*/ 2 w 38"/>
                  <a:gd name="T7" fmla="*/ 34 h 42"/>
                  <a:gd name="T8" fmla="*/ 19 w 38"/>
                  <a:gd name="T9" fmla="*/ 41 h 42"/>
                  <a:gd name="T10" fmla="*/ 0 w 38"/>
                  <a:gd name="T11" fmla="*/ 0 h 42"/>
                </a:gdLst>
                <a:ahLst/>
                <a:cxnLst>
                  <a:cxn ang="0">
                    <a:pos x="T0" y="T1"/>
                  </a:cxn>
                  <a:cxn ang="0">
                    <a:pos x="T2" y="T3"/>
                  </a:cxn>
                  <a:cxn ang="0">
                    <a:pos x="T4" y="T5"/>
                  </a:cxn>
                  <a:cxn ang="0">
                    <a:pos x="T6" y="T7"/>
                  </a:cxn>
                  <a:cxn ang="0">
                    <a:pos x="T8" y="T9"/>
                  </a:cxn>
                  <a:cxn ang="0">
                    <a:pos x="T10" y="T11"/>
                  </a:cxn>
                </a:cxnLst>
                <a:rect l="0" t="0" r="r" b="b"/>
                <a:pathLst>
                  <a:path w="38" h="42">
                    <a:moveTo>
                      <a:pt x="0" y="0"/>
                    </a:moveTo>
                    <a:cubicBezTo>
                      <a:pt x="0" y="6"/>
                      <a:pt x="0" y="11"/>
                      <a:pt x="0" y="17"/>
                    </a:cubicBezTo>
                    <a:cubicBezTo>
                      <a:pt x="0" y="22"/>
                      <a:pt x="0" y="27"/>
                      <a:pt x="0" y="32"/>
                    </a:cubicBezTo>
                    <a:cubicBezTo>
                      <a:pt x="0" y="32"/>
                      <a:pt x="1" y="33"/>
                      <a:pt x="2" y="34"/>
                    </a:cubicBezTo>
                    <a:cubicBezTo>
                      <a:pt x="11" y="42"/>
                      <a:pt x="17" y="42"/>
                      <a:pt x="19" y="41"/>
                    </a:cubicBezTo>
                    <a:cubicBezTo>
                      <a:pt x="38" y="34"/>
                      <a:pt x="17"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0" name="Freeform 200"/>
              <p:cNvSpPr>
                <a:spLocks/>
              </p:cNvSpPr>
              <p:nvPr userDrawn="1"/>
            </p:nvSpPr>
            <p:spPr bwMode="auto">
              <a:xfrm>
                <a:off x="525" y="1382"/>
                <a:ext cx="104" cy="109"/>
              </a:xfrm>
              <a:custGeom>
                <a:avLst/>
                <a:gdLst>
                  <a:gd name="T0" fmla="*/ 13 w 44"/>
                  <a:gd name="T1" fmla="*/ 38 h 46"/>
                  <a:gd name="T2" fmla="*/ 5 w 44"/>
                  <a:gd name="T3" fmla="*/ 11 h 46"/>
                  <a:gd name="T4" fmla="*/ 27 w 44"/>
                  <a:gd name="T5" fmla="*/ 45 h 46"/>
                  <a:gd name="T6" fmla="*/ 13 w 44"/>
                  <a:gd name="T7" fmla="*/ 38 h 46"/>
                </a:gdLst>
                <a:ahLst/>
                <a:cxnLst>
                  <a:cxn ang="0">
                    <a:pos x="T0" y="T1"/>
                  </a:cxn>
                  <a:cxn ang="0">
                    <a:pos x="T2" y="T3"/>
                  </a:cxn>
                  <a:cxn ang="0">
                    <a:pos x="T4" y="T5"/>
                  </a:cxn>
                  <a:cxn ang="0">
                    <a:pos x="T6" y="T7"/>
                  </a:cxn>
                </a:cxnLst>
                <a:rect l="0" t="0" r="r" b="b"/>
                <a:pathLst>
                  <a:path w="44" h="46">
                    <a:moveTo>
                      <a:pt x="13" y="38"/>
                    </a:moveTo>
                    <a:cubicBezTo>
                      <a:pt x="5" y="28"/>
                      <a:pt x="0" y="14"/>
                      <a:pt x="5" y="11"/>
                    </a:cubicBezTo>
                    <a:cubicBezTo>
                      <a:pt x="18" y="0"/>
                      <a:pt x="44" y="39"/>
                      <a:pt x="27" y="45"/>
                    </a:cubicBezTo>
                    <a:cubicBezTo>
                      <a:pt x="25" y="46"/>
                      <a:pt x="21" y="46"/>
                      <a:pt x="1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1" name="Freeform 201"/>
              <p:cNvSpPr>
                <a:spLocks/>
              </p:cNvSpPr>
              <p:nvPr userDrawn="1"/>
            </p:nvSpPr>
            <p:spPr bwMode="auto">
              <a:xfrm>
                <a:off x="662" y="2123"/>
                <a:ext cx="97" cy="151"/>
              </a:xfrm>
              <a:custGeom>
                <a:avLst/>
                <a:gdLst>
                  <a:gd name="T0" fmla="*/ 1 w 41"/>
                  <a:gd name="T1" fmla="*/ 30 h 64"/>
                  <a:gd name="T2" fmla="*/ 12 w 41"/>
                  <a:gd name="T3" fmla="*/ 6 h 64"/>
                  <a:gd name="T4" fmla="*/ 1 w 41"/>
                  <a:gd name="T5" fmla="*/ 30 h 64"/>
                </a:gdLst>
                <a:ahLst/>
                <a:cxnLst>
                  <a:cxn ang="0">
                    <a:pos x="T0" y="T1"/>
                  </a:cxn>
                  <a:cxn ang="0">
                    <a:pos x="T2" y="T3"/>
                  </a:cxn>
                  <a:cxn ang="0">
                    <a:pos x="T4" y="T5"/>
                  </a:cxn>
                </a:cxnLst>
                <a:rect l="0" t="0" r="r" b="b"/>
                <a:pathLst>
                  <a:path w="41" h="64">
                    <a:moveTo>
                      <a:pt x="1" y="30"/>
                    </a:moveTo>
                    <a:cubicBezTo>
                      <a:pt x="0" y="15"/>
                      <a:pt x="7" y="7"/>
                      <a:pt x="12" y="6"/>
                    </a:cubicBezTo>
                    <a:cubicBezTo>
                      <a:pt x="41" y="0"/>
                      <a:pt x="2" y="64"/>
                      <a:pt x="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2" name="Freeform 202"/>
              <p:cNvSpPr>
                <a:spLocks/>
              </p:cNvSpPr>
              <p:nvPr userDrawn="1"/>
            </p:nvSpPr>
            <p:spPr bwMode="auto">
              <a:xfrm>
                <a:off x="667" y="1749"/>
                <a:ext cx="59" cy="104"/>
              </a:xfrm>
              <a:custGeom>
                <a:avLst/>
                <a:gdLst>
                  <a:gd name="T0" fmla="*/ 3 w 25"/>
                  <a:gd name="T1" fmla="*/ 35 h 44"/>
                  <a:gd name="T2" fmla="*/ 6 w 25"/>
                  <a:gd name="T3" fmla="*/ 10 h 44"/>
                  <a:gd name="T4" fmla="*/ 11 w 25"/>
                  <a:gd name="T5" fmla="*/ 43 h 44"/>
                  <a:gd name="T6" fmla="*/ 3 w 25"/>
                  <a:gd name="T7" fmla="*/ 35 h 44"/>
                </a:gdLst>
                <a:ahLst/>
                <a:cxnLst>
                  <a:cxn ang="0">
                    <a:pos x="T0" y="T1"/>
                  </a:cxn>
                  <a:cxn ang="0">
                    <a:pos x="T2" y="T3"/>
                  </a:cxn>
                  <a:cxn ang="0">
                    <a:pos x="T4" y="T5"/>
                  </a:cxn>
                  <a:cxn ang="0">
                    <a:pos x="T6" y="T7"/>
                  </a:cxn>
                </a:cxnLst>
                <a:rect l="0" t="0" r="r" b="b"/>
                <a:pathLst>
                  <a:path w="25" h="44">
                    <a:moveTo>
                      <a:pt x="3" y="35"/>
                    </a:moveTo>
                    <a:cubicBezTo>
                      <a:pt x="0" y="25"/>
                      <a:pt x="1" y="13"/>
                      <a:pt x="6" y="10"/>
                    </a:cubicBezTo>
                    <a:cubicBezTo>
                      <a:pt x="21" y="0"/>
                      <a:pt x="25" y="40"/>
                      <a:pt x="11" y="43"/>
                    </a:cubicBezTo>
                    <a:cubicBezTo>
                      <a:pt x="10" y="44"/>
                      <a:pt x="6" y="43"/>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3" name="Freeform 203"/>
              <p:cNvSpPr>
                <a:spLocks/>
              </p:cNvSpPr>
              <p:nvPr userDrawn="1"/>
            </p:nvSpPr>
            <p:spPr bwMode="auto">
              <a:xfrm>
                <a:off x="525" y="2892"/>
                <a:ext cx="73" cy="92"/>
              </a:xfrm>
              <a:custGeom>
                <a:avLst/>
                <a:gdLst>
                  <a:gd name="T0" fmla="*/ 1 w 31"/>
                  <a:gd name="T1" fmla="*/ 24 h 39"/>
                  <a:gd name="T2" fmla="*/ 15 w 31"/>
                  <a:gd name="T3" fmla="*/ 0 h 39"/>
                  <a:gd name="T4" fmla="*/ 12 w 31"/>
                  <a:gd name="T5" fmla="*/ 39 h 39"/>
                  <a:gd name="T6" fmla="*/ 1 w 31"/>
                  <a:gd name="T7" fmla="*/ 24 h 39"/>
                </a:gdLst>
                <a:ahLst/>
                <a:cxnLst>
                  <a:cxn ang="0">
                    <a:pos x="T0" y="T1"/>
                  </a:cxn>
                  <a:cxn ang="0">
                    <a:pos x="T2" y="T3"/>
                  </a:cxn>
                  <a:cxn ang="0">
                    <a:pos x="T4" y="T5"/>
                  </a:cxn>
                  <a:cxn ang="0">
                    <a:pos x="T6" y="T7"/>
                  </a:cxn>
                </a:cxnLst>
                <a:rect l="0" t="0" r="r" b="b"/>
                <a:pathLst>
                  <a:path w="31" h="39">
                    <a:moveTo>
                      <a:pt x="1" y="24"/>
                    </a:moveTo>
                    <a:cubicBezTo>
                      <a:pt x="0" y="9"/>
                      <a:pt x="9" y="0"/>
                      <a:pt x="15" y="0"/>
                    </a:cubicBezTo>
                    <a:cubicBezTo>
                      <a:pt x="31" y="1"/>
                      <a:pt x="30" y="36"/>
                      <a:pt x="12" y="39"/>
                    </a:cubicBezTo>
                    <a:cubicBezTo>
                      <a:pt x="6" y="39"/>
                      <a:pt x="1" y="35"/>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94" name="Freeform 204"/>
              <p:cNvSpPr>
                <a:spLocks/>
              </p:cNvSpPr>
              <p:nvPr userDrawn="1"/>
            </p:nvSpPr>
            <p:spPr bwMode="auto">
              <a:xfrm>
                <a:off x="591" y="2506"/>
                <a:ext cx="76" cy="99"/>
              </a:xfrm>
              <a:custGeom>
                <a:avLst/>
                <a:gdLst>
                  <a:gd name="T0" fmla="*/ 0 w 32"/>
                  <a:gd name="T1" fmla="*/ 31 h 42"/>
                  <a:gd name="T2" fmla="*/ 12 w 32"/>
                  <a:gd name="T3" fmla="*/ 6 h 42"/>
                  <a:gd name="T4" fmla="*/ 7 w 32"/>
                  <a:gd name="T5" fmla="*/ 42 h 42"/>
                  <a:gd name="T6" fmla="*/ 0 w 32"/>
                  <a:gd name="T7" fmla="*/ 31 h 42"/>
                </a:gdLst>
                <a:ahLst/>
                <a:cxnLst>
                  <a:cxn ang="0">
                    <a:pos x="T0" y="T1"/>
                  </a:cxn>
                  <a:cxn ang="0">
                    <a:pos x="T2" y="T3"/>
                  </a:cxn>
                  <a:cxn ang="0">
                    <a:pos x="T4" y="T5"/>
                  </a:cxn>
                  <a:cxn ang="0">
                    <a:pos x="T6" y="T7"/>
                  </a:cxn>
                </a:cxnLst>
                <a:rect l="0" t="0" r="r" b="b"/>
                <a:pathLst>
                  <a:path w="32" h="42">
                    <a:moveTo>
                      <a:pt x="0" y="31"/>
                    </a:moveTo>
                    <a:cubicBezTo>
                      <a:pt x="0" y="20"/>
                      <a:pt x="5" y="8"/>
                      <a:pt x="12" y="6"/>
                    </a:cubicBezTo>
                    <a:cubicBezTo>
                      <a:pt x="32" y="0"/>
                      <a:pt x="24" y="42"/>
                      <a:pt x="7" y="42"/>
                    </a:cubicBezTo>
                    <a:cubicBezTo>
                      <a:pt x="5" y="42"/>
                      <a:pt x="1" y="40"/>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2" name="Group 406"/>
            <p:cNvGrpSpPr>
              <a:grpSpLocks/>
            </p:cNvGrpSpPr>
            <p:nvPr userDrawn="1"/>
          </p:nvGrpSpPr>
          <p:grpSpPr bwMode="auto">
            <a:xfrm>
              <a:off x="-2" y="19"/>
              <a:ext cx="1261" cy="4330"/>
              <a:chOff x="-2" y="19"/>
              <a:chExt cx="1261" cy="4330"/>
            </a:xfrm>
            <a:grpFill/>
          </p:grpSpPr>
          <p:sp>
            <p:nvSpPr>
              <p:cNvPr id="2195" name="Freeform 206"/>
              <p:cNvSpPr>
                <a:spLocks/>
              </p:cNvSpPr>
              <p:nvPr userDrawn="1"/>
            </p:nvSpPr>
            <p:spPr bwMode="auto">
              <a:xfrm>
                <a:off x="506" y="3242"/>
                <a:ext cx="90" cy="92"/>
              </a:xfrm>
              <a:custGeom>
                <a:avLst/>
                <a:gdLst>
                  <a:gd name="T0" fmla="*/ 4 w 38"/>
                  <a:gd name="T1" fmla="*/ 31 h 39"/>
                  <a:gd name="T2" fmla="*/ 10 w 38"/>
                  <a:gd name="T3" fmla="*/ 7 h 39"/>
                  <a:gd name="T4" fmla="*/ 15 w 38"/>
                  <a:gd name="T5" fmla="*/ 39 h 39"/>
                  <a:gd name="T6" fmla="*/ 4 w 38"/>
                  <a:gd name="T7" fmla="*/ 31 h 39"/>
                </a:gdLst>
                <a:ahLst/>
                <a:cxnLst>
                  <a:cxn ang="0">
                    <a:pos x="T0" y="T1"/>
                  </a:cxn>
                  <a:cxn ang="0">
                    <a:pos x="T2" y="T3"/>
                  </a:cxn>
                  <a:cxn ang="0">
                    <a:pos x="T4" y="T5"/>
                  </a:cxn>
                  <a:cxn ang="0">
                    <a:pos x="T6" y="T7"/>
                  </a:cxn>
                </a:cxnLst>
                <a:rect l="0" t="0" r="r" b="b"/>
                <a:pathLst>
                  <a:path w="38" h="39">
                    <a:moveTo>
                      <a:pt x="4" y="31"/>
                    </a:moveTo>
                    <a:cubicBezTo>
                      <a:pt x="0" y="21"/>
                      <a:pt x="3" y="10"/>
                      <a:pt x="10" y="7"/>
                    </a:cubicBezTo>
                    <a:cubicBezTo>
                      <a:pt x="30" y="0"/>
                      <a:pt x="38" y="39"/>
                      <a:pt x="15" y="39"/>
                    </a:cubicBezTo>
                    <a:cubicBezTo>
                      <a:pt x="12" y="39"/>
                      <a:pt x="7" y="38"/>
                      <a:pt x="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6" name="Freeform 207"/>
              <p:cNvSpPr>
                <a:spLocks/>
              </p:cNvSpPr>
              <p:nvPr userDrawn="1"/>
            </p:nvSpPr>
            <p:spPr bwMode="auto">
              <a:xfrm>
                <a:off x="563" y="3575"/>
                <a:ext cx="88" cy="85"/>
              </a:xfrm>
              <a:custGeom>
                <a:avLst/>
                <a:gdLst>
                  <a:gd name="T0" fmla="*/ 3 w 37"/>
                  <a:gd name="T1" fmla="*/ 24 h 36"/>
                  <a:gd name="T2" fmla="*/ 12 w 37"/>
                  <a:gd name="T3" fmla="*/ 5 h 36"/>
                  <a:gd name="T4" fmla="*/ 19 w 37"/>
                  <a:gd name="T5" fmla="*/ 35 h 36"/>
                  <a:gd name="T6" fmla="*/ 3 w 37"/>
                  <a:gd name="T7" fmla="*/ 24 h 36"/>
                </a:gdLst>
                <a:ahLst/>
                <a:cxnLst>
                  <a:cxn ang="0">
                    <a:pos x="T0" y="T1"/>
                  </a:cxn>
                  <a:cxn ang="0">
                    <a:pos x="T2" y="T3"/>
                  </a:cxn>
                  <a:cxn ang="0">
                    <a:pos x="T4" y="T5"/>
                  </a:cxn>
                  <a:cxn ang="0">
                    <a:pos x="T6" y="T7"/>
                  </a:cxn>
                </a:cxnLst>
                <a:rect l="0" t="0" r="r" b="b"/>
                <a:pathLst>
                  <a:path w="37" h="36">
                    <a:moveTo>
                      <a:pt x="3" y="24"/>
                    </a:moveTo>
                    <a:cubicBezTo>
                      <a:pt x="0" y="15"/>
                      <a:pt x="1" y="7"/>
                      <a:pt x="12" y="5"/>
                    </a:cubicBezTo>
                    <a:cubicBezTo>
                      <a:pt x="32" y="0"/>
                      <a:pt x="37" y="33"/>
                      <a:pt x="19" y="35"/>
                    </a:cubicBezTo>
                    <a:cubicBezTo>
                      <a:pt x="14" y="36"/>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7" name="Freeform 208"/>
              <p:cNvSpPr>
                <a:spLocks/>
              </p:cNvSpPr>
              <p:nvPr userDrawn="1"/>
            </p:nvSpPr>
            <p:spPr bwMode="auto">
              <a:xfrm>
                <a:off x="622" y="3878"/>
                <a:ext cx="95" cy="159"/>
              </a:xfrm>
              <a:custGeom>
                <a:avLst/>
                <a:gdLst>
                  <a:gd name="T0" fmla="*/ 6 w 40"/>
                  <a:gd name="T1" fmla="*/ 36 h 67"/>
                  <a:gd name="T2" fmla="*/ 9 w 40"/>
                  <a:gd name="T3" fmla="*/ 16 h 67"/>
                  <a:gd name="T4" fmla="*/ 6 w 40"/>
                  <a:gd name="T5" fmla="*/ 36 h 67"/>
                </a:gdLst>
                <a:ahLst/>
                <a:cxnLst>
                  <a:cxn ang="0">
                    <a:pos x="T0" y="T1"/>
                  </a:cxn>
                  <a:cxn ang="0">
                    <a:pos x="T2" y="T3"/>
                  </a:cxn>
                  <a:cxn ang="0">
                    <a:pos x="T4" y="T5"/>
                  </a:cxn>
                </a:cxnLst>
                <a:rect l="0" t="0" r="r" b="b"/>
                <a:pathLst>
                  <a:path w="40" h="67">
                    <a:moveTo>
                      <a:pt x="6" y="36"/>
                    </a:moveTo>
                    <a:cubicBezTo>
                      <a:pt x="0" y="26"/>
                      <a:pt x="5" y="18"/>
                      <a:pt x="9" y="16"/>
                    </a:cubicBezTo>
                    <a:cubicBezTo>
                      <a:pt x="40" y="0"/>
                      <a:pt x="28" y="6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8" name="Freeform 209"/>
              <p:cNvSpPr>
                <a:spLocks/>
              </p:cNvSpPr>
              <p:nvPr userDrawn="1"/>
            </p:nvSpPr>
            <p:spPr bwMode="auto">
              <a:xfrm>
                <a:off x="151" y="845"/>
                <a:ext cx="149" cy="140"/>
              </a:xfrm>
              <a:custGeom>
                <a:avLst/>
                <a:gdLst>
                  <a:gd name="T0" fmla="*/ 31 w 63"/>
                  <a:gd name="T1" fmla="*/ 42 h 59"/>
                  <a:gd name="T2" fmla="*/ 61 w 63"/>
                  <a:gd name="T3" fmla="*/ 42 h 59"/>
                  <a:gd name="T4" fmla="*/ 31 w 63"/>
                  <a:gd name="T5" fmla="*/ 42 h 59"/>
                </a:gdLst>
                <a:ahLst/>
                <a:cxnLst>
                  <a:cxn ang="0">
                    <a:pos x="T0" y="T1"/>
                  </a:cxn>
                  <a:cxn ang="0">
                    <a:pos x="T2" y="T3"/>
                  </a:cxn>
                  <a:cxn ang="0">
                    <a:pos x="T4" y="T5"/>
                  </a:cxn>
                </a:cxnLst>
                <a:rect l="0" t="0" r="r" b="b"/>
                <a:pathLst>
                  <a:path w="63" h="59">
                    <a:moveTo>
                      <a:pt x="31" y="42"/>
                    </a:moveTo>
                    <a:cubicBezTo>
                      <a:pt x="0" y="11"/>
                      <a:pt x="58" y="0"/>
                      <a:pt x="61" y="42"/>
                    </a:cubicBezTo>
                    <a:cubicBezTo>
                      <a:pt x="63" y="59"/>
                      <a:pt x="45" y="56"/>
                      <a:pt x="31"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9" name="Freeform 210"/>
              <p:cNvSpPr>
                <a:spLocks/>
              </p:cNvSpPr>
              <p:nvPr userDrawn="1"/>
            </p:nvSpPr>
            <p:spPr bwMode="auto">
              <a:xfrm>
                <a:off x="-2" y="483"/>
                <a:ext cx="14" cy="81"/>
              </a:xfrm>
              <a:custGeom>
                <a:avLst/>
                <a:gdLst>
                  <a:gd name="T0" fmla="*/ 0 w 6"/>
                  <a:gd name="T1" fmla="*/ 0 h 34"/>
                  <a:gd name="T2" fmla="*/ 0 w 6"/>
                  <a:gd name="T3" fmla="*/ 10 h 34"/>
                  <a:gd name="T4" fmla="*/ 0 w 6"/>
                  <a:gd name="T5" fmla="*/ 34 h 34"/>
                  <a:gd name="T6" fmla="*/ 0 w 6"/>
                  <a:gd name="T7" fmla="*/ 0 h 34"/>
                </a:gdLst>
                <a:ahLst/>
                <a:cxnLst>
                  <a:cxn ang="0">
                    <a:pos x="T0" y="T1"/>
                  </a:cxn>
                  <a:cxn ang="0">
                    <a:pos x="T2" y="T3"/>
                  </a:cxn>
                  <a:cxn ang="0">
                    <a:pos x="T4" y="T5"/>
                  </a:cxn>
                  <a:cxn ang="0">
                    <a:pos x="T6" y="T7"/>
                  </a:cxn>
                </a:cxnLst>
                <a:rect l="0" t="0" r="r" b="b"/>
                <a:pathLst>
                  <a:path w="6" h="34">
                    <a:moveTo>
                      <a:pt x="0" y="0"/>
                    </a:moveTo>
                    <a:cubicBezTo>
                      <a:pt x="0" y="4"/>
                      <a:pt x="0" y="8"/>
                      <a:pt x="0" y="10"/>
                    </a:cubicBezTo>
                    <a:cubicBezTo>
                      <a:pt x="0" y="18"/>
                      <a:pt x="0" y="26"/>
                      <a:pt x="0" y="34"/>
                    </a:cubicBezTo>
                    <a:cubicBezTo>
                      <a:pt x="6" y="28"/>
                      <a:pt x="6" y="1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0" name="Freeform 211"/>
              <p:cNvSpPr>
                <a:spLocks/>
              </p:cNvSpPr>
              <p:nvPr userDrawn="1"/>
            </p:nvSpPr>
            <p:spPr bwMode="auto">
              <a:xfrm>
                <a:off x="693" y="4235"/>
                <a:ext cx="78" cy="107"/>
              </a:xfrm>
              <a:custGeom>
                <a:avLst/>
                <a:gdLst>
                  <a:gd name="T0" fmla="*/ 4 w 33"/>
                  <a:gd name="T1" fmla="*/ 21 h 45"/>
                  <a:gd name="T2" fmla="*/ 8 w 33"/>
                  <a:gd name="T3" fmla="*/ 6 h 45"/>
                  <a:gd name="T4" fmla="*/ 4 w 33"/>
                  <a:gd name="T5" fmla="*/ 21 h 45"/>
                </a:gdLst>
                <a:ahLst/>
                <a:cxnLst>
                  <a:cxn ang="0">
                    <a:pos x="T0" y="T1"/>
                  </a:cxn>
                  <a:cxn ang="0">
                    <a:pos x="T2" y="T3"/>
                  </a:cxn>
                  <a:cxn ang="0">
                    <a:pos x="T4" y="T5"/>
                  </a:cxn>
                </a:cxnLst>
                <a:rect l="0" t="0" r="r" b="b"/>
                <a:pathLst>
                  <a:path w="33" h="45">
                    <a:moveTo>
                      <a:pt x="4" y="21"/>
                    </a:moveTo>
                    <a:cubicBezTo>
                      <a:pt x="0" y="14"/>
                      <a:pt x="1" y="8"/>
                      <a:pt x="8" y="6"/>
                    </a:cubicBezTo>
                    <a:cubicBezTo>
                      <a:pt x="33" y="0"/>
                      <a:pt x="17" y="45"/>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1" name="Freeform 212"/>
              <p:cNvSpPr>
                <a:spLocks/>
              </p:cNvSpPr>
              <p:nvPr userDrawn="1"/>
            </p:nvSpPr>
            <p:spPr bwMode="auto">
              <a:xfrm>
                <a:off x="440" y="1247"/>
                <a:ext cx="128" cy="130"/>
              </a:xfrm>
              <a:custGeom>
                <a:avLst/>
                <a:gdLst>
                  <a:gd name="T0" fmla="*/ 27 w 54"/>
                  <a:gd name="T1" fmla="*/ 39 h 55"/>
                  <a:gd name="T2" fmla="*/ 54 w 54"/>
                  <a:gd name="T3" fmla="*/ 40 h 55"/>
                  <a:gd name="T4" fmla="*/ 27 w 54"/>
                  <a:gd name="T5" fmla="*/ 39 h 55"/>
                </a:gdLst>
                <a:ahLst/>
                <a:cxnLst>
                  <a:cxn ang="0">
                    <a:pos x="T0" y="T1"/>
                  </a:cxn>
                  <a:cxn ang="0">
                    <a:pos x="T2" y="T3"/>
                  </a:cxn>
                  <a:cxn ang="0">
                    <a:pos x="T4" y="T5"/>
                  </a:cxn>
                </a:cxnLst>
                <a:rect l="0" t="0" r="r" b="b"/>
                <a:pathLst>
                  <a:path w="54" h="55">
                    <a:moveTo>
                      <a:pt x="27" y="39"/>
                    </a:moveTo>
                    <a:cubicBezTo>
                      <a:pt x="0" y="9"/>
                      <a:pt x="53" y="0"/>
                      <a:pt x="54" y="40"/>
                    </a:cubicBezTo>
                    <a:cubicBezTo>
                      <a:pt x="54" y="55"/>
                      <a:pt x="39" y="52"/>
                      <a:pt x="2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2" name="Freeform 213"/>
              <p:cNvSpPr>
                <a:spLocks/>
              </p:cNvSpPr>
              <p:nvPr userDrawn="1"/>
            </p:nvSpPr>
            <p:spPr bwMode="auto">
              <a:xfrm>
                <a:off x="669" y="1628"/>
                <a:ext cx="74" cy="114"/>
              </a:xfrm>
              <a:custGeom>
                <a:avLst/>
                <a:gdLst>
                  <a:gd name="T0" fmla="*/ 4 w 31"/>
                  <a:gd name="T1" fmla="*/ 34 h 48"/>
                  <a:gd name="T2" fmla="*/ 9 w 31"/>
                  <a:gd name="T3" fmla="*/ 8 h 48"/>
                  <a:gd name="T4" fmla="*/ 16 w 31"/>
                  <a:gd name="T5" fmla="*/ 45 h 48"/>
                  <a:gd name="T6" fmla="*/ 4 w 31"/>
                  <a:gd name="T7" fmla="*/ 34 h 48"/>
                </a:gdLst>
                <a:ahLst/>
                <a:cxnLst>
                  <a:cxn ang="0">
                    <a:pos x="T0" y="T1"/>
                  </a:cxn>
                  <a:cxn ang="0">
                    <a:pos x="T2" y="T3"/>
                  </a:cxn>
                  <a:cxn ang="0">
                    <a:pos x="T4" y="T5"/>
                  </a:cxn>
                  <a:cxn ang="0">
                    <a:pos x="T6" y="T7"/>
                  </a:cxn>
                </a:cxnLst>
                <a:rect l="0" t="0" r="r" b="b"/>
                <a:pathLst>
                  <a:path w="31" h="48">
                    <a:moveTo>
                      <a:pt x="4" y="34"/>
                    </a:moveTo>
                    <a:cubicBezTo>
                      <a:pt x="0" y="21"/>
                      <a:pt x="3" y="12"/>
                      <a:pt x="9" y="8"/>
                    </a:cubicBezTo>
                    <a:cubicBezTo>
                      <a:pt x="22" y="0"/>
                      <a:pt x="31" y="39"/>
                      <a:pt x="16" y="45"/>
                    </a:cubicBezTo>
                    <a:cubicBezTo>
                      <a:pt x="11" y="48"/>
                      <a:pt x="7" y="44"/>
                      <a:pt x="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3" name="Freeform 214"/>
              <p:cNvSpPr>
                <a:spLocks/>
              </p:cNvSpPr>
              <p:nvPr userDrawn="1"/>
            </p:nvSpPr>
            <p:spPr bwMode="auto">
              <a:xfrm>
                <a:off x="568" y="2776"/>
                <a:ext cx="73" cy="94"/>
              </a:xfrm>
              <a:custGeom>
                <a:avLst/>
                <a:gdLst>
                  <a:gd name="T0" fmla="*/ 0 w 31"/>
                  <a:gd name="T1" fmla="*/ 25 h 40"/>
                  <a:gd name="T2" fmla="*/ 15 w 31"/>
                  <a:gd name="T3" fmla="*/ 1 h 40"/>
                  <a:gd name="T4" fmla="*/ 10 w 31"/>
                  <a:gd name="T5" fmla="*/ 40 h 40"/>
                  <a:gd name="T6" fmla="*/ 0 w 31"/>
                  <a:gd name="T7" fmla="*/ 25 h 40"/>
                </a:gdLst>
                <a:ahLst/>
                <a:cxnLst>
                  <a:cxn ang="0">
                    <a:pos x="T0" y="T1"/>
                  </a:cxn>
                  <a:cxn ang="0">
                    <a:pos x="T2" y="T3"/>
                  </a:cxn>
                  <a:cxn ang="0">
                    <a:pos x="T4" y="T5"/>
                  </a:cxn>
                  <a:cxn ang="0">
                    <a:pos x="T6" y="T7"/>
                  </a:cxn>
                </a:cxnLst>
                <a:rect l="0" t="0" r="r" b="b"/>
                <a:pathLst>
                  <a:path w="31" h="40">
                    <a:moveTo>
                      <a:pt x="0" y="25"/>
                    </a:moveTo>
                    <a:cubicBezTo>
                      <a:pt x="0" y="10"/>
                      <a:pt x="9" y="0"/>
                      <a:pt x="15" y="1"/>
                    </a:cubicBezTo>
                    <a:cubicBezTo>
                      <a:pt x="31" y="2"/>
                      <a:pt x="27" y="37"/>
                      <a:pt x="10" y="40"/>
                    </a:cubicBezTo>
                    <a:cubicBezTo>
                      <a:pt x="4" y="40"/>
                      <a:pt x="0" y="36"/>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4" name="Freeform 215"/>
              <p:cNvSpPr>
                <a:spLocks/>
              </p:cNvSpPr>
              <p:nvPr userDrawn="1"/>
            </p:nvSpPr>
            <p:spPr bwMode="auto">
              <a:xfrm>
                <a:off x="695" y="2002"/>
                <a:ext cx="57" cy="102"/>
              </a:xfrm>
              <a:custGeom>
                <a:avLst/>
                <a:gdLst>
                  <a:gd name="T0" fmla="*/ 2 w 24"/>
                  <a:gd name="T1" fmla="*/ 34 h 43"/>
                  <a:gd name="T2" fmla="*/ 8 w 24"/>
                  <a:gd name="T3" fmla="*/ 8 h 43"/>
                  <a:gd name="T4" fmla="*/ 8 w 24"/>
                  <a:gd name="T5" fmla="*/ 43 h 43"/>
                  <a:gd name="T6" fmla="*/ 2 w 24"/>
                  <a:gd name="T7" fmla="*/ 34 h 43"/>
                </a:gdLst>
                <a:ahLst/>
                <a:cxnLst>
                  <a:cxn ang="0">
                    <a:pos x="T0" y="T1"/>
                  </a:cxn>
                  <a:cxn ang="0">
                    <a:pos x="T2" y="T3"/>
                  </a:cxn>
                  <a:cxn ang="0">
                    <a:pos x="T4" y="T5"/>
                  </a:cxn>
                  <a:cxn ang="0">
                    <a:pos x="T6" y="T7"/>
                  </a:cxn>
                </a:cxnLst>
                <a:rect l="0" t="0" r="r" b="b"/>
                <a:pathLst>
                  <a:path w="24" h="43">
                    <a:moveTo>
                      <a:pt x="2" y="34"/>
                    </a:moveTo>
                    <a:cubicBezTo>
                      <a:pt x="0" y="23"/>
                      <a:pt x="3" y="11"/>
                      <a:pt x="8" y="8"/>
                    </a:cubicBezTo>
                    <a:cubicBezTo>
                      <a:pt x="24" y="0"/>
                      <a:pt x="22" y="41"/>
                      <a:pt x="8" y="43"/>
                    </a:cubicBezTo>
                    <a:cubicBezTo>
                      <a:pt x="7" y="43"/>
                      <a:pt x="3" y="42"/>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5" name="Freeform 216"/>
              <p:cNvSpPr>
                <a:spLocks/>
              </p:cNvSpPr>
              <p:nvPr userDrawn="1"/>
            </p:nvSpPr>
            <p:spPr bwMode="auto">
              <a:xfrm>
                <a:off x="532" y="3145"/>
                <a:ext cx="85" cy="90"/>
              </a:xfrm>
              <a:custGeom>
                <a:avLst/>
                <a:gdLst>
                  <a:gd name="T0" fmla="*/ 2 w 36"/>
                  <a:gd name="T1" fmla="*/ 23 h 38"/>
                  <a:gd name="T2" fmla="*/ 14 w 36"/>
                  <a:gd name="T3" fmla="*/ 1 h 38"/>
                  <a:gd name="T4" fmla="*/ 16 w 36"/>
                  <a:gd name="T5" fmla="*/ 37 h 38"/>
                  <a:gd name="T6" fmla="*/ 2 w 36"/>
                  <a:gd name="T7" fmla="*/ 23 h 38"/>
                </a:gdLst>
                <a:ahLst/>
                <a:cxnLst>
                  <a:cxn ang="0">
                    <a:pos x="T0" y="T1"/>
                  </a:cxn>
                  <a:cxn ang="0">
                    <a:pos x="T2" y="T3"/>
                  </a:cxn>
                  <a:cxn ang="0">
                    <a:pos x="T4" y="T5"/>
                  </a:cxn>
                  <a:cxn ang="0">
                    <a:pos x="T6" y="T7"/>
                  </a:cxn>
                </a:cxnLst>
                <a:rect l="0" t="0" r="r" b="b"/>
                <a:pathLst>
                  <a:path w="36" h="38">
                    <a:moveTo>
                      <a:pt x="2" y="23"/>
                    </a:moveTo>
                    <a:cubicBezTo>
                      <a:pt x="0" y="9"/>
                      <a:pt x="7" y="1"/>
                      <a:pt x="14" y="1"/>
                    </a:cubicBezTo>
                    <a:cubicBezTo>
                      <a:pt x="31" y="0"/>
                      <a:pt x="36" y="34"/>
                      <a:pt x="16" y="37"/>
                    </a:cubicBezTo>
                    <a:cubicBezTo>
                      <a:pt x="9" y="38"/>
                      <a:pt x="4" y="34"/>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6" name="Freeform 217"/>
              <p:cNvSpPr>
                <a:spLocks/>
              </p:cNvSpPr>
              <p:nvPr userDrawn="1"/>
            </p:nvSpPr>
            <p:spPr bwMode="auto">
              <a:xfrm>
                <a:off x="641" y="2388"/>
                <a:ext cx="73" cy="101"/>
              </a:xfrm>
              <a:custGeom>
                <a:avLst/>
                <a:gdLst>
                  <a:gd name="T0" fmla="*/ 1 w 31"/>
                  <a:gd name="T1" fmla="*/ 32 h 43"/>
                  <a:gd name="T2" fmla="*/ 12 w 31"/>
                  <a:gd name="T3" fmla="*/ 6 h 43"/>
                  <a:gd name="T4" fmla="*/ 7 w 31"/>
                  <a:gd name="T5" fmla="*/ 42 h 43"/>
                  <a:gd name="T6" fmla="*/ 1 w 31"/>
                  <a:gd name="T7" fmla="*/ 32 h 43"/>
                </a:gdLst>
                <a:ahLst/>
                <a:cxnLst>
                  <a:cxn ang="0">
                    <a:pos x="T0" y="T1"/>
                  </a:cxn>
                  <a:cxn ang="0">
                    <a:pos x="T2" y="T3"/>
                  </a:cxn>
                  <a:cxn ang="0">
                    <a:pos x="T4" y="T5"/>
                  </a:cxn>
                  <a:cxn ang="0">
                    <a:pos x="T6" y="T7"/>
                  </a:cxn>
                </a:cxnLst>
                <a:rect l="0" t="0" r="r" b="b"/>
                <a:pathLst>
                  <a:path w="31" h="43">
                    <a:moveTo>
                      <a:pt x="1" y="32"/>
                    </a:moveTo>
                    <a:cubicBezTo>
                      <a:pt x="0" y="21"/>
                      <a:pt x="5" y="8"/>
                      <a:pt x="12" y="6"/>
                    </a:cubicBezTo>
                    <a:cubicBezTo>
                      <a:pt x="31" y="0"/>
                      <a:pt x="24" y="43"/>
                      <a:pt x="7" y="42"/>
                    </a:cubicBezTo>
                    <a:cubicBezTo>
                      <a:pt x="5" y="42"/>
                      <a:pt x="1" y="41"/>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7" name="Freeform 218"/>
              <p:cNvSpPr>
                <a:spLocks/>
              </p:cNvSpPr>
              <p:nvPr userDrawn="1"/>
            </p:nvSpPr>
            <p:spPr bwMode="auto">
              <a:xfrm>
                <a:off x="572" y="3457"/>
                <a:ext cx="119" cy="161"/>
              </a:xfrm>
              <a:custGeom>
                <a:avLst/>
                <a:gdLst>
                  <a:gd name="T0" fmla="*/ 5 w 50"/>
                  <a:gd name="T1" fmla="*/ 33 h 68"/>
                  <a:gd name="T2" fmla="*/ 12 w 50"/>
                  <a:gd name="T3" fmla="*/ 12 h 68"/>
                  <a:gd name="T4" fmla="*/ 5 w 50"/>
                  <a:gd name="T5" fmla="*/ 33 h 68"/>
                </a:gdLst>
                <a:ahLst/>
                <a:cxnLst>
                  <a:cxn ang="0">
                    <a:pos x="T0" y="T1"/>
                  </a:cxn>
                  <a:cxn ang="0">
                    <a:pos x="T2" y="T3"/>
                  </a:cxn>
                  <a:cxn ang="0">
                    <a:pos x="T4" y="T5"/>
                  </a:cxn>
                </a:cxnLst>
                <a:rect l="0" t="0" r="r" b="b"/>
                <a:pathLst>
                  <a:path w="50" h="68">
                    <a:moveTo>
                      <a:pt x="5" y="33"/>
                    </a:moveTo>
                    <a:cubicBezTo>
                      <a:pt x="0" y="20"/>
                      <a:pt x="5" y="14"/>
                      <a:pt x="12" y="12"/>
                    </a:cubicBezTo>
                    <a:cubicBezTo>
                      <a:pt x="50" y="0"/>
                      <a:pt x="20" y="68"/>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8" name="Freeform 219"/>
              <p:cNvSpPr>
                <a:spLocks/>
              </p:cNvSpPr>
              <p:nvPr userDrawn="1"/>
            </p:nvSpPr>
            <p:spPr bwMode="auto">
              <a:xfrm>
                <a:off x="625" y="3812"/>
                <a:ext cx="85" cy="92"/>
              </a:xfrm>
              <a:custGeom>
                <a:avLst/>
                <a:gdLst>
                  <a:gd name="T0" fmla="*/ 9 w 36"/>
                  <a:gd name="T1" fmla="*/ 4 h 39"/>
                  <a:gd name="T2" fmla="*/ 28 w 36"/>
                  <a:gd name="T3" fmla="*/ 4 h 39"/>
                  <a:gd name="T4" fmla="*/ 31 w 36"/>
                  <a:gd name="T5" fmla="*/ 27 h 39"/>
                  <a:gd name="T6" fmla="*/ 9 w 36"/>
                  <a:gd name="T7" fmla="*/ 4 h 39"/>
                </a:gdLst>
                <a:ahLst/>
                <a:cxnLst>
                  <a:cxn ang="0">
                    <a:pos x="T0" y="T1"/>
                  </a:cxn>
                  <a:cxn ang="0">
                    <a:pos x="T2" y="T3"/>
                  </a:cxn>
                  <a:cxn ang="0">
                    <a:pos x="T4" y="T5"/>
                  </a:cxn>
                  <a:cxn ang="0">
                    <a:pos x="T6" y="T7"/>
                  </a:cxn>
                </a:cxnLst>
                <a:rect l="0" t="0" r="r" b="b"/>
                <a:pathLst>
                  <a:path w="36" h="39">
                    <a:moveTo>
                      <a:pt x="9" y="4"/>
                    </a:moveTo>
                    <a:cubicBezTo>
                      <a:pt x="14" y="1"/>
                      <a:pt x="24" y="0"/>
                      <a:pt x="28" y="4"/>
                    </a:cubicBezTo>
                    <a:cubicBezTo>
                      <a:pt x="34" y="8"/>
                      <a:pt x="36" y="22"/>
                      <a:pt x="31" y="27"/>
                    </a:cubicBezTo>
                    <a:cubicBezTo>
                      <a:pt x="16"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9" name="Freeform 220"/>
              <p:cNvSpPr>
                <a:spLocks/>
              </p:cNvSpPr>
              <p:nvPr userDrawn="1"/>
            </p:nvSpPr>
            <p:spPr bwMode="auto">
              <a:xfrm>
                <a:off x="700" y="4131"/>
                <a:ext cx="90" cy="114"/>
              </a:xfrm>
              <a:custGeom>
                <a:avLst/>
                <a:gdLst>
                  <a:gd name="T0" fmla="*/ 5 w 38"/>
                  <a:gd name="T1" fmla="*/ 22 h 48"/>
                  <a:gd name="T2" fmla="*/ 11 w 38"/>
                  <a:gd name="T3" fmla="*/ 5 h 48"/>
                  <a:gd name="T4" fmla="*/ 5 w 38"/>
                  <a:gd name="T5" fmla="*/ 22 h 48"/>
                </a:gdLst>
                <a:ahLst/>
                <a:cxnLst>
                  <a:cxn ang="0">
                    <a:pos x="T0" y="T1"/>
                  </a:cxn>
                  <a:cxn ang="0">
                    <a:pos x="T2" y="T3"/>
                  </a:cxn>
                  <a:cxn ang="0">
                    <a:pos x="T4" y="T5"/>
                  </a:cxn>
                </a:cxnLst>
                <a:rect l="0" t="0" r="r" b="b"/>
                <a:pathLst>
                  <a:path w="38" h="48">
                    <a:moveTo>
                      <a:pt x="5" y="22"/>
                    </a:moveTo>
                    <a:cubicBezTo>
                      <a:pt x="0" y="12"/>
                      <a:pt x="5" y="6"/>
                      <a:pt x="11" y="5"/>
                    </a:cubicBezTo>
                    <a:cubicBezTo>
                      <a:pt x="38" y="0"/>
                      <a:pt x="17" y="48"/>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0" name="Freeform 221"/>
              <p:cNvSpPr>
                <a:spLocks/>
              </p:cNvSpPr>
              <p:nvPr userDrawn="1"/>
            </p:nvSpPr>
            <p:spPr bwMode="auto">
              <a:xfrm>
                <a:off x="128" y="703"/>
                <a:ext cx="123" cy="147"/>
              </a:xfrm>
              <a:custGeom>
                <a:avLst/>
                <a:gdLst>
                  <a:gd name="T0" fmla="*/ 18 w 52"/>
                  <a:gd name="T1" fmla="*/ 48 h 62"/>
                  <a:gd name="T2" fmla="*/ 6 w 52"/>
                  <a:gd name="T3" fmla="*/ 15 h 62"/>
                  <a:gd name="T4" fmla="*/ 43 w 52"/>
                  <a:gd name="T5" fmla="*/ 53 h 62"/>
                  <a:gd name="T6" fmla="*/ 18 w 52"/>
                  <a:gd name="T7" fmla="*/ 48 h 62"/>
                </a:gdLst>
                <a:ahLst/>
                <a:cxnLst>
                  <a:cxn ang="0">
                    <a:pos x="T0" y="T1"/>
                  </a:cxn>
                  <a:cxn ang="0">
                    <a:pos x="T2" y="T3"/>
                  </a:cxn>
                  <a:cxn ang="0">
                    <a:pos x="T4" y="T5"/>
                  </a:cxn>
                  <a:cxn ang="0">
                    <a:pos x="T6" y="T7"/>
                  </a:cxn>
                </a:cxnLst>
                <a:rect l="0" t="0" r="r" b="b"/>
                <a:pathLst>
                  <a:path w="52" h="62">
                    <a:moveTo>
                      <a:pt x="18" y="48"/>
                    </a:moveTo>
                    <a:cubicBezTo>
                      <a:pt x="0" y="31"/>
                      <a:pt x="1" y="19"/>
                      <a:pt x="6" y="15"/>
                    </a:cubicBezTo>
                    <a:cubicBezTo>
                      <a:pt x="23" y="0"/>
                      <a:pt x="52" y="39"/>
                      <a:pt x="43" y="53"/>
                    </a:cubicBezTo>
                    <a:cubicBezTo>
                      <a:pt x="38" y="62"/>
                      <a:pt x="28" y="58"/>
                      <a:pt x="1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1" name="Freeform 222"/>
              <p:cNvSpPr>
                <a:spLocks/>
              </p:cNvSpPr>
              <p:nvPr userDrawn="1"/>
            </p:nvSpPr>
            <p:spPr bwMode="auto">
              <a:xfrm>
                <a:off x="648" y="1512"/>
                <a:ext cx="88" cy="116"/>
              </a:xfrm>
              <a:custGeom>
                <a:avLst/>
                <a:gdLst>
                  <a:gd name="T0" fmla="*/ 9 w 37"/>
                  <a:gd name="T1" fmla="*/ 36 h 49"/>
                  <a:gd name="T2" fmla="*/ 7 w 37"/>
                  <a:gd name="T3" fmla="*/ 7 h 49"/>
                  <a:gd name="T4" fmla="*/ 25 w 37"/>
                  <a:gd name="T5" fmla="*/ 44 h 49"/>
                  <a:gd name="T6" fmla="*/ 9 w 37"/>
                  <a:gd name="T7" fmla="*/ 36 h 49"/>
                </a:gdLst>
                <a:ahLst/>
                <a:cxnLst>
                  <a:cxn ang="0">
                    <a:pos x="T0" y="T1"/>
                  </a:cxn>
                  <a:cxn ang="0">
                    <a:pos x="T2" y="T3"/>
                  </a:cxn>
                  <a:cxn ang="0">
                    <a:pos x="T4" y="T5"/>
                  </a:cxn>
                  <a:cxn ang="0">
                    <a:pos x="T6" y="T7"/>
                  </a:cxn>
                </a:cxnLst>
                <a:rect l="0" t="0" r="r" b="b"/>
                <a:pathLst>
                  <a:path w="37" h="49">
                    <a:moveTo>
                      <a:pt x="9" y="36"/>
                    </a:moveTo>
                    <a:cubicBezTo>
                      <a:pt x="0" y="21"/>
                      <a:pt x="2" y="10"/>
                      <a:pt x="7" y="7"/>
                    </a:cubicBezTo>
                    <a:cubicBezTo>
                      <a:pt x="20" y="0"/>
                      <a:pt x="37" y="33"/>
                      <a:pt x="25" y="44"/>
                    </a:cubicBezTo>
                    <a:cubicBezTo>
                      <a:pt x="20" y="49"/>
                      <a:pt x="15" y="46"/>
                      <a:pt x="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2" name="Freeform 223"/>
              <p:cNvSpPr>
                <a:spLocks/>
              </p:cNvSpPr>
              <p:nvPr userDrawn="1"/>
            </p:nvSpPr>
            <p:spPr bwMode="auto">
              <a:xfrm>
                <a:off x="421" y="1117"/>
                <a:ext cx="109" cy="137"/>
              </a:xfrm>
              <a:custGeom>
                <a:avLst/>
                <a:gdLst>
                  <a:gd name="T0" fmla="*/ 17 w 46"/>
                  <a:gd name="T1" fmla="*/ 45 h 58"/>
                  <a:gd name="T2" fmla="*/ 5 w 46"/>
                  <a:gd name="T3" fmla="*/ 12 h 58"/>
                  <a:gd name="T4" fmla="*/ 39 w 46"/>
                  <a:gd name="T5" fmla="*/ 50 h 58"/>
                  <a:gd name="T6" fmla="*/ 17 w 46"/>
                  <a:gd name="T7" fmla="*/ 45 h 58"/>
                </a:gdLst>
                <a:ahLst/>
                <a:cxnLst>
                  <a:cxn ang="0">
                    <a:pos x="T0" y="T1"/>
                  </a:cxn>
                  <a:cxn ang="0">
                    <a:pos x="T2" y="T3"/>
                  </a:cxn>
                  <a:cxn ang="0">
                    <a:pos x="T4" y="T5"/>
                  </a:cxn>
                  <a:cxn ang="0">
                    <a:pos x="T6" y="T7"/>
                  </a:cxn>
                </a:cxnLst>
                <a:rect l="0" t="0" r="r" b="b"/>
                <a:pathLst>
                  <a:path w="46" h="58">
                    <a:moveTo>
                      <a:pt x="17" y="45"/>
                    </a:moveTo>
                    <a:cubicBezTo>
                      <a:pt x="0" y="28"/>
                      <a:pt x="1" y="16"/>
                      <a:pt x="5" y="12"/>
                    </a:cubicBezTo>
                    <a:cubicBezTo>
                      <a:pt x="20" y="0"/>
                      <a:pt x="46" y="36"/>
                      <a:pt x="39" y="50"/>
                    </a:cubicBezTo>
                    <a:cubicBezTo>
                      <a:pt x="35" y="58"/>
                      <a:pt x="26" y="54"/>
                      <a:pt x="1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3" name="Freeform 224"/>
              <p:cNvSpPr>
                <a:spLocks/>
              </p:cNvSpPr>
              <p:nvPr userDrawn="1"/>
            </p:nvSpPr>
            <p:spPr bwMode="auto">
              <a:xfrm>
                <a:off x="719" y="1867"/>
                <a:ext cx="88" cy="187"/>
              </a:xfrm>
              <a:custGeom>
                <a:avLst/>
                <a:gdLst>
                  <a:gd name="T0" fmla="*/ 1 w 37"/>
                  <a:gd name="T1" fmla="*/ 39 h 79"/>
                  <a:gd name="T2" fmla="*/ 9 w 37"/>
                  <a:gd name="T3" fmla="*/ 11 h 79"/>
                  <a:gd name="T4" fmla="*/ 1 w 37"/>
                  <a:gd name="T5" fmla="*/ 39 h 79"/>
                </a:gdLst>
                <a:ahLst/>
                <a:cxnLst>
                  <a:cxn ang="0">
                    <a:pos x="T0" y="T1"/>
                  </a:cxn>
                  <a:cxn ang="0">
                    <a:pos x="T2" y="T3"/>
                  </a:cxn>
                  <a:cxn ang="0">
                    <a:pos x="T4" y="T5"/>
                  </a:cxn>
                </a:cxnLst>
                <a:rect l="0" t="0" r="r" b="b"/>
                <a:pathLst>
                  <a:path w="37" h="79">
                    <a:moveTo>
                      <a:pt x="1" y="39"/>
                    </a:moveTo>
                    <a:cubicBezTo>
                      <a:pt x="0" y="27"/>
                      <a:pt x="3" y="14"/>
                      <a:pt x="9" y="11"/>
                    </a:cubicBezTo>
                    <a:cubicBezTo>
                      <a:pt x="37" y="0"/>
                      <a:pt x="6" y="79"/>
                      <a:pt x="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4" name="Freeform 225"/>
              <p:cNvSpPr>
                <a:spLocks/>
              </p:cNvSpPr>
              <p:nvPr userDrawn="1"/>
            </p:nvSpPr>
            <p:spPr bwMode="auto">
              <a:xfrm>
                <a:off x="615" y="2634"/>
                <a:ext cx="102" cy="132"/>
              </a:xfrm>
              <a:custGeom>
                <a:avLst/>
                <a:gdLst>
                  <a:gd name="T0" fmla="*/ 0 w 43"/>
                  <a:gd name="T1" fmla="*/ 36 h 56"/>
                  <a:gd name="T2" fmla="*/ 20 w 43"/>
                  <a:gd name="T3" fmla="*/ 45 h 56"/>
                  <a:gd name="T4" fmla="*/ 0 w 43"/>
                  <a:gd name="T5" fmla="*/ 36 h 56"/>
                </a:gdLst>
                <a:ahLst/>
                <a:cxnLst>
                  <a:cxn ang="0">
                    <a:pos x="T0" y="T1"/>
                  </a:cxn>
                  <a:cxn ang="0">
                    <a:pos x="T2" y="T3"/>
                  </a:cxn>
                  <a:cxn ang="0">
                    <a:pos x="T4" y="T5"/>
                  </a:cxn>
                </a:cxnLst>
                <a:rect l="0" t="0" r="r" b="b"/>
                <a:pathLst>
                  <a:path w="43" h="56">
                    <a:moveTo>
                      <a:pt x="0" y="36"/>
                    </a:moveTo>
                    <a:cubicBezTo>
                      <a:pt x="0" y="0"/>
                      <a:pt x="43" y="18"/>
                      <a:pt x="20" y="45"/>
                    </a:cubicBezTo>
                    <a:cubicBezTo>
                      <a:pt x="10" y="56"/>
                      <a:pt x="0" y="50"/>
                      <a:pt x="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5" name="Freeform 226"/>
              <p:cNvSpPr>
                <a:spLocks/>
              </p:cNvSpPr>
              <p:nvPr userDrawn="1"/>
            </p:nvSpPr>
            <p:spPr bwMode="auto">
              <a:xfrm>
                <a:off x="688" y="2279"/>
                <a:ext cx="67" cy="97"/>
              </a:xfrm>
              <a:custGeom>
                <a:avLst/>
                <a:gdLst>
                  <a:gd name="T0" fmla="*/ 1 w 28"/>
                  <a:gd name="T1" fmla="*/ 25 h 41"/>
                  <a:gd name="T2" fmla="*/ 15 w 28"/>
                  <a:gd name="T3" fmla="*/ 0 h 41"/>
                  <a:gd name="T4" fmla="*/ 9 w 28"/>
                  <a:gd name="T5" fmla="*/ 40 h 41"/>
                  <a:gd name="T6" fmla="*/ 1 w 28"/>
                  <a:gd name="T7" fmla="*/ 25 h 41"/>
                </a:gdLst>
                <a:ahLst/>
                <a:cxnLst>
                  <a:cxn ang="0">
                    <a:pos x="T0" y="T1"/>
                  </a:cxn>
                  <a:cxn ang="0">
                    <a:pos x="T2" y="T3"/>
                  </a:cxn>
                  <a:cxn ang="0">
                    <a:pos x="T4" y="T5"/>
                  </a:cxn>
                  <a:cxn ang="0">
                    <a:pos x="T6" y="T7"/>
                  </a:cxn>
                </a:cxnLst>
                <a:rect l="0" t="0" r="r" b="b"/>
                <a:pathLst>
                  <a:path w="28" h="41">
                    <a:moveTo>
                      <a:pt x="1" y="25"/>
                    </a:moveTo>
                    <a:cubicBezTo>
                      <a:pt x="1" y="10"/>
                      <a:pt x="10" y="0"/>
                      <a:pt x="15" y="0"/>
                    </a:cubicBezTo>
                    <a:cubicBezTo>
                      <a:pt x="28" y="1"/>
                      <a:pt x="24" y="37"/>
                      <a:pt x="9" y="40"/>
                    </a:cubicBezTo>
                    <a:cubicBezTo>
                      <a:pt x="4" y="41"/>
                      <a:pt x="0" y="36"/>
                      <a:pt x="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6" name="Freeform 227"/>
              <p:cNvSpPr>
                <a:spLocks/>
              </p:cNvSpPr>
              <p:nvPr userDrawn="1"/>
            </p:nvSpPr>
            <p:spPr bwMode="auto">
              <a:xfrm>
                <a:off x="565" y="3019"/>
                <a:ext cx="130" cy="173"/>
              </a:xfrm>
              <a:custGeom>
                <a:avLst/>
                <a:gdLst>
                  <a:gd name="T0" fmla="*/ 1 w 55"/>
                  <a:gd name="T1" fmla="*/ 32 h 73"/>
                  <a:gd name="T2" fmla="*/ 14 w 55"/>
                  <a:gd name="T3" fmla="*/ 7 h 73"/>
                  <a:gd name="T4" fmla="*/ 1 w 55"/>
                  <a:gd name="T5" fmla="*/ 32 h 73"/>
                </a:gdLst>
                <a:ahLst/>
                <a:cxnLst>
                  <a:cxn ang="0">
                    <a:pos x="T0" y="T1"/>
                  </a:cxn>
                  <a:cxn ang="0">
                    <a:pos x="T2" y="T3"/>
                  </a:cxn>
                  <a:cxn ang="0">
                    <a:pos x="T4" y="T5"/>
                  </a:cxn>
                </a:cxnLst>
                <a:rect l="0" t="0" r="r" b="b"/>
                <a:pathLst>
                  <a:path w="55" h="73">
                    <a:moveTo>
                      <a:pt x="1" y="32"/>
                    </a:moveTo>
                    <a:cubicBezTo>
                      <a:pt x="0" y="20"/>
                      <a:pt x="5" y="9"/>
                      <a:pt x="14" y="7"/>
                    </a:cubicBezTo>
                    <a:cubicBezTo>
                      <a:pt x="55" y="0"/>
                      <a:pt x="6" y="73"/>
                      <a:pt x="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7" name="Freeform 228"/>
              <p:cNvSpPr>
                <a:spLocks/>
              </p:cNvSpPr>
              <p:nvPr userDrawn="1"/>
            </p:nvSpPr>
            <p:spPr bwMode="auto">
              <a:xfrm>
                <a:off x="648" y="3701"/>
                <a:ext cx="88" cy="82"/>
              </a:xfrm>
              <a:custGeom>
                <a:avLst/>
                <a:gdLst>
                  <a:gd name="T0" fmla="*/ 3 w 37"/>
                  <a:gd name="T1" fmla="*/ 24 h 35"/>
                  <a:gd name="T2" fmla="*/ 12 w 37"/>
                  <a:gd name="T3" fmla="*/ 4 h 35"/>
                  <a:gd name="T4" fmla="*/ 19 w 37"/>
                  <a:gd name="T5" fmla="*/ 35 h 35"/>
                  <a:gd name="T6" fmla="*/ 3 w 37"/>
                  <a:gd name="T7" fmla="*/ 24 h 35"/>
                </a:gdLst>
                <a:ahLst/>
                <a:cxnLst>
                  <a:cxn ang="0">
                    <a:pos x="T0" y="T1"/>
                  </a:cxn>
                  <a:cxn ang="0">
                    <a:pos x="T2" y="T3"/>
                  </a:cxn>
                  <a:cxn ang="0">
                    <a:pos x="T4" y="T5"/>
                  </a:cxn>
                  <a:cxn ang="0">
                    <a:pos x="T6" y="T7"/>
                  </a:cxn>
                </a:cxnLst>
                <a:rect l="0" t="0" r="r" b="b"/>
                <a:pathLst>
                  <a:path w="37" h="35">
                    <a:moveTo>
                      <a:pt x="3" y="24"/>
                    </a:moveTo>
                    <a:cubicBezTo>
                      <a:pt x="0" y="15"/>
                      <a:pt x="1" y="6"/>
                      <a:pt x="12" y="4"/>
                    </a:cubicBezTo>
                    <a:cubicBezTo>
                      <a:pt x="32" y="0"/>
                      <a:pt x="37" y="33"/>
                      <a:pt x="19" y="35"/>
                    </a:cubicBezTo>
                    <a:cubicBezTo>
                      <a:pt x="14" y="35"/>
                      <a:pt x="8" y="35"/>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8" name="Freeform 229"/>
              <p:cNvSpPr>
                <a:spLocks/>
              </p:cNvSpPr>
              <p:nvPr userDrawn="1"/>
            </p:nvSpPr>
            <p:spPr bwMode="auto">
              <a:xfrm>
                <a:off x="587" y="3365"/>
                <a:ext cx="97" cy="92"/>
              </a:xfrm>
              <a:custGeom>
                <a:avLst/>
                <a:gdLst>
                  <a:gd name="T0" fmla="*/ 5 w 41"/>
                  <a:gd name="T1" fmla="*/ 30 h 39"/>
                  <a:gd name="T2" fmla="*/ 8 w 41"/>
                  <a:gd name="T3" fmla="*/ 8 h 39"/>
                  <a:gd name="T4" fmla="*/ 17 w 41"/>
                  <a:gd name="T5" fmla="*/ 38 h 39"/>
                  <a:gd name="T6" fmla="*/ 5 w 41"/>
                  <a:gd name="T7" fmla="*/ 30 h 39"/>
                </a:gdLst>
                <a:ahLst/>
                <a:cxnLst>
                  <a:cxn ang="0">
                    <a:pos x="T0" y="T1"/>
                  </a:cxn>
                  <a:cxn ang="0">
                    <a:pos x="T2" y="T3"/>
                  </a:cxn>
                  <a:cxn ang="0">
                    <a:pos x="T4" y="T5"/>
                  </a:cxn>
                  <a:cxn ang="0">
                    <a:pos x="T6" y="T7"/>
                  </a:cxn>
                </a:cxnLst>
                <a:rect l="0" t="0" r="r" b="b"/>
                <a:pathLst>
                  <a:path w="41" h="39">
                    <a:moveTo>
                      <a:pt x="5" y="30"/>
                    </a:moveTo>
                    <a:cubicBezTo>
                      <a:pt x="0" y="21"/>
                      <a:pt x="1" y="11"/>
                      <a:pt x="8" y="8"/>
                    </a:cubicBezTo>
                    <a:cubicBezTo>
                      <a:pt x="29" y="0"/>
                      <a:pt x="41" y="38"/>
                      <a:pt x="17" y="38"/>
                    </a:cubicBezTo>
                    <a:cubicBezTo>
                      <a:pt x="14" y="39"/>
                      <a:pt x="9" y="38"/>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9" name="Freeform 230"/>
              <p:cNvSpPr>
                <a:spLocks/>
              </p:cNvSpPr>
              <p:nvPr userDrawn="1"/>
            </p:nvSpPr>
            <p:spPr bwMode="auto">
              <a:xfrm>
                <a:off x="50" y="564"/>
                <a:ext cx="151" cy="156"/>
              </a:xfrm>
              <a:custGeom>
                <a:avLst/>
                <a:gdLst>
                  <a:gd name="T0" fmla="*/ 21 w 64"/>
                  <a:gd name="T1" fmla="*/ 44 h 66"/>
                  <a:gd name="T2" fmla="*/ 49 w 64"/>
                  <a:gd name="T3" fmla="*/ 27 h 66"/>
                  <a:gd name="T4" fmla="*/ 21 w 64"/>
                  <a:gd name="T5" fmla="*/ 44 h 66"/>
                </a:gdLst>
                <a:ahLst/>
                <a:cxnLst>
                  <a:cxn ang="0">
                    <a:pos x="T0" y="T1"/>
                  </a:cxn>
                  <a:cxn ang="0">
                    <a:pos x="T2" y="T3"/>
                  </a:cxn>
                  <a:cxn ang="0">
                    <a:pos x="T4" y="T5"/>
                  </a:cxn>
                </a:cxnLst>
                <a:rect l="0" t="0" r="r" b="b"/>
                <a:pathLst>
                  <a:path w="64" h="66">
                    <a:moveTo>
                      <a:pt x="21" y="44"/>
                    </a:moveTo>
                    <a:cubicBezTo>
                      <a:pt x="0" y="18"/>
                      <a:pt x="32" y="0"/>
                      <a:pt x="49" y="27"/>
                    </a:cubicBezTo>
                    <a:cubicBezTo>
                      <a:pt x="64" y="52"/>
                      <a:pt x="38" y="66"/>
                      <a:pt x="2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0" name="Freeform 231"/>
              <p:cNvSpPr>
                <a:spLocks/>
              </p:cNvSpPr>
              <p:nvPr userDrawn="1"/>
            </p:nvSpPr>
            <p:spPr bwMode="auto">
              <a:xfrm>
                <a:off x="717" y="4013"/>
                <a:ext cx="85" cy="90"/>
              </a:xfrm>
              <a:custGeom>
                <a:avLst/>
                <a:gdLst>
                  <a:gd name="T0" fmla="*/ 4 w 36"/>
                  <a:gd name="T1" fmla="*/ 32 h 38"/>
                  <a:gd name="T2" fmla="*/ 0 w 36"/>
                  <a:gd name="T3" fmla="*/ 19 h 38"/>
                  <a:gd name="T4" fmla="*/ 21 w 36"/>
                  <a:gd name="T5" fmla="*/ 36 h 38"/>
                  <a:gd name="T6" fmla="*/ 4 w 36"/>
                  <a:gd name="T7" fmla="*/ 32 h 38"/>
                </a:gdLst>
                <a:ahLst/>
                <a:cxnLst>
                  <a:cxn ang="0">
                    <a:pos x="T0" y="T1"/>
                  </a:cxn>
                  <a:cxn ang="0">
                    <a:pos x="T2" y="T3"/>
                  </a:cxn>
                  <a:cxn ang="0">
                    <a:pos x="T4" y="T5"/>
                  </a:cxn>
                  <a:cxn ang="0">
                    <a:pos x="T6" y="T7"/>
                  </a:cxn>
                </a:cxnLst>
                <a:rect l="0" t="0" r="r" b="b"/>
                <a:pathLst>
                  <a:path w="36" h="38">
                    <a:moveTo>
                      <a:pt x="4" y="32"/>
                    </a:moveTo>
                    <a:cubicBezTo>
                      <a:pt x="0" y="31"/>
                      <a:pt x="2" y="23"/>
                      <a:pt x="0" y="19"/>
                    </a:cubicBezTo>
                    <a:cubicBezTo>
                      <a:pt x="8" y="0"/>
                      <a:pt x="36" y="22"/>
                      <a:pt x="21" y="36"/>
                    </a:cubicBezTo>
                    <a:cubicBezTo>
                      <a:pt x="13" y="38"/>
                      <a:pt x="7" y="37"/>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1" name="Freeform 232"/>
              <p:cNvSpPr>
                <a:spLocks/>
              </p:cNvSpPr>
              <p:nvPr userDrawn="1"/>
            </p:nvSpPr>
            <p:spPr bwMode="auto">
              <a:xfrm>
                <a:off x="364" y="959"/>
                <a:ext cx="95" cy="158"/>
              </a:xfrm>
              <a:custGeom>
                <a:avLst/>
                <a:gdLst>
                  <a:gd name="T0" fmla="*/ 0 w 40"/>
                  <a:gd name="T1" fmla="*/ 32 h 67"/>
                  <a:gd name="T2" fmla="*/ 40 w 40"/>
                  <a:gd name="T3" fmla="*/ 51 h 67"/>
                  <a:gd name="T4" fmla="*/ 23 w 40"/>
                  <a:gd name="T5" fmla="*/ 64 h 67"/>
                  <a:gd name="T6" fmla="*/ 0 w 40"/>
                  <a:gd name="T7" fmla="*/ 32 h 67"/>
                </a:gdLst>
                <a:ahLst/>
                <a:cxnLst>
                  <a:cxn ang="0">
                    <a:pos x="T0" y="T1"/>
                  </a:cxn>
                  <a:cxn ang="0">
                    <a:pos x="T2" y="T3"/>
                  </a:cxn>
                  <a:cxn ang="0">
                    <a:pos x="T4" y="T5"/>
                  </a:cxn>
                  <a:cxn ang="0">
                    <a:pos x="T6" y="T7"/>
                  </a:cxn>
                </a:cxnLst>
                <a:rect l="0" t="0" r="r" b="b"/>
                <a:pathLst>
                  <a:path w="40" h="67">
                    <a:moveTo>
                      <a:pt x="0" y="32"/>
                    </a:moveTo>
                    <a:cubicBezTo>
                      <a:pt x="6" y="0"/>
                      <a:pt x="36" y="36"/>
                      <a:pt x="40" y="51"/>
                    </a:cubicBezTo>
                    <a:cubicBezTo>
                      <a:pt x="40" y="60"/>
                      <a:pt x="32" y="67"/>
                      <a:pt x="23" y="64"/>
                    </a:cubicBezTo>
                    <a:cubicBezTo>
                      <a:pt x="15" y="59"/>
                      <a:pt x="3" y="43"/>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2" name="Freeform 233"/>
              <p:cNvSpPr>
                <a:spLocks/>
              </p:cNvSpPr>
              <p:nvPr userDrawn="1"/>
            </p:nvSpPr>
            <p:spPr bwMode="auto">
              <a:xfrm>
                <a:off x="620" y="1354"/>
                <a:ext cx="73" cy="149"/>
              </a:xfrm>
              <a:custGeom>
                <a:avLst/>
                <a:gdLst>
                  <a:gd name="T0" fmla="*/ 0 w 31"/>
                  <a:gd name="T1" fmla="*/ 31 h 63"/>
                  <a:gd name="T2" fmla="*/ 31 w 31"/>
                  <a:gd name="T3" fmla="*/ 48 h 63"/>
                  <a:gd name="T4" fmla="*/ 16 w 31"/>
                  <a:gd name="T5" fmla="*/ 60 h 63"/>
                  <a:gd name="T6" fmla="*/ 0 w 31"/>
                  <a:gd name="T7" fmla="*/ 31 h 63"/>
                </a:gdLst>
                <a:ahLst/>
                <a:cxnLst>
                  <a:cxn ang="0">
                    <a:pos x="T0" y="T1"/>
                  </a:cxn>
                  <a:cxn ang="0">
                    <a:pos x="T2" y="T3"/>
                  </a:cxn>
                  <a:cxn ang="0">
                    <a:pos x="T4" y="T5"/>
                  </a:cxn>
                  <a:cxn ang="0">
                    <a:pos x="T6" y="T7"/>
                  </a:cxn>
                </a:cxnLst>
                <a:rect l="0" t="0" r="r" b="b"/>
                <a:pathLst>
                  <a:path w="31" h="63">
                    <a:moveTo>
                      <a:pt x="0" y="31"/>
                    </a:moveTo>
                    <a:cubicBezTo>
                      <a:pt x="2" y="0"/>
                      <a:pt x="30" y="37"/>
                      <a:pt x="31" y="48"/>
                    </a:cubicBezTo>
                    <a:cubicBezTo>
                      <a:pt x="30" y="57"/>
                      <a:pt x="23" y="63"/>
                      <a:pt x="16" y="60"/>
                    </a:cubicBezTo>
                    <a:cubicBezTo>
                      <a:pt x="10" y="56"/>
                      <a:pt x="1" y="41"/>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3" name="Freeform 234"/>
              <p:cNvSpPr>
                <a:spLocks/>
              </p:cNvSpPr>
              <p:nvPr userDrawn="1"/>
            </p:nvSpPr>
            <p:spPr bwMode="auto">
              <a:xfrm>
                <a:off x="726" y="2151"/>
                <a:ext cx="62" cy="109"/>
              </a:xfrm>
              <a:custGeom>
                <a:avLst/>
                <a:gdLst>
                  <a:gd name="T0" fmla="*/ 1 w 26"/>
                  <a:gd name="T1" fmla="*/ 31 h 46"/>
                  <a:gd name="T2" fmla="*/ 12 w 26"/>
                  <a:gd name="T3" fmla="*/ 3 h 46"/>
                  <a:gd name="T4" fmla="*/ 11 w 26"/>
                  <a:gd name="T5" fmla="*/ 43 h 46"/>
                  <a:gd name="T6" fmla="*/ 1 w 26"/>
                  <a:gd name="T7" fmla="*/ 31 h 46"/>
                </a:gdLst>
                <a:ahLst/>
                <a:cxnLst>
                  <a:cxn ang="0">
                    <a:pos x="T0" y="T1"/>
                  </a:cxn>
                  <a:cxn ang="0">
                    <a:pos x="T2" y="T3"/>
                  </a:cxn>
                  <a:cxn ang="0">
                    <a:pos x="T4" y="T5"/>
                  </a:cxn>
                  <a:cxn ang="0">
                    <a:pos x="T6" y="T7"/>
                  </a:cxn>
                </a:cxnLst>
                <a:rect l="0" t="0" r="r" b="b"/>
                <a:pathLst>
                  <a:path w="26" h="46">
                    <a:moveTo>
                      <a:pt x="1" y="31"/>
                    </a:moveTo>
                    <a:cubicBezTo>
                      <a:pt x="0" y="14"/>
                      <a:pt x="7" y="4"/>
                      <a:pt x="12" y="3"/>
                    </a:cubicBezTo>
                    <a:cubicBezTo>
                      <a:pt x="26" y="0"/>
                      <a:pt x="23" y="37"/>
                      <a:pt x="11" y="43"/>
                    </a:cubicBezTo>
                    <a:cubicBezTo>
                      <a:pt x="4" y="46"/>
                      <a:pt x="1" y="42"/>
                      <a:pt x="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4" name="Freeform 235"/>
              <p:cNvSpPr>
                <a:spLocks/>
              </p:cNvSpPr>
              <p:nvPr userDrawn="1"/>
            </p:nvSpPr>
            <p:spPr bwMode="auto">
              <a:xfrm>
                <a:off x="729" y="1746"/>
                <a:ext cx="63" cy="135"/>
              </a:xfrm>
              <a:custGeom>
                <a:avLst/>
                <a:gdLst>
                  <a:gd name="T0" fmla="*/ 4 w 27"/>
                  <a:gd name="T1" fmla="*/ 43 h 57"/>
                  <a:gd name="T2" fmla="*/ 8 w 27"/>
                  <a:gd name="T3" fmla="*/ 13 h 57"/>
                  <a:gd name="T4" fmla="*/ 16 w 27"/>
                  <a:gd name="T5" fmla="*/ 50 h 57"/>
                  <a:gd name="T6" fmla="*/ 4 w 27"/>
                  <a:gd name="T7" fmla="*/ 43 h 57"/>
                </a:gdLst>
                <a:ahLst/>
                <a:cxnLst>
                  <a:cxn ang="0">
                    <a:pos x="T0" y="T1"/>
                  </a:cxn>
                  <a:cxn ang="0">
                    <a:pos x="T2" y="T3"/>
                  </a:cxn>
                  <a:cxn ang="0">
                    <a:pos x="T4" y="T5"/>
                  </a:cxn>
                  <a:cxn ang="0">
                    <a:pos x="T6" y="T7"/>
                  </a:cxn>
                </a:cxnLst>
                <a:rect l="0" t="0" r="r" b="b"/>
                <a:pathLst>
                  <a:path w="27" h="57">
                    <a:moveTo>
                      <a:pt x="4" y="43"/>
                    </a:moveTo>
                    <a:cubicBezTo>
                      <a:pt x="0" y="27"/>
                      <a:pt x="4" y="17"/>
                      <a:pt x="8" y="13"/>
                    </a:cubicBezTo>
                    <a:cubicBezTo>
                      <a:pt x="21" y="0"/>
                      <a:pt x="27" y="40"/>
                      <a:pt x="16" y="50"/>
                    </a:cubicBezTo>
                    <a:cubicBezTo>
                      <a:pt x="9" y="57"/>
                      <a:pt x="7" y="52"/>
                      <a:pt x="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5" name="Freeform 236"/>
              <p:cNvSpPr>
                <a:spLocks/>
              </p:cNvSpPr>
              <p:nvPr userDrawn="1"/>
            </p:nvSpPr>
            <p:spPr bwMode="auto">
              <a:xfrm>
                <a:off x="653" y="2532"/>
                <a:ext cx="142" cy="175"/>
              </a:xfrm>
              <a:custGeom>
                <a:avLst/>
                <a:gdLst>
                  <a:gd name="T0" fmla="*/ 4 w 60"/>
                  <a:gd name="T1" fmla="*/ 31 h 74"/>
                  <a:gd name="T2" fmla="*/ 20 w 60"/>
                  <a:gd name="T3" fmla="*/ 5 h 74"/>
                  <a:gd name="T4" fmla="*/ 4 w 60"/>
                  <a:gd name="T5" fmla="*/ 31 h 74"/>
                </a:gdLst>
                <a:ahLst/>
                <a:cxnLst>
                  <a:cxn ang="0">
                    <a:pos x="T0" y="T1"/>
                  </a:cxn>
                  <a:cxn ang="0">
                    <a:pos x="T2" y="T3"/>
                  </a:cxn>
                  <a:cxn ang="0">
                    <a:pos x="T4" y="T5"/>
                  </a:cxn>
                </a:cxnLst>
                <a:rect l="0" t="0" r="r" b="b"/>
                <a:pathLst>
                  <a:path w="60" h="74">
                    <a:moveTo>
                      <a:pt x="4" y="31"/>
                    </a:moveTo>
                    <a:cubicBezTo>
                      <a:pt x="5" y="19"/>
                      <a:pt x="11" y="7"/>
                      <a:pt x="20" y="5"/>
                    </a:cubicBezTo>
                    <a:cubicBezTo>
                      <a:pt x="60" y="0"/>
                      <a:pt x="0" y="74"/>
                      <a:pt x="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6" name="Freeform 237"/>
              <p:cNvSpPr>
                <a:spLocks/>
              </p:cNvSpPr>
              <p:nvPr userDrawn="1"/>
            </p:nvSpPr>
            <p:spPr bwMode="auto">
              <a:xfrm>
                <a:off x="601" y="2920"/>
                <a:ext cx="76" cy="97"/>
              </a:xfrm>
              <a:custGeom>
                <a:avLst/>
                <a:gdLst>
                  <a:gd name="T0" fmla="*/ 1 w 32"/>
                  <a:gd name="T1" fmla="*/ 27 h 41"/>
                  <a:gd name="T2" fmla="*/ 14 w 32"/>
                  <a:gd name="T3" fmla="*/ 2 h 41"/>
                  <a:gd name="T4" fmla="*/ 14 w 32"/>
                  <a:gd name="T5" fmla="*/ 40 h 41"/>
                  <a:gd name="T6" fmla="*/ 1 w 32"/>
                  <a:gd name="T7" fmla="*/ 27 h 41"/>
                </a:gdLst>
                <a:ahLst/>
                <a:cxnLst>
                  <a:cxn ang="0">
                    <a:pos x="T0" y="T1"/>
                  </a:cxn>
                  <a:cxn ang="0">
                    <a:pos x="T2" y="T3"/>
                  </a:cxn>
                  <a:cxn ang="0">
                    <a:pos x="T4" y="T5"/>
                  </a:cxn>
                  <a:cxn ang="0">
                    <a:pos x="T6" y="T7"/>
                  </a:cxn>
                </a:cxnLst>
                <a:rect l="0" t="0" r="r" b="b"/>
                <a:pathLst>
                  <a:path w="32" h="41">
                    <a:moveTo>
                      <a:pt x="1" y="27"/>
                    </a:moveTo>
                    <a:cubicBezTo>
                      <a:pt x="0" y="10"/>
                      <a:pt x="8" y="2"/>
                      <a:pt x="14" y="2"/>
                    </a:cubicBezTo>
                    <a:cubicBezTo>
                      <a:pt x="32" y="0"/>
                      <a:pt x="32" y="36"/>
                      <a:pt x="14" y="40"/>
                    </a:cubicBezTo>
                    <a:cubicBezTo>
                      <a:pt x="6" y="41"/>
                      <a:pt x="2" y="3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7" name="Freeform 238"/>
              <p:cNvSpPr>
                <a:spLocks/>
              </p:cNvSpPr>
              <p:nvPr userDrawn="1"/>
            </p:nvSpPr>
            <p:spPr bwMode="auto">
              <a:xfrm>
                <a:off x="598" y="3263"/>
                <a:ext cx="95" cy="92"/>
              </a:xfrm>
              <a:custGeom>
                <a:avLst/>
                <a:gdLst>
                  <a:gd name="T0" fmla="*/ 4 w 40"/>
                  <a:gd name="T1" fmla="*/ 30 h 39"/>
                  <a:gd name="T2" fmla="*/ 9 w 40"/>
                  <a:gd name="T3" fmla="*/ 8 h 39"/>
                  <a:gd name="T4" fmla="*/ 16 w 40"/>
                  <a:gd name="T5" fmla="*/ 39 h 39"/>
                  <a:gd name="T6" fmla="*/ 4 w 40"/>
                  <a:gd name="T7" fmla="*/ 30 h 39"/>
                </a:gdLst>
                <a:ahLst/>
                <a:cxnLst>
                  <a:cxn ang="0">
                    <a:pos x="T0" y="T1"/>
                  </a:cxn>
                  <a:cxn ang="0">
                    <a:pos x="T2" y="T3"/>
                  </a:cxn>
                  <a:cxn ang="0">
                    <a:pos x="T4" y="T5"/>
                  </a:cxn>
                  <a:cxn ang="0">
                    <a:pos x="T6" y="T7"/>
                  </a:cxn>
                </a:cxnLst>
                <a:rect l="0" t="0" r="r" b="b"/>
                <a:pathLst>
                  <a:path w="40" h="39">
                    <a:moveTo>
                      <a:pt x="4" y="30"/>
                    </a:moveTo>
                    <a:cubicBezTo>
                      <a:pt x="0" y="21"/>
                      <a:pt x="2" y="10"/>
                      <a:pt x="9" y="8"/>
                    </a:cubicBezTo>
                    <a:cubicBezTo>
                      <a:pt x="29" y="0"/>
                      <a:pt x="40" y="38"/>
                      <a:pt x="16" y="39"/>
                    </a:cubicBezTo>
                    <a:cubicBezTo>
                      <a:pt x="13" y="39"/>
                      <a:pt x="8" y="38"/>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8" name="Freeform 239"/>
              <p:cNvSpPr>
                <a:spLocks/>
              </p:cNvSpPr>
              <p:nvPr userDrawn="1"/>
            </p:nvSpPr>
            <p:spPr bwMode="auto">
              <a:xfrm>
                <a:off x="660" y="3599"/>
                <a:ext cx="90" cy="83"/>
              </a:xfrm>
              <a:custGeom>
                <a:avLst/>
                <a:gdLst>
                  <a:gd name="T0" fmla="*/ 4 w 38"/>
                  <a:gd name="T1" fmla="*/ 24 h 35"/>
                  <a:gd name="T2" fmla="*/ 12 w 38"/>
                  <a:gd name="T3" fmla="*/ 4 h 35"/>
                  <a:gd name="T4" fmla="*/ 19 w 38"/>
                  <a:gd name="T5" fmla="*/ 35 h 35"/>
                  <a:gd name="T6" fmla="*/ 4 w 38"/>
                  <a:gd name="T7" fmla="*/ 24 h 35"/>
                </a:gdLst>
                <a:ahLst/>
                <a:cxnLst>
                  <a:cxn ang="0">
                    <a:pos x="T0" y="T1"/>
                  </a:cxn>
                  <a:cxn ang="0">
                    <a:pos x="T2" y="T3"/>
                  </a:cxn>
                  <a:cxn ang="0">
                    <a:pos x="T4" y="T5"/>
                  </a:cxn>
                  <a:cxn ang="0">
                    <a:pos x="T6" y="T7"/>
                  </a:cxn>
                </a:cxnLst>
                <a:rect l="0" t="0" r="r" b="b"/>
                <a:pathLst>
                  <a:path w="38" h="35">
                    <a:moveTo>
                      <a:pt x="4" y="24"/>
                    </a:moveTo>
                    <a:cubicBezTo>
                      <a:pt x="0" y="15"/>
                      <a:pt x="2" y="6"/>
                      <a:pt x="12" y="4"/>
                    </a:cubicBezTo>
                    <a:cubicBezTo>
                      <a:pt x="33" y="0"/>
                      <a:pt x="38" y="33"/>
                      <a:pt x="19" y="35"/>
                    </a:cubicBezTo>
                    <a:cubicBezTo>
                      <a:pt x="15" y="35"/>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9" name="Freeform 240"/>
              <p:cNvSpPr>
                <a:spLocks/>
              </p:cNvSpPr>
              <p:nvPr userDrawn="1"/>
            </p:nvSpPr>
            <p:spPr bwMode="auto">
              <a:xfrm>
                <a:off x="9" y="429"/>
                <a:ext cx="138" cy="144"/>
              </a:xfrm>
              <a:custGeom>
                <a:avLst/>
                <a:gdLst>
                  <a:gd name="T0" fmla="*/ 16 w 58"/>
                  <a:gd name="T1" fmla="*/ 46 h 61"/>
                  <a:gd name="T2" fmla="*/ 12 w 58"/>
                  <a:gd name="T3" fmla="*/ 9 h 61"/>
                  <a:gd name="T4" fmla="*/ 41 w 58"/>
                  <a:gd name="T5" fmla="*/ 56 h 61"/>
                  <a:gd name="T6" fmla="*/ 16 w 58"/>
                  <a:gd name="T7" fmla="*/ 46 h 61"/>
                </a:gdLst>
                <a:ahLst/>
                <a:cxnLst>
                  <a:cxn ang="0">
                    <a:pos x="T0" y="T1"/>
                  </a:cxn>
                  <a:cxn ang="0">
                    <a:pos x="T2" y="T3"/>
                  </a:cxn>
                  <a:cxn ang="0">
                    <a:pos x="T4" y="T5"/>
                  </a:cxn>
                  <a:cxn ang="0">
                    <a:pos x="T6" y="T7"/>
                  </a:cxn>
                </a:cxnLst>
                <a:rect l="0" t="0" r="r" b="b"/>
                <a:pathLst>
                  <a:path w="58" h="61">
                    <a:moveTo>
                      <a:pt x="16" y="46"/>
                    </a:moveTo>
                    <a:cubicBezTo>
                      <a:pt x="0" y="28"/>
                      <a:pt x="2" y="13"/>
                      <a:pt x="12" y="9"/>
                    </a:cubicBezTo>
                    <a:cubicBezTo>
                      <a:pt x="31" y="0"/>
                      <a:pt x="58" y="42"/>
                      <a:pt x="41" y="56"/>
                    </a:cubicBezTo>
                    <a:cubicBezTo>
                      <a:pt x="35" y="61"/>
                      <a:pt x="26" y="58"/>
                      <a:pt x="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0" name="Freeform 241"/>
              <p:cNvSpPr>
                <a:spLocks/>
              </p:cNvSpPr>
              <p:nvPr userDrawn="1"/>
            </p:nvSpPr>
            <p:spPr bwMode="auto">
              <a:xfrm>
                <a:off x="719" y="3921"/>
                <a:ext cx="109" cy="130"/>
              </a:xfrm>
              <a:custGeom>
                <a:avLst/>
                <a:gdLst>
                  <a:gd name="T0" fmla="*/ 7 w 46"/>
                  <a:gd name="T1" fmla="*/ 26 h 55"/>
                  <a:gd name="T2" fmla="*/ 13 w 46"/>
                  <a:gd name="T3" fmla="*/ 7 h 55"/>
                  <a:gd name="T4" fmla="*/ 7 w 46"/>
                  <a:gd name="T5" fmla="*/ 26 h 55"/>
                </a:gdLst>
                <a:ahLst/>
                <a:cxnLst>
                  <a:cxn ang="0">
                    <a:pos x="T0" y="T1"/>
                  </a:cxn>
                  <a:cxn ang="0">
                    <a:pos x="T2" y="T3"/>
                  </a:cxn>
                  <a:cxn ang="0">
                    <a:pos x="T4" y="T5"/>
                  </a:cxn>
                </a:cxnLst>
                <a:rect l="0" t="0" r="r" b="b"/>
                <a:pathLst>
                  <a:path w="46" h="55">
                    <a:moveTo>
                      <a:pt x="7" y="26"/>
                    </a:moveTo>
                    <a:cubicBezTo>
                      <a:pt x="0" y="14"/>
                      <a:pt x="6" y="8"/>
                      <a:pt x="13" y="7"/>
                    </a:cubicBezTo>
                    <a:cubicBezTo>
                      <a:pt x="46" y="0"/>
                      <a:pt x="21" y="55"/>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1" name="Freeform 242"/>
              <p:cNvSpPr>
                <a:spLocks/>
              </p:cNvSpPr>
              <p:nvPr userDrawn="1"/>
            </p:nvSpPr>
            <p:spPr bwMode="auto">
              <a:xfrm>
                <a:off x="284" y="829"/>
                <a:ext cx="128" cy="179"/>
              </a:xfrm>
              <a:custGeom>
                <a:avLst/>
                <a:gdLst>
                  <a:gd name="T0" fmla="*/ 19 w 54"/>
                  <a:gd name="T1" fmla="*/ 50 h 76"/>
                  <a:gd name="T2" fmla="*/ 39 w 54"/>
                  <a:gd name="T3" fmla="*/ 28 h 76"/>
                  <a:gd name="T4" fmla="*/ 19 w 54"/>
                  <a:gd name="T5" fmla="*/ 50 h 76"/>
                </a:gdLst>
                <a:ahLst/>
                <a:cxnLst>
                  <a:cxn ang="0">
                    <a:pos x="T0" y="T1"/>
                  </a:cxn>
                  <a:cxn ang="0">
                    <a:pos x="T2" y="T3"/>
                  </a:cxn>
                  <a:cxn ang="0">
                    <a:pos x="T4" y="T5"/>
                  </a:cxn>
                </a:cxnLst>
                <a:rect l="0" t="0" r="r" b="b"/>
                <a:pathLst>
                  <a:path w="54" h="76">
                    <a:moveTo>
                      <a:pt x="19" y="50"/>
                    </a:moveTo>
                    <a:cubicBezTo>
                      <a:pt x="0" y="27"/>
                      <a:pt x="20" y="0"/>
                      <a:pt x="39" y="28"/>
                    </a:cubicBezTo>
                    <a:cubicBezTo>
                      <a:pt x="54" y="50"/>
                      <a:pt x="39" y="76"/>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2" name="Freeform 243"/>
              <p:cNvSpPr>
                <a:spLocks/>
              </p:cNvSpPr>
              <p:nvPr userDrawn="1"/>
            </p:nvSpPr>
            <p:spPr bwMode="auto">
              <a:xfrm>
                <a:off x="731" y="1605"/>
                <a:ext cx="59" cy="179"/>
              </a:xfrm>
              <a:custGeom>
                <a:avLst/>
                <a:gdLst>
                  <a:gd name="T0" fmla="*/ 4 w 25"/>
                  <a:gd name="T1" fmla="*/ 49 h 76"/>
                  <a:gd name="T2" fmla="*/ 20 w 25"/>
                  <a:gd name="T3" fmla="*/ 31 h 76"/>
                  <a:gd name="T4" fmla="*/ 4 w 25"/>
                  <a:gd name="T5" fmla="*/ 49 h 76"/>
                </a:gdLst>
                <a:ahLst/>
                <a:cxnLst>
                  <a:cxn ang="0">
                    <a:pos x="T0" y="T1"/>
                  </a:cxn>
                  <a:cxn ang="0">
                    <a:pos x="T2" y="T3"/>
                  </a:cxn>
                  <a:cxn ang="0">
                    <a:pos x="T4" y="T5"/>
                  </a:cxn>
                </a:cxnLst>
                <a:rect l="0" t="0" r="r" b="b"/>
                <a:pathLst>
                  <a:path w="25" h="76">
                    <a:moveTo>
                      <a:pt x="4" y="49"/>
                    </a:moveTo>
                    <a:cubicBezTo>
                      <a:pt x="0" y="34"/>
                      <a:pt x="15" y="0"/>
                      <a:pt x="20" y="31"/>
                    </a:cubicBezTo>
                    <a:cubicBezTo>
                      <a:pt x="25" y="53"/>
                      <a:pt x="10" y="76"/>
                      <a:pt x="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3" name="Freeform 244"/>
              <p:cNvSpPr>
                <a:spLocks/>
              </p:cNvSpPr>
              <p:nvPr userDrawn="1"/>
            </p:nvSpPr>
            <p:spPr bwMode="auto">
              <a:xfrm>
                <a:off x="561" y="1231"/>
                <a:ext cx="99" cy="172"/>
              </a:xfrm>
              <a:custGeom>
                <a:avLst/>
                <a:gdLst>
                  <a:gd name="T0" fmla="*/ 14 w 42"/>
                  <a:gd name="T1" fmla="*/ 48 h 73"/>
                  <a:gd name="T2" fmla="*/ 31 w 42"/>
                  <a:gd name="T3" fmla="*/ 27 h 73"/>
                  <a:gd name="T4" fmla="*/ 14 w 42"/>
                  <a:gd name="T5" fmla="*/ 48 h 73"/>
                </a:gdLst>
                <a:ahLst/>
                <a:cxnLst>
                  <a:cxn ang="0">
                    <a:pos x="T0" y="T1"/>
                  </a:cxn>
                  <a:cxn ang="0">
                    <a:pos x="T2" y="T3"/>
                  </a:cxn>
                  <a:cxn ang="0">
                    <a:pos x="T4" y="T5"/>
                  </a:cxn>
                </a:cxnLst>
                <a:rect l="0" t="0" r="r" b="b"/>
                <a:pathLst>
                  <a:path w="42" h="73">
                    <a:moveTo>
                      <a:pt x="14" y="48"/>
                    </a:moveTo>
                    <a:cubicBezTo>
                      <a:pt x="0" y="26"/>
                      <a:pt x="17" y="0"/>
                      <a:pt x="31" y="27"/>
                    </a:cubicBezTo>
                    <a:cubicBezTo>
                      <a:pt x="42" y="46"/>
                      <a:pt x="31" y="73"/>
                      <a:pt x="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4" name="Freeform 245"/>
              <p:cNvSpPr>
                <a:spLocks/>
              </p:cNvSpPr>
              <p:nvPr userDrawn="1"/>
            </p:nvSpPr>
            <p:spPr bwMode="auto">
              <a:xfrm>
                <a:off x="790" y="4257"/>
                <a:ext cx="62" cy="92"/>
              </a:xfrm>
              <a:custGeom>
                <a:avLst/>
                <a:gdLst>
                  <a:gd name="T0" fmla="*/ 6 w 26"/>
                  <a:gd name="T1" fmla="*/ 22 h 39"/>
                  <a:gd name="T2" fmla="*/ 8 w 26"/>
                  <a:gd name="T3" fmla="*/ 8 h 39"/>
                  <a:gd name="T4" fmla="*/ 6 w 26"/>
                  <a:gd name="T5" fmla="*/ 22 h 39"/>
                </a:gdLst>
                <a:ahLst/>
                <a:cxnLst>
                  <a:cxn ang="0">
                    <a:pos x="T0" y="T1"/>
                  </a:cxn>
                  <a:cxn ang="0">
                    <a:pos x="T2" y="T3"/>
                  </a:cxn>
                  <a:cxn ang="0">
                    <a:pos x="T4" y="T5"/>
                  </a:cxn>
                </a:cxnLst>
                <a:rect l="0" t="0" r="r" b="b"/>
                <a:pathLst>
                  <a:path w="26" h="39">
                    <a:moveTo>
                      <a:pt x="6" y="22"/>
                    </a:moveTo>
                    <a:cubicBezTo>
                      <a:pt x="0" y="16"/>
                      <a:pt x="4" y="10"/>
                      <a:pt x="8" y="8"/>
                    </a:cubicBezTo>
                    <a:cubicBezTo>
                      <a:pt x="26" y="0"/>
                      <a:pt x="24" y="39"/>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5" name="Freeform 246"/>
              <p:cNvSpPr>
                <a:spLocks/>
              </p:cNvSpPr>
              <p:nvPr userDrawn="1"/>
            </p:nvSpPr>
            <p:spPr bwMode="auto">
              <a:xfrm>
                <a:off x="757" y="2004"/>
                <a:ext cx="66" cy="130"/>
              </a:xfrm>
              <a:custGeom>
                <a:avLst/>
                <a:gdLst>
                  <a:gd name="T0" fmla="*/ 3 w 28"/>
                  <a:gd name="T1" fmla="*/ 20 h 55"/>
                  <a:gd name="T2" fmla="*/ 19 w 28"/>
                  <a:gd name="T3" fmla="*/ 44 h 55"/>
                  <a:gd name="T4" fmla="*/ 3 w 28"/>
                  <a:gd name="T5" fmla="*/ 51 h 55"/>
                  <a:gd name="T6" fmla="*/ 3 w 28"/>
                  <a:gd name="T7" fmla="*/ 20 h 55"/>
                </a:gdLst>
                <a:ahLst/>
                <a:cxnLst>
                  <a:cxn ang="0">
                    <a:pos x="T0" y="T1"/>
                  </a:cxn>
                  <a:cxn ang="0">
                    <a:pos x="T2" y="T3"/>
                  </a:cxn>
                  <a:cxn ang="0">
                    <a:pos x="T4" y="T5"/>
                  </a:cxn>
                  <a:cxn ang="0">
                    <a:pos x="T6" y="T7"/>
                  </a:cxn>
                </a:cxnLst>
                <a:rect l="0" t="0" r="r" b="b"/>
                <a:pathLst>
                  <a:path w="28" h="55">
                    <a:moveTo>
                      <a:pt x="3" y="20"/>
                    </a:moveTo>
                    <a:cubicBezTo>
                      <a:pt x="14" y="0"/>
                      <a:pt x="28" y="17"/>
                      <a:pt x="19" y="44"/>
                    </a:cubicBezTo>
                    <a:cubicBezTo>
                      <a:pt x="15" y="52"/>
                      <a:pt x="7" y="55"/>
                      <a:pt x="3" y="51"/>
                    </a:cubicBezTo>
                    <a:cubicBezTo>
                      <a:pt x="0" y="46"/>
                      <a:pt x="0" y="3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6" name="Freeform 247"/>
              <p:cNvSpPr>
                <a:spLocks/>
              </p:cNvSpPr>
              <p:nvPr userDrawn="1"/>
            </p:nvSpPr>
            <p:spPr bwMode="auto">
              <a:xfrm>
                <a:off x="636" y="2804"/>
                <a:ext cx="78" cy="106"/>
              </a:xfrm>
              <a:custGeom>
                <a:avLst/>
                <a:gdLst>
                  <a:gd name="T0" fmla="*/ 2 w 33"/>
                  <a:gd name="T1" fmla="*/ 30 h 45"/>
                  <a:gd name="T2" fmla="*/ 14 w 33"/>
                  <a:gd name="T3" fmla="*/ 3 h 45"/>
                  <a:gd name="T4" fmla="*/ 16 w 33"/>
                  <a:gd name="T5" fmla="*/ 41 h 45"/>
                  <a:gd name="T6" fmla="*/ 2 w 33"/>
                  <a:gd name="T7" fmla="*/ 30 h 45"/>
                </a:gdLst>
                <a:ahLst/>
                <a:cxnLst>
                  <a:cxn ang="0">
                    <a:pos x="T0" y="T1"/>
                  </a:cxn>
                  <a:cxn ang="0">
                    <a:pos x="T2" y="T3"/>
                  </a:cxn>
                  <a:cxn ang="0">
                    <a:pos x="T4" y="T5"/>
                  </a:cxn>
                  <a:cxn ang="0">
                    <a:pos x="T6" y="T7"/>
                  </a:cxn>
                </a:cxnLst>
                <a:rect l="0" t="0" r="r" b="b"/>
                <a:pathLst>
                  <a:path w="33" h="45">
                    <a:moveTo>
                      <a:pt x="2" y="30"/>
                    </a:moveTo>
                    <a:cubicBezTo>
                      <a:pt x="0" y="13"/>
                      <a:pt x="8" y="4"/>
                      <a:pt x="14" y="3"/>
                    </a:cubicBezTo>
                    <a:cubicBezTo>
                      <a:pt x="33" y="0"/>
                      <a:pt x="31" y="35"/>
                      <a:pt x="16" y="41"/>
                    </a:cubicBezTo>
                    <a:cubicBezTo>
                      <a:pt x="7" y="45"/>
                      <a:pt x="3" y="40"/>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7" name="Freeform 248"/>
              <p:cNvSpPr>
                <a:spLocks/>
              </p:cNvSpPr>
              <p:nvPr userDrawn="1"/>
            </p:nvSpPr>
            <p:spPr bwMode="auto">
              <a:xfrm>
                <a:off x="707" y="2418"/>
                <a:ext cx="76" cy="116"/>
              </a:xfrm>
              <a:custGeom>
                <a:avLst/>
                <a:gdLst>
                  <a:gd name="T0" fmla="*/ 1 w 32"/>
                  <a:gd name="T1" fmla="*/ 33 h 49"/>
                  <a:gd name="T2" fmla="*/ 14 w 32"/>
                  <a:gd name="T3" fmla="*/ 5 h 49"/>
                  <a:gd name="T4" fmla="*/ 14 w 32"/>
                  <a:gd name="T5" fmla="*/ 44 h 49"/>
                  <a:gd name="T6" fmla="*/ 1 w 32"/>
                  <a:gd name="T7" fmla="*/ 33 h 49"/>
                </a:gdLst>
                <a:ahLst/>
                <a:cxnLst>
                  <a:cxn ang="0">
                    <a:pos x="T0" y="T1"/>
                  </a:cxn>
                  <a:cxn ang="0">
                    <a:pos x="T2" y="T3"/>
                  </a:cxn>
                  <a:cxn ang="0">
                    <a:pos x="T4" y="T5"/>
                  </a:cxn>
                  <a:cxn ang="0">
                    <a:pos x="T6" y="T7"/>
                  </a:cxn>
                </a:cxnLst>
                <a:rect l="0" t="0" r="r" b="b"/>
                <a:pathLst>
                  <a:path w="32" h="49">
                    <a:moveTo>
                      <a:pt x="1" y="33"/>
                    </a:moveTo>
                    <a:cubicBezTo>
                      <a:pt x="0" y="15"/>
                      <a:pt x="9" y="6"/>
                      <a:pt x="14" y="5"/>
                    </a:cubicBezTo>
                    <a:cubicBezTo>
                      <a:pt x="32" y="0"/>
                      <a:pt x="26" y="38"/>
                      <a:pt x="14" y="44"/>
                    </a:cubicBezTo>
                    <a:cubicBezTo>
                      <a:pt x="4" y="49"/>
                      <a:pt x="1" y="43"/>
                      <a:pt x="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8" name="Freeform 249"/>
              <p:cNvSpPr>
                <a:spLocks/>
              </p:cNvSpPr>
              <p:nvPr userDrawn="1"/>
            </p:nvSpPr>
            <p:spPr bwMode="auto">
              <a:xfrm>
                <a:off x="606" y="3147"/>
                <a:ext cx="125" cy="118"/>
              </a:xfrm>
              <a:custGeom>
                <a:avLst/>
                <a:gdLst>
                  <a:gd name="T0" fmla="*/ 8 w 53"/>
                  <a:gd name="T1" fmla="*/ 32 h 50"/>
                  <a:gd name="T2" fmla="*/ 34 w 53"/>
                  <a:gd name="T3" fmla="*/ 39 h 50"/>
                  <a:gd name="T4" fmla="*/ 8 w 53"/>
                  <a:gd name="T5" fmla="*/ 32 h 50"/>
                </a:gdLst>
                <a:ahLst/>
                <a:cxnLst>
                  <a:cxn ang="0">
                    <a:pos x="T0" y="T1"/>
                  </a:cxn>
                  <a:cxn ang="0">
                    <a:pos x="T2" y="T3"/>
                  </a:cxn>
                  <a:cxn ang="0">
                    <a:pos x="T4" y="T5"/>
                  </a:cxn>
                </a:cxnLst>
                <a:rect l="0" t="0" r="r" b="b"/>
                <a:pathLst>
                  <a:path w="53" h="50">
                    <a:moveTo>
                      <a:pt x="8" y="32"/>
                    </a:moveTo>
                    <a:cubicBezTo>
                      <a:pt x="0" y="0"/>
                      <a:pt x="53" y="12"/>
                      <a:pt x="34" y="39"/>
                    </a:cubicBezTo>
                    <a:cubicBezTo>
                      <a:pt x="26" y="50"/>
                      <a:pt x="12" y="45"/>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9" name="Freeform 250"/>
              <p:cNvSpPr>
                <a:spLocks/>
              </p:cNvSpPr>
              <p:nvPr userDrawn="1"/>
            </p:nvSpPr>
            <p:spPr bwMode="auto">
              <a:xfrm>
                <a:off x="669" y="3478"/>
                <a:ext cx="121" cy="163"/>
              </a:xfrm>
              <a:custGeom>
                <a:avLst/>
                <a:gdLst>
                  <a:gd name="T0" fmla="*/ 6 w 51"/>
                  <a:gd name="T1" fmla="*/ 33 h 69"/>
                  <a:gd name="T2" fmla="*/ 12 w 51"/>
                  <a:gd name="T3" fmla="*/ 12 h 69"/>
                  <a:gd name="T4" fmla="*/ 6 w 51"/>
                  <a:gd name="T5" fmla="*/ 33 h 69"/>
                </a:gdLst>
                <a:ahLst/>
                <a:cxnLst>
                  <a:cxn ang="0">
                    <a:pos x="T0" y="T1"/>
                  </a:cxn>
                  <a:cxn ang="0">
                    <a:pos x="T2" y="T3"/>
                  </a:cxn>
                  <a:cxn ang="0">
                    <a:pos x="T4" y="T5"/>
                  </a:cxn>
                </a:cxnLst>
                <a:rect l="0" t="0" r="r" b="b"/>
                <a:pathLst>
                  <a:path w="51" h="69">
                    <a:moveTo>
                      <a:pt x="6" y="33"/>
                    </a:moveTo>
                    <a:cubicBezTo>
                      <a:pt x="0" y="20"/>
                      <a:pt x="5" y="14"/>
                      <a:pt x="12" y="12"/>
                    </a:cubicBezTo>
                    <a:cubicBezTo>
                      <a:pt x="51" y="0"/>
                      <a:pt x="21" y="6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0" name="Freeform 251"/>
              <p:cNvSpPr>
                <a:spLocks/>
              </p:cNvSpPr>
              <p:nvPr userDrawn="1"/>
            </p:nvSpPr>
            <p:spPr bwMode="auto">
              <a:xfrm>
                <a:off x="731" y="3798"/>
                <a:ext cx="92" cy="158"/>
              </a:xfrm>
              <a:custGeom>
                <a:avLst/>
                <a:gdLst>
                  <a:gd name="T0" fmla="*/ 6 w 39"/>
                  <a:gd name="T1" fmla="*/ 37 h 67"/>
                  <a:gd name="T2" fmla="*/ 8 w 39"/>
                  <a:gd name="T3" fmla="*/ 16 h 67"/>
                  <a:gd name="T4" fmla="*/ 6 w 39"/>
                  <a:gd name="T5" fmla="*/ 37 h 67"/>
                </a:gdLst>
                <a:ahLst/>
                <a:cxnLst>
                  <a:cxn ang="0">
                    <a:pos x="T0" y="T1"/>
                  </a:cxn>
                  <a:cxn ang="0">
                    <a:pos x="T2" y="T3"/>
                  </a:cxn>
                  <a:cxn ang="0">
                    <a:pos x="T4" y="T5"/>
                  </a:cxn>
                </a:cxnLst>
                <a:rect l="0" t="0" r="r" b="b"/>
                <a:pathLst>
                  <a:path w="39" h="67">
                    <a:moveTo>
                      <a:pt x="6" y="37"/>
                    </a:moveTo>
                    <a:cubicBezTo>
                      <a:pt x="0" y="26"/>
                      <a:pt x="4" y="18"/>
                      <a:pt x="8" y="16"/>
                    </a:cubicBezTo>
                    <a:cubicBezTo>
                      <a:pt x="39" y="0"/>
                      <a:pt x="28" y="6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1" name="Freeform 252"/>
              <p:cNvSpPr>
                <a:spLocks/>
              </p:cNvSpPr>
              <p:nvPr userDrawn="1"/>
            </p:nvSpPr>
            <p:spPr bwMode="auto">
              <a:xfrm>
                <a:off x="-2" y="306"/>
                <a:ext cx="120" cy="130"/>
              </a:xfrm>
              <a:custGeom>
                <a:avLst/>
                <a:gdLst>
                  <a:gd name="T0" fmla="*/ 0 w 51"/>
                  <a:gd name="T1" fmla="*/ 0 h 55"/>
                  <a:gd name="T2" fmla="*/ 0 w 51"/>
                  <a:gd name="T3" fmla="*/ 39 h 55"/>
                  <a:gd name="T4" fmla="*/ 1 w 51"/>
                  <a:gd name="T5" fmla="*/ 41 h 55"/>
                  <a:gd name="T6" fmla="*/ 22 w 51"/>
                  <a:gd name="T7" fmla="*/ 50 h 55"/>
                  <a:gd name="T8" fmla="*/ 0 w 51"/>
                  <a:gd name="T9" fmla="*/ 0 h 55"/>
                </a:gdLst>
                <a:ahLst/>
                <a:cxnLst>
                  <a:cxn ang="0">
                    <a:pos x="T0" y="T1"/>
                  </a:cxn>
                  <a:cxn ang="0">
                    <a:pos x="T2" y="T3"/>
                  </a:cxn>
                  <a:cxn ang="0">
                    <a:pos x="T4" y="T5"/>
                  </a:cxn>
                  <a:cxn ang="0">
                    <a:pos x="T6" y="T7"/>
                  </a:cxn>
                  <a:cxn ang="0">
                    <a:pos x="T8" y="T9"/>
                  </a:cxn>
                </a:cxnLst>
                <a:rect l="0" t="0" r="r" b="b"/>
                <a:pathLst>
                  <a:path w="51" h="55">
                    <a:moveTo>
                      <a:pt x="0" y="0"/>
                    </a:moveTo>
                    <a:cubicBezTo>
                      <a:pt x="0" y="13"/>
                      <a:pt x="0" y="26"/>
                      <a:pt x="0" y="39"/>
                    </a:cubicBezTo>
                    <a:cubicBezTo>
                      <a:pt x="0" y="40"/>
                      <a:pt x="1" y="41"/>
                      <a:pt x="1" y="41"/>
                    </a:cubicBezTo>
                    <a:cubicBezTo>
                      <a:pt x="14" y="55"/>
                      <a:pt x="19" y="51"/>
                      <a:pt x="22" y="50"/>
                    </a:cubicBezTo>
                    <a:cubicBezTo>
                      <a:pt x="51" y="37"/>
                      <a:pt x="1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2" name="Freeform 253"/>
              <p:cNvSpPr>
                <a:spLocks/>
              </p:cNvSpPr>
              <p:nvPr userDrawn="1"/>
            </p:nvSpPr>
            <p:spPr bwMode="auto">
              <a:xfrm>
                <a:off x="506" y="1115"/>
                <a:ext cx="109" cy="135"/>
              </a:xfrm>
              <a:custGeom>
                <a:avLst/>
                <a:gdLst>
                  <a:gd name="T0" fmla="*/ 15 w 46"/>
                  <a:gd name="T1" fmla="*/ 43 h 57"/>
                  <a:gd name="T2" fmla="*/ 7 w 46"/>
                  <a:gd name="T3" fmla="*/ 7 h 57"/>
                  <a:gd name="T4" fmla="*/ 36 w 46"/>
                  <a:gd name="T5" fmla="*/ 52 h 57"/>
                  <a:gd name="T6" fmla="*/ 15 w 46"/>
                  <a:gd name="T7" fmla="*/ 43 h 57"/>
                </a:gdLst>
                <a:ahLst/>
                <a:cxnLst>
                  <a:cxn ang="0">
                    <a:pos x="T0" y="T1"/>
                  </a:cxn>
                  <a:cxn ang="0">
                    <a:pos x="T2" y="T3"/>
                  </a:cxn>
                  <a:cxn ang="0">
                    <a:pos x="T4" y="T5"/>
                  </a:cxn>
                  <a:cxn ang="0">
                    <a:pos x="T6" y="T7"/>
                  </a:cxn>
                </a:cxnLst>
                <a:rect l="0" t="0" r="r" b="b"/>
                <a:pathLst>
                  <a:path w="46" h="57">
                    <a:moveTo>
                      <a:pt x="15" y="43"/>
                    </a:moveTo>
                    <a:cubicBezTo>
                      <a:pt x="0" y="25"/>
                      <a:pt x="1" y="10"/>
                      <a:pt x="7" y="7"/>
                    </a:cubicBezTo>
                    <a:cubicBezTo>
                      <a:pt x="23" y="0"/>
                      <a:pt x="46" y="40"/>
                      <a:pt x="36" y="52"/>
                    </a:cubicBezTo>
                    <a:cubicBezTo>
                      <a:pt x="32" y="57"/>
                      <a:pt x="25" y="55"/>
                      <a:pt x="1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3" name="Freeform 254"/>
              <p:cNvSpPr>
                <a:spLocks/>
              </p:cNvSpPr>
              <p:nvPr userDrawn="1"/>
            </p:nvSpPr>
            <p:spPr bwMode="auto">
              <a:xfrm>
                <a:off x="229" y="687"/>
                <a:ext cx="121" cy="165"/>
              </a:xfrm>
              <a:custGeom>
                <a:avLst/>
                <a:gdLst>
                  <a:gd name="T0" fmla="*/ 18 w 51"/>
                  <a:gd name="T1" fmla="*/ 55 h 70"/>
                  <a:gd name="T2" fmla="*/ 6 w 51"/>
                  <a:gd name="T3" fmla="*/ 18 h 70"/>
                  <a:gd name="T4" fmla="*/ 44 w 51"/>
                  <a:gd name="T5" fmla="*/ 60 h 70"/>
                  <a:gd name="T6" fmla="*/ 18 w 51"/>
                  <a:gd name="T7" fmla="*/ 55 h 70"/>
                </a:gdLst>
                <a:ahLst/>
                <a:cxnLst>
                  <a:cxn ang="0">
                    <a:pos x="T0" y="T1"/>
                  </a:cxn>
                  <a:cxn ang="0">
                    <a:pos x="T2" y="T3"/>
                  </a:cxn>
                  <a:cxn ang="0">
                    <a:pos x="T4" y="T5"/>
                  </a:cxn>
                  <a:cxn ang="0">
                    <a:pos x="T6" y="T7"/>
                  </a:cxn>
                </a:cxnLst>
                <a:rect l="0" t="0" r="r" b="b"/>
                <a:pathLst>
                  <a:path w="51" h="70">
                    <a:moveTo>
                      <a:pt x="18" y="55"/>
                    </a:moveTo>
                    <a:cubicBezTo>
                      <a:pt x="0" y="37"/>
                      <a:pt x="1" y="23"/>
                      <a:pt x="6" y="18"/>
                    </a:cubicBezTo>
                    <a:cubicBezTo>
                      <a:pt x="23" y="0"/>
                      <a:pt x="51" y="46"/>
                      <a:pt x="44" y="60"/>
                    </a:cubicBezTo>
                    <a:cubicBezTo>
                      <a:pt x="39" y="70"/>
                      <a:pt x="28" y="65"/>
                      <a:pt x="18"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4" name="Freeform 255"/>
              <p:cNvSpPr>
                <a:spLocks/>
              </p:cNvSpPr>
              <p:nvPr userDrawn="1"/>
            </p:nvSpPr>
            <p:spPr bwMode="auto">
              <a:xfrm>
                <a:off x="724" y="1512"/>
                <a:ext cx="61" cy="119"/>
              </a:xfrm>
              <a:custGeom>
                <a:avLst/>
                <a:gdLst>
                  <a:gd name="T0" fmla="*/ 6 w 26"/>
                  <a:gd name="T1" fmla="*/ 37 h 50"/>
                  <a:gd name="T2" fmla="*/ 6 w 26"/>
                  <a:gd name="T3" fmla="*/ 4 h 50"/>
                  <a:gd name="T4" fmla="*/ 17 w 26"/>
                  <a:gd name="T5" fmla="*/ 46 h 50"/>
                  <a:gd name="T6" fmla="*/ 6 w 26"/>
                  <a:gd name="T7" fmla="*/ 37 h 50"/>
                </a:gdLst>
                <a:ahLst/>
                <a:cxnLst>
                  <a:cxn ang="0">
                    <a:pos x="T0" y="T1"/>
                  </a:cxn>
                  <a:cxn ang="0">
                    <a:pos x="T2" y="T3"/>
                  </a:cxn>
                  <a:cxn ang="0">
                    <a:pos x="T4" y="T5"/>
                  </a:cxn>
                  <a:cxn ang="0">
                    <a:pos x="T6" y="T7"/>
                  </a:cxn>
                </a:cxnLst>
                <a:rect l="0" t="0" r="r" b="b"/>
                <a:pathLst>
                  <a:path w="26" h="50">
                    <a:moveTo>
                      <a:pt x="6" y="37"/>
                    </a:moveTo>
                    <a:cubicBezTo>
                      <a:pt x="0" y="20"/>
                      <a:pt x="1" y="6"/>
                      <a:pt x="6" y="4"/>
                    </a:cubicBezTo>
                    <a:cubicBezTo>
                      <a:pt x="18" y="0"/>
                      <a:pt x="26" y="36"/>
                      <a:pt x="17" y="46"/>
                    </a:cubicBezTo>
                    <a:cubicBezTo>
                      <a:pt x="13" y="50"/>
                      <a:pt x="9" y="48"/>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5" name="Freeform 256"/>
              <p:cNvSpPr>
                <a:spLocks/>
              </p:cNvSpPr>
              <p:nvPr userDrawn="1"/>
            </p:nvSpPr>
            <p:spPr bwMode="auto">
              <a:xfrm>
                <a:off x="795" y="4152"/>
                <a:ext cx="73" cy="86"/>
              </a:xfrm>
              <a:custGeom>
                <a:avLst/>
                <a:gdLst>
                  <a:gd name="T0" fmla="*/ 7 w 31"/>
                  <a:gd name="T1" fmla="*/ 9 h 36"/>
                  <a:gd name="T2" fmla="*/ 25 w 31"/>
                  <a:gd name="T3" fmla="*/ 26 h 36"/>
                  <a:gd name="T4" fmla="*/ 7 w 31"/>
                  <a:gd name="T5" fmla="*/ 9 h 36"/>
                </a:gdLst>
                <a:ahLst/>
                <a:cxnLst>
                  <a:cxn ang="0">
                    <a:pos x="T0" y="T1"/>
                  </a:cxn>
                  <a:cxn ang="0">
                    <a:pos x="T2" y="T3"/>
                  </a:cxn>
                  <a:cxn ang="0">
                    <a:pos x="T4" y="T5"/>
                  </a:cxn>
                </a:cxnLst>
                <a:rect l="0" t="0" r="r" b="b"/>
                <a:pathLst>
                  <a:path w="31" h="36">
                    <a:moveTo>
                      <a:pt x="7" y="9"/>
                    </a:moveTo>
                    <a:cubicBezTo>
                      <a:pt x="18" y="0"/>
                      <a:pt x="31" y="15"/>
                      <a:pt x="25" y="26"/>
                    </a:cubicBezTo>
                    <a:cubicBezTo>
                      <a:pt x="13" y="36"/>
                      <a:pt x="0" y="21"/>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6" name="Freeform 257"/>
              <p:cNvSpPr>
                <a:spLocks/>
              </p:cNvSpPr>
              <p:nvPr userDrawn="1"/>
            </p:nvSpPr>
            <p:spPr bwMode="auto">
              <a:xfrm>
                <a:off x="776" y="1860"/>
                <a:ext cx="54" cy="182"/>
              </a:xfrm>
              <a:custGeom>
                <a:avLst/>
                <a:gdLst>
                  <a:gd name="T0" fmla="*/ 2 w 23"/>
                  <a:gd name="T1" fmla="*/ 48 h 77"/>
                  <a:gd name="T2" fmla="*/ 21 w 23"/>
                  <a:gd name="T3" fmla="*/ 32 h 77"/>
                  <a:gd name="T4" fmla="*/ 2 w 23"/>
                  <a:gd name="T5" fmla="*/ 48 h 77"/>
                </a:gdLst>
                <a:ahLst/>
                <a:cxnLst>
                  <a:cxn ang="0">
                    <a:pos x="T0" y="T1"/>
                  </a:cxn>
                  <a:cxn ang="0">
                    <a:pos x="T2" y="T3"/>
                  </a:cxn>
                  <a:cxn ang="0">
                    <a:pos x="T4" y="T5"/>
                  </a:cxn>
                </a:cxnLst>
                <a:rect l="0" t="0" r="r" b="b"/>
                <a:pathLst>
                  <a:path w="23" h="77">
                    <a:moveTo>
                      <a:pt x="2" y="48"/>
                    </a:moveTo>
                    <a:cubicBezTo>
                      <a:pt x="0" y="33"/>
                      <a:pt x="19" y="0"/>
                      <a:pt x="21" y="32"/>
                    </a:cubicBezTo>
                    <a:cubicBezTo>
                      <a:pt x="23" y="55"/>
                      <a:pt x="5" y="77"/>
                      <a:pt x="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7" name="Freeform 258"/>
              <p:cNvSpPr>
                <a:spLocks/>
              </p:cNvSpPr>
              <p:nvPr userDrawn="1"/>
            </p:nvSpPr>
            <p:spPr bwMode="auto">
              <a:xfrm>
                <a:off x="748" y="2260"/>
                <a:ext cx="68" cy="149"/>
              </a:xfrm>
              <a:custGeom>
                <a:avLst/>
                <a:gdLst>
                  <a:gd name="T0" fmla="*/ 6 w 29"/>
                  <a:gd name="T1" fmla="*/ 27 h 63"/>
                  <a:gd name="T2" fmla="*/ 21 w 29"/>
                  <a:gd name="T3" fmla="*/ 52 h 63"/>
                  <a:gd name="T4" fmla="*/ 2 w 29"/>
                  <a:gd name="T5" fmla="*/ 58 h 63"/>
                  <a:gd name="T6" fmla="*/ 6 w 29"/>
                  <a:gd name="T7" fmla="*/ 27 h 63"/>
                </a:gdLst>
                <a:ahLst/>
                <a:cxnLst>
                  <a:cxn ang="0">
                    <a:pos x="T0" y="T1"/>
                  </a:cxn>
                  <a:cxn ang="0">
                    <a:pos x="T2" y="T3"/>
                  </a:cxn>
                  <a:cxn ang="0">
                    <a:pos x="T4" y="T5"/>
                  </a:cxn>
                  <a:cxn ang="0">
                    <a:pos x="T6" y="T7"/>
                  </a:cxn>
                </a:cxnLst>
                <a:rect l="0" t="0" r="r" b="b"/>
                <a:pathLst>
                  <a:path w="29" h="63">
                    <a:moveTo>
                      <a:pt x="6" y="27"/>
                    </a:moveTo>
                    <a:cubicBezTo>
                      <a:pt x="20" y="0"/>
                      <a:pt x="29" y="38"/>
                      <a:pt x="21" y="52"/>
                    </a:cubicBezTo>
                    <a:cubicBezTo>
                      <a:pt x="16" y="59"/>
                      <a:pt x="7" y="63"/>
                      <a:pt x="2" y="58"/>
                    </a:cubicBezTo>
                    <a:cubicBezTo>
                      <a:pt x="0" y="52"/>
                      <a:pt x="2" y="36"/>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8" name="Freeform 259"/>
              <p:cNvSpPr>
                <a:spLocks/>
              </p:cNvSpPr>
              <p:nvPr userDrawn="1"/>
            </p:nvSpPr>
            <p:spPr bwMode="auto">
              <a:xfrm>
                <a:off x="681" y="2686"/>
                <a:ext cx="83" cy="111"/>
              </a:xfrm>
              <a:custGeom>
                <a:avLst/>
                <a:gdLst>
                  <a:gd name="T0" fmla="*/ 1 w 35"/>
                  <a:gd name="T1" fmla="*/ 31 h 47"/>
                  <a:gd name="T2" fmla="*/ 14 w 35"/>
                  <a:gd name="T3" fmla="*/ 4 h 47"/>
                  <a:gd name="T4" fmla="*/ 15 w 35"/>
                  <a:gd name="T5" fmla="*/ 43 h 47"/>
                  <a:gd name="T6" fmla="*/ 1 w 35"/>
                  <a:gd name="T7" fmla="*/ 31 h 47"/>
                </a:gdLst>
                <a:ahLst/>
                <a:cxnLst>
                  <a:cxn ang="0">
                    <a:pos x="T0" y="T1"/>
                  </a:cxn>
                  <a:cxn ang="0">
                    <a:pos x="T2" y="T3"/>
                  </a:cxn>
                  <a:cxn ang="0">
                    <a:pos x="T4" y="T5"/>
                  </a:cxn>
                  <a:cxn ang="0">
                    <a:pos x="T6" y="T7"/>
                  </a:cxn>
                </a:cxnLst>
                <a:rect l="0" t="0" r="r" b="b"/>
                <a:pathLst>
                  <a:path w="35" h="47">
                    <a:moveTo>
                      <a:pt x="1" y="31"/>
                    </a:moveTo>
                    <a:cubicBezTo>
                      <a:pt x="0" y="14"/>
                      <a:pt x="8" y="5"/>
                      <a:pt x="14" y="4"/>
                    </a:cubicBezTo>
                    <a:cubicBezTo>
                      <a:pt x="35" y="0"/>
                      <a:pt x="30" y="37"/>
                      <a:pt x="15" y="43"/>
                    </a:cubicBezTo>
                    <a:cubicBezTo>
                      <a:pt x="4" y="47"/>
                      <a:pt x="2" y="41"/>
                      <a:pt x="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9" name="Freeform 260"/>
              <p:cNvSpPr>
                <a:spLocks/>
              </p:cNvSpPr>
              <p:nvPr userDrawn="1"/>
            </p:nvSpPr>
            <p:spPr bwMode="auto">
              <a:xfrm>
                <a:off x="646" y="3050"/>
                <a:ext cx="130" cy="170"/>
              </a:xfrm>
              <a:custGeom>
                <a:avLst/>
                <a:gdLst>
                  <a:gd name="T0" fmla="*/ 2 w 55"/>
                  <a:gd name="T1" fmla="*/ 31 h 72"/>
                  <a:gd name="T2" fmla="*/ 14 w 55"/>
                  <a:gd name="T3" fmla="*/ 7 h 72"/>
                  <a:gd name="T4" fmla="*/ 2 w 55"/>
                  <a:gd name="T5" fmla="*/ 31 h 72"/>
                </a:gdLst>
                <a:ahLst/>
                <a:cxnLst>
                  <a:cxn ang="0">
                    <a:pos x="T0" y="T1"/>
                  </a:cxn>
                  <a:cxn ang="0">
                    <a:pos x="T2" y="T3"/>
                  </a:cxn>
                  <a:cxn ang="0">
                    <a:pos x="T4" y="T5"/>
                  </a:cxn>
                </a:cxnLst>
                <a:rect l="0" t="0" r="r" b="b"/>
                <a:pathLst>
                  <a:path w="55" h="72">
                    <a:moveTo>
                      <a:pt x="2" y="31"/>
                    </a:moveTo>
                    <a:cubicBezTo>
                      <a:pt x="0" y="19"/>
                      <a:pt x="5" y="8"/>
                      <a:pt x="14" y="7"/>
                    </a:cubicBezTo>
                    <a:cubicBezTo>
                      <a:pt x="55" y="0"/>
                      <a:pt x="9" y="72"/>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0" name="Freeform 261"/>
              <p:cNvSpPr>
                <a:spLocks/>
              </p:cNvSpPr>
              <p:nvPr userDrawn="1"/>
            </p:nvSpPr>
            <p:spPr bwMode="auto">
              <a:xfrm>
                <a:off x="681" y="3388"/>
                <a:ext cx="100" cy="90"/>
              </a:xfrm>
              <a:custGeom>
                <a:avLst/>
                <a:gdLst>
                  <a:gd name="T0" fmla="*/ 5 w 42"/>
                  <a:gd name="T1" fmla="*/ 30 h 38"/>
                  <a:gd name="T2" fmla="*/ 8 w 42"/>
                  <a:gd name="T3" fmla="*/ 8 h 38"/>
                  <a:gd name="T4" fmla="*/ 17 w 42"/>
                  <a:gd name="T5" fmla="*/ 38 h 38"/>
                  <a:gd name="T6" fmla="*/ 5 w 42"/>
                  <a:gd name="T7" fmla="*/ 30 h 38"/>
                </a:gdLst>
                <a:ahLst/>
                <a:cxnLst>
                  <a:cxn ang="0">
                    <a:pos x="T0" y="T1"/>
                  </a:cxn>
                  <a:cxn ang="0">
                    <a:pos x="T2" y="T3"/>
                  </a:cxn>
                  <a:cxn ang="0">
                    <a:pos x="T4" y="T5"/>
                  </a:cxn>
                  <a:cxn ang="0">
                    <a:pos x="T6" y="T7"/>
                  </a:cxn>
                </a:cxnLst>
                <a:rect l="0" t="0" r="r" b="b"/>
                <a:pathLst>
                  <a:path w="42" h="38">
                    <a:moveTo>
                      <a:pt x="5" y="30"/>
                    </a:moveTo>
                    <a:cubicBezTo>
                      <a:pt x="0" y="21"/>
                      <a:pt x="1" y="10"/>
                      <a:pt x="8" y="8"/>
                    </a:cubicBezTo>
                    <a:cubicBezTo>
                      <a:pt x="29" y="0"/>
                      <a:pt x="42" y="38"/>
                      <a:pt x="17" y="38"/>
                    </a:cubicBezTo>
                    <a:cubicBezTo>
                      <a:pt x="14" y="38"/>
                      <a:pt x="9" y="37"/>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1" name="Freeform 262"/>
              <p:cNvSpPr>
                <a:spLocks/>
              </p:cNvSpPr>
              <p:nvPr userDrawn="1"/>
            </p:nvSpPr>
            <p:spPr bwMode="auto">
              <a:xfrm>
                <a:off x="-2" y="176"/>
                <a:ext cx="52" cy="118"/>
              </a:xfrm>
              <a:custGeom>
                <a:avLst/>
                <a:gdLst>
                  <a:gd name="T0" fmla="*/ 0 w 22"/>
                  <a:gd name="T1" fmla="*/ 0 h 50"/>
                  <a:gd name="T2" fmla="*/ 0 w 22"/>
                  <a:gd name="T3" fmla="*/ 50 h 50"/>
                  <a:gd name="T4" fmla="*/ 8 w 22"/>
                  <a:gd name="T5" fmla="*/ 48 h 50"/>
                  <a:gd name="T6" fmla="*/ 0 w 22"/>
                  <a:gd name="T7" fmla="*/ 0 h 50"/>
                </a:gdLst>
                <a:ahLst/>
                <a:cxnLst>
                  <a:cxn ang="0">
                    <a:pos x="T0" y="T1"/>
                  </a:cxn>
                  <a:cxn ang="0">
                    <a:pos x="T2" y="T3"/>
                  </a:cxn>
                  <a:cxn ang="0">
                    <a:pos x="T4" y="T5"/>
                  </a:cxn>
                  <a:cxn ang="0">
                    <a:pos x="T6" y="T7"/>
                  </a:cxn>
                </a:cxnLst>
                <a:rect l="0" t="0" r="r" b="b"/>
                <a:pathLst>
                  <a:path w="22" h="50">
                    <a:moveTo>
                      <a:pt x="0" y="0"/>
                    </a:moveTo>
                    <a:cubicBezTo>
                      <a:pt x="0" y="17"/>
                      <a:pt x="0" y="33"/>
                      <a:pt x="0" y="50"/>
                    </a:cubicBezTo>
                    <a:cubicBezTo>
                      <a:pt x="3" y="50"/>
                      <a:pt x="5" y="49"/>
                      <a:pt x="8" y="48"/>
                    </a:cubicBezTo>
                    <a:cubicBezTo>
                      <a:pt x="22" y="37"/>
                      <a:pt x="14" y="1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2" name="Freeform 263"/>
              <p:cNvSpPr>
                <a:spLocks/>
              </p:cNvSpPr>
              <p:nvPr userDrawn="1"/>
            </p:nvSpPr>
            <p:spPr bwMode="auto">
              <a:xfrm>
                <a:off x="736" y="3729"/>
                <a:ext cx="83" cy="92"/>
              </a:xfrm>
              <a:custGeom>
                <a:avLst/>
                <a:gdLst>
                  <a:gd name="T0" fmla="*/ 9 w 35"/>
                  <a:gd name="T1" fmla="*/ 4 h 39"/>
                  <a:gd name="T2" fmla="*/ 28 w 35"/>
                  <a:gd name="T3" fmla="*/ 3 h 39"/>
                  <a:gd name="T4" fmla="*/ 31 w 35"/>
                  <a:gd name="T5" fmla="*/ 27 h 39"/>
                  <a:gd name="T6" fmla="*/ 9 w 35"/>
                  <a:gd name="T7" fmla="*/ 4 h 39"/>
                </a:gdLst>
                <a:ahLst/>
                <a:cxnLst>
                  <a:cxn ang="0">
                    <a:pos x="T0" y="T1"/>
                  </a:cxn>
                  <a:cxn ang="0">
                    <a:pos x="T2" y="T3"/>
                  </a:cxn>
                  <a:cxn ang="0">
                    <a:pos x="T4" y="T5"/>
                  </a:cxn>
                  <a:cxn ang="0">
                    <a:pos x="T6" y="T7"/>
                  </a:cxn>
                </a:cxnLst>
                <a:rect l="0" t="0" r="r" b="b"/>
                <a:pathLst>
                  <a:path w="35" h="39">
                    <a:moveTo>
                      <a:pt x="9" y="4"/>
                    </a:moveTo>
                    <a:cubicBezTo>
                      <a:pt x="14" y="1"/>
                      <a:pt x="24" y="0"/>
                      <a:pt x="28" y="3"/>
                    </a:cubicBezTo>
                    <a:cubicBezTo>
                      <a:pt x="34" y="8"/>
                      <a:pt x="35" y="22"/>
                      <a:pt x="31" y="27"/>
                    </a:cubicBezTo>
                    <a:cubicBezTo>
                      <a:pt x="15" y="39"/>
                      <a:pt x="0" y="17"/>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3" name="Freeform 264"/>
              <p:cNvSpPr>
                <a:spLocks/>
              </p:cNvSpPr>
              <p:nvPr userDrawn="1"/>
            </p:nvSpPr>
            <p:spPr bwMode="auto">
              <a:xfrm>
                <a:off x="435" y="940"/>
                <a:ext cx="166" cy="177"/>
              </a:xfrm>
              <a:custGeom>
                <a:avLst/>
                <a:gdLst>
                  <a:gd name="T0" fmla="*/ 22 w 70"/>
                  <a:gd name="T1" fmla="*/ 61 h 75"/>
                  <a:gd name="T2" fmla="*/ 7 w 70"/>
                  <a:gd name="T3" fmla="*/ 35 h 75"/>
                  <a:gd name="T4" fmla="*/ 40 w 70"/>
                  <a:gd name="T5" fmla="*/ 70 h 75"/>
                  <a:gd name="T6" fmla="*/ 22 w 70"/>
                  <a:gd name="T7" fmla="*/ 61 h 75"/>
                </a:gdLst>
                <a:ahLst/>
                <a:cxnLst>
                  <a:cxn ang="0">
                    <a:pos x="T0" y="T1"/>
                  </a:cxn>
                  <a:cxn ang="0">
                    <a:pos x="T2" y="T3"/>
                  </a:cxn>
                  <a:cxn ang="0">
                    <a:pos x="T4" y="T5"/>
                  </a:cxn>
                  <a:cxn ang="0">
                    <a:pos x="T6" y="T7"/>
                  </a:cxn>
                </a:cxnLst>
                <a:rect l="0" t="0" r="r" b="b"/>
                <a:pathLst>
                  <a:path w="70" h="75">
                    <a:moveTo>
                      <a:pt x="22" y="61"/>
                    </a:moveTo>
                    <a:cubicBezTo>
                      <a:pt x="12" y="51"/>
                      <a:pt x="8" y="40"/>
                      <a:pt x="7" y="35"/>
                    </a:cubicBezTo>
                    <a:cubicBezTo>
                      <a:pt x="0" y="0"/>
                      <a:pt x="70" y="52"/>
                      <a:pt x="40" y="70"/>
                    </a:cubicBezTo>
                    <a:cubicBezTo>
                      <a:pt x="38" y="71"/>
                      <a:pt x="34" y="75"/>
                      <a:pt x="2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4" name="Freeform 265"/>
              <p:cNvSpPr>
                <a:spLocks/>
              </p:cNvSpPr>
              <p:nvPr userDrawn="1"/>
            </p:nvSpPr>
            <p:spPr bwMode="auto">
              <a:xfrm>
                <a:off x="168" y="519"/>
                <a:ext cx="175" cy="191"/>
              </a:xfrm>
              <a:custGeom>
                <a:avLst/>
                <a:gdLst>
                  <a:gd name="T0" fmla="*/ 19 w 74"/>
                  <a:gd name="T1" fmla="*/ 67 h 81"/>
                  <a:gd name="T2" fmla="*/ 4 w 74"/>
                  <a:gd name="T3" fmla="*/ 40 h 81"/>
                  <a:gd name="T4" fmla="*/ 39 w 74"/>
                  <a:gd name="T5" fmla="*/ 75 h 81"/>
                  <a:gd name="T6" fmla="*/ 19 w 74"/>
                  <a:gd name="T7" fmla="*/ 67 h 81"/>
                </a:gdLst>
                <a:ahLst/>
                <a:cxnLst>
                  <a:cxn ang="0">
                    <a:pos x="T0" y="T1"/>
                  </a:cxn>
                  <a:cxn ang="0">
                    <a:pos x="T2" y="T3"/>
                  </a:cxn>
                  <a:cxn ang="0">
                    <a:pos x="T4" y="T5"/>
                  </a:cxn>
                  <a:cxn ang="0">
                    <a:pos x="T6" y="T7"/>
                  </a:cxn>
                </a:cxnLst>
                <a:rect l="0" t="0" r="r" b="b"/>
                <a:pathLst>
                  <a:path w="74" h="81">
                    <a:moveTo>
                      <a:pt x="19" y="67"/>
                    </a:moveTo>
                    <a:cubicBezTo>
                      <a:pt x="9" y="56"/>
                      <a:pt x="5" y="45"/>
                      <a:pt x="4" y="40"/>
                    </a:cubicBezTo>
                    <a:cubicBezTo>
                      <a:pt x="0" y="0"/>
                      <a:pt x="74" y="57"/>
                      <a:pt x="39" y="75"/>
                    </a:cubicBezTo>
                    <a:cubicBezTo>
                      <a:pt x="36" y="77"/>
                      <a:pt x="32" y="81"/>
                      <a:pt x="1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5" name="Freeform 266"/>
              <p:cNvSpPr>
                <a:spLocks/>
              </p:cNvSpPr>
              <p:nvPr userDrawn="1"/>
            </p:nvSpPr>
            <p:spPr bwMode="auto">
              <a:xfrm>
                <a:off x="795" y="4044"/>
                <a:ext cx="106" cy="82"/>
              </a:xfrm>
              <a:custGeom>
                <a:avLst/>
                <a:gdLst>
                  <a:gd name="T0" fmla="*/ 12 w 45"/>
                  <a:gd name="T1" fmla="*/ 25 h 35"/>
                  <a:gd name="T2" fmla="*/ 32 w 45"/>
                  <a:gd name="T3" fmla="*/ 29 h 35"/>
                  <a:gd name="T4" fmla="*/ 12 w 45"/>
                  <a:gd name="T5" fmla="*/ 25 h 35"/>
                </a:gdLst>
                <a:ahLst/>
                <a:cxnLst>
                  <a:cxn ang="0">
                    <a:pos x="T0" y="T1"/>
                  </a:cxn>
                  <a:cxn ang="0">
                    <a:pos x="T2" y="T3"/>
                  </a:cxn>
                  <a:cxn ang="0">
                    <a:pos x="T4" y="T5"/>
                  </a:cxn>
                </a:cxnLst>
                <a:rect l="0" t="0" r="r" b="b"/>
                <a:pathLst>
                  <a:path w="45" h="35">
                    <a:moveTo>
                      <a:pt x="12" y="25"/>
                    </a:moveTo>
                    <a:cubicBezTo>
                      <a:pt x="0" y="0"/>
                      <a:pt x="45" y="9"/>
                      <a:pt x="32" y="29"/>
                    </a:cubicBezTo>
                    <a:cubicBezTo>
                      <a:pt x="28" y="35"/>
                      <a:pt x="16" y="34"/>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6" name="Freeform 267"/>
              <p:cNvSpPr>
                <a:spLocks/>
              </p:cNvSpPr>
              <p:nvPr userDrawn="1"/>
            </p:nvSpPr>
            <p:spPr bwMode="auto">
              <a:xfrm>
                <a:off x="686" y="1347"/>
                <a:ext cx="116" cy="163"/>
              </a:xfrm>
              <a:custGeom>
                <a:avLst/>
                <a:gdLst>
                  <a:gd name="T0" fmla="*/ 13 w 49"/>
                  <a:gd name="T1" fmla="*/ 56 h 69"/>
                  <a:gd name="T2" fmla="*/ 3 w 49"/>
                  <a:gd name="T3" fmla="*/ 31 h 69"/>
                  <a:gd name="T4" fmla="*/ 26 w 49"/>
                  <a:gd name="T5" fmla="*/ 64 h 69"/>
                  <a:gd name="T6" fmla="*/ 13 w 49"/>
                  <a:gd name="T7" fmla="*/ 56 h 69"/>
                </a:gdLst>
                <a:ahLst/>
                <a:cxnLst>
                  <a:cxn ang="0">
                    <a:pos x="T0" y="T1"/>
                  </a:cxn>
                  <a:cxn ang="0">
                    <a:pos x="T2" y="T3"/>
                  </a:cxn>
                  <a:cxn ang="0">
                    <a:pos x="T4" y="T5"/>
                  </a:cxn>
                  <a:cxn ang="0">
                    <a:pos x="T6" y="T7"/>
                  </a:cxn>
                </a:cxnLst>
                <a:rect l="0" t="0" r="r" b="b"/>
                <a:pathLst>
                  <a:path w="49" h="69">
                    <a:moveTo>
                      <a:pt x="13" y="56"/>
                    </a:moveTo>
                    <a:cubicBezTo>
                      <a:pt x="6" y="46"/>
                      <a:pt x="4" y="36"/>
                      <a:pt x="3" y="31"/>
                    </a:cubicBezTo>
                    <a:cubicBezTo>
                      <a:pt x="0" y="0"/>
                      <a:pt x="49" y="46"/>
                      <a:pt x="26" y="64"/>
                    </a:cubicBezTo>
                    <a:cubicBezTo>
                      <a:pt x="24" y="65"/>
                      <a:pt x="21" y="69"/>
                      <a:pt x="1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7" name="Freeform 268"/>
              <p:cNvSpPr>
                <a:spLocks/>
              </p:cNvSpPr>
              <p:nvPr userDrawn="1"/>
            </p:nvSpPr>
            <p:spPr bwMode="auto">
              <a:xfrm>
                <a:off x="788" y="2139"/>
                <a:ext cx="59" cy="182"/>
              </a:xfrm>
              <a:custGeom>
                <a:avLst/>
                <a:gdLst>
                  <a:gd name="T0" fmla="*/ 0 w 25"/>
                  <a:gd name="T1" fmla="*/ 44 h 77"/>
                  <a:gd name="T2" fmla="*/ 23 w 25"/>
                  <a:gd name="T3" fmla="*/ 29 h 77"/>
                  <a:gd name="T4" fmla="*/ 0 w 25"/>
                  <a:gd name="T5" fmla="*/ 44 h 77"/>
                </a:gdLst>
                <a:ahLst/>
                <a:cxnLst>
                  <a:cxn ang="0">
                    <a:pos x="T0" y="T1"/>
                  </a:cxn>
                  <a:cxn ang="0">
                    <a:pos x="T2" y="T3"/>
                  </a:cxn>
                  <a:cxn ang="0">
                    <a:pos x="T4" y="T5"/>
                  </a:cxn>
                </a:cxnLst>
                <a:rect l="0" t="0" r="r" b="b"/>
                <a:pathLst>
                  <a:path w="25" h="77">
                    <a:moveTo>
                      <a:pt x="0" y="44"/>
                    </a:moveTo>
                    <a:cubicBezTo>
                      <a:pt x="0" y="26"/>
                      <a:pt x="25" y="0"/>
                      <a:pt x="23" y="29"/>
                    </a:cubicBezTo>
                    <a:cubicBezTo>
                      <a:pt x="22" y="44"/>
                      <a:pt x="0" y="77"/>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8" name="Freeform 269"/>
              <p:cNvSpPr>
                <a:spLocks/>
              </p:cNvSpPr>
              <p:nvPr userDrawn="1"/>
            </p:nvSpPr>
            <p:spPr bwMode="auto">
              <a:xfrm>
                <a:off x="783" y="1754"/>
                <a:ext cx="54" cy="137"/>
              </a:xfrm>
              <a:custGeom>
                <a:avLst/>
                <a:gdLst>
                  <a:gd name="T0" fmla="*/ 4 w 23"/>
                  <a:gd name="T1" fmla="*/ 43 h 58"/>
                  <a:gd name="T2" fmla="*/ 7 w 23"/>
                  <a:gd name="T3" fmla="*/ 9 h 58"/>
                  <a:gd name="T4" fmla="*/ 16 w 23"/>
                  <a:gd name="T5" fmla="*/ 50 h 58"/>
                  <a:gd name="T6" fmla="*/ 4 w 23"/>
                  <a:gd name="T7" fmla="*/ 43 h 58"/>
                </a:gdLst>
                <a:ahLst/>
                <a:cxnLst>
                  <a:cxn ang="0">
                    <a:pos x="T0" y="T1"/>
                  </a:cxn>
                  <a:cxn ang="0">
                    <a:pos x="T2" y="T3"/>
                  </a:cxn>
                  <a:cxn ang="0">
                    <a:pos x="T4" y="T5"/>
                  </a:cxn>
                  <a:cxn ang="0">
                    <a:pos x="T6" y="T7"/>
                  </a:cxn>
                </a:cxnLst>
                <a:rect l="0" t="0" r="r" b="b"/>
                <a:pathLst>
                  <a:path w="23" h="58">
                    <a:moveTo>
                      <a:pt x="4" y="43"/>
                    </a:moveTo>
                    <a:cubicBezTo>
                      <a:pt x="0" y="25"/>
                      <a:pt x="4" y="12"/>
                      <a:pt x="7" y="9"/>
                    </a:cubicBezTo>
                    <a:cubicBezTo>
                      <a:pt x="20" y="0"/>
                      <a:pt x="23" y="41"/>
                      <a:pt x="16" y="50"/>
                    </a:cubicBezTo>
                    <a:cubicBezTo>
                      <a:pt x="11" y="58"/>
                      <a:pt x="7" y="53"/>
                      <a:pt x="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9" name="Freeform 270"/>
              <p:cNvSpPr>
                <a:spLocks/>
              </p:cNvSpPr>
              <p:nvPr userDrawn="1"/>
            </p:nvSpPr>
            <p:spPr bwMode="auto">
              <a:xfrm>
                <a:off x="726" y="2532"/>
                <a:ext cx="81" cy="144"/>
              </a:xfrm>
              <a:custGeom>
                <a:avLst/>
                <a:gdLst>
                  <a:gd name="T0" fmla="*/ 7 w 34"/>
                  <a:gd name="T1" fmla="*/ 25 h 61"/>
                  <a:gd name="T2" fmla="*/ 25 w 34"/>
                  <a:gd name="T3" fmla="*/ 51 h 61"/>
                  <a:gd name="T4" fmla="*/ 3 w 34"/>
                  <a:gd name="T5" fmla="*/ 56 h 61"/>
                  <a:gd name="T6" fmla="*/ 7 w 34"/>
                  <a:gd name="T7" fmla="*/ 25 h 61"/>
                </a:gdLst>
                <a:ahLst/>
                <a:cxnLst>
                  <a:cxn ang="0">
                    <a:pos x="T0" y="T1"/>
                  </a:cxn>
                  <a:cxn ang="0">
                    <a:pos x="T2" y="T3"/>
                  </a:cxn>
                  <a:cxn ang="0">
                    <a:pos x="T4" y="T5"/>
                  </a:cxn>
                  <a:cxn ang="0">
                    <a:pos x="T6" y="T7"/>
                  </a:cxn>
                </a:cxnLst>
                <a:rect l="0" t="0" r="r" b="b"/>
                <a:pathLst>
                  <a:path w="34" h="61">
                    <a:moveTo>
                      <a:pt x="7" y="25"/>
                    </a:moveTo>
                    <a:cubicBezTo>
                      <a:pt x="24" y="0"/>
                      <a:pt x="34" y="36"/>
                      <a:pt x="25" y="51"/>
                    </a:cubicBezTo>
                    <a:cubicBezTo>
                      <a:pt x="19" y="58"/>
                      <a:pt x="8" y="61"/>
                      <a:pt x="3" y="56"/>
                    </a:cubicBezTo>
                    <a:cubicBezTo>
                      <a:pt x="0" y="50"/>
                      <a:pt x="2" y="34"/>
                      <a:pt x="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0" name="Freeform 271"/>
              <p:cNvSpPr>
                <a:spLocks/>
              </p:cNvSpPr>
              <p:nvPr userDrawn="1"/>
            </p:nvSpPr>
            <p:spPr bwMode="auto">
              <a:xfrm>
                <a:off x="674" y="2948"/>
                <a:ext cx="85" cy="104"/>
              </a:xfrm>
              <a:custGeom>
                <a:avLst/>
                <a:gdLst>
                  <a:gd name="T0" fmla="*/ 3 w 36"/>
                  <a:gd name="T1" fmla="*/ 29 h 44"/>
                  <a:gd name="T2" fmla="*/ 14 w 36"/>
                  <a:gd name="T3" fmla="*/ 3 h 44"/>
                  <a:gd name="T4" fmla="*/ 20 w 36"/>
                  <a:gd name="T5" fmla="*/ 40 h 44"/>
                  <a:gd name="T6" fmla="*/ 3 w 36"/>
                  <a:gd name="T7" fmla="*/ 29 h 44"/>
                </a:gdLst>
                <a:ahLst/>
                <a:cxnLst>
                  <a:cxn ang="0">
                    <a:pos x="T0" y="T1"/>
                  </a:cxn>
                  <a:cxn ang="0">
                    <a:pos x="T2" y="T3"/>
                  </a:cxn>
                  <a:cxn ang="0">
                    <a:pos x="T4" y="T5"/>
                  </a:cxn>
                  <a:cxn ang="0">
                    <a:pos x="T6" y="T7"/>
                  </a:cxn>
                </a:cxnLst>
                <a:rect l="0" t="0" r="r" b="b"/>
                <a:pathLst>
                  <a:path w="36" h="44">
                    <a:moveTo>
                      <a:pt x="3" y="29"/>
                    </a:moveTo>
                    <a:cubicBezTo>
                      <a:pt x="0" y="13"/>
                      <a:pt x="8" y="4"/>
                      <a:pt x="14" y="3"/>
                    </a:cubicBezTo>
                    <a:cubicBezTo>
                      <a:pt x="32" y="0"/>
                      <a:pt x="36" y="33"/>
                      <a:pt x="20" y="40"/>
                    </a:cubicBezTo>
                    <a:cubicBezTo>
                      <a:pt x="10" y="44"/>
                      <a:pt x="5" y="39"/>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1" name="Freeform 272"/>
              <p:cNvSpPr>
                <a:spLocks/>
              </p:cNvSpPr>
              <p:nvPr userDrawn="1"/>
            </p:nvSpPr>
            <p:spPr bwMode="auto">
              <a:xfrm>
                <a:off x="693" y="3287"/>
                <a:ext cx="99" cy="89"/>
              </a:xfrm>
              <a:custGeom>
                <a:avLst/>
                <a:gdLst>
                  <a:gd name="T0" fmla="*/ 6 w 42"/>
                  <a:gd name="T1" fmla="*/ 30 h 38"/>
                  <a:gd name="T2" fmla="*/ 9 w 42"/>
                  <a:gd name="T3" fmla="*/ 8 h 38"/>
                  <a:gd name="T4" fmla="*/ 17 w 42"/>
                  <a:gd name="T5" fmla="*/ 38 h 38"/>
                  <a:gd name="T6" fmla="*/ 6 w 42"/>
                  <a:gd name="T7" fmla="*/ 30 h 38"/>
                </a:gdLst>
                <a:ahLst/>
                <a:cxnLst>
                  <a:cxn ang="0">
                    <a:pos x="T0" y="T1"/>
                  </a:cxn>
                  <a:cxn ang="0">
                    <a:pos x="T2" y="T3"/>
                  </a:cxn>
                  <a:cxn ang="0">
                    <a:pos x="T4" y="T5"/>
                  </a:cxn>
                  <a:cxn ang="0">
                    <a:pos x="T6" y="T7"/>
                  </a:cxn>
                </a:cxnLst>
                <a:rect l="0" t="0" r="r" b="b"/>
                <a:pathLst>
                  <a:path w="42" h="38">
                    <a:moveTo>
                      <a:pt x="6" y="30"/>
                    </a:moveTo>
                    <a:cubicBezTo>
                      <a:pt x="0" y="21"/>
                      <a:pt x="2" y="10"/>
                      <a:pt x="9" y="8"/>
                    </a:cubicBezTo>
                    <a:cubicBezTo>
                      <a:pt x="30" y="0"/>
                      <a:pt x="42" y="38"/>
                      <a:pt x="17" y="38"/>
                    </a:cubicBezTo>
                    <a:cubicBezTo>
                      <a:pt x="15" y="38"/>
                      <a:pt x="10" y="37"/>
                      <a:pt x="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2" name="Freeform 273"/>
              <p:cNvSpPr>
                <a:spLocks/>
              </p:cNvSpPr>
              <p:nvPr userDrawn="1"/>
            </p:nvSpPr>
            <p:spPr bwMode="auto">
              <a:xfrm>
                <a:off x="759" y="3601"/>
                <a:ext cx="100" cy="100"/>
              </a:xfrm>
              <a:custGeom>
                <a:avLst/>
                <a:gdLst>
                  <a:gd name="T0" fmla="*/ 3 w 42"/>
                  <a:gd name="T1" fmla="*/ 29 h 42"/>
                  <a:gd name="T2" fmla="*/ 5 w 42"/>
                  <a:gd name="T3" fmla="*/ 15 h 42"/>
                  <a:gd name="T4" fmla="*/ 17 w 42"/>
                  <a:gd name="T5" fmla="*/ 42 h 42"/>
                  <a:gd name="T6" fmla="*/ 3 w 42"/>
                  <a:gd name="T7" fmla="*/ 29 h 42"/>
                </a:gdLst>
                <a:ahLst/>
                <a:cxnLst>
                  <a:cxn ang="0">
                    <a:pos x="T0" y="T1"/>
                  </a:cxn>
                  <a:cxn ang="0">
                    <a:pos x="T2" y="T3"/>
                  </a:cxn>
                  <a:cxn ang="0">
                    <a:pos x="T4" y="T5"/>
                  </a:cxn>
                  <a:cxn ang="0">
                    <a:pos x="T6" y="T7"/>
                  </a:cxn>
                </a:cxnLst>
                <a:rect l="0" t="0" r="r" b="b"/>
                <a:pathLst>
                  <a:path w="42" h="42">
                    <a:moveTo>
                      <a:pt x="3" y="29"/>
                    </a:moveTo>
                    <a:cubicBezTo>
                      <a:pt x="0" y="22"/>
                      <a:pt x="3" y="16"/>
                      <a:pt x="5" y="15"/>
                    </a:cubicBezTo>
                    <a:cubicBezTo>
                      <a:pt x="21" y="0"/>
                      <a:pt x="42" y="41"/>
                      <a:pt x="17" y="42"/>
                    </a:cubicBezTo>
                    <a:cubicBezTo>
                      <a:pt x="12" y="42"/>
                      <a:pt x="6" y="39"/>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3" name="Freeform 274"/>
              <p:cNvSpPr>
                <a:spLocks/>
              </p:cNvSpPr>
              <p:nvPr userDrawn="1"/>
            </p:nvSpPr>
            <p:spPr bwMode="auto">
              <a:xfrm>
                <a:off x="109" y="407"/>
                <a:ext cx="146" cy="157"/>
              </a:xfrm>
              <a:custGeom>
                <a:avLst/>
                <a:gdLst>
                  <a:gd name="T0" fmla="*/ 14 w 62"/>
                  <a:gd name="T1" fmla="*/ 49 h 66"/>
                  <a:gd name="T2" fmla="*/ 10 w 62"/>
                  <a:gd name="T3" fmla="*/ 13 h 66"/>
                  <a:gd name="T4" fmla="*/ 35 w 62"/>
                  <a:gd name="T5" fmla="*/ 66 h 66"/>
                  <a:gd name="T6" fmla="*/ 14 w 62"/>
                  <a:gd name="T7" fmla="*/ 49 h 66"/>
                </a:gdLst>
                <a:ahLst/>
                <a:cxnLst>
                  <a:cxn ang="0">
                    <a:pos x="T0" y="T1"/>
                  </a:cxn>
                  <a:cxn ang="0">
                    <a:pos x="T2" y="T3"/>
                  </a:cxn>
                  <a:cxn ang="0">
                    <a:pos x="T4" y="T5"/>
                  </a:cxn>
                  <a:cxn ang="0">
                    <a:pos x="T6" y="T7"/>
                  </a:cxn>
                </a:cxnLst>
                <a:rect l="0" t="0" r="r" b="b"/>
                <a:pathLst>
                  <a:path w="62" h="66">
                    <a:moveTo>
                      <a:pt x="14" y="49"/>
                    </a:moveTo>
                    <a:cubicBezTo>
                      <a:pt x="0" y="30"/>
                      <a:pt x="4" y="18"/>
                      <a:pt x="10" y="13"/>
                    </a:cubicBezTo>
                    <a:cubicBezTo>
                      <a:pt x="31" y="0"/>
                      <a:pt x="62" y="62"/>
                      <a:pt x="35" y="66"/>
                    </a:cubicBezTo>
                    <a:cubicBezTo>
                      <a:pt x="31" y="66"/>
                      <a:pt x="23" y="62"/>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4" name="Freeform 275"/>
              <p:cNvSpPr>
                <a:spLocks/>
              </p:cNvSpPr>
              <p:nvPr userDrawn="1"/>
            </p:nvSpPr>
            <p:spPr bwMode="auto">
              <a:xfrm>
                <a:off x="-2" y="83"/>
                <a:ext cx="4" cy="48"/>
              </a:xfrm>
              <a:custGeom>
                <a:avLst/>
                <a:gdLst>
                  <a:gd name="T0" fmla="*/ 0 w 2"/>
                  <a:gd name="T1" fmla="*/ 0 h 20"/>
                  <a:gd name="T2" fmla="*/ 0 w 2"/>
                  <a:gd name="T3" fmla="*/ 20 h 20"/>
                  <a:gd name="T4" fmla="*/ 0 w 2"/>
                  <a:gd name="T5" fmla="*/ 0 h 20"/>
                </a:gdLst>
                <a:ahLst/>
                <a:cxnLst>
                  <a:cxn ang="0">
                    <a:pos x="T0" y="T1"/>
                  </a:cxn>
                  <a:cxn ang="0">
                    <a:pos x="T2" y="T3"/>
                  </a:cxn>
                  <a:cxn ang="0">
                    <a:pos x="T4" y="T5"/>
                  </a:cxn>
                </a:cxnLst>
                <a:rect l="0" t="0" r="r" b="b"/>
                <a:pathLst>
                  <a:path w="2" h="20">
                    <a:moveTo>
                      <a:pt x="0" y="0"/>
                    </a:moveTo>
                    <a:cubicBezTo>
                      <a:pt x="0" y="6"/>
                      <a:pt x="0" y="13"/>
                      <a:pt x="0" y="20"/>
                    </a:cubicBezTo>
                    <a:cubicBezTo>
                      <a:pt x="2" y="14"/>
                      <a:pt x="2"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5" name="Freeform 276"/>
              <p:cNvSpPr>
                <a:spLocks/>
              </p:cNvSpPr>
              <p:nvPr userDrawn="1"/>
            </p:nvSpPr>
            <p:spPr bwMode="auto">
              <a:xfrm>
                <a:off x="826" y="3932"/>
                <a:ext cx="85" cy="90"/>
              </a:xfrm>
              <a:custGeom>
                <a:avLst/>
                <a:gdLst>
                  <a:gd name="T0" fmla="*/ 3 w 36"/>
                  <a:gd name="T1" fmla="*/ 32 h 38"/>
                  <a:gd name="T2" fmla="*/ 0 w 36"/>
                  <a:gd name="T3" fmla="*/ 20 h 38"/>
                  <a:gd name="T4" fmla="*/ 20 w 36"/>
                  <a:gd name="T5" fmla="*/ 37 h 38"/>
                  <a:gd name="T6" fmla="*/ 3 w 36"/>
                  <a:gd name="T7" fmla="*/ 32 h 38"/>
                </a:gdLst>
                <a:ahLst/>
                <a:cxnLst>
                  <a:cxn ang="0">
                    <a:pos x="T0" y="T1"/>
                  </a:cxn>
                  <a:cxn ang="0">
                    <a:pos x="T2" y="T3"/>
                  </a:cxn>
                  <a:cxn ang="0">
                    <a:pos x="T4" y="T5"/>
                  </a:cxn>
                  <a:cxn ang="0">
                    <a:pos x="T6" y="T7"/>
                  </a:cxn>
                </a:cxnLst>
                <a:rect l="0" t="0" r="r" b="b"/>
                <a:pathLst>
                  <a:path w="36" h="38">
                    <a:moveTo>
                      <a:pt x="3" y="32"/>
                    </a:moveTo>
                    <a:cubicBezTo>
                      <a:pt x="0" y="31"/>
                      <a:pt x="1" y="24"/>
                      <a:pt x="0" y="20"/>
                    </a:cubicBezTo>
                    <a:cubicBezTo>
                      <a:pt x="7" y="0"/>
                      <a:pt x="36" y="23"/>
                      <a:pt x="20" y="37"/>
                    </a:cubicBezTo>
                    <a:cubicBezTo>
                      <a:pt x="13" y="38"/>
                      <a:pt x="6"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6" name="Freeform 277"/>
              <p:cNvSpPr>
                <a:spLocks/>
              </p:cNvSpPr>
              <p:nvPr userDrawn="1"/>
            </p:nvSpPr>
            <p:spPr bwMode="auto">
              <a:xfrm>
                <a:off x="383" y="814"/>
                <a:ext cx="149" cy="164"/>
              </a:xfrm>
              <a:custGeom>
                <a:avLst/>
                <a:gdLst>
                  <a:gd name="T0" fmla="*/ 20 w 63"/>
                  <a:gd name="T1" fmla="*/ 60 h 69"/>
                  <a:gd name="T2" fmla="*/ 4 w 63"/>
                  <a:gd name="T3" fmla="*/ 22 h 69"/>
                  <a:gd name="T4" fmla="*/ 35 w 63"/>
                  <a:gd name="T5" fmla="*/ 69 h 69"/>
                  <a:gd name="T6" fmla="*/ 20 w 63"/>
                  <a:gd name="T7" fmla="*/ 60 h 69"/>
                </a:gdLst>
                <a:ahLst/>
                <a:cxnLst>
                  <a:cxn ang="0">
                    <a:pos x="T0" y="T1"/>
                  </a:cxn>
                  <a:cxn ang="0">
                    <a:pos x="T2" y="T3"/>
                  </a:cxn>
                  <a:cxn ang="0">
                    <a:pos x="T4" y="T5"/>
                  </a:cxn>
                  <a:cxn ang="0">
                    <a:pos x="T6" y="T7"/>
                  </a:cxn>
                </a:cxnLst>
                <a:rect l="0" t="0" r="r" b="b"/>
                <a:pathLst>
                  <a:path w="63" h="69">
                    <a:moveTo>
                      <a:pt x="20" y="60"/>
                    </a:moveTo>
                    <a:cubicBezTo>
                      <a:pt x="8" y="47"/>
                      <a:pt x="0" y="29"/>
                      <a:pt x="4" y="22"/>
                    </a:cubicBezTo>
                    <a:cubicBezTo>
                      <a:pt x="17" y="0"/>
                      <a:pt x="63" y="62"/>
                      <a:pt x="35" y="69"/>
                    </a:cubicBezTo>
                    <a:cubicBezTo>
                      <a:pt x="32" y="69"/>
                      <a:pt x="26" y="66"/>
                      <a:pt x="2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7" name="Freeform 278"/>
              <p:cNvSpPr>
                <a:spLocks/>
              </p:cNvSpPr>
              <p:nvPr userDrawn="1"/>
            </p:nvSpPr>
            <p:spPr bwMode="auto">
              <a:xfrm>
                <a:off x="788" y="1588"/>
                <a:ext cx="68" cy="170"/>
              </a:xfrm>
              <a:custGeom>
                <a:avLst/>
                <a:gdLst>
                  <a:gd name="T0" fmla="*/ 3 w 29"/>
                  <a:gd name="T1" fmla="*/ 59 h 72"/>
                  <a:gd name="T2" fmla="*/ 1 w 29"/>
                  <a:gd name="T3" fmla="*/ 34 h 72"/>
                  <a:gd name="T4" fmla="*/ 11 w 29"/>
                  <a:gd name="T5" fmla="*/ 68 h 72"/>
                  <a:gd name="T6" fmla="*/ 3 w 29"/>
                  <a:gd name="T7" fmla="*/ 59 h 72"/>
                </a:gdLst>
                <a:ahLst/>
                <a:cxnLst>
                  <a:cxn ang="0">
                    <a:pos x="T0" y="T1"/>
                  </a:cxn>
                  <a:cxn ang="0">
                    <a:pos x="T2" y="T3"/>
                  </a:cxn>
                  <a:cxn ang="0">
                    <a:pos x="T4" y="T5"/>
                  </a:cxn>
                  <a:cxn ang="0">
                    <a:pos x="T6" y="T7"/>
                  </a:cxn>
                </a:cxnLst>
                <a:rect l="0" t="0" r="r" b="b"/>
                <a:pathLst>
                  <a:path w="29" h="72">
                    <a:moveTo>
                      <a:pt x="3" y="59"/>
                    </a:moveTo>
                    <a:cubicBezTo>
                      <a:pt x="0" y="49"/>
                      <a:pt x="0" y="39"/>
                      <a:pt x="1" y="34"/>
                    </a:cubicBezTo>
                    <a:cubicBezTo>
                      <a:pt x="5" y="0"/>
                      <a:pt x="29" y="56"/>
                      <a:pt x="11" y="68"/>
                    </a:cubicBezTo>
                    <a:cubicBezTo>
                      <a:pt x="10" y="69"/>
                      <a:pt x="7" y="72"/>
                      <a:pt x="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8" name="Freeform 279"/>
              <p:cNvSpPr>
                <a:spLocks/>
              </p:cNvSpPr>
              <p:nvPr userDrawn="1"/>
            </p:nvSpPr>
            <p:spPr bwMode="auto">
              <a:xfrm>
                <a:off x="641" y="1224"/>
                <a:ext cx="114" cy="151"/>
              </a:xfrm>
              <a:custGeom>
                <a:avLst/>
                <a:gdLst>
                  <a:gd name="T0" fmla="*/ 16 w 48"/>
                  <a:gd name="T1" fmla="*/ 55 h 64"/>
                  <a:gd name="T2" fmla="*/ 3 w 48"/>
                  <a:gd name="T3" fmla="*/ 19 h 64"/>
                  <a:gd name="T4" fmla="*/ 27 w 48"/>
                  <a:gd name="T5" fmla="*/ 63 h 64"/>
                  <a:gd name="T6" fmla="*/ 16 w 48"/>
                  <a:gd name="T7" fmla="*/ 55 h 64"/>
                </a:gdLst>
                <a:ahLst/>
                <a:cxnLst>
                  <a:cxn ang="0">
                    <a:pos x="T0" y="T1"/>
                  </a:cxn>
                  <a:cxn ang="0">
                    <a:pos x="T2" y="T3"/>
                  </a:cxn>
                  <a:cxn ang="0">
                    <a:pos x="T4" y="T5"/>
                  </a:cxn>
                  <a:cxn ang="0">
                    <a:pos x="T6" y="T7"/>
                  </a:cxn>
                </a:cxnLst>
                <a:rect l="0" t="0" r="r" b="b"/>
                <a:pathLst>
                  <a:path w="48" h="64">
                    <a:moveTo>
                      <a:pt x="16" y="55"/>
                    </a:moveTo>
                    <a:cubicBezTo>
                      <a:pt x="6" y="43"/>
                      <a:pt x="0" y="25"/>
                      <a:pt x="3" y="19"/>
                    </a:cubicBezTo>
                    <a:cubicBezTo>
                      <a:pt x="13" y="0"/>
                      <a:pt x="48" y="55"/>
                      <a:pt x="27" y="63"/>
                    </a:cubicBezTo>
                    <a:cubicBezTo>
                      <a:pt x="25" y="64"/>
                      <a:pt x="20" y="60"/>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9" name="Freeform 280"/>
              <p:cNvSpPr>
                <a:spLocks/>
              </p:cNvSpPr>
              <p:nvPr userDrawn="1"/>
            </p:nvSpPr>
            <p:spPr bwMode="auto">
              <a:xfrm>
                <a:off x="811" y="2037"/>
                <a:ext cx="57" cy="119"/>
              </a:xfrm>
              <a:custGeom>
                <a:avLst/>
                <a:gdLst>
                  <a:gd name="T0" fmla="*/ 2 w 24"/>
                  <a:gd name="T1" fmla="*/ 34 h 50"/>
                  <a:gd name="T2" fmla="*/ 12 w 24"/>
                  <a:gd name="T3" fmla="*/ 1 h 50"/>
                  <a:gd name="T4" fmla="*/ 12 w 24"/>
                  <a:gd name="T5" fmla="*/ 47 h 50"/>
                  <a:gd name="T6" fmla="*/ 2 w 24"/>
                  <a:gd name="T7" fmla="*/ 34 h 50"/>
                </a:gdLst>
                <a:ahLst/>
                <a:cxnLst>
                  <a:cxn ang="0">
                    <a:pos x="T0" y="T1"/>
                  </a:cxn>
                  <a:cxn ang="0">
                    <a:pos x="T2" y="T3"/>
                  </a:cxn>
                  <a:cxn ang="0">
                    <a:pos x="T4" y="T5"/>
                  </a:cxn>
                  <a:cxn ang="0">
                    <a:pos x="T6" y="T7"/>
                  </a:cxn>
                </a:cxnLst>
                <a:rect l="0" t="0" r="r" b="b"/>
                <a:pathLst>
                  <a:path w="24" h="50">
                    <a:moveTo>
                      <a:pt x="2" y="34"/>
                    </a:moveTo>
                    <a:cubicBezTo>
                      <a:pt x="0" y="16"/>
                      <a:pt x="8" y="2"/>
                      <a:pt x="12" y="1"/>
                    </a:cubicBezTo>
                    <a:cubicBezTo>
                      <a:pt x="24" y="0"/>
                      <a:pt x="24" y="39"/>
                      <a:pt x="12" y="47"/>
                    </a:cubicBezTo>
                    <a:cubicBezTo>
                      <a:pt x="7" y="50"/>
                      <a:pt x="3" y="46"/>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0" name="Freeform 281"/>
              <p:cNvSpPr>
                <a:spLocks/>
              </p:cNvSpPr>
              <p:nvPr userDrawn="1"/>
            </p:nvSpPr>
            <p:spPr bwMode="auto">
              <a:xfrm>
                <a:off x="889" y="4294"/>
                <a:ext cx="48" cy="43"/>
              </a:xfrm>
              <a:custGeom>
                <a:avLst/>
                <a:gdLst>
                  <a:gd name="T0" fmla="*/ 8 w 20"/>
                  <a:gd name="T1" fmla="*/ 0 h 18"/>
                  <a:gd name="T2" fmla="*/ 20 w 20"/>
                  <a:gd name="T3" fmla="*/ 9 h 18"/>
                  <a:gd name="T4" fmla="*/ 15 w 20"/>
                  <a:gd name="T5" fmla="*/ 18 h 18"/>
                  <a:gd name="T6" fmla="*/ 8 w 20"/>
                  <a:gd name="T7" fmla="*/ 0 h 18"/>
                </a:gdLst>
                <a:ahLst/>
                <a:cxnLst>
                  <a:cxn ang="0">
                    <a:pos x="T0" y="T1"/>
                  </a:cxn>
                  <a:cxn ang="0">
                    <a:pos x="T2" y="T3"/>
                  </a:cxn>
                  <a:cxn ang="0">
                    <a:pos x="T4" y="T5"/>
                  </a:cxn>
                  <a:cxn ang="0">
                    <a:pos x="T6" y="T7"/>
                  </a:cxn>
                </a:cxnLst>
                <a:rect l="0" t="0" r="r" b="b"/>
                <a:pathLst>
                  <a:path w="20" h="18">
                    <a:moveTo>
                      <a:pt x="8" y="0"/>
                    </a:moveTo>
                    <a:cubicBezTo>
                      <a:pt x="14" y="0"/>
                      <a:pt x="18" y="3"/>
                      <a:pt x="20" y="9"/>
                    </a:cubicBezTo>
                    <a:cubicBezTo>
                      <a:pt x="19" y="13"/>
                      <a:pt x="17" y="15"/>
                      <a:pt x="15" y="18"/>
                    </a:cubicBezTo>
                    <a:cubicBezTo>
                      <a:pt x="3" y="18"/>
                      <a:pt x="0"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1" name="Freeform 282"/>
              <p:cNvSpPr>
                <a:spLocks/>
              </p:cNvSpPr>
              <p:nvPr userDrawn="1"/>
            </p:nvSpPr>
            <p:spPr bwMode="auto">
              <a:xfrm>
                <a:off x="771" y="2425"/>
                <a:ext cx="83" cy="154"/>
              </a:xfrm>
              <a:custGeom>
                <a:avLst/>
                <a:gdLst>
                  <a:gd name="T0" fmla="*/ 3 w 35"/>
                  <a:gd name="T1" fmla="*/ 35 h 65"/>
                  <a:gd name="T2" fmla="*/ 29 w 35"/>
                  <a:gd name="T3" fmla="*/ 27 h 65"/>
                  <a:gd name="T4" fmla="*/ 3 w 35"/>
                  <a:gd name="T5" fmla="*/ 35 h 65"/>
                </a:gdLst>
                <a:ahLst/>
                <a:cxnLst>
                  <a:cxn ang="0">
                    <a:pos x="T0" y="T1"/>
                  </a:cxn>
                  <a:cxn ang="0">
                    <a:pos x="T2" y="T3"/>
                  </a:cxn>
                  <a:cxn ang="0">
                    <a:pos x="T4" y="T5"/>
                  </a:cxn>
                </a:cxnLst>
                <a:rect l="0" t="0" r="r" b="b"/>
                <a:pathLst>
                  <a:path w="35" h="65">
                    <a:moveTo>
                      <a:pt x="3" y="35"/>
                    </a:moveTo>
                    <a:cubicBezTo>
                      <a:pt x="4" y="11"/>
                      <a:pt x="35" y="0"/>
                      <a:pt x="29" y="27"/>
                    </a:cubicBezTo>
                    <a:cubicBezTo>
                      <a:pt x="26" y="43"/>
                      <a:pt x="0" y="6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2" name="Freeform 283"/>
              <p:cNvSpPr>
                <a:spLocks/>
              </p:cNvSpPr>
              <p:nvPr userDrawn="1"/>
            </p:nvSpPr>
            <p:spPr bwMode="auto">
              <a:xfrm>
                <a:off x="710" y="2830"/>
                <a:ext cx="87" cy="114"/>
              </a:xfrm>
              <a:custGeom>
                <a:avLst/>
                <a:gdLst>
                  <a:gd name="T0" fmla="*/ 2 w 37"/>
                  <a:gd name="T1" fmla="*/ 32 h 48"/>
                  <a:gd name="T2" fmla="*/ 15 w 37"/>
                  <a:gd name="T3" fmla="*/ 5 h 48"/>
                  <a:gd name="T4" fmla="*/ 18 w 37"/>
                  <a:gd name="T5" fmla="*/ 43 h 48"/>
                  <a:gd name="T6" fmla="*/ 2 w 37"/>
                  <a:gd name="T7" fmla="*/ 32 h 48"/>
                </a:gdLst>
                <a:ahLst/>
                <a:cxnLst>
                  <a:cxn ang="0">
                    <a:pos x="T0" y="T1"/>
                  </a:cxn>
                  <a:cxn ang="0">
                    <a:pos x="T2" y="T3"/>
                  </a:cxn>
                  <a:cxn ang="0">
                    <a:pos x="T4" y="T5"/>
                  </a:cxn>
                  <a:cxn ang="0">
                    <a:pos x="T6" y="T7"/>
                  </a:cxn>
                </a:cxnLst>
                <a:rect l="0" t="0" r="r" b="b"/>
                <a:pathLst>
                  <a:path w="37" h="48">
                    <a:moveTo>
                      <a:pt x="2" y="32"/>
                    </a:moveTo>
                    <a:cubicBezTo>
                      <a:pt x="0" y="16"/>
                      <a:pt x="8" y="7"/>
                      <a:pt x="15" y="5"/>
                    </a:cubicBezTo>
                    <a:cubicBezTo>
                      <a:pt x="37" y="0"/>
                      <a:pt x="34" y="37"/>
                      <a:pt x="18" y="43"/>
                    </a:cubicBezTo>
                    <a:cubicBezTo>
                      <a:pt x="7" y="48"/>
                      <a:pt x="4" y="42"/>
                      <a:pt x="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3" name="Freeform 284"/>
              <p:cNvSpPr>
                <a:spLocks/>
              </p:cNvSpPr>
              <p:nvPr userDrawn="1"/>
            </p:nvSpPr>
            <p:spPr bwMode="auto">
              <a:xfrm>
                <a:off x="707" y="3194"/>
                <a:ext cx="102" cy="85"/>
              </a:xfrm>
              <a:custGeom>
                <a:avLst/>
                <a:gdLst>
                  <a:gd name="T0" fmla="*/ 4 w 43"/>
                  <a:gd name="T1" fmla="*/ 23 h 36"/>
                  <a:gd name="T2" fmla="*/ 14 w 43"/>
                  <a:gd name="T3" fmla="*/ 1 h 36"/>
                  <a:gd name="T4" fmla="*/ 20 w 43"/>
                  <a:gd name="T5" fmla="*/ 35 h 36"/>
                  <a:gd name="T6" fmla="*/ 4 w 43"/>
                  <a:gd name="T7" fmla="*/ 23 h 36"/>
                </a:gdLst>
                <a:ahLst/>
                <a:cxnLst>
                  <a:cxn ang="0">
                    <a:pos x="T0" y="T1"/>
                  </a:cxn>
                  <a:cxn ang="0">
                    <a:pos x="T2" y="T3"/>
                  </a:cxn>
                  <a:cxn ang="0">
                    <a:pos x="T4" y="T5"/>
                  </a:cxn>
                  <a:cxn ang="0">
                    <a:pos x="T6" y="T7"/>
                  </a:cxn>
                </a:cxnLst>
                <a:rect l="0" t="0" r="r" b="b"/>
                <a:pathLst>
                  <a:path w="43" h="36">
                    <a:moveTo>
                      <a:pt x="4" y="23"/>
                    </a:moveTo>
                    <a:cubicBezTo>
                      <a:pt x="0" y="10"/>
                      <a:pt x="7" y="1"/>
                      <a:pt x="14" y="1"/>
                    </a:cubicBezTo>
                    <a:cubicBezTo>
                      <a:pt x="31" y="0"/>
                      <a:pt x="43" y="32"/>
                      <a:pt x="20" y="35"/>
                    </a:cubicBezTo>
                    <a:cubicBezTo>
                      <a:pt x="13" y="36"/>
                      <a:pt x="7" y="32"/>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4" name="Freeform 285"/>
              <p:cNvSpPr>
                <a:spLocks/>
              </p:cNvSpPr>
              <p:nvPr userDrawn="1"/>
            </p:nvSpPr>
            <p:spPr bwMode="auto">
              <a:xfrm>
                <a:off x="771" y="3518"/>
                <a:ext cx="90" cy="86"/>
              </a:xfrm>
              <a:custGeom>
                <a:avLst/>
                <a:gdLst>
                  <a:gd name="T0" fmla="*/ 4 w 38"/>
                  <a:gd name="T1" fmla="*/ 24 h 36"/>
                  <a:gd name="T2" fmla="*/ 12 w 38"/>
                  <a:gd name="T3" fmla="*/ 5 h 36"/>
                  <a:gd name="T4" fmla="*/ 19 w 38"/>
                  <a:gd name="T5" fmla="*/ 35 h 36"/>
                  <a:gd name="T6" fmla="*/ 4 w 38"/>
                  <a:gd name="T7" fmla="*/ 24 h 36"/>
                </a:gdLst>
                <a:ahLst/>
                <a:cxnLst>
                  <a:cxn ang="0">
                    <a:pos x="T0" y="T1"/>
                  </a:cxn>
                  <a:cxn ang="0">
                    <a:pos x="T2" y="T3"/>
                  </a:cxn>
                  <a:cxn ang="0">
                    <a:pos x="T4" y="T5"/>
                  </a:cxn>
                  <a:cxn ang="0">
                    <a:pos x="T6" y="T7"/>
                  </a:cxn>
                </a:cxnLst>
                <a:rect l="0" t="0" r="r" b="b"/>
                <a:pathLst>
                  <a:path w="38" h="36">
                    <a:moveTo>
                      <a:pt x="4" y="24"/>
                    </a:moveTo>
                    <a:cubicBezTo>
                      <a:pt x="0" y="15"/>
                      <a:pt x="2" y="7"/>
                      <a:pt x="12" y="5"/>
                    </a:cubicBezTo>
                    <a:cubicBezTo>
                      <a:pt x="33" y="0"/>
                      <a:pt x="38" y="33"/>
                      <a:pt x="19" y="35"/>
                    </a:cubicBezTo>
                    <a:cubicBezTo>
                      <a:pt x="15" y="36"/>
                      <a:pt x="8"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5" name="Freeform 286"/>
              <p:cNvSpPr>
                <a:spLocks/>
              </p:cNvSpPr>
              <p:nvPr userDrawn="1"/>
            </p:nvSpPr>
            <p:spPr bwMode="auto">
              <a:xfrm>
                <a:off x="61" y="265"/>
                <a:ext cx="138" cy="164"/>
              </a:xfrm>
              <a:custGeom>
                <a:avLst/>
                <a:gdLst>
                  <a:gd name="T0" fmla="*/ 15 w 58"/>
                  <a:gd name="T1" fmla="*/ 53 h 69"/>
                  <a:gd name="T2" fmla="*/ 11 w 58"/>
                  <a:gd name="T3" fmla="*/ 13 h 69"/>
                  <a:gd name="T4" fmla="*/ 40 w 58"/>
                  <a:gd name="T5" fmla="*/ 63 h 69"/>
                  <a:gd name="T6" fmla="*/ 15 w 58"/>
                  <a:gd name="T7" fmla="*/ 53 h 69"/>
                </a:gdLst>
                <a:ahLst/>
                <a:cxnLst>
                  <a:cxn ang="0">
                    <a:pos x="T0" y="T1"/>
                  </a:cxn>
                  <a:cxn ang="0">
                    <a:pos x="T2" y="T3"/>
                  </a:cxn>
                  <a:cxn ang="0">
                    <a:pos x="T4" y="T5"/>
                  </a:cxn>
                  <a:cxn ang="0">
                    <a:pos x="T6" y="T7"/>
                  </a:cxn>
                </a:cxnLst>
                <a:rect l="0" t="0" r="r" b="b"/>
                <a:pathLst>
                  <a:path w="58" h="69">
                    <a:moveTo>
                      <a:pt x="15" y="53"/>
                    </a:moveTo>
                    <a:cubicBezTo>
                      <a:pt x="0" y="34"/>
                      <a:pt x="3" y="19"/>
                      <a:pt x="11" y="13"/>
                    </a:cubicBezTo>
                    <a:cubicBezTo>
                      <a:pt x="31" y="0"/>
                      <a:pt x="58" y="48"/>
                      <a:pt x="40" y="63"/>
                    </a:cubicBezTo>
                    <a:cubicBezTo>
                      <a:pt x="34" y="69"/>
                      <a:pt x="25" y="66"/>
                      <a:pt x="15"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6" name="Freeform 287"/>
              <p:cNvSpPr>
                <a:spLocks/>
              </p:cNvSpPr>
              <p:nvPr userDrawn="1"/>
            </p:nvSpPr>
            <p:spPr bwMode="auto">
              <a:xfrm>
                <a:off x="835" y="3826"/>
                <a:ext cx="85" cy="99"/>
              </a:xfrm>
              <a:custGeom>
                <a:avLst/>
                <a:gdLst>
                  <a:gd name="T0" fmla="*/ 3 w 36"/>
                  <a:gd name="T1" fmla="*/ 31 h 42"/>
                  <a:gd name="T2" fmla="*/ 5 w 36"/>
                  <a:gd name="T3" fmla="*/ 15 h 42"/>
                  <a:gd name="T4" fmla="*/ 18 w 36"/>
                  <a:gd name="T5" fmla="*/ 41 h 42"/>
                  <a:gd name="T6" fmla="*/ 3 w 36"/>
                  <a:gd name="T7" fmla="*/ 31 h 42"/>
                </a:gdLst>
                <a:ahLst/>
                <a:cxnLst>
                  <a:cxn ang="0">
                    <a:pos x="T0" y="T1"/>
                  </a:cxn>
                  <a:cxn ang="0">
                    <a:pos x="T2" y="T3"/>
                  </a:cxn>
                  <a:cxn ang="0">
                    <a:pos x="T4" y="T5"/>
                  </a:cxn>
                  <a:cxn ang="0">
                    <a:pos x="T6" y="T7"/>
                  </a:cxn>
                </a:cxnLst>
                <a:rect l="0" t="0" r="r" b="b"/>
                <a:pathLst>
                  <a:path w="36" h="42">
                    <a:moveTo>
                      <a:pt x="3" y="31"/>
                    </a:moveTo>
                    <a:cubicBezTo>
                      <a:pt x="0" y="24"/>
                      <a:pt x="2" y="18"/>
                      <a:pt x="5" y="15"/>
                    </a:cubicBezTo>
                    <a:cubicBezTo>
                      <a:pt x="23" y="0"/>
                      <a:pt x="36" y="37"/>
                      <a:pt x="18" y="41"/>
                    </a:cubicBezTo>
                    <a:cubicBezTo>
                      <a:pt x="13" y="42"/>
                      <a:pt x="8" y="42"/>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7" name="Freeform 288"/>
              <p:cNvSpPr>
                <a:spLocks/>
              </p:cNvSpPr>
              <p:nvPr userDrawn="1"/>
            </p:nvSpPr>
            <p:spPr bwMode="auto">
              <a:xfrm>
                <a:off x="584" y="1096"/>
                <a:ext cx="109" cy="147"/>
              </a:xfrm>
              <a:custGeom>
                <a:avLst/>
                <a:gdLst>
                  <a:gd name="T0" fmla="*/ 13 w 46"/>
                  <a:gd name="T1" fmla="*/ 46 h 62"/>
                  <a:gd name="T2" fmla="*/ 6 w 46"/>
                  <a:gd name="T3" fmla="*/ 11 h 62"/>
                  <a:gd name="T4" fmla="*/ 30 w 46"/>
                  <a:gd name="T5" fmla="*/ 61 h 62"/>
                  <a:gd name="T6" fmla="*/ 13 w 46"/>
                  <a:gd name="T7" fmla="*/ 46 h 62"/>
                </a:gdLst>
                <a:ahLst/>
                <a:cxnLst>
                  <a:cxn ang="0">
                    <a:pos x="T0" y="T1"/>
                  </a:cxn>
                  <a:cxn ang="0">
                    <a:pos x="T2" y="T3"/>
                  </a:cxn>
                  <a:cxn ang="0">
                    <a:pos x="T4" y="T5"/>
                  </a:cxn>
                  <a:cxn ang="0">
                    <a:pos x="T6" y="T7"/>
                  </a:cxn>
                </a:cxnLst>
                <a:rect l="0" t="0" r="r" b="b"/>
                <a:pathLst>
                  <a:path w="46" h="62">
                    <a:moveTo>
                      <a:pt x="13" y="46"/>
                    </a:moveTo>
                    <a:cubicBezTo>
                      <a:pt x="0" y="27"/>
                      <a:pt x="2" y="14"/>
                      <a:pt x="6" y="11"/>
                    </a:cubicBezTo>
                    <a:cubicBezTo>
                      <a:pt x="19" y="0"/>
                      <a:pt x="46" y="56"/>
                      <a:pt x="30" y="61"/>
                    </a:cubicBezTo>
                    <a:cubicBezTo>
                      <a:pt x="28" y="62"/>
                      <a:pt x="21" y="58"/>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8" name="Freeform 289"/>
              <p:cNvSpPr>
                <a:spLocks/>
              </p:cNvSpPr>
              <p:nvPr userDrawn="1"/>
            </p:nvSpPr>
            <p:spPr bwMode="auto">
              <a:xfrm>
                <a:off x="324" y="682"/>
                <a:ext cx="121" cy="161"/>
              </a:xfrm>
              <a:custGeom>
                <a:avLst/>
                <a:gdLst>
                  <a:gd name="T0" fmla="*/ 15 w 51"/>
                  <a:gd name="T1" fmla="*/ 51 h 68"/>
                  <a:gd name="T2" fmla="*/ 6 w 51"/>
                  <a:gd name="T3" fmla="*/ 13 h 68"/>
                  <a:gd name="T4" fmla="*/ 40 w 51"/>
                  <a:gd name="T5" fmla="*/ 63 h 68"/>
                  <a:gd name="T6" fmla="*/ 15 w 51"/>
                  <a:gd name="T7" fmla="*/ 51 h 68"/>
                </a:gdLst>
                <a:ahLst/>
                <a:cxnLst>
                  <a:cxn ang="0">
                    <a:pos x="T0" y="T1"/>
                  </a:cxn>
                  <a:cxn ang="0">
                    <a:pos x="T2" y="T3"/>
                  </a:cxn>
                  <a:cxn ang="0">
                    <a:pos x="T4" y="T5"/>
                  </a:cxn>
                  <a:cxn ang="0">
                    <a:pos x="T6" y="T7"/>
                  </a:cxn>
                </a:cxnLst>
                <a:rect l="0" t="0" r="r" b="b"/>
                <a:pathLst>
                  <a:path w="51" h="68">
                    <a:moveTo>
                      <a:pt x="15" y="51"/>
                    </a:moveTo>
                    <a:cubicBezTo>
                      <a:pt x="1" y="34"/>
                      <a:pt x="0" y="17"/>
                      <a:pt x="6" y="13"/>
                    </a:cubicBezTo>
                    <a:cubicBezTo>
                      <a:pt x="24" y="0"/>
                      <a:pt x="51" y="49"/>
                      <a:pt x="40" y="63"/>
                    </a:cubicBezTo>
                    <a:cubicBezTo>
                      <a:pt x="36" y="68"/>
                      <a:pt x="25" y="64"/>
                      <a:pt x="1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9" name="Freeform 290"/>
              <p:cNvSpPr>
                <a:spLocks/>
              </p:cNvSpPr>
              <p:nvPr userDrawn="1"/>
            </p:nvSpPr>
            <p:spPr bwMode="auto">
              <a:xfrm>
                <a:off x="774" y="1505"/>
                <a:ext cx="56" cy="118"/>
              </a:xfrm>
              <a:custGeom>
                <a:avLst/>
                <a:gdLst>
                  <a:gd name="T0" fmla="*/ 7 w 24"/>
                  <a:gd name="T1" fmla="*/ 41 h 50"/>
                  <a:gd name="T2" fmla="*/ 4 w 24"/>
                  <a:gd name="T3" fmla="*/ 6 h 50"/>
                  <a:gd name="T4" fmla="*/ 8 w 24"/>
                  <a:gd name="T5" fmla="*/ 0 h 50"/>
                  <a:gd name="T6" fmla="*/ 13 w 24"/>
                  <a:gd name="T7" fmla="*/ 50 h 50"/>
                  <a:gd name="T8" fmla="*/ 7 w 24"/>
                  <a:gd name="T9" fmla="*/ 41 h 50"/>
                </a:gdLst>
                <a:ahLst/>
                <a:cxnLst>
                  <a:cxn ang="0">
                    <a:pos x="T0" y="T1"/>
                  </a:cxn>
                  <a:cxn ang="0">
                    <a:pos x="T2" y="T3"/>
                  </a:cxn>
                  <a:cxn ang="0">
                    <a:pos x="T4" y="T5"/>
                  </a:cxn>
                  <a:cxn ang="0">
                    <a:pos x="T6" y="T7"/>
                  </a:cxn>
                  <a:cxn ang="0">
                    <a:pos x="T8" y="T9"/>
                  </a:cxn>
                </a:cxnLst>
                <a:rect l="0" t="0" r="r" b="b"/>
                <a:pathLst>
                  <a:path w="24" h="50">
                    <a:moveTo>
                      <a:pt x="7" y="41"/>
                    </a:moveTo>
                    <a:cubicBezTo>
                      <a:pt x="2" y="29"/>
                      <a:pt x="0" y="12"/>
                      <a:pt x="4" y="6"/>
                    </a:cubicBezTo>
                    <a:cubicBezTo>
                      <a:pt x="5" y="4"/>
                      <a:pt x="6" y="2"/>
                      <a:pt x="8" y="0"/>
                    </a:cubicBezTo>
                    <a:cubicBezTo>
                      <a:pt x="22" y="9"/>
                      <a:pt x="24" y="44"/>
                      <a:pt x="13" y="50"/>
                    </a:cubicBezTo>
                    <a:cubicBezTo>
                      <a:pt x="12" y="50"/>
                      <a:pt x="9" y="47"/>
                      <a:pt x="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0" name="Freeform 291"/>
              <p:cNvSpPr>
                <a:spLocks/>
              </p:cNvSpPr>
              <p:nvPr userDrawn="1"/>
            </p:nvSpPr>
            <p:spPr bwMode="auto">
              <a:xfrm>
                <a:off x="814" y="2276"/>
                <a:ext cx="66" cy="187"/>
              </a:xfrm>
              <a:custGeom>
                <a:avLst/>
                <a:gdLst>
                  <a:gd name="T0" fmla="*/ 1 w 28"/>
                  <a:gd name="T1" fmla="*/ 46 h 79"/>
                  <a:gd name="T2" fmla="*/ 26 w 28"/>
                  <a:gd name="T3" fmla="*/ 31 h 79"/>
                  <a:gd name="T4" fmla="*/ 1 w 28"/>
                  <a:gd name="T5" fmla="*/ 46 h 79"/>
                </a:gdLst>
                <a:ahLst/>
                <a:cxnLst>
                  <a:cxn ang="0">
                    <a:pos x="T0" y="T1"/>
                  </a:cxn>
                  <a:cxn ang="0">
                    <a:pos x="T2" y="T3"/>
                  </a:cxn>
                  <a:cxn ang="0">
                    <a:pos x="T4" y="T5"/>
                  </a:cxn>
                </a:cxnLst>
                <a:rect l="0" t="0" r="r" b="b"/>
                <a:pathLst>
                  <a:path w="28" h="79">
                    <a:moveTo>
                      <a:pt x="1" y="46"/>
                    </a:moveTo>
                    <a:cubicBezTo>
                      <a:pt x="1" y="28"/>
                      <a:pt x="28" y="0"/>
                      <a:pt x="26" y="31"/>
                    </a:cubicBezTo>
                    <a:cubicBezTo>
                      <a:pt x="25" y="45"/>
                      <a:pt x="0" y="79"/>
                      <a:pt x="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1" name="Freeform 292"/>
              <p:cNvSpPr>
                <a:spLocks/>
              </p:cNvSpPr>
              <p:nvPr userDrawn="1"/>
            </p:nvSpPr>
            <p:spPr bwMode="auto">
              <a:xfrm>
                <a:off x="830" y="1862"/>
                <a:ext cx="83" cy="164"/>
              </a:xfrm>
              <a:custGeom>
                <a:avLst/>
                <a:gdLst>
                  <a:gd name="T0" fmla="*/ 2 w 35"/>
                  <a:gd name="T1" fmla="*/ 55 h 69"/>
                  <a:gd name="T2" fmla="*/ 3 w 35"/>
                  <a:gd name="T3" fmla="*/ 29 h 69"/>
                  <a:gd name="T4" fmla="*/ 10 w 35"/>
                  <a:gd name="T5" fmla="*/ 66 h 69"/>
                  <a:gd name="T6" fmla="*/ 2 w 35"/>
                  <a:gd name="T7" fmla="*/ 55 h 69"/>
                </a:gdLst>
                <a:ahLst/>
                <a:cxnLst>
                  <a:cxn ang="0">
                    <a:pos x="T0" y="T1"/>
                  </a:cxn>
                  <a:cxn ang="0">
                    <a:pos x="T2" y="T3"/>
                  </a:cxn>
                  <a:cxn ang="0">
                    <a:pos x="T4" y="T5"/>
                  </a:cxn>
                  <a:cxn ang="0">
                    <a:pos x="T6" y="T7"/>
                  </a:cxn>
                </a:cxnLst>
                <a:rect l="0" t="0" r="r" b="b"/>
                <a:pathLst>
                  <a:path w="35" h="69">
                    <a:moveTo>
                      <a:pt x="2" y="55"/>
                    </a:moveTo>
                    <a:cubicBezTo>
                      <a:pt x="0" y="44"/>
                      <a:pt x="2" y="34"/>
                      <a:pt x="3" y="29"/>
                    </a:cubicBezTo>
                    <a:cubicBezTo>
                      <a:pt x="8" y="0"/>
                      <a:pt x="35" y="53"/>
                      <a:pt x="10" y="66"/>
                    </a:cubicBezTo>
                    <a:cubicBezTo>
                      <a:pt x="9" y="66"/>
                      <a:pt x="5" y="69"/>
                      <a:pt x="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2" name="Freeform 293"/>
              <p:cNvSpPr>
                <a:spLocks/>
              </p:cNvSpPr>
              <p:nvPr userDrawn="1"/>
            </p:nvSpPr>
            <p:spPr bwMode="auto">
              <a:xfrm>
                <a:off x="899" y="4190"/>
                <a:ext cx="54" cy="57"/>
              </a:xfrm>
              <a:custGeom>
                <a:avLst/>
                <a:gdLst>
                  <a:gd name="T0" fmla="*/ 4 w 23"/>
                  <a:gd name="T1" fmla="*/ 3 h 24"/>
                  <a:gd name="T2" fmla="*/ 19 w 23"/>
                  <a:gd name="T3" fmla="*/ 1 h 24"/>
                  <a:gd name="T4" fmla="*/ 22 w 23"/>
                  <a:gd name="T5" fmla="*/ 17 h 24"/>
                  <a:gd name="T6" fmla="*/ 4 w 23"/>
                  <a:gd name="T7" fmla="*/ 3 h 24"/>
                </a:gdLst>
                <a:ahLst/>
                <a:cxnLst>
                  <a:cxn ang="0">
                    <a:pos x="T0" y="T1"/>
                  </a:cxn>
                  <a:cxn ang="0">
                    <a:pos x="T2" y="T3"/>
                  </a:cxn>
                  <a:cxn ang="0">
                    <a:pos x="T4" y="T5"/>
                  </a:cxn>
                  <a:cxn ang="0">
                    <a:pos x="T6" y="T7"/>
                  </a:cxn>
                </a:cxnLst>
                <a:rect l="0" t="0" r="r" b="b"/>
                <a:pathLst>
                  <a:path w="23" h="24">
                    <a:moveTo>
                      <a:pt x="4" y="3"/>
                    </a:moveTo>
                    <a:cubicBezTo>
                      <a:pt x="8" y="0"/>
                      <a:pt x="14" y="0"/>
                      <a:pt x="19" y="1"/>
                    </a:cubicBezTo>
                    <a:cubicBezTo>
                      <a:pt x="22" y="6"/>
                      <a:pt x="23" y="12"/>
                      <a:pt x="22" y="17"/>
                    </a:cubicBezTo>
                    <a:cubicBezTo>
                      <a:pt x="12" y="24"/>
                      <a:pt x="0" y="15"/>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3" name="Freeform 294"/>
              <p:cNvSpPr>
                <a:spLocks/>
              </p:cNvSpPr>
              <p:nvPr userDrawn="1"/>
            </p:nvSpPr>
            <p:spPr bwMode="auto">
              <a:xfrm>
                <a:off x="755" y="2681"/>
                <a:ext cx="87" cy="140"/>
              </a:xfrm>
              <a:custGeom>
                <a:avLst/>
                <a:gdLst>
                  <a:gd name="T0" fmla="*/ 7 w 37"/>
                  <a:gd name="T1" fmla="*/ 24 h 59"/>
                  <a:gd name="T2" fmla="*/ 26 w 37"/>
                  <a:gd name="T3" fmla="*/ 49 h 59"/>
                  <a:gd name="T4" fmla="*/ 3 w 37"/>
                  <a:gd name="T5" fmla="*/ 55 h 59"/>
                  <a:gd name="T6" fmla="*/ 7 w 37"/>
                  <a:gd name="T7" fmla="*/ 24 h 59"/>
                </a:gdLst>
                <a:ahLst/>
                <a:cxnLst>
                  <a:cxn ang="0">
                    <a:pos x="T0" y="T1"/>
                  </a:cxn>
                  <a:cxn ang="0">
                    <a:pos x="T2" y="T3"/>
                  </a:cxn>
                  <a:cxn ang="0">
                    <a:pos x="T4" y="T5"/>
                  </a:cxn>
                  <a:cxn ang="0">
                    <a:pos x="T6" y="T7"/>
                  </a:cxn>
                </a:cxnLst>
                <a:rect l="0" t="0" r="r" b="b"/>
                <a:pathLst>
                  <a:path w="37" h="59">
                    <a:moveTo>
                      <a:pt x="7" y="24"/>
                    </a:moveTo>
                    <a:cubicBezTo>
                      <a:pt x="24" y="0"/>
                      <a:pt x="37" y="32"/>
                      <a:pt x="26" y="49"/>
                    </a:cubicBezTo>
                    <a:cubicBezTo>
                      <a:pt x="20" y="56"/>
                      <a:pt x="9" y="59"/>
                      <a:pt x="3" y="55"/>
                    </a:cubicBezTo>
                    <a:cubicBezTo>
                      <a:pt x="0" y="49"/>
                      <a:pt x="1" y="34"/>
                      <a:pt x="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4" name="Freeform 295"/>
              <p:cNvSpPr>
                <a:spLocks/>
              </p:cNvSpPr>
              <p:nvPr userDrawn="1"/>
            </p:nvSpPr>
            <p:spPr bwMode="auto">
              <a:xfrm>
                <a:off x="731" y="3074"/>
                <a:ext cx="130" cy="168"/>
              </a:xfrm>
              <a:custGeom>
                <a:avLst/>
                <a:gdLst>
                  <a:gd name="T0" fmla="*/ 3 w 55"/>
                  <a:gd name="T1" fmla="*/ 31 h 71"/>
                  <a:gd name="T2" fmla="*/ 14 w 55"/>
                  <a:gd name="T3" fmla="*/ 7 h 71"/>
                  <a:gd name="T4" fmla="*/ 3 w 55"/>
                  <a:gd name="T5" fmla="*/ 31 h 71"/>
                </a:gdLst>
                <a:ahLst/>
                <a:cxnLst>
                  <a:cxn ang="0">
                    <a:pos x="T0" y="T1"/>
                  </a:cxn>
                  <a:cxn ang="0">
                    <a:pos x="T2" y="T3"/>
                  </a:cxn>
                  <a:cxn ang="0">
                    <a:pos x="T4" y="T5"/>
                  </a:cxn>
                </a:cxnLst>
                <a:rect l="0" t="0" r="r" b="b"/>
                <a:pathLst>
                  <a:path w="55" h="71">
                    <a:moveTo>
                      <a:pt x="3" y="31"/>
                    </a:moveTo>
                    <a:cubicBezTo>
                      <a:pt x="0" y="19"/>
                      <a:pt x="4" y="9"/>
                      <a:pt x="14" y="7"/>
                    </a:cubicBezTo>
                    <a:cubicBezTo>
                      <a:pt x="55" y="0"/>
                      <a:pt x="13" y="71"/>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5" name="Freeform 296"/>
              <p:cNvSpPr>
                <a:spLocks/>
              </p:cNvSpPr>
              <p:nvPr userDrawn="1"/>
            </p:nvSpPr>
            <p:spPr bwMode="auto">
              <a:xfrm>
                <a:off x="778" y="3400"/>
                <a:ext cx="119" cy="161"/>
              </a:xfrm>
              <a:custGeom>
                <a:avLst/>
                <a:gdLst>
                  <a:gd name="T0" fmla="*/ 5 w 50"/>
                  <a:gd name="T1" fmla="*/ 33 h 68"/>
                  <a:gd name="T2" fmla="*/ 12 w 50"/>
                  <a:gd name="T3" fmla="*/ 12 h 68"/>
                  <a:gd name="T4" fmla="*/ 5 w 50"/>
                  <a:gd name="T5" fmla="*/ 33 h 68"/>
                </a:gdLst>
                <a:ahLst/>
                <a:cxnLst>
                  <a:cxn ang="0">
                    <a:pos x="T0" y="T1"/>
                  </a:cxn>
                  <a:cxn ang="0">
                    <a:pos x="T2" y="T3"/>
                  </a:cxn>
                  <a:cxn ang="0">
                    <a:pos x="T4" y="T5"/>
                  </a:cxn>
                </a:cxnLst>
                <a:rect l="0" t="0" r="r" b="b"/>
                <a:pathLst>
                  <a:path w="50" h="68">
                    <a:moveTo>
                      <a:pt x="5" y="33"/>
                    </a:moveTo>
                    <a:cubicBezTo>
                      <a:pt x="0" y="20"/>
                      <a:pt x="5" y="14"/>
                      <a:pt x="12" y="12"/>
                    </a:cubicBezTo>
                    <a:cubicBezTo>
                      <a:pt x="50" y="0"/>
                      <a:pt x="21" y="68"/>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6" name="Freeform 297"/>
              <p:cNvSpPr>
                <a:spLocks/>
              </p:cNvSpPr>
              <p:nvPr userDrawn="1"/>
            </p:nvSpPr>
            <p:spPr bwMode="auto">
              <a:xfrm>
                <a:off x="260" y="540"/>
                <a:ext cx="130" cy="163"/>
              </a:xfrm>
              <a:custGeom>
                <a:avLst/>
                <a:gdLst>
                  <a:gd name="T0" fmla="*/ 17 w 55"/>
                  <a:gd name="T1" fmla="*/ 54 h 69"/>
                  <a:gd name="T2" fmla="*/ 8 w 55"/>
                  <a:gd name="T3" fmla="*/ 13 h 69"/>
                  <a:gd name="T4" fmla="*/ 41 w 55"/>
                  <a:gd name="T5" fmla="*/ 63 h 69"/>
                  <a:gd name="T6" fmla="*/ 17 w 55"/>
                  <a:gd name="T7" fmla="*/ 54 h 69"/>
                </a:gdLst>
                <a:ahLst/>
                <a:cxnLst>
                  <a:cxn ang="0">
                    <a:pos x="T0" y="T1"/>
                  </a:cxn>
                  <a:cxn ang="0">
                    <a:pos x="T2" y="T3"/>
                  </a:cxn>
                  <a:cxn ang="0">
                    <a:pos x="T4" y="T5"/>
                  </a:cxn>
                  <a:cxn ang="0">
                    <a:pos x="T6" y="T7"/>
                  </a:cxn>
                </a:cxnLst>
                <a:rect l="0" t="0" r="r" b="b"/>
                <a:pathLst>
                  <a:path w="55" h="69">
                    <a:moveTo>
                      <a:pt x="17" y="54"/>
                    </a:moveTo>
                    <a:cubicBezTo>
                      <a:pt x="0" y="34"/>
                      <a:pt x="1" y="18"/>
                      <a:pt x="8" y="13"/>
                    </a:cubicBezTo>
                    <a:cubicBezTo>
                      <a:pt x="25" y="0"/>
                      <a:pt x="55" y="48"/>
                      <a:pt x="41" y="63"/>
                    </a:cubicBezTo>
                    <a:cubicBezTo>
                      <a:pt x="35" y="69"/>
                      <a:pt x="27" y="66"/>
                      <a:pt x="17"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7" name="Freeform 298"/>
              <p:cNvSpPr>
                <a:spLocks/>
              </p:cNvSpPr>
              <p:nvPr userDrawn="1"/>
            </p:nvSpPr>
            <p:spPr bwMode="auto">
              <a:xfrm>
                <a:off x="21" y="105"/>
                <a:ext cx="154" cy="177"/>
              </a:xfrm>
              <a:custGeom>
                <a:avLst/>
                <a:gdLst>
                  <a:gd name="T0" fmla="*/ 15 w 65"/>
                  <a:gd name="T1" fmla="*/ 63 h 75"/>
                  <a:gd name="T2" fmla="*/ 8 w 65"/>
                  <a:gd name="T3" fmla="*/ 24 h 75"/>
                  <a:gd name="T4" fmla="*/ 34 w 65"/>
                  <a:gd name="T5" fmla="*/ 74 h 75"/>
                  <a:gd name="T6" fmla="*/ 15 w 65"/>
                  <a:gd name="T7" fmla="*/ 63 h 75"/>
                </a:gdLst>
                <a:ahLst/>
                <a:cxnLst>
                  <a:cxn ang="0">
                    <a:pos x="T0" y="T1"/>
                  </a:cxn>
                  <a:cxn ang="0">
                    <a:pos x="T2" y="T3"/>
                  </a:cxn>
                  <a:cxn ang="0">
                    <a:pos x="T4" y="T5"/>
                  </a:cxn>
                  <a:cxn ang="0">
                    <a:pos x="T6" y="T7"/>
                  </a:cxn>
                </a:cxnLst>
                <a:rect l="0" t="0" r="r" b="b"/>
                <a:pathLst>
                  <a:path w="65" h="75">
                    <a:moveTo>
                      <a:pt x="15" y="63"/>
                    </a:moveTo>
                    <a:cubicBezTo>
                      <a:pt x="4" y="49"/>
                      <a:pt x="0" y="33"/>
                      <a:pt x="8" y="24"/>
                    </a:cubicBezTo>
                    <a:cubicBezTo>
                      <a:pt x="28" y="0"/>
                      <a:pt x="65" y="63"/>
                      <a:pt x="34" y="74"/>
                    </a:cubicBezTo>
                    <a:cubicBezTo>
                      <a:pt x="31" y="75"/>
                      <a:pt x="23" y="73"/>
                      <a:pt x="1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8" name="Freeform 299"/>
              <p:cNvSpPr>
                <a:spLocks/>
              </p:cNvSpPr>
              <p:nvPr userDrawn="1"/>
            </p:nvSpPr>
            <p:spPr bwMode="auto">
              <a:xfrm>
                <a:off x="840" y="3738"/>
                <a:ext cx="111" cy="133"/>
              </a:xfrm>
              <a:custGeom>
                <a:avLst/>
                <a:gdLst>
                  <a:gd name="T0" fmla="*/ 7 w 47"/>
                  <a:gd name="T1" fmla="*/ 27 h 56"/>
                  <a:gd name="T2" fmla="*/ 14 w 47"/>
                  <a:gd name="T3" fmla="*/ 7 h 56"/>
                  <a:gd name="T4" fmla="*/ 7 w 47"/>
                  <a:gd name="T5" fmla="*/ 27 h 56"/>
                </a:gdLst>
                <a:ahLst/>
                <a:cxnLst>
                  <a:cxn ang="0">
                    <a:pos x="T0" y="T1"/>
                  </a:cxn>
                  <a:cxn ang="0">
                    <a:pos x="T2" y="T3"/>
                  </a:cxn>
                  <a:cxn ang="0">
                    <a:pos x="T4" y="T5"/>
                  </a:cxn>
                </a:cxnLst>
                <a:rect l="0" t="0" r="r" b="b"/>
                <a:pathLst>
                  <a:path w="47" h="56">
                    <a:moveTo>
                      <a:pt x="7" y="27"/>
                    </a:moveTo>
                    <a:cubicBezTo>
                      <a:pt x="0" y="14"/>
                      <a:pt x="6" y="9"/>
                      <a:pt x="14" y="7"/>
                    </a:cubicBezTo>
                    <a:cubicBezTo>
                      <a:pt x="47" y="0"/>
                      <a:pt x="21" y="56"/>
                      <a:pt x="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9" name="Freeform 300"/>
              <p:cNvSpPr>
                <a:spLocks/>
              </p:cNvSpPr>
              <p:nvPr userDrawn="1"/>
            </p:nvSpPr>
            <p:spPr bwMode="auto">
              <a:xfrm>
                <a:off x="528" y="952"/>
                <a:ext cx="104" cy="158"/>
              </a:xfrm>
              <a:custGeom>
                <a:avLst/>
                <a:gdLst>
                  <a:gd name="T0" fmla="*/ 14 w 44"/>
                  <a:gd name="T1" fmla="*/ 50 h 67"/>
                  <a:gd name="T2" fmla="*/ 5 w 44"/>
                  <a:gd name="T3" fmla="*/ 12 h 67"/>
                  <a:gd name="T4" fmla="*/ 36 w 44"/>
                  <a:gd name="T5" fmla="*/ 62 h 67"/>
                  <a:gd name="T6" fmla="*/ 14 w 44"/>
                  <a:gd name="T7" fmla="*/ 50 h 67"/>
                </a:gdLst>
                <a:ahLst/>
                <a:cxnLst>
                  <a:cxn ang="0">
                    <a:pos x="T0" y="T1"/>
                  </a:cxn>
                  <a:cxn ang="0">
                    <a:pos x="T2" y="T3"/>
                  </a:cxn>
                  <a:cxn ang="0">
                    <a:pos x="T4" y="T5"/>
                  </a:cxn>
                  <a:cxn ang="0">
                    <a:pos x="T6" y="T7"/>
                  </a:cxn>
                </a:cxnLst>
                <a:rect l="0" t="0" r="r" b="b"/>
                <a:pathLst>
                  <a:path w="44" h="67">
                    <a:moveTo>
                      <a:pt x="14" y="50"/>
                    </a:moveTo>
                    <a:cubicBezTo>
                      <a:pt x="2" y="33"/>
                      <a:pt x="0" y="17"/>
                      <a:pt x="5" y="12"/>
                    </a:cubicBezTo>
                    <a:cubicBezTo>
                      <a:pt x="20" y="0"/>
                      <a:pt x="44" y="49"/>
                      <a:pt x="36" y="62"/>
                    </a:cubicBezTo>
                    <a:cubicBezTo>
                      <a:pt x="33" y="67"/>
                      <a:pt x="24" y="63"/>
                      <a:pt x="1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0" name="Freeform 301"/>
              <p:cNvSpPr>
                <a:spLocks/>
              </p:cNvSpPr>
              <p:nvPr userDrawn="1"/>
            </p:nvSpPr>
            <p:spPr bwMode="auto">
              <a:xfrm>
                <a:off x="752" y="1356"/>
                <a:ext cx="59" cy="147"/>
              </a:xfrm>
              <a:custGeom>
                <a:avLst/>
                <a:gdLst>
                  <a:gd name="T0" fmla="*/ 9 w 25"/>
                  <a:gd name="T1" fmla="*/ 46 h 62"/>
                  <a:gd name="T2" fmla="*/ 4 w 25"/>
                  <a:gd name="T3" fmla="*/ 10 h 62"/>
                  <a:gd name="T4" fmla="*/ 20 w 25"/>
                  <a:gd name="T5" fmla="*/ 57 h 62"/>
                  <a:gd name="T6" fmla="*/ 9 w 25"/>
                  <a:gd name="T7" fmla="*/ 46 h 62"/>
                </a:gdLst>
                <a:ahLst/>
                <a:cxnLst>
                  <a:cxn ang="0">
                    <a:pos x="T0" y="T1"/>
                  </a:cxn>
                  <a:cxn ang="0">
                    <a:pos x="T2" y="T3"/>
                  </a:cxn>
                  <a:cxn ang="0">
                    <a:pos x="T4" y="T5"/>
                  </a:cxn>
                  <a:cxn ang="0">
                    <a:pos x="T6" y="T7"/>
                  </a:cxn>
                </a:cxnLst>
                <a:rect l="0" t="0" r="r" b="b"/>
                <a:pathLst>
                  <a:path w="25" h="62">
                    <a:moveTo>
                      <a:pt x="9" y="46"/>
                    </a:moveTo>
                    <a:cubicBezTo>
                      <a:pt x="3" y="30"/>
                      <a:pt x="0" y="14"/>
                      <a:pt x="4" y="10"/>
                    </a:cubicBezTo>
                    <a:cubicBezTo>
                      <a:pt x="16" y="0"/>
                      <a:pt x="25" y="47"/>
                      <a:pt x="20" y="57"/>
                    </a:cubicBezTo>
                    <a:cubicBezTo>
                      <a:pt x="17" y="62"/>
                      <a:pt x="12" y="58"/>
                      <a:pt x="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1" name="Freeform 302"/>
              <p:cNvSpPr>
                <a:spLocks/>
              </p:cNvSpPr>
              <p:nvPr userDrawn="1"/>
            </p:nvSpPr>
            <p:spPr bwMode="auto">
              <a:xfrm>
                <a:off x="835" y="1746"/>
                <a:ext cx="57" cy="142"/>
              </a:xfrm>
              <a:custGeom>
                <a:avLst/>
                <a:gdLst>
                  <a:gd name="T0" fmla="*/ 4 w 24"/>
                  <a:gd name="T1" fmla="*/ 50 h 60"/>
                  <a:gd name="T2" fmla="*/ 4 w 24"/>
                  <a:gd name="T3" fmla="*/ 14 h 60"/>
                  <a:gd name="T4" fmla="*/ 9 w 24"/>
                  <a:gd name="T5" fmla="*/ 60 h 60"/>
                  <a:gd name="T6" fmla="*/ 4 w 24"/>
                  <a:gd name="T7" fmla="*/ 50 h 60"/>
                </a:gdLst>
                <a:ahLst/>
                <a:cxnLst>
                  <a:cxn ang="0">
                    <a:pos x="T0" y="T1"/>
                  </a:cxn>
                  <a:cxn ang="0">
                    <a:pos x="T2" y="T3"/>
                  </a:cxn>
                  <a:cxn ang="0">
                    <a:pos x="T4" y="T5"/>
                  </a:cxn>
                  <a:cxn ang="0">
                    <a:pos x="T6" y="T7"/>
                  </a:cxn>
                </a:cxnLst>
                <a:rect l="0" t="0" r="r" b="b"/>
                <a:pathLst>
                  <a:path w="24" h="60">
                    <a:moveTo>
                      <a:pt x="4" y="50"/>
                    </a:moveTo>
                    <a:cubicBezTo>
                      <a:pt x="0" y="38"/>
                      <a:pt x="0" y="21"/>
                      <a:pt x="4" y="14"/>
                    </a:cubicBezTo>
                    <a:cubicBezTo>
                      <a:pt x="14" y="0"/>
                      <a:pt x="24" y="55"/>
                      <a:pt x="9" y="60"/>
                    </a:cubicBezTo>
                    <a:cubicBezTo>
                      <a:pt x="8" y="60"/>
                      <a:pt x="5" y="56"/>
                      <a:pt x="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2" name="Freeform 303"/>
              <p:cNvSpPr>
                <a:spLocks/>
              </p:cNvSpPr>
              <p:nvPr userDrawn="1"/>
            </p:nvSpPr>
            <p:spPr bwMode="auto">
              <a:xfrm>
                <a:off x="906" y="4074"/>
                <a:ext cx="73" cy="83"/>
              </a:xfrm>
              <a:custGeom>
                <a:avLst/>
                <a:gdLst>
                  <a:gd name="T0" fmla="*/ 7 w 31"/>
                  <a:gd name="T1" fmla="*/ 9 h 35"/>
                  <a:gd name="T2" fmla="*/ 25 w 31"/>
                  <a:gd name="T3" fmla="*/ 26 h 35"/>
                  <a:gd name="T4" fmla="*/ 7 w 31"/>
                  <a:gd name="T5" fmla="*/ 9 h 35"/>
                </a:gdLst>
                <a:ahLst/>
                <a:cxnLst>
                  <a:cxn ang="0">
                    <a:pos x="T0" y="T1"/>
                  </a:cxn>
                  <a:cxn ang="0">
                    <a:pos x="T2" y="T3"/>
                  </a:cxn>
                  <a:cxn ang="0">
                    <a:pos x="T4" y="T5"/>
                  </a:cxn>
                </a:cxnLst>
                <a:rect l="0" t="0" r="r" b="b"/>
                <a:pathLst>
                  <a:path w="31" h="35">
                    <a:moveTo>
                      <a:pt x="7" y="9"/>
                    </a:moveTo>
                    <a:cubicBezTo>
                      <a:pt x="18" y="0"/>
                      <a:pt x="31" y="15"/>
                      <a:pt x="25" y="26"/>
                    </a:cubicBezTo>
                    <a:cubicBezTo>
                      <a:pt x="13" y="35"/>
                      <a:pt x="0" y="20"/>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3" name="Freeform 304"/>
              <p:cNvSpPr>
                <a:spLocks/>
              </p:cNvSpPr>
              <p:nvPr userDrawn="1"/>
            </p:nvSpPr>
            <p:spPr bwMode="auto">
              <a:xfrm>
                <a:off x="845" y="2170"/>
                <a:ext cx="68" cy="125"/>
              </a:xfrm>
              <a:custGeom>
                <a:avLst/>
                <a:gdLst>
                  <a:gd name="T0" fmla="*/ 2 w 29"/>
                  <a:gd name="T1" fmla="*/ 38 h 53"/>
                  <a:gd name="T2" fmla="*/ 14 w 29"/>
                  <a:gd name="T3" fmla="*/ 3 h 53"/>
                  <a:gd name="T4" fmla="*/ 12 w 29"/>
                  <a:gd name="T5" fmla="*/ 50 h 53"/>
                  <a:gd name="T6" fmla="*/ 2 w 29"/>
                  <a:gd name="T7" fmla="*/ 38 h 53"/>
                </a:gdLst>
                <a:ahLst/>
                <a:cxnLst>
                  <a:cxn ang="0">
                    <a:pos x="T0" y="T1"/>
                  </a:cxn>
                  <a:cxn ang="0">
                    <a:pos x="T2" y="T3"/>
                  </a:cxn>
                  <a:cxn ang="0">
                    <a:pos x="T4" y="T5"/>
                  </a:cxn>
                  <a:cxn ang="0">
                    <a:pos x="T6" y="T7"/>
                  </a:cxn>
                </a:cxnLst>
                <a:rect l="0" t="0" r="r" b="b"/>
                <a:pathLst>
                  <a:path w="29" h="53">
                    <a:moveTo>
                      <a:pt x="2" y="38"/>
                    </a:moveTo>
                    <a:cubicBezTo>
                      <a:pt x="0" y="19"/>
                      <a:pt x="8" y="5"/>
                      <a:pt x="14" y="3"/>
                    </a:cubicBezTo>
                    <a:cubicBezTo>
                      <a:pt x="29" y="0"/>
                      <a:pt x="23" y="43"/>
                      <a:pt x="12" y="50"/>
                    </a:cubicBezTo>
                    <a:cubicBezTo>
                      <a:pt x="6" y="53"/>
                      <a:pt x="2" y="50"/>
                      <a:pt x="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4" name="Freeform 305"/>
              <p:cNvSpPr>
                <a:spLocks/>
              </p:cNvSpPr>
              <p:nvPr userDrawn="1"/>
            </p:nvSpPr>
            <p:spPr bwMode="auto">
              <a:xfrm>
                <a:off x="800" y="2567"/>
                <a:ext cx="85" cy="161"/>
              </a:xfrm>
              <a:custGeom>
                <a:avLst/>
                <a:gdLst>
                  <a:gd name="T0" fmla="*/ 2 w 36"/>
                  <a:gd name="T1" fmla="*/ 37 h 68"/>
                  <a:gd name="T2" fmla="*/ 31 w 36"/>
                  <a:gd name="T3" fmla="*/ 29 h 68"/>
                  <a:gd name="T4" fmla="*/ 2 w 36"/>
                  <a:gd name="T5" fmla="*/ 37 h 68"/>
                </a:gdLst>
                <a:ahLst/>
                <a:cxnLst>
                  <a:cxn ang="0">
                    <a:pos x="T0" y="T1"/>
                  </a:cxn>
                  <a:cxn ang="0">
                    <a:pos x="T2" y="T3"/>
                  </a:cxn>
                  <a:cxn ang="0">
                    <a:pos x="T4" y="T5"/>
                  </a:cxn>
                </a:cxnLst>
                <a:rect l="0" t="0" r="r" b="b"/>
                <a:pathLst>
                  <a:path w="36" h="68">
                    <a:moveTo>
                      <a:pt x="2" y="37"/>
                    </a:moveTo>
                    <a:cubicBezTo>
                      <a:pt x="3" y="14"/>
                      <a:pt x="36" y="0"/>
                      <a:pt x="31" y="29"/>
                    </a:cubicBezTo>
                    <a:cubicBezTo>
                      <a:pt x="28" y="45"/>
                      <a:pt x="0" y="68"/>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5" name="Freeform 306"/>
              <p:cNvSpPr>
                <a:spLocks/>
              </p:cNvSpPr>
              <p:nvPr userDrawn="1"/>
            </p:nvSpPr>
            <p:spPr bwMode="auto">
              <a:xfrm>
                <a:off x="755" y="2970"/>
                <a:ext cx="87" cy="104"/>
              </a:xfrm>
              <a:custGeom>
                <a:avLst/>
                <a:gdLst>
                  <a:gd name="T0" fmla="*/ 3 w 37"/>
                  <a:gd name="T1" fmla="*/ 30 h 44"/>
                  <a:gd name="T2" fmla="*/ 15 w 37"/>
                  <a:gd name="T3" fmla="*/ 4 h 44"/>
                  <a:gd name="T4" fmla="*/ 18 w 37"/>
                  <a:gd name="T5" fmla="*/ 41 h 44"/>
                  <a:gd name="T6" fmla="*/ 3 w 37"/>
                  <a:gd name="T7" fmla="*/ 30 h 44"/>
                </a:gdLst>
                <a:ahLst/>
                <a:cxnLst>
                  <a:cxn ang="0">
                    <a:pos x="T0" y="T1"/>
                  </a:cxn>
                  <a:cxn ang="0">
                    <a:pos x="T2" y="T3"/>
                  </a:cxn>
                  <a:cxn ang="0">
                    <a:pos x="T4" y="T5"/>
                  </a:cxn>
                  <a:cxn ang="0">
                    <a:pos x="T6" y="T7"/>
                  </a:cxn>
                </a:cxnLst>
                <a:rect l="0" t="0" r="r" b="b"/>
                <a:pathLst>
                  <a:path w="37" h="44">
                    <a:moveTo>
                      <a:pt x="3" y="30"/>
                    </a:moveTo>
                    <a:cubicBezTo>
                      <a:pt x="0" y="14"/>
                      <a:pt x="8" y="6"/>
                      <a:pt x="15" y="4"/>
                    </a:cubicBezTo>
                    <a:cubicBezTo>
                      <a:pt x="36" y="0"/>
                      <a:pt x="37" y="36"/>
                      <a:pt x="18" y="41"/>
                    </a:cubicBezTo>
                    <a:cubicBezTo>
                      <a:pt x="8" y="44"/>
                      <a:pt x="5" y="40"/>
                      <a:pt x="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6" name="Freeform 307"/>
              <p:cNvSpPr>
                <a:spLocks/>
              </p:cNvSpPr>
              <p:nvPr userDrawn="1"/>
            </p:nvSpPr>
            <p:spPr bwMode="auto">
              <a:xfrm>
                <a:off x="792" y="3308"/>
                <a:ext cx="100" cy="92"/>
              </a:xfrm>
              <a:custGeom>
                <a:avLst/>
                <a:gdLst>
                  <a:gd name="T0" fmla="*/ 5 w 42"/>
                  <a:gd name="T1" fmla="*/ 30 h 39"/>
                  <a:gd name="T2" fmla="*/ 8 w 42"/>
                  <a:gd name="T3" fmla="*/ 8 h 39"/>
                  <a:gd name="T4" fmla="*/ 17 w 42"/>
                  <a:gd name="T5" fmla="*/ 39 h 39"/>
                  <a:gd name="T6" fmla="*/ 5 w 42"/>
                  <a:gd name="T7" fmla="*/ 30 h 39"/>
                </a:gdLst>
                <a:ahLst/>
                <a:cxnLst>
                  <a:cxn ang="0">
                    <a:pos x="T0" y="T1"/>
                  </a:cxn>
                  <a:cxn ang="0">
                    <a:pos x="T2" y="T3"/>
                  </a:cxn>
                  <a:cxn ang="0">
                    <a:pos x="T4" y="T5"/>
                  </a:cxn>
                  <a:cxn ang="0">
                    <a:pos x="T6" y="T7"/>
                  </a:cxn>
                </a:cxnLst>
                <a:rect l="0" t="0" r="r" b="b"/>
                <a:pathLst>
                  <a:path w="42" h="39">
                    <a:moveTo>
                      <a:pt x="5" y="30"/>
                    </a:moveTo>
                    <a:cubicBezTo>
                      <a:pt x="0" y="21"/>
                      <a:pt x="1" y="11"/>
                      <a:pt x="8" y="8"/>
                    </a:cubicBezTo>
                    <a:cubicBezTo>
                      <a:pt x="29" y="0"/>
                      <a:pt x="42" y="38"/>
                      <a:pt x="17" y="39"/>
                    </a:cubicBezTo>
                    <a:cubicBezTo>
                      <a:pt x="14" y="39"/>
                      <a:pt x="9" y="38"/>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7" name="Freeform 308"/>
              <p:cNvSpPr>
                <a:spLocks/>
              </p:cNvSpPr>
              <p:nvPr userDrawn="1"/>
            </p:nvSpPr>
            <p:spPr bwMode="auto">
              <a:xfrm>
                <a:off x="213" y="372"/>
                <a:ext cx="137" cy="192"/>
              </a:xfrm>
              <a:custGeom>
                <a:avLst/>
                <a:gdLst>
                  <a:gd name="T0" fmla="*/ 13 w 58"/>
                  <a:gd name="T1" fmla="*/ 64 h 81"/>
                  <a:gd name="T2" fmla="*/ 1 w 58"/>
                  <a:gd name="T3" fmla="*/ 33 h 81"/>
                  <a:gd name="T4" fmla="*/ 37 w 58"/>
                  <a:gd name="T5" fmla="*/ 74 h 81"/>
                  <a:gd name="T6" fmla="*/ 13 w 58"/>
                  <a:gd name="T7" fmla="*/ 64 h 81"/>
                </a:gdLst>
                <a:ahLst/>
                <a:cxnLst>
                  <a:cxn ang="0">
                    <a:pos x="T0" y="T1"/>
                  </a:cxn>
                  <a:cxn ang="0">
                    <a:pos x="T2" y="T3"/>
                  </a:cxn>
                  <a:cxn ang="0">
                    <a:pos x="T4" y="T5"/>
                  </a:cxn>
                  <a:cxn ang="0">
                    <a:pos x="T6" y="T7"/>
                  </a:cxn>
                </a:cxnLst>
                <a:rect l="0" t="0" r="r" b="b"/>
                <a:pathLst>
                  <a:path w="58" h="81">
                    <a:moveTo>
                      <a:pt x="13" y="64"/>
                    </a:moveTo>
                    <a:cubicBezTo>
                      <a:pt x="3" y="52"/>
                      <a:pt x="0" y="40"/>
                      <a:pt x="1" y="33"/>
                    </a:cubicBezTo>
                    <a:cubicBezTo>
                      <a:pt x="4" y="0"/>
                      <a:pt x="58" y="50"/>
                      <a:pt x="37" y="74"/>
                    </a:cubicBezTo>
                    <a:cubicBezTo>
                      <a:pt x="33" y="78"/>
                      <a:pt x="26" y="81"/>
                      <a:pt x="1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8" name="Freeform 309"/>
              <p:cNvSpPr>
                <a:spLocks/>
              </p:cNvSpPr>
              <p:nvPr userDrawn="1"/>
            </p:nvSpPr>
            <p:spPr bwMode="auto">
              <a:xfrm>
                <a:off x="854" y="3618"/>
                <a:ext cx="95" cy="158"/>
              </a:xfrm>
              <a:custGeom>
                <a:avLst/>
                <a:gdLst>
                  <a:gd name="T0" fmla="*/ 7 w 40"/>
                  <a:gd name="T1" fmla="*/ 36 h 67"/>
                  <a:gd name="T2" fmla="*/ 9 w 40"/>
                  <a:gd name="T3" fmla="*/ 16 h 67"/>
                  <a:gd name="T4" fmla="*/ 7 w 40"/>
                  <a:gd name="T5" fmla="*/ 36 h 67"/>
                </a:gdLst>
                <a:ahLst/>
                <a:cxnLst>
                  <a:cxn ang="0">
                    <a:pos x="T0" y="T1"/>
                  </a:cxn>
                  <a:cxn ang="0">
                    <a:pos x="T2" y="T3"/>
                  </a:cxn>
                  <a:cxn ang="0">
                    <a:pos x="T4" y="T5"/>
                  </a:cxn>
                </a:cxnLst>
                <a:rect l="0" t="0" r="r" b="b"/>
                <a:pathLst>
                  <a:path w="40" h="67">
                    <a:moveTo>
                      <a:pt x="7" y="36"/>
                    </a:moveTo>
                    <a:cubicBezTo>
                      <a:pt x="0" y="26"/>
                      <a:pt x="5" y="17"/>
                      <a:pt x="9" y="16"/>
                    </a:cubicBezTo>
                    <a:cubicBezTo>
                      <a:pt x="40" y="0"/>
                      <a:pt x="29" y="67"/>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9" name="Freeform 310"/>
              <p:cNvSpPr>
                <a:spLocks/>
              </p:cNvSpPr>
              <p:nvPr userDrawn="1"/>
            </p:nvSpPr>
            <p:spPr bwMode="auto">
              <a:xfrm>
                <a:off x="466" y="807"/>
                <a:ext cx="109" cy="161"/>
              </a:xfrm>
              <a:custGeom>
                <a:avLst/>
                <a:gdLst>
                  <a:gd name="T0" fmla="*/ 16 w 46"/>
                  <a:gd name="T1" fmla="*/ 54 h 68"/>
                  <a:gd name="T2" fmla="*/ 6 w 46"/>
                  <a:gd name="T3" fmla="*/ 13 h 68"/>
                  <a:gd name="T4" fmla="*/ 37 w 46"/>
                  <a:gd name="T5" fmla="*/ 63 h 68"/>
                  <a:gd name="T6" fmla="*/ 16 w 46"/>
                  <a:gd name="T7" fmla="*/ 54 h 68"/>
                </a:gdLst>
                <a:ahLst/>
                <a:cxnLst>
                  <a:cxn ang="0">
                    <a:pos x="T0" y="T1"/>
                  </a:cxn>
                  <a:cxn ang="0">
                    <a:pos x="T2" y="T3"/>
                  </a:cxn>
                  <a:cxn ang="0">
                    <a:pos x="T4" y="T5"/>
                  </a:cxn>
                  <a:cxn ang="0">
                    <a:pos x="T6" y="T7"/>
                  </a:cxn>
                </a:cxnLst>
                <a:rect l="0" t="0" r="r" b="b"/>
                <a:pathLst>
                  <a:path w="46" h="68">
                    <a:moveTo>
                      <a:pt x="16" y="54"/>
                    </a:moveTo>
                    <a:cubicBezTo>
                      <a:pt x="1" y="35"/>
                      <a:pt x="0" y="18"/>
                      <a:pt x="6" y="13"/>
                    </a:cubicBezTo>
                    <a:cubicBezTo>
                      <a:pt x="21" y="0"/>
                      <a:pt x="46" y="50"/>
                      <a:pt x="37" y="63"/>
                    </a:cubicBezTo>
                    <a:cubicBezTo>
                      <a:pt x="34" y="68"/>
                      <a:pt x="26" y="66"/>
                      <a:pt x="1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0" name="Freeform 311"/>
              <p:cNvSpPr>
                <a:spLocks/>
              </p:cNvSpPr>
              <p:nvPr userDrawn="1"/>
            </p:nvSpPr>
            <p:spPr bwMode="auto">
              <a:xfrm>
                <a:off x="920" y="3973"/>
                <a:ext cx="90" cy="113"/>
              </a:xfrm>
              <a:custGeom>
                <a:avLst/>
                <a:gdLst>
                  <a:gd name="T0" fmla="*/ 4 w 38"/>
                  <a:gd name="T1" fmla="*/ 22 h 48"/>
                  <a:gd name="T2" fmla="*/ 10 w 38"/>
                  <a:gd name="T3" fmla="*/ 5 h 48"/>
                  <a:gd name="T4" fmla="*/ 4 w 38"/>
                  <a:gd name="T5" fmla="*/ 22 h 48"/>
                </a:gdLst>
                <a:ahLst/>
                <a:cxnLst>
                  <a:cxn ang="0">
                    <a:pos x="T0" y="T1"/>
                  </a:cxn>
                  <a:cxn ang="0">
                    <a:pos x="T2" y="T3"/>
                  </a:cxn>
                  <a:cxn ang="0">
                    <a:pos x="T4" y="T5"/>
                  </a:cxn>
                </a:cxnLst>
                <a:rect l="0" t="0" r="r" b="b"/>
                <a:pathLst>
                  <a:path w="38" h="48">
                    <a:moveTo>
                      <a:pt x="4" y="22"/>
                    </a:moveTo>
                    <a:cubicBezTo>
                      <a:pt x="0" y="12"/>
                      <a:pt x="4" y="6"/>
                      <a:pt x="10" y="5"/>
                    </a:cubicBezTo>
                    <a:cubicBezTo>
                      <a:pt x="38" y="0"/>
                      <a:pt x="17" y="48"/>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1" name="Freeform 312"/>
              <p:cNvSpPr>
                <a:spLocks/>
              </p:cNvSpPr>
              <p:nvPr userDrawn="1"/>
            </p:nvSpPr>
            <p:spPr bwMode="auto">
              <a:xfrm>
                <a:off x="830" y="1616"/>
                <a:ext cx="52" cy="145"/>
              </a:xfrm>
              <a:custGeom>
                <a:avLst/>
                <a:gdLst>
                  <a:gd name="T0" fmla="*/ 4 w 22"/>
                  <a:gd name="T1" fmla="*/ 44 h 61"/>
                  <a:gd name="T2" fmla="*/ 6 w 22"/>
                  <a:gd name="T3" fmla="*/ 8 h 61"/>
                  <a:gd name="T4" fmla="*/ 15 w 22"/>
                  <a:gd name="T5" fmla="*/ 56 h 61"/>
                  <a:gd name="T6" fmla="*/ 4 w 22"/>
                  <a:gd name="T7" fmla="*/ 44 h 61"/>
                </a:gdLst>
                <a:ahLst/>
                <a:cxnLst>
                  <a:cxn ang="0">
                    <a:pos x="T0" y="T1"/>
                  </a:cxn>
                  <a:cxn ang="0">
                    <a:pos x="T2" y="T3"/>
                  </a:cxn>
                  <a:cxn ang="0">
                    <a:pos x="T4" y="T5"/>
                  </a:cxn>
                  <a:cxn ang="0">
                    <a:pos x="T6" y="T7"/>
                  </a:cxn>
                </a:cxnLst>
                <a:rect l="0" t="0" r="r" b="b"/>
                <a:pathLst>
                  <a:path w="22" h="61">
                    <a:moveTo>
                      <a:pt x="4" y="44"/>
                    </a:moveTo>
                    <a:cubicBezTo>
                      <a:pt x="0" y="27"/>
                      <a:pt x="2" y="10"/>
                      <a:pt x="6" y="8"/>
                    </a:cubicBezTo>
                    <a:cubicBezTo>
                      <a:pt x="16" y="0"/>
                      <a:pt x="22" y="47"/>
                      <a:pt x="15" y="56"/>
                    </a:cubicBezTo>
                    <a:cubicBezTo>
                      <a:pt x="12" y="61"/>
                      <a:pt x="7" y="56"/>
                      <a:pt x="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2" name="Freeform 313"/>
              <p:cNvSpPr>
                <a:spLocks/>
              </p:cNvSpPr>
              <p:nvPr userDrawn="1"/>
            </p:nvSpPr>
            <p:spPr bwMode="auto">
              <a:xfrm>
                <a:off x="710" y="1221"/>
                <a:ext cx="78" cy="149"/>
              </a:xfrm>
              <a:custGeom>
                <a:avLst/>
                <a:gdLst>
                  <a:gd name="T0" fmla="*/ 11 w 33"/>
                  <a:gd name="T1" fmla="*/ 47 h 63"/>
                  <a:gd name="T2" fmla="*/ 4 w 33"/>
                  <a:gd name="T3" fmla="*/ 10 h 63"/>
                  <a:gd name="T4" fmla="*/ 27 w 33"/>
                  <a:gd name="T5" fmla="*/ 57 h 63"/>
                  <a:gd name="T6" fmla="*/ 11 w 33"/>
                  <a:gd name="T7" fmla="*/ 47 h 63"/>
                </a:gdLst>
                <a:ahLst/>
                <a:cxnLst>
                  <a:cxn ang="0">
                    <a:pos x="T0" y="T1"/>
                  </a:cxn>
                  <a:cxn ang="0">
                    <a:pos x="T2" y="T3"/>
                  </a:cxn>
                  <a:cxn ang="0">
                    <a:pos x="T4" y="T5"/>
                  </a:cxn>
                  <a:cxn ang="0">
                    <a:pos x="T6" y="T7"/>
                  </a:cxn>
                </a:cxnLst>
                <a:rect l="0" t="0" r="r" b="b"/>
                <a:pathLst>
                  <a:path w="33" h="63">
                    <a:moveTo>
                      <a:pt x="11" y="47"/>
                    </a:moveTo>
                    <a:cubicBezTo>
                      <a:pt x="1" y="31"/>
                      <a:pt x="0" y="14"/>
                      <a:pt x="4" y="10"/>
                    </a:cubicBezTo>
                    <a:cubicBezTo>
                      <a:pt x="15" y="0"/>
                      <a:pt x="33" y="46"/>
                      <a:pt x="27" y="57"/>
                    </a:cubicBezTo>
                    <a:cubicBezTo>
                      <a:pt x="24" y="63"/>
                      <a:pt x="18" y="59"/>
                      <a:pt x="1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3" name="Freeform 314"/>
              <p:cNvSpPr>
                <a:spLocks/>
              </p:cNvSpPr>
              <p:nvPr userDrawn="1"/>
            </p:nvSpPr>
            <p:spPr bwMode="auto">
              <a:xfrm>
                <a:off x="871" y="2000"/>
                <a:ext cx="87" cy="168"/>
              </a:xfrm>
              <a:custGeom>
                <a:avLst/>
                <a:gdLst>
                  <a:gd name="T0" fmla="*/ 1 w 37"/>
                  <a:gd name="T1" fmla="*/ 57 h 71"/>
                  <a:gd name="T2" fmla="*/ 3 w 37"/>
                  <a:gd name="T3" fmla="*/ 31 h 71"/>
                  <a:gd name="T4" fmla="*/ 9 w 37"/>
                  <a:gd name="T5" fmla="*/ 68 h 71"/>
                  <a:gd name="T6" fmla="*/ 1 w 37"/>
                  <a:gd name="T7" fmla="*/ 57 h 71"/>
                </a:gdLst>
                <a:ahLst/>
                <a:cxnLst>
                  <a:cxn ang="0">
                    <a:pos x="T0" y="T1"/>
                  </a:cxn>
                  <a:cxn ang="0">
                    <a:pos x="T2" y="T3"/>
                  </a:cxn>
                  <a:cxn ang="0">
                    <a:pos x="T4" y="T5"/>
                  </a:cxn>
                  <a:cxn ang="0">
                    <a:pos x="T6" y="T7"/>
                  </a:cxn>
                </a:cxnLst>
                <a:rect l="0" t="0" r="r" b="b"/>
                <a:pathLst>
                  <a:path w="37" h="71">
                    <a:moveTo>
                      <a:pt x="1" y="57"/>
                    </a:moveTo>
                    <a:cubicBezTo>
                      <a:pt x="0" y="46"/>
                      <a:pt x="2" y="35"/>
                      <a:pt x="3" y="31"/>
                    </a:cubicBezTo>
                    <a:cubicBezTo>
                      <a:pt x="10" y="0"/>
                      <a:pt x="37" y="54"/>
                      <a:pt x="9" y="68"/>
                    </a:cubicBezTo>
                    <a:cubicBezTo>
                      <a:pt x="8" y="68"/>
                      <a:pt x="3" y="71"/>
                      <a:pt x="1"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4" name="Freeform 315"/>
              <p:cNvSpPr>
                <a:spLocks/>
              </p:cNvSpPr>
              <p:nvPr userDrawn="1"/>
            </p:nvSpPr>
            <p:spPr bwMode="auto">
              <a:xfrm>
                <a:off x="842" y="2418"/>
                <a:ext cx="76" cy="190"/>
              </a:xfrm>
              <a:custGeom>
                <a:avLst/>
                <a:gdLst>
                  <a:gd name="T0" fmla="*/ 2 w 32"/>
                  <a:gd name="T1" fmla="*/ 48 h 80"/>
                  <a:gd name="T2" fmla="*/ 30 w 32"/>
                  <a:gd name="T3" fmla="*/ 31 h 80"/>
                  <a:gd name="T4" fmla="*/ 2 w 32"/>
                  <a:gd name="T5" fmla="*/ 48 h 80"/>
                </a:gdLst>
                <a:ahLst/>
                <a:cxnLst>
                  <a:cxn ang="0">
                    <a:pos x="T0" y="T1"/>
                  </a:cxn>
                  <a:cxn ang="0">
                    <a:pos x="T2" y="T3"/>
                  </a:cxn>
                  <a:cxn ang="0">
                    <a:pos x="T4" y="T5"/>
                  </a:cxn>
                </a:cxnLst>
                <a:rect l="0" t="0" r="r" b="b"/>
                <a:pathLst>
                  <a:path w="32" h="80">
                    <a:moveTo>
                      <a:pt x="2" y="48"/>
                    </a:moveTo>
                    <a:cubicBezTo>
                      <a:pt x="2" y="30"/>
                      <a:pt x="32" y="0"/>
                      <a:pt x="30" y="31"/>
                    </a:cubicBezTo>
                    <a:cubicBezTo>
                      <a:pt x="28" y="47"/>
                      <a:pt x="0" y="80"/>
                      <a:pt x="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5" name="Freeform 316"/>
              <p:cNvSpPr>
                <a:spLocks/>
              </p:cNvSpPr>
              <p:nvPr userDrawn="1"/>
            </p:nvSpPr>
            <p:spPr bwMode="auto">
              <a:xfrm>
                <a:off x="790" y="2837"/>
                <a:ext cx="95" cy="128"/>
              </a:xfrm>
              <a:custGeom>
                <a:avLst/>
                <a:gdLst>
                  <a:gd name="T0" fmla="*/ 3 w 40"/>
                  <a:gd name="T1" fmla="*/ 39 h 54"/>
                  <a:gd name="T2" fmla="*/ 16 w 40"/>
                  <a:gd name="T3" fmla="*/ 10 h 54"/>
                  <a:gd name="T4" fmla="*/ 21 w 40"/>
                  <a:gd name="T5" fmla="*/ 48 h 54"/>
                  <a:gd name="T6" fmla="*/ 3 w 40"/>
                  <a:gd name="T7" fmla="*/ 39 h 54"/>
                </a:gdLst>
                <a:ahLst/>
                <a:cxnLst>
                  <a:cxn ang="0">
                    <a:pos x="T0" y="T1"/>
                  </a:cxn>
                  <a:cxn ang="0">
                    <a:pos x="T2" y="T3"/>
                  </a:cxn>
                  <a:cxn ang="0">
                    <a:pos x="T4" y="T5"/>
                  </a:cxn>
                  <a:cxn ang="0">
                    <a:pos x="T6" y="T7"/>
                  </a:cxn>
                </a:cxnLst>
                <a:rect l="0" t="0" r="r" b="b"/>
                <a:pathLst>
                  <a:path w="40" h="54">
                    <a:moveTo>
                      <a:pt x="3" y="39"/>
                    </a:moveTo>
                    <a:cubicBezTo>
                      <a:pt x="0" y="22"/>
                      <a:pt x="9" y="13"/>
                      <a:pt x="16" y="10"/>
                    </a:cubicBezTo>
                    <a:cubicBezTo>
                      <a:pt x="40" y="0"/>
                      <a:pt x="34" y="40"/>
                      <a:pt x="21" y="48"/>
                    </a:cubicBezTo>
                    <a:cubicBezTo>
                      <a:pt x="10" y="54"/>
                      <a:pt x="5" y="4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6" name="Freeform 317"/>
              <p:cNvSpPr>
                <a:spLocks/>
              </p:cNvSpPr>
              <p:nvPr userDrawn="1"/>
            </p:nvSpPr>
            <p:spPr bwMode="auto">
              <a:xfrm>
                <a:off x="807" y="3206"/>
                <a:ext cx="97" cy="92"/>
              </a:xfrm>
              <a:custGeom>
                <a:avLst/>
                <a:gdLst>
                  <a:gd name="T0" fmla="*/ 5 w 41"/>
                  <a:gd name="T1" fmla="*/ 30 h 39"/>
                  <a:gd name="T2" fmla="*/ 8 w 41"/>
                  <a:gd name="T3" fmla="*/ 8 h 39"/>
                  <a:gd name="T4" fmla="*/ 16 w 41"/>
                  <a:gd name="T5" fmla="*/ 39 h 39"/>
                  <a:gd name="T6" fmla="*/ 5 w 41"/>
                  <a:gd name="T7" fmla="*/ 30 h 39"/>
                </a:gdLst>
                <a:ahLst/>
                <a:cxnLst>
                  <a:cxn ang="0">
                    <a:pos x="T0" y="T1"/>
                  </a:cxn>
                  <a:cxn ang="0">
                    <a:pos x="T2" y="T3"/>
                  </a:cxn>
                  <a:cxn ang="0">
                    <a:pos x="T4" y="T5"/>
                  </a:cxn>
                  <a:cxn ang="0">
                    <a:pos x="T6" y="T7"/>
                  </a:cxn>
                </a:cxnLst>
                <a:rect l="0" t="0" r="r" b="b"/>
                <a:pathLst>
                  <a:path w="41" h="39">
                    <a:moveTo>
                      <a:pt x="5" y="30"/>
                    </a:moveTo>
                    <a:cubicBezTo>
                      <a:pt x="0" y="21"/>
                      <a:pt x="1" y="11"/>
                      <a:pt x="8" y="8"/>
                    </a:cubicBezTo>
                    <a:cubicBezTo>
                      <a:pt x="29" y="0"/>
                      <a:pt x="41" y="38"/>
                      <a:pt x="16" y="39"/>
                    </a:cubicBezTo>
                    <a:cubicBezTo>
                      <a:pt x="14" y="39"/>
                      <a:pt x="9" y="38"/>
                      <a:pt x="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7" name="Freeform 318"/>
              <p:cNvSpPr>
                <a:spLocks/>
              </p:cNvSpPr>
              <p:nvPr userDrawn="1"/>
            </p:nvSpPr>
            <p:spPr bwMode="auto">
              <a:xfrm>
                <a:off x="856" y="3549"/>
                <a:ext cx="83" cy="90"/>
              </a:xfrm>
              <a:custGeom>
                <a:avLst/>
                <a:gdLst>
                  <a:gd name="T0" fmla="*/ 9 w 35"/>
                  <a:gd name="T1" fmla="*/ 4 h 38"/>
                  <a:gd name="T2" fmla="*/ 28 w 35"/>
                  <a:gd name="T3" fmla="*/ 3 h 38"/>
                  <a:gd name="T4" fmla="*/ 31 w 35"/>
                  <a:gd name="T5" fmla="*/ 26 h 38"/>
                  <a:gd name="T6" fmla="*/ 9 w 35"/>
                  <a:gd name="T7" fmla="*/ 4 h 38"/>
                </a:gdLst>
                <a:ahLst/>
                <a:cxnLst>
                  <a:cxn ang="0">
                    <a:pos x="T0" y="T1"/>
                  </a:cxn>
                  <a:cxn ang="0">
                    <a:pos x="T2" y="T3"/>
                  </a:cxn>
                  <a:cxn ang="0">
                    <a:pos x="T4" y="T5"/>
                  </a:cxn>
                  <a:cxn ang="0">
                    <a:pos x="T6" y="T7"/>
                  </a:cxn>
                </a:cxnLst>
                <a:rect l="0" t="0" r="r" b="b"/>
                <a:pathLst>
                  <a:path w="35" h="38">
                    <a:moveTo>
                      <a:pt x="9" y="4"/>
                    </a:moveTo>
                    <a:cubicBezTo>
                      <a:pt x="14" y="0"/>
                      <a:pt x="24" y="0"/>
                      <a:pt x="28" y="3"/>
                    </a:cubicBezTo>
                    <a:cubicBezTo>
                      <a:pt x="34" y="8"/>
                      <a:pt x="35" y="22"/>
                      <a:pt x="31" y="26"/>
                    </a:cubicBezTo>
                    <a:cubicBezTo>
                      <a:pt x="16" y="38"/>
                      <a:pt x="0" y="16"/>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8" name="Freeform 319"/>
              <p:cNvSpPr>
                <a:spLocks/>
              </p:cNvSpPr>
              <p:nvPr userDrawn="1"/>
            </p:nvSpPr>
            <p:spPr bwMode="auto">
              <a:xfrm>
                <a:off x="158" y="239"/>
                <a:ext cx="128" cy="176"/>
              </a:xfrm>
              <a:custGeom>
                <a:avLst/>
                <a:gdLst>
                  <a:gd name="T0" fmla="*/ 16 w 54"/>
                  <a:gd name="T1" fmla="*/ 62 h 74"/>
                  <a:gd name="T2" fmla="*/ 7 w 54"/>
                  <a:gd name="T3" fmla="*/ 20 h 74"/>
                  <a:gd name="T4" fmla="*/ 37 w 54"/>
                  <a:gd name="T5" fmla="*/ 70 h 74"/>
                  <a:gd name="T6" fmla="*/ 16 w 54"/>
                  <a:gd name="T7" fmla="*/ 62 h 74"/>
                </a:gdLst>
                <a:ahLst/>
                <a:cxnLst>
                  <a:cxn ang="0">
                    <a:pos x="T0" y="T1"/>
                  </a:cxn>
                  <a:cxn ang="0">
                    <a:pos x="T2" y="T3"/>
                  </a:cxn>
                  <a:cxn ang="0">
                    <a:pos x="T4" y="T5"/>
                  </a:cxn>
                  <a:cxn ang="0">
                    <a:pos x="T6" y="T7"/>
                  </a:cxn>
                </a:cxnLst>
                <a:rect l="0" t="0" r="r" b="b"/>
                <a:pathLst>
                  <a:path w="54" h="74">
                    <a:moveTo>
                      <a:pt x="16" y="62"/>
                    </a:moveTo>
                    <a:cubicBezTo>
                      <a:pt x="0" y="42"/>
                      <a:pt x="1" y="27"/>
                      <a:pt x="7" y="20"/>
                    </a:cubicBezTo>
                    <a:cubicBezTo>
                      <a:pt x="25" y="0"/>
                      <a:pt x="54" y="55"/>
                      <a:pt x="37" y="70"/>
                    </a:cubicBezTo>
                    <a:cubicBezTo>
                      <a:pt x="33" y="73"/>
                      <a:pt x="25" y="74"/>
                      <a:pt x="16"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9" name="Freeform 320"/>
              <p:cNvSpPr>
                <a:spLocks/>
              </p:cNvSpPr>
              <p:nvPr userDrawn="1"/>
            </p:nvSpPr>
            <p:spPr bwMode="auto">
              <a:xfrm>
                <a:off x="655" y="1082"/>
                <a:ext cx="90" cy="153"/>
              </a:xfrm>
              <a:custGeom>
                <a:avLst/>
                <a:gdLst>
                  <a:gd name="T0" fmla="*/ 14 w 38"/>
                  <a:gd name="T1" fmla="*/ 51 h 65"/>
                  <a:gd name="T2" fmla="*/ 4 w 38"/>
                  <a:gd name="T3" fmla="*/ 11 h 65"/>
                  <a:gd name="T4" fmla="*/ 31 w 38"/>
                  <a:gd name="T5" fmla="*/ 60 h 65"/>
                  <a:gd name="T6" fmla="*/ 14 w 38"/>
                  <a:gd name="T7" fmla="*/ 51 h 65"/>
                </a:gdLst>
                <a:ahLst/>
                <a:cxnLst>
                  <a:cxn ang="0">
                    <a:pos x="T0" y="T1"/>
                  </a:cxn>
                  <a:cxn ang="0">
                    <a:pos x="T2" y="T3"/>
                  </a:cxn>
                  <a:cxn ang="0">
                    <a:pos x="T4" y="T5"/>
                  </a:cxn>
                  <a:cxn ang="0">
                    <a:pos x="T6" y="T7"/>
                  </a:cxn>
                </a:cxnLst>
                <a:rect l="0" t="0" r="r" b="b"/>
                <a:pathLst>
                  <a:path w="38" h="65">
                    <a:moveTo>
                      <a:pt x="14" y="51"/>
                    </a:moveTo>
                    <a:cubicBezTo>
                      <a:pt x="2" y="33"/>
                      <a:pt x="0" y="16"/>
                      <a:pt x="4" y="11"/>
                    </a:cubicBezTo>
                    <a:cubicBezTo>
                      <a:pt x="16" y="0"/>
                      <a:pt x="38" y="47"/>
                      <a:pt x="31" y="60"/>
                    </a:cubicBezTo>
                    <a:cubicBezTo>
                      <a:pt x="28" y="65"/>
                      <a:pt x="22" y="63"/>
                      <a:pt x="1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0" name="Freeform 321"/>
              <p:cNvSpPr>
                <a:spLocks/>
              </p:cNvSpPr>
              <p:nvPr userDrawn="1"/>
            </p:nvSpPr>
            <p:spPr bwMode="auto">
              <a:xfrm>
                <a:off x="407" y="663"/>
                <a:ext cx="113" cy="163"/>
              </a:xfrm>
              <a:custGeom>
                <a:avLst/>
                <a:gdLst>
                  <a:gd name="T0" fmla="*/ 16 w 48"/>
                  <a:gd name="T1" fmla="*/ 55 h 69"/>
                  <a:gd name="T2" fmla="*/ 5 w 48"/>
                  <a:gd name="T3" fmla="*/ 14 h 69"/>
                  <a:gd name="T4" fmla="*/ 37 w 48"/>
                  <a:gd name="T5" fmla="*/ 64 h 69"/>
                  <a:gd name="T6" fmla="*/ 16 w 48"/>
                  <a:gd name="T7" fmla="*/ 55 h 69"/>
                </a:gdLst>
                <a:ahLst/>
                <a:cxnLst>
                  <a:cxn ang="0">
                    <a:pos x="T0" y="T1"/>
                  </a:cxn>
                  <a:cxn ang="0">
                    <a:pos x="T2" y="T3"/>
                  </a:cxn>
                  <a:cxn ang="0">
                    <a:pos x="T4" y="T5"/>
                  </a:cxn>
                  <a:cxn ang="0">
                    <a:pos x="T6" y="T7"/>
                  </a:cxn>
                </a:cxnLst>
                <a:rect l="0" t="0" r="r" b="b"/>
                <a:pathLst>
                  <a:path w="48" h="69">
                    <a:moveTo>
                      <a:pt x="16" y="55"/>
                    </a:moveTo>
                    <a:cubicBezTo>
                      <a:pt x="0" y="35"/>
                      <a:pt x="0" y="19"/>
                      <a:pt x="5" y="14"/>
                    </a:cubicBezTo>
                    <a:cubicBezTo>
                      <a:pt x="21" y="0"/>
                      <a:pt x="48" y="49"/>
                      <a:pt x="37" y="64"/>
                    </a:cubicBezTo>
                    <a:cubicBezTo>
                      <a:pt x="33" y="69"/>
                      <a:pt x="26" y="67"/>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1" name="Freeform 322"/>
              <p:cNvSpPr>
                <a:spLocks/>
              </p:cNvSpPr>
              <p:nvPr userDrawn="1"/>
            </p:nvSpPr>
            <p:spPr bwMode="auto">
              <a:xfrm>
                <a:off x="937" y="3850"/>
                <a:ext cx="99" cy="101"/>
              </a:xfrm>
              <a:custGeom>
                <a:avLst/>
                <a:gdLst>
                  <a:gd name="T0" fmla="*/ 3 w 42"/>
                  <a:gd name="T1" fmla="*/ 32 h 43"/>
                  <a:gd name="T2" fmla="*/ 0 w 42"/>
                  <a:gd name="T3" fmla="*/ 23 h 43"/>
                  <a:gd name="T4" fmla="*/ 19 w 42"/>
                  <a:gd name="T5" fmla="*/ 38 h 43"/>
                  <a:gd name="T6" fmla="*/ 3 w 42"/>
                  <a:gd name="T7" fmla="*/ 32 h 43"/>
                </a:gdLst>
                <a:ahLst/>
                <a:cxnLst>
                  <a:cxn ang="0">
                    <a:pos x="T0" y="T1"/>
                  </a:cxn>
                  <a:cxn ang="0">
                    <a:pos x="T2" y="T3"/>
                  </a:cxn>
                  <a:cxn ang="0">
                    <a:pos x="T4" y="T5"/>
                  </a:cxn>
                  <a:cxn ang="0">
                    <a:pos x="T6" y="T7"/>
                  </a:cxn>
                </a:cxnLst>
                <a:rect l="0" t="0" r="r" b="b"/>
                <a:pathLst>
                  <a:path w="42" h="43">
                    <a:moveTo>
                      <a:pt x="3" y="32"/>
                    </a:moveTo>
                    <a:cubicBezTo>
                      <a:pt x="1" y="28"/>
                      <a:pt x="0" y="25"/>
                      <a:pt x="0" y="23"/>
                    </a:cubicBezTo>
                    <a:cubicBezTo>
                      <a:pt x="2" y="0"/>
                      <a:pt x="42" y="27"/>
                      <a:pt x="19" y="38"/>
                    </a:cubicBezTo>
                    <a:cubicBezTo>
                      <a:pt x="9" y="43"/>
                      <a:pt x="7" y="38"/>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2" name="Freeform 323"/>
              <p:cNvSpPr>
                <a:spLocks/>
              </p:cNvSpPr>
              <p:nvPr userDrawn="1"/>
            </p:nvSpPr>
            <p:spPr bwMode="auto">
              <a:xfrm>
                <a:off x="819" y="1479"/>
                <a:ext cx="49" cy="144"/>
              </a:xfrm>
              <a:custGeom>
                <a:avLst/>
                <a:gdLst>
                  <a:gd name="T0" fmla="*/ 5 w 21"/>
                  <a:gd name="T1" fmla="*/ 45 h 61"/>
                  <a:gd name="T2" fmla="*/ 4 w 21"/>
                  <a:gd name="T3" fmla="*/ 8 h 61"/>
                  <a:gd name="T4" fmla="*/ 16 w 21"/>
                  <a:gd name="T5" fmla="*/ 56 h 61"/>
                  <a:gd name="T6" fmla="*/ 5 w 21"/>
                  <a:gd name="T7" fmla="*/ 45 h 61"/>
                </a:gdLst>
                <a:ahLst/>
                <a:cxnLst>
                  <a:cxn ang="0">
                    <a:pos x="T0" y="T1"/>
                  </a:cxn>
                  <a:cxn ang="0">
                    <a:pos x="T2" y="T3"/>
                  </a:cxn>
                  <a:cxn ang="0">
                    <a:pos x="T4" y="T5"/>
                  </a:cxn>
                  <a:cxn ang="0">
                    <a:pos x="T6" y="T7"/>
                  </a:cxn>
                </a:cxnLst>
                <a:rect l="0" t="0" r="r" b="b"/>
                <a:pathLst>
                  <a:path w="21" h="61">
                    <a:moveTo>
                      <a:pt x="5" y="45"/>
                    </a:moveTo>
                    <a:cubicBezTo>
                      <a:pt x="0" y="28"/>
                      <a:pt x="1" y="11"/>
                      <a:pt x="4" y="8"/>
                    </a:cubicBezTo>
                    <a:cubicBezTo>
                      <a:pt x="13" y="0"/>
                      <a:pt x="21" y="47"/>
                      <a:pt x="16" y="56"/>
                    </a:cubicBezTo>
                    <a:cubicBezTo>
                      <a:pt x="13" y="61"/>
                      <a:pt x="9" y="57"/>
                      <a:pt x="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3" name="Freeform 324"/>
              <p:cNvSpPr>
                <a:spLocks/>
              </p:cNvSpPr>
              <p:nvPr userDrawn="1"/>
            </p:nvSpPr>
            <p:spPr bwMode="auto">
              <a:xfrm>
                <a:off x="873" y="2288"/>
                <a:ext cx="76" cy="187"/>
              </a:xfrm>
              <a:custGeom>
                <a:avLst/>
                <a:gdLst>
                  <a:gd name="T0" fmla="*/ 3 w 32"/>
                  <a:gd name="T1" fmla="*/ 49 h 79"/>
                  <a:gd name="T2" fmla="*/ 29 w 32"/>
                  <a:gd name="T3" fmla="*/ 30 h 79"/>
                  <a:gd name="T4" fmla="*/ 3 w 32"/>
                  <a:gd name="T5" fmla="*/ 49 h 79"/>
                </a:gdLst>
                <a:ahLst/>
                <a:cxnLst>
                  <a:cxn ang="0">
                    <a:pos x="T0" y="T1"/>
                  </a:cxn>
                  <a:cxn ang="0">
                    <a:pos x="T2" y="T3"/>
                  </a:cxn>
                  <a:cxn ang="0">
                    <a:pos x="T4" y="T5"/>
                  </a:cxn>
                </a:cxnLst>
                <a:rect l="0" t="0" r="r" b="b"/>
                <a:pathLst>
                  <a:path w="32" h="79">
                    <a:moveTo>
                      <a:pt x="3" y="49"/>
                    </a:moveTo>
                    <a:cubicBezTo>
                      <a:pt x="0" y="27"/>
                      <a:pt x="32" y="0"/>
                      <a:pt x="29" y="30"/>
                    </a:cubicBezTo>
                    <a:cubicBezTo>
                      <a:pt x="28" y="43"/>
                      <a:pt x="7" y="79"/>
                      <a:pt x="3"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4" name="Freeform 325"/>
              <p:cNvSpPr>
                <a:spLocks/>
              </p:cNvSpPr>
              <p:nvPr userDrawn="1"/>
            </p:nvSpPr>
            <p:spPr bwMode="auto">
              <a:xfrm>
                <a:off x="882" y="1879"/>
                <a:ext cx="62" cy="147"/>
              </a:xfrm>
              <a:custGeom>
                <a:avLst/>
                <a:gdLst>
                  <a:gd name="T0" fmla="*/ 3 w 26"/>
                  <a:gd name="T1" fmla="*/ 52 h 62"/>
                  <a:gd name="T2" fmla="*/ 5 w 26"/>
                  <a:gd name="T3" fmla="*/ 15 h 62"/>
                  <a:gd name="T4" fmla="*/ 9 w 26"/>
                  <a:gd name="T5" fmla="*/ 62 h 62"/>
                  <a:gd name="T6" fmla="*/ 3 w 26"/>
                  <a:gd name="T7" fmla="*/ 52 h 62"/>
                </a:gdLst>
                <a:ahLst/>
                <a:cxnLst>
                  <a:cxn ang="0">
                    <a:pos x="T0" y="T1"/>
                  </a:cxn>
                  <a:cxn ang="0">
                    <a:pos x="T2" y="T3"/>
                  </a:cxn>
                  <a:cxn ang="0">
                    <a:pos x="T4" y="T5"/>
                  </a:cxn>
                  <a:cxn ang="0">
                    <a:pos x="T6" y="T7"/>
                  </a:cxn>
                </a:cxnLst>
                <a:rect l="0" t="0" r="r" b="b"/>
                <a:pathLst>
                  <a:path w="26" h="62">
                    <a:moveTo>
                      <a:pt x="3" y="52"/>
                    </a:moveTo>
                    <a:cubicBezTo>
                      <a:pt x="0" y="39"/>
                      <a:pt x="1" y="22"/>
                      <a:pt x="5" y="15"/>
                    </a:cubicBezTo>
                    <a:cubicBezTo>
                      <a:pt x="17" y="0"/>
                      <a:pt x="26" y="57"/>
                      <a:pt x="9" y="62"/>
                    </a:cubicBezTo>
                    <a:cubicBezTo>
                      <a:pt x="7" y="62"/>
                      <a:pt x="5" y="58"/>
                      <a:pt x="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5" name="Freeform 326"/>
              <p:cNvSpPr>
                <a:spLocks/>
              </p:cNvSpPr>
              <p:nvPr userDrawn="1"/>
            </p:nvSpPr>
            <p:spPr bwMode="auto">
              <a:xfrm>
                <a:off x="1001" y="4214"/>
                <a:ext cx="49" cy="45"/>
              </a:xfrm>
              <a:custGeom>
                <a:avLst/>
                <a:gdLst>
                  <a:gd name="T0" fmla="*/ 8 w 21"/>
                  <a:gd name="T1" fmla="*/ 0 h 19"/>
                  <a:gd name="T2" fmla="*/ 21 w 21"/>
                  <a:gd name="T3" fmla="*/ 10 h 19"/>
                  <a:gd name="T4" fmla="*/ 15 w 21"/>
                  <a:gd name="T5" fmla="*/ 18 h 19"/>
                  <a:gd name="T6" fmla="*/ 8 w 21"/>
                  <a:gd name="T7" fmla="*/ 0 h 19"/>
                </a:gdLst>
                <a:ahLst/>
                <a:cxnLst>
                  <a:cxn ang="0">
                    <a:pos x="T0" y="T1"/>
                  </a:cxn>
                  <a:cxn ang="0">
                    <a:pos x="T2" y="T3"/>
                  </a:cxn>
                  <a:cxn ang="0">
                    <a:pos x="T4" y="T5"/>
                  </a:cxn>
                  <a:cxn ang="0">
                    <a:pos x="T6" y="T7"/>
                  </a:cxn>
                </a:cxnLst>
                <a:rect l="0" t="0" r="r" b="b"/>
                <a:pathLst>
                  <a:path w="21" h="19">
                    <a:moveTo>
                      <a:pt x="8" y="0"/>
                    </a:moveTo>
                    <a:cubicBezTo>
                      <a:pt x="15" y="0"/>
                      <a:pt x="19" y="4"/>
                      <a:pt x="21" y="10"/>
                    </a:cubicBezTo>
                    <a:cubicBezTo>
                      <a:pt x="19" y="13"/>
                      <a:pt x="17" y="16"/>
                      <a:pt x="15" y="18"/>
                    </a:cubicBezTo>
                    <a:cubicBezTo>
                      <a:pt x="3" y="19"/>
                      <a:pt x="0"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6" name="Freeform 327"/>
              <p:cNvSpPr>
                <a:spLocks/>
              </p:cNvSpPr>
              <p:nvPr userDrawn="1"/>
            </p:nvSpPr>
            <p:spPr bwMode="auto">
              <a:xfrm>
                <a:off x="833" y="2709"/>
                <a:ext cx="92" cy="138"/>
              </a:xfrm>
              <a:custGeom>
                <a:avLst/>
                <a:gdLst>
                  <a:gd name="T0" fmla="*/ 3 w 39"/>
                  <a:gd name="T1" fmla="*/ 43 h 58"/>
                  <a:gd name="T2" fmla="*/ 15 w 39"/>
                  <a:gd name="T3" fmla="*/ 13 h 58"/>
                  <a:gd name="T4" fmla="*/ 19 w 39"/>
                  <a:gd name="T5" fmla="*/ 51 h 58"/>
                  <a:gd name="T6" fmla="*/ 3 w 39"/>
                  <a:gd name="T7" fmla="*/ 43 h 58"/>
                </a:gdLst>
                <a:ahLst/>
                <a:cxnLst>
                  <a:cxn ang="0">
                    <a:pos x="T0" y="T1"/>
                  </a:cxn>
                  <a:cxn ang="0">
                    <a:pos x="T2" y="T3"/>
                  </a:cxn>
                  <a:cxn ang="0">
                    <a:pos x="T4" y="T5"/>
                  </a:cxn>
                  <a:cxn ang="0">
                    <a:pos x="T6" y="T7"/>
                  </a:cxn>
                </a:cxnLst>
                <a:rect l="0" t="0" r="r" b="b"/>
                <a:pathLst>
                  <a:path w="39" h="58">
                    <a:moveTo>
                      <a:pt x="3" y="43"/>
                    </a:moveTo>
                    <a:cubicBezTo>
                      <a:pt x="0" y="26"/>
                      <a:pt x="9" y="16"/>
                      <a:pt x="15" y="13"/>
                    </a:cubicBezTo>
                    <a:cubicBezTo>
                      <a:pt x="39" y="0"/>
                      <a:pt x="32" y="43"/>
                      <a:pt x="19" y="51"/>
                    </a:cubicBezTo>
                    <a:cubicBezTo>
                      <a:pt x="8" y="58"/>
                      <a:pt x="4" y="53"/>
                      <a:pt x="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7" name="Freeform 328"/>
              <p:cNvSpPr>
                <a:spLocks/>
              </p:cNvSpPr>
              <p:nvPr userDrawn="1"/>
            </p:nvSpPr>
            <p:spPr bwMode="auto">
              <a:xfrm>
                <a:off x="819" y="3095"/>
                <a:ext cx="97" cy="132"/>
              </a:xfrm>
              <a:custGeom>
                <a:avLst/>
                <a:gdLst>
                  <a:gd name="T0" fmla="*/ 4 w 41"/>
                  <a:gd name="T1" fmla="*/ 29 h 56"/>
                  <a:gd name="T2" fmla="*/ 33 w 41"/>
                  <a:gd name="T3" fmla="*/ 14 h 56"/>
                  <a:gd name="T4" fmla="*/ 4 w 41"/>
                  <a:gd name="T5" fmla="*/ 29 h 56"/>
                </a:gdLst>
                <a:ahLst/>
                <a:cxnLst>
                  <a:cxn ang="0">
                    <a:pos x="T0" y="T1"/>
                  </a:cxn>
                  <a:cxn ang="0">
                    <a:pos x="T2" y="T3"/>
                  </a:cxn>
                  <a:cxn ang="0">
                    <a:pos x="T4" y="T5"/>
                  </a:cxn>
                </a:cxnLst>
                <a:rect l="0" t="0" r="r" b="b"/>
                <a:pathLst>
                  <a:path w="41" h="56">
                    <a:moveTo>
                      <a:pt x="4" y="29"/>
                    </a:moveTo>
                    <a:cubicBezTo>
                      <a:pt x="0" y="12"/>
                      <a:pt x="26" y="0"/>
                      <a:pt x="33" y="14"/>
                    </a:cubicBezTo>
                    <a:cubicBezTo>
                      <a:pt x="41" y="34"/>
                      <a:pt x="10" y="56"/>
                      <a:pt x="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8" name="Freeform 329"/>
              <p:cNvSpPr>
                <a:spLocks/>
              </p:cNvSpPr>
              <p:nvPr userDrawn="1"/>
            </p:nvSpPr>
            <p:spPr bwMode="auto">
              <a:xfrm>
                <a:off x="882" y="3421"/>
                <a:ext cx="100" cy="100"/>
              </a:xfrm>
              <a:custGeom>
                <a:avLst/>
                <a:gdLst>
                  <a:gd name="T0" fmla="*/ 2 w 42"/>
                  <a:gd name="T1" fmla="*/ 29 h 42"/>
                  <a:gd name="T2" fmla="*/ 4 w 42"/>
                  <a:gd name="T3" fmla="*/ 14 h 42"/>
                  <a:gd name="T4" fmla="*/ 16 w 42"/>
                  <a:gd name="T5" fmla="*/ 41 h 42"/>
                  <a:gd name="T6" fmla="*/ 2 w 42"/>
                  <a:gd name="T7" fmla="*/ 29 h 42"/>
                </a:gdLst>
                <a:ahLst/>
                <a:cxnLst>
                  <a:cxn ang="0">
                    <a:pos x="T0" y="T1"/>
                  </a:cxn>
                  <a:cxn ang="0">
                    <a:pos x="T2" y="T3"/>
                  </a:cxn>
                  <a:cxn ang="0">
                    <a:pos x="T4" y="T5"/>
                  </a:cxn>
                  <a:cxn ang="0">
                    <a:pos x="T6" y="T7"/>
                  </a:cxn>
                </a:cxnLst>
                <a:rect l="0" t="0" r="r" b="b"/>
                <a:pathLst>
                  <a:path w="42" h="42">
                    <a:moveTo>
                      <a:pt x="2" y="29"/>
                    </a:moveTo>
                    <a:cubicBezTo>
                      <a:pt x="0" y="22"/>
                      <a:pt x="2" y="16"/>
                      <a:pt x="4" y="14"/>
                    </a:cubicBezTo>
                    <a:cubicBezTo>
                      <a:pt x="20" y="0"/>
                      <a:pt x="42" y="40"/>
                      <a:pt x="16" y="41"/>
                    </a:cubicBezTo>
                    <a:cubicBezTo>
                      <a:pt x="11" y="42"/>
                      <a:pt x="5" y="38"/>
                      <a:pt x="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9" name="Freeform 330"/>
              <p:cNvSpPr>
                <a:spLocks/>
              </p:cNvSpPr>
              <p:nvPr userDrawn="1"/>
            </p:nvSpPr>
            <p:spPr bwMode="auto">
              <a:xfrm>
                <a:off x="348" y="521"/>
                <a:ext cx="113" cy="166"/>
              </a:xfrm>
              <a:custGeom>
                <a:avLst/>
                <a:gdLst>
                  <a:gd name="T0" fmla="*/ 15 w 48"/>
                  <a:gd name="T1" fmla="*/ 55 h 70"/>
                  <a:gd name="T2" fmla="*/ 6 w 48"/>
                  <a:gd name="T3" fmla="*/ 14 h 70"/>
                  <a:gd name="T4" fmla="*/ 37 w 48"/>
                  <a:gd name="T5" fmla="*/ 64 h 70"/>
                  <a:gd name="T6" fmla="*/ 15 w 48"/>
                  <a:gd name="T7" fmla="*/ 55 h 70"/>
                </a:gdLst>
                <a:ahLst/>
                <a:cxnLst>
                  <a:cxn ang="0">
                    <a:pos x="T0" y="T1"/>
                  </a:cxn>
                  <a:cxn ang="0">
                    <a:pos x="T2" y="T3"/>
                  </a:cxn>
                  <a:cxn ang="0">
                    <a:pos x="T4" y="T5"/>
                  </a:cxn>
                  <a:cxn ang="0">
                    <a:pos x="T6" y="T7"/>
                  </a:cxn>
                </a:cxnLst>
                <a:rect l="0" t="0" r="r" b="b"/>
                <a:pathLst>
                  <a:path w="48" h="70">
                    <a:moveTo>
                      <a:pt x="15" y="55"/>
                    </a:moveTo>
                    <a:cubicBezTo>
                      <a:pt x="0" y="35"/>
                      <a:pt x="0" y="19"/>
                      <a:pt x="6" y="14"/>
                    </a:cubicBezTo>
                    <a:cubicBezTo>
                      <a:pt x="22" y="0"/>
                      <a:pt x="48" y="49"/>
                      <a:pt x="37" y="64"/>
                    </a:cubicBezTo>
                    <a:cubicBezTo>
                      <a:pt x="32" y="70"/>
                      <a:pt x="25" y="67"/>
                      <a:pt x="15"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0" name="Freeform 331"/>
              <p:cNvSpPr>
                <a:spLocks/>
              </p:cNvSpPr>
              <p:nvPr userDrawn="1"/>
            </p:nvSpPr>
            <p:spPr bwMode="auto">
              <a:xfrm>
                <a:off x="113" y="119"/>
                <a:ext cx="123" cy="156"/>
              </a:xfrm>
              <a:custGeom>
                <a:avLst/>
                <a:gdLst>
                  <a:gd name="T0" fmla="*/ 17 w 52"/>
                  <a:gd name="T1" fmla="*/ 54 h 66"/>
                  <a:gd name="T2" fmla="*/ 18 w 52"/>
                  <a:gd name="T3" fmla="*/ 4 h 66"/>
                  <a:gd name="T4" fmla="*/ 35 w 52"/>
                  <a:gd name="T5" fmla="*/ 62 h 66"/>
                  <a:gd name="T6" fmla="*/ 17 w 52"/>
                  <a:gd name="T7" fmla="*/ 54 h 66"/>
                </a:gdLst>
                <a:ahLst/>
                <a:cxnLst>
                  <a:cxn ang="0">
                    <a:pos x="T0" y="T1"/>
                  </a:cxn>
                  <a:cxn ang="0">
                    <a:pos x="T2" y="T3"/>
                  </a:cxn>
                  <a:cxn ang="0">
                    <a:pos x="T4" y="T5"/>
                  </a:cxn>
                  <a:cxn ang="0">
                    <a:pos x="T6" y="T7"/>
                  </a:cxn>
                </a:cxnLst>
                <a:rect l="0" t="0" r="r" b="b"/>
                <a:pathLst>
                  <a:path w="52" h="66">
                    <a:moveTo>
                      <a:pt x="17" y="54"/>
                    </a:moveTo>
                    <a:cubicBezTo>
                      <a:pt x="6" y="41"/>
                      <a:pt x="0" y="8"/>
                      <a:pt x="18" y="4"/>
                    </a:cubicBezTo>
                    <a:cubicBezTo>
                      <a:pt x="37" y="0"/>
                      <a:pt x="52" y="52"/>
                      <a:pt x="35" y="62"/>
                    </a:cubicBezTo>
                    <a:cubicBezTo>
                      <a:pt x="32" y="63"/>
                      <a:pt x="27" y="66"/>
                      <a:pt x="17"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1" name="Freeform 332"/>
              <p:cNvSpPr>
                <a:spLocks/>
              </p:cNvSpPr>
              <p:nvPr userDrawn="1"/>
            </p:nvSpPr>
            <p:spPr bwMode="auto">
              <a:xfrm>
                <a:off x="598" y="940"/>
                <a:ext cx="95" cy="156"/>
              </a:xfrm>
              <a:custGeom>
                <a:avLst/>
                <a:gdLst>
                  <a:gd name="T0" fmla="*/ 15 w 40"/>
                  <a:gd name="T1" fmla="*/ 52 h 66"/>
                  <a:gd name="T2" fmla="*/ 5 w 40"/>
                  <a:gd name="T3" fmla="*/ 12 h 66"/>
                  <a:gd name="T4" fmla="*/ 33 w 40"/>
                  <a:gd name="T5" fmla="*/ 61 h 66"/>
                  <a:gd name="T6" fmla="*/ 15 w 40"/>
                  <a:gd name="T7" fmla="*/ 52 h 66"/>
                </a:gdLst>
                <a:ahLst/>
                <a:cxnLst>
                  <a:cxn ang="0">
                    <a:pos x="T0" y="T1"/>
                  </a:cxn>
                  <a:cxn ang="0">
                    <a:pos x="T2" y="T3"/>
                  </a:cxn>
                  <a:cxn ang="0">
                    <a:pos x="T4" y="T5"/>
                  </a:cxn>
                  <a:cxn ang="0">
                    <a:pos x="T6" y="T7"/>
                  </a:cxn>
                </a:cxnLst>
                <a:rect l="0" t="0" r="r" b="b"/>
                <a:pathLst>
                  <a:path w="40" h="66">
                    <a:moveTo>
                      <a:pt x="15" y="52"/>
                    </a:moveTo>
                    <a:cubicBezTo>
                      <a:pt x="2" y="33"/>
                      <a:pt x="0" y="16"/>
                      <a:pt x="5" y="12"/>
                    </a:cubicBezTo>
                    <a:cubicBezTo>
                      <a:pt x="17" y="0"/>
                      <a:pt x="40" y="47"/>
                      <a:pt x="33" y="61"/>
                    </a:cubicBezTo>
                    <a:cubicBezTo>
                      <a:pt x="30" y="66"/>
                      <a:pt x="24" y="65"/>
                      <a:pt x="1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2" name="Freeform 333"/>
              <p:cNvSpPr>
                <a:spLocks/>
              </p:cNvSpPr>
              <p:nvPr userDrawn="1"/>
            </p:nvSpPr>
            <p:spPr bwMode="auto">
              <a:xfrm>
                <a:off x="949" y="3753"/>
                <a:ext cx="85" cy="90"/>
              </a:xfrm>
              <a:custGeom>
                <a:avLst/>
                <a:gdLst>
                  <a:gd name="T0" fmla="*/ 4 w 36"/>
                  <a:gd name="T1" fmla="*/ 32 h 38"/>
                  <a:gd name="T2" fmla="*/ 0 w 36"/>
                  <a:gd name="T3" fmla="*/ 19 h 38"/>
                  <a:gd name="T4" fmla="*/ 21 w 36"/>
                  <a:gd name="T5" fmla="*/ 36 h 38"/>
                  <a:gd name="T6" fmla="*/ 4 w 36"/>
                  <a:gd name="T7" fmla="*/ 32 h 38"/>
                </a:gdLst>
                <a:ahLst/>
                <a:cxnLst>
                  <a:cxn ang="0">
                    <a:pos x="T0" y="T1"/>
                  </a:cxn>
                  <a:cxn ang="0">
                    <a:pos x="T2" y="T3"/>
                  </a:cxn>
                  <a:cxn ang="0">
                    <a:pos x="T4" y="T5"/>
                  </a:cxn>
                  <a:cxn ang="0">
                    <a:pos x="T6" y="T7"/>
                  </a:cxn>
                </a:cxnLst>
                <a:rect l="0" t="0" r="r" b="b"/>
                <a:pathLst>
                  <a:path w="36" h="38">
                    <a:moveTo>
                      <a:pt x="4" y="32"/>
                    </a:moveTo>
                    <a:cubicBezTo>
                      <a:pt x="1" y="31"/>
                      <a:pt x="2" y="23"/>
                      <a:pt x="0" y="19"/>
                    </a:cubicBezTo>
                    <a:cubicBezTo>
                      <a:pt x="8" y="0"/>
                      <a:pt x="36" y="22"/>
                      <a:pt x="21" y="36"/>
                    </a:cubicBezTo>
                    <a:cubicBezTo>
                      <a:pt x="13" y="38"/>
                      <a:pt x="7" y="37"/>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3" name="Freeform 334"/>
              <p:cNvSpPr>
                <a:spLocks/>
              </p:cNvSpPr>
              <p:nvPr userDrawn="1"/>
            </p:nvSpPr>
            <p:spPr bwMode="auto">
              <a:xfrm>
                <a:off x="882" y="1751"/>
                <a:ext cx="57" cy="137"/>
              </a:xfrm>
              <a:custGeom>
                <a:avLst/>
                <a:gdLst>
                  <a:gd name="T0" fmla="*/ 3 w 24"/>
                  <a:gd name="T1" fmla="*/ 41 h 58"/>
                  <a:gd name="T2" fmla="*/ 7 w 24"/>
                  <a:gd name="T3" fmla="*/ 6 h 58"/>
                  <a:gd name="T4" fmla="*/ 11 w 24"/>
                  <a:gd name="T5" fmla="*/ 58 h 58"/>
                  <a:gd name="T6" fmla="*/ 3 w 24"/>
                  <a:gd name="T7" fmla="*/ 41 h 58"/>
                </a:gdLst>
                <a:ahLst/>
                <a:cxnLst>
                  <a:cxn ang="0">
                    <a:pos x="T0" y="T1"/>
                  </a:cxn>
                  <a:cxn ang="0">
                    <a:pos x="T2" y="T3"/>
                  </a:cxn>
                  <a:cxn ang="0">
                    <a:pos x="T4" y="T5"/>
                  </a:cxn>
                  <a:cxn ang="0">
                    <a:pos x="T6" y="T7"/>
                  </a:cxn>
                </a:cxnLst>
                <a:rect l="0" t="0" r="r" b="b"/>
                <a:pathLst>
                  <a:path w="24" h="58">
                    <a:moveTo>
                      <a:pt x="3" y="41"/>
                    </a:moveTo>
                    <a:cubicBezTo>
                      <a:pt x="0" y="22"/>
                      <a:pt x="4" y="8"/>
                      <a:pt x="7" y="6"/>
                    </a:cubicBezTo>
                    <a:cubicBezTo>
                      <a:pt x="17" y="0"/>
                      <a:pt x="24" y="55"/>
                      <a:pt x="11" y="58"/>
                    </a:cubicBezTo>
                    <a:cubicBezTo>
                      <a:pt x="9" y="58"/>
                      <a:pt x="5" y="54"/>
                      <a:pt x="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4" name="Freeform 335"/>
              <p:cNvSpPr>
                <a:spLocks/>
              </p:cNvSpPr>
              <p:nvPr userDrawn="1"/>
            </p:nvSpPr>
            <p:spPr bwMode="auto">
              <a:xfrm>
                <a:off x="797" y="1340"/>
                <a:ext cx="52" cy="146"/>
              </a:xfrm>
              <a:custGeom>
                <a:avLst/>
                <a:gdLst>
                  <a:gd name="T0" fmla="*/ 7 w 22"/>
                  <a:gd name="T1" fmla="*/ 48 h 62"/>
                  <a:gd name="T2" fmla="*/ 4 w 22"/>
                  <a:gd name="T3" fmla="*/ 9 h 62"/>
                  <a:gd name="T4" fmla="*/ 17 w 22"/>
                  <a:gd name="T5" fmla="*/ 57 h 62"/>
                  <a:gd name="T6" fmla="*/ 7 w 22"/>
                  <a:gd name="T7" fmla="*/ 48 h 62"/>
                </a:gdLst>
                <a:ahLst/>
                <a:cxnLst>
                  <a:cxn ang="0">
                    <a:pos x="T0" y="T1"/>
                  </a:cxn>
                  <a:cxn ang="0">
                    <a:pos x="T2" y="T3"/>
                  </a:cxn>
                  <a:cxn ang="0">
                    <a:pos x="T4" y="T5"/>
                  </a:cxn>
                  <a:cxn ang="0">
                    <a:pos x="T6" y="T7"/>
                  </a:cxn>
                </a:cxnLst>
                <a:rect l="0" t="0" r="r" b="b"/>
                <a:pathLst>
                  <a:path w="22" h="62">
                    <a:moveTo>
                      <a:pt x="7" y="48"/>
                    </a:moveTo>
                    <a:cubicBezTo>
                      <a:pt x="1" y="30"/>
                      <a:pt x="0" y="14"/>
                      <a:pt x="4" y="9"/>
                    </a:cubicBezTo>
                    <a:cubicBezTo>
                      <a:pt x="11" y="0"/>
                      <a:pt x="22" y="48"/>
                      <a:pt x="17" y="57"/>
                    </a:cubicBezTo>
                    <a:cubicBezTo>
                      <a:pt x="15" y="62"/>
                      <a:pt x="11" y="60"/>
                      <a:pt x="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5" name="Freeform 336"/>
              <p:cNvSpPr>
                <a:spLocks/>
              </p:cNvSpPr>
              <p:nvPr userDrawn="1"/>
            </p:nvSpPr>
            <p:spPr bwMode="auto">
              <a:xfrm>
                <a:off x="906" y="2168"/>
                <a:ext cx="69" cy="137"/>
              </a:xfrm>
              <a:custGeom>
                <a:avLst/>
                <a:gdLst>
                  <a:gd name="T0" fmla="*/ 2 w 29"/>
                  <a:gd name="T1" fmla="*/ 42 h 58"/>
                  <a:gd name="T2" fmla="*/ 13 w 29"/>
                  <a:gd name="T3" fmla="*/ 6 h 58"/>
                  <a:gd name="T4" fmla="*/ 13 w 29"/>
                  <a:gd name="T5" fmla="*/ 54 h 58"/>
                  <a:gd name="T6" fmla="*/ 2 w 29"/>
                  <a:gd name="T7" fmla="*/ 42 h 58"/>
                </a:gdLst>
                <a:ahLst/>
                <a:cxnLst>
                  <a:cxn ang="0">
                    <a:pos x="T0" y="T1"/>
                  </a:cxn>
                  <a:cxn ang="0">
                    <a:pos x="T2" y="T3"/>
                  </a:cxn>
                  <a:cxn ang="0">
                    <a:pos x="T4" y="T5"/>
                  </a:cxn>
                  <a:cxn ang="0">
                    <a:pos x="T6" y="T7"/>
                  </a:cxn>
                </a:cxnLst>
                <a:rect l="0" t="0" r="r" b="b"/>
                <a:pathLst>
                  <a:path w="29" h="58">
                    <a:moveTo>
                      <a:pt x="2" y="42"/>
                    </a:moveTo>
                    <a:cubicBezTo>
                      <a:pt x="0" y="23"/>
                      <a:pt x="7" y="8"/>
                      <a:pt x="13" y="6"/>
                    </a:cubicBezTo>
                    <a:cubicBezTo>
                      <a:pt x="29" y="0"/>
                      <a:pt x="24" y="46"/>
                      <a:pt x="13" y="54"/>
                    </a:cubicBezTo>
                    <a:cubicBezTo>
                      <a:pt x="7" y="58"/>
                      <a:pt x="3" y="55"/>
                      <a:pt x="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6" name="Freeform 337"/>
              <p:cNvSpPr>
                <a:spLocks/>
              </p:cNvSpPr>
              <p:nvPr userDrawn="1"/>
            </p:nvSpPr>
            <p:spPr bwMode="auto">
              <a:xfrm>
                <a:off x="1013" y="4096"/>
                <a:ext cx="61" cy="90"/>
              </a:xfrm>
              <a:custGeom>
                <a:avLst/>
                <a:gdLst>
                  <a:gd name="T0" fmla="*/ 6 w 26"/>
                  <a:gd name="T1" fmla="*/ 22 h 38"/>
                  <a:gd name="T2" fmla="*/ 8 w 26"/>
                  <a:gd name="T3" fmla="*/ 7 h 38"/>
                  <a:gd name="T4" fmla="*/ 6 w 26"/>
                  <a:gd name="T5" fmla="*/ 22 h 38"/>
                </a:gdLst>
                <a:ahLst/>
                <a:cxnLst>
                  <a:cxn ang="0">
                    <a:pos x="T0" y="T1"/>
                  </a:cxn>
                  <a:cxn ang="0">
                    <a:pos x="T2" y="T3"/>
                  </a:cxn>
                  <a:cxn ang="0">
                    <a:pos x="T4" y="T5"/>
                  </a:cxn>
                </a:cxnLst>
                <a:rect l="0" t="0" r="r" b="b"/>
                <a:pathLst>
                  <a:path w="26" h="38">
                    <a:moveTo>
                      <a:pt x="6" y="22"/>
                    </a:moveTo>
                    <a:cubicBezTo>
                      <a:pt x="0" y="15"/>
                      <a:pt x="4" y="9"/>
                      <a:pt x="8" y="7"/>
                    </a:cubicBezTo>
                    <a:cubicBezTo>
                      <a:pt x="26" y="0"/>
                      <a:pt x="24" y="38"/>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7" name="Freeform 338"/>
              <p:cNvSpPr>
                <a:spLocks/>
              </p:cNvSpPr>
              <p:nvPr userDrawn="1"/>
            </p:nvSpPr>
            <p:spPr bwMode="auto">
              <a:xfrm>
                <a:off x="835" y="2972"/>
                <a:ext cx="130" cy="123"/>
              </a:xfrm>
              <a:custGeom>
                <a:avLst/>
                <a:gdLst>
                  <a:gd name="T0" fmla="*/ 7 w 55"/>
                  <a:gd name="T1" fmla="*/ 36 h 52"/>
                  <a:gd name="T2" fmla="*/ 34 w 55"/>
                  <a:gd name="T3" fmla="*/ 40 h 52"/>
                  <a:gd name="T4" fmla="*/ 7 w 55"/>
                  <a:gd name="T5" fmla="*/ 36 h 52"/>
                </a:gdLst>
                <a:ahLst/>
                <a:cxnLst>
                  <a:cxn ang="0">
                    <a:pos x="T0" y="T1"/>
                  </a:cxn>
                  <a:cxn ang="0">
                    <a:pos x="T2" y="T3"/>
                  </a:cxn>
                  <a:cxn ang="0">
                    <a:pos x="T4" y="T5"/>
                  </a:cxn>
                </a:cxnLst>
                <a:rect l="0" t="0" r="r" b="b"/>
                <a:pathLst>
                  <a:path w="55" h="52">
                    <a:moveTo>
                      <a:pt x="7" y="36"/>
                    </a:moveTo>
                    <a:cubicBezTo>
                      <a:pt x="0" y="0"/>
                      <a:pt x="55" y="11"/>
                      <a:pt x="34" y="40"/>
                    </a:cubicBezTo>
                    <a:cubicBezTo>
                      <a:pt x="24" y="52"/>
                      <a:pt x="10" y="50"/>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8" name="Freeform 339"/>
              <p:cNvSpPr>
                <a:spLocks/>
              </p:cNvSpPr>
              <p:nvPr userDrawn="1"/>
            </p:nvSpPr>
            <p:spPr bwMode="auto">
              <a:xfrm>
                <a:off x="875" y="2563"/>
                <a:ext cx="90" cy="149"/>
              </a:xfrm>
              <a:custGeom>
                <a:avLst/>
                <a:gdLst>
                  <a:gd name="T0" fmla="*/ 6 w 38"/>
                  <a:gd name="T1" fmla="*/ 28 h 63"/>
                  <a:gd name="T2" fmla="*/ 27 w 38"/>
                  <a:gd name="T3" fmla="*/ 49 h 63"/>
                  <a:gd name="T4" fmla="*/ 4 w 38"/>
                  <a:gd name="T5" fmla="*/ 60 h 63"/>
                  <a:gd name="T6" fmla="*/ 6 w 38"/>
                  <a:gd name="T7" fmla="*/ 28 h 63"/>
                </a:gdLst>
                <a:ahLst/>
                <a:cxnLst>
                  <a:cxn ang="0">
                    <a:pos x="T0" y="T1"/>
                  </a:cxn>
                  <a:cxn ang="0">
                    <a:pos x="T2" y="T3"/>
                  </a:cxn>
                  <a:cxn ang="0">
                    <a:pos x="T4" y="T5"/>
                  </a:cxn>
                  <a:cxn ang="0">
                    <a:pos x="T6" y="T7"/>
                  </a:cxn>
                </a:cxnLst>
                <a:rect l="0" t="0" r="r" b="b"/>
                <a:pathLst>
                  <a:path w="38" h="63">
                    <a:moveTo>
                      <a:pt x="6" y="28"/>
                    </a:moveTo>
                    <a:cubicBezTo>
                      <a:pt x="20" y="0"/>
                      <a:pt x="38" y="29"/>
                      <a:pt x="27" y="49"/>
                    </a:cubicBezTo>
                    <a:cubicBezTo>
                      <a:pt x="21" y="58"/>
                      <a:pt x="10" y="63"/>
                      <a:pt x="4" y="60"/>
                    </a:cubicBezTo>
                    <a:cubicBezTo>
                      <a:pt x="0" y="54"/>
                      <a:pt x="2" y="3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9" name="Freeform 340"/>
              <p:cNvSpPr>
                <a:spLocks/>
              </p:cNvSpPr>
              <p:nvPr userDrawn="1"/>
            </p:nvSpPr>
            <p:spPr bwMode="auto">
              <a:xfrm>
                <a:off x="892" y="3334"/>
                <a:ext cx="90" cy="87"/>
              </a:xfrm>
              <a:custGeom>
                <a:avLst/>
                <a:gdLst>
                  <a:gd name="T0" fmla="*/ 4 w 38"/>
                  <a:gd name="T1" fmla="*/ 26 h 37"/>
                  <a:gd name="T2" fmla="*/ 12 w 38"/>
                  <a:gd name="T3" fmla="*/ 6 h 37"/>
                  <a:gd name="T4" fmla="*/ 19 w 38"/>
                  <a:gd name="T5" fmla="*/ 37 h 37"/>
                  <a:gd name="T6" fmla="*/ 4 w 38"/>
                  <a:gd name="T7" fmla="*/ 26 h 37"/>
                </a:gdLst>
                <a:ahLst/>
                <a:cxnLst>
                  <a:cxn ang="0">
                    <a:pos x="T0" y="T1"/>
                  </a:cxn>
                  <a:cxn ang="0">
                    <a:pos x="T2" y="T3"/>
                  </a:cxn>
                  <a:cxn ang="0">
                    <a:pos x="T4" y="T5"/>
                  </a:cxn>
                  <a:cxn ang="0">
                    <a:pos x="T6" y="T7"/>
                  </a:cxn>
                </a:cxnLst>
                <a:rect l="0" t="0" r="r" b="b"/>
                <a:pathLst>
                  <a:path w="38" h="37">
                    <a:moveTo>
                      <a:pt x="4" y="26"/>
                    </a:moveTo>
                    <a:cubicBezTo>
                      <a:pt x="0" y="17"/>
                      <a:pt x="2" y="8"/>
                      <a:pt x="12" y="6"/>
                    </a:cubicBezTo>
                    <a:cubicBezTo>
                      <a:pt x="34" y="0"/>
                      <a:pt x="38" y="35"/>
                      <a:pt x="19" y="37"/>
                    </a:cubicBezTo>
                    <a:cubicBezTo>
                      <a:pt x="15" y="37"/>
                      <a:pt x="8" y="3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0" name="Freeform 341"/>
              <p:cNvSpPr>
                <a:spLocks/>
              </p:cNvSpPr>
              <p:nvPr userDrawn="1"/>
            </p:nvSpPr>
            <p:spPr bwMode="auto">
              <a:xfrm>
                <a:off x="300" y="362"/>
                <a:ext cx="126" cy="187"/>
              </a:xfrm>
              <a:custGeom>
                <a:avLst/>
                <a:gdLst>
                  <a:gd name="T0" fmla="*/ 13 w 53"/>
                  <a:gd name="T1" fmla="*/ 63 h 79"/>
                  <a:gd name="T2" fmla="*/ 1 w 53"/>
                  <a:gd name="T3" fmla="*/ 32 h 79"/>
                  <a:gd name="T4" fmla="*/ 34 w 53"/>
                  <a:gd name="T5" fmla="*/ 72 h 79"/>
                  <a:gd name="T6" fmla="*/ 13 w 53"/>
                  <a:gd name="T7" fmla="*/ 63 h 79"/>
                </a:gdLst>
                <a:ahLst/>
                <a:cxnLst>
                  <a:cxn ang="0">
                    <a:pos x="T0" y="T1"/>
                  </a:cxn>
                  <a:cxn ang="0">
                    <a:pos x="T2" y="T3"/>
                  </a:cxn>
                  <a:cxn ang="0">
                    <a:pos x="T4" y="T5"/>
                  </a:cxn>
                  <a:cxn ang="0">
                    <a:pos x="T6" y="T7"/>
                  </a:cxn>
                </a:cxnLst>
                <a:rect l="0" t="0" r="r" b="b"/>
                <a:pathLst>
                  <a:path w="53" h="79">
                    <a:moveTo>
                      <a:pt x="13" y="63"/>
                    </a:moveTo>
                    <a:cubicBezTo>
                      <a:pt x="3" y="51"/>
                      <a:pt x="0" y="38"/>
                      <a:pt x="1" y="32"/>
                    </a:cubicBezTo>
                    <a:cubicBezTo>
                      <a:pt x="2" y="0"/>
                      <a:pt x="53" y="47"/>
                      <a:pt x="34" y="72"/>
                    </a:cubicBezTo>
                    <a:cubicBezTo>
                      <a:pt x="31" y="76"/>
                      <a:pt x="25" y="79"/>
                      <a:pt x="1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1" name="Freeform 342"/>
              <p:cNvSpPr>
                <a:spLocks/>
              </p:cNvSpPr>
              <p:nvPr userDrawn="1"/>
            </p:nvSpPr>
            <p:spPr bwMode="auto">
              <a:xfrm>
                <a:off x="956" y="3663"/>
                <a:ext cx="90" cy="116"/>
              </a:xfrm>
              <a:custGeom>
                <a:avLst/>
                <a:gdLst>
                  <a:gd name="T0" fmla="*/ 4 w 38"/>
                  <a:gd name="T1" fmla="*/ 22 h 49"/>
                  <a:gd name="T2" fmla="*/ 24 w 38"/>
                  <a:gd name="T3" fmla="*/ 9 h 49"/>
                  <a:gd name="T4" fmla="*/ 4 w 38"/>
                  <a:gd name="T5" fmla="*/ 22 h 49"/>
                </a:gdLst>
                <a:ahLst/>
                <a:cxnLst>
                  <a:cxn ang="0">
                    <a:pos x="T0" y="T1"/>
                  </a:cxn>
                  <a:cxn ang="0">
                    <a:pos x="T2" y="T3"/>
                  </a:cxn>
                  <a:cxn ang="0">
                    <a:pos x="T4" y="T5"/>
                  </a:cxn>
                </a:cxnLst>
                <a:rect l="0" t="0" r="r" b="b"/>
                <a:pathLst>
                  <a:path w="38" h="49">
                    <a:moveTo>
                      <a:pt x="4" y="22"/>
                    </a:moveTo>
                    <a:cubicBezTo>
                      <a:pt x="0" y="10"/>
                      <a:pt x="15" y="0"/>
                      <a:pt x="24" y="9"/>
                    </a:cubicBezTo>
                    <a:cubicBezTo>
                      <a:pt x="38" y="22"/>
                      <a:pt x="14" y="49"/>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2" name="Freeform 343"/>
              <p:cNvSpPr>
                <a:spLocks/>
              </p:cNvSpPr>
              <p:nvPr userDrawn="1"/>
            </p:nvSpPr>
            <p:spPr bwMode="auto">
              <a:xfrm>
                <a:off x="759" y="1200"/>
                <a:ext cx="62" cy="151"/>
              </a:xfrm>
              <a:custGeom>
                <a:avLst/>
                <a:gdLst>
                  <a:gd name="T0" fmla="*/ 12 w 26"/>
                  <a:gd name="T1" fmla="*/ 51 h 64"/>
                  <a:gd name="T2" fmla="*/ 4 w 26"/>
                  <a:gd name="T3" fmla="*/ 12 h 64"/>
                  <a:gd name="T4" fmla="*/ 23 w 26"/>
                  <a:gd name="T5" fmla="*/ 59 h 64"/>
                  <a:gd name="T6" fmla="*/ 12 w 26"/>
                  <a:gd name="T7" fmla="*/ 51 h 64"/>
                </a:gdLst>
                <a:ahLst/>
                <a:cxnLst>
                  <a:cxn ang="0">
                    <a:pos x="T0" y="T1"/>
                  </a:cxn>
                  <a:cxn ang="0">
                    <a:pos x="T2" y="T3"/>
                  </a:cxn>
                  <a:cxn ang="0">
                    <a:pos x="T4" y="T5"/>
                  </a:cxn>
                  <a:cxn ang="0">
                    <a:pos x="T6" y="T7"/>
                  </a:cxn>
                </a:cxnLst>
                <a:rect l="0" t="0" r="r" b="b"/>
                <a:pathLst>
                  <a:path w="26" h="64">
                    <a:moveTo>
                      <a:pt x="12" y="51"/>
                    </a:moveTo>
                    <a:cubicBezTo>
                      <a:pt x="2" y="33"/>
                      <a:pt x="0" y="16"/>
                      <a:pt x="4" y="12"/>
                    </a:cubicBezTo>
                    <a:cubicBezTo>
                      <a:pt x="13" y="0"/>
                      <a:pt x="26" y="49"/>
                      <a:pt x="23" y="59"/>
                    </a:cubicBezTo>
                    <a:cubicBezTo>
                      <a:pt x="21" y="64"/>
                      <a:pt x="18" y="63"/>
                      <a:pt x="1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3" name="Freeform 344"/>
              <p:cNvSpPr>
                <a:spLocks/>
              </p:cNvSpPr>
              <p:nvPr userDrawn="1"/>
            </p:nvSpPr>
            <p:spPr bwMode="auto">
              <a:xfrm>
                <a:off x="539" y="791"/>
                <a:ext cx="100" cy="165"/>
              </a:xfrm>
              <a:custGeom>
                <a:avLst/>
                <a:gdLst>
                  <a:gd name="T0" fmla="*/ 16 w 42"/>
                  <a:gd name="T1" fmla="*/ 55 h 70"/>
                  <a:gd name="T2" fmla="*/ 5 w 42"/>
                  <a:gd name="T3" fmla="*/ 14 h 70"/>
                  <a:gd name="T4" fmla="*/ 35 w 42"/>
                  <a:gd name="T5" fmla="*/ 64 h 70"/>
                  <a:gd name="T6" fmla="*/ 16 w 42"/>
                  <a:gd name="T7" fmla="*/ 55 h 70"/>
                </a:gdLst>
                <a:ahLst/>
                <a:cxnLst>
                  <a:cxn ang="0">
                    <a:pos x="T0" y="T1"/>
                  </a:cxn>
                  <a:cxn ang="0">
                    <a:pos x="T2" y="T3"/>
                  </a:cxn>
                  <a:cxn ang="0">
                    <a:pos x="T4" y="T5"/>
                  </a:cxn>
                  <a:cxn ang="0">
                    <a:pos x="T6" y="T7"/>
                  </a:cxn>
                </a:cxnLst>
                <a:rect l="0" t="0" r="r" b="b"/>
                <a:pathLst>
                  <a:path w="42" h="70">
                    <a:moveTo>
                      <a:pt x="16" y="55"/>
                    </a:moveTo>
                    <a:cubicBezTo>
                      <a:pt x="2" y="36"/>
                      <a:pt x="0" y="19"/>
                      <a:pt x="5" y="14"/>
                    </a:cubicBezTo>
                    <a:cubicBezTo>
                      <a:pt x="18" y="0"/>
                      <a:pt x="42" y="51"/>
                      <a:pt x="35" y="64"/>
                    </a:cubicBezTo>
                    <a:cubicBezTo>
                      <a:pt x="32" y="70"/>
                      <a:pt x="25" y="68"/>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4" name="Freeform 345"/>
              <p:cNvSpPr>
                <a:spLocks/>
              </p:cNvSpPr>
              <p:nvPr userDrawn="1"/>
            </p:nvSpPr>
            <p:spPr bwMode="auto">
              <a:xfrm>
                <a:off x="875" y="1605"/>
                <a:ext cx="52" cy="151"/>
              </a:xfrm>
              <a:custGeom>
                <a:avLst/>
                <a:gdLst>
                  <a:gd name="T0" fmla="*/ 5 w 22"/>
                  <a:gd name="T1" fmla="*/ 47 h 64"/>
                  <a:gd name="T2" fmla="*/ 5 w 22"/>
                  <a:gd name="T3" fmla="*/ 9 h 64"/>
                  <a:gd name="T4" fmla="*/ 16 w 22"/>
                  <a:gd name="T5" fmla="*/ 59 h 64"/>
                  <a:gd name="T6" fmla="*/ 5 w 22"/>
                  <a:gd name="T7" fmla="*/ 47 h 64"/>
                </a:gdLst>
                <a:ahLst/>
                <a:cxnLst>
                  <a:cxn ang="0">
                    <a:pos x="T0" y="T1"/>
                  </a:cxn>
                  <a:cxn ang="0">
                    <a:pos x="T2" y="T3"/>
                  </a:cxn>
                  <a:cxn ang="0">
                    <a:pos x="T4" y="T5"/>
                  </a:cxn>
                  <a:cxn ang="0">
                    <a:pos x="T6" y="T7"/>
                  </a:cxn>
                </a:cxnLst>
                <a:rect l="0" t="0" r="r" b="b"/>
                <a:pathLst>
                  <a:path w="22" h="64">
                    <a:moveTo>
                      <a:pt x="5" y="47"/>
                    </a:moveTo>
                    <a:cubicBezTo>
                      <a:pt x="0" y="30"/>
                      <a:pt x="2" y="12"/>
                      <a:pt x="5" y="9"/>
                    </a:cubicBezTo>
                    <a:cubicBezTo>
                      <a:pt x="15" y="0"/>
                      <a:pt x="22" y="49"/>
                      <a:pt x="16" y="59"/>
                    </a:cubicBezTo>
                    <a:cubicBezTo>
                      <a:pt x="13" y="64"/>
                      <a:pt x="8" y="59"/>
                      <a:pt x="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5" name="Freeform 346"/>
              <p:cNvSpPr>
                <a:spLocks/>
              </p:cNvSpPr>
              <p:nvPr userDrawn="1"/>
            </p:nvSpPr>
            <p:spPr bwMode="auto">
              <a:xfrm>
                <a:off x="1024" y="3994"/>
                <a:ext cx="78" cy="106"/>
              </a:xfrm>
              <a:custGeom>
                <a:avLst/>
                <a:gdLst>
                  <a:gd name="T0" fmla="*/ 3 w 33"/>
                  <a:gd name="T1" fmla="*/ 20 h 45"/>
                  <a:gd name="T2" fmla="*/ 8 w 33"/>
                  <a:gd name="T3" fmla="*/ 6 h 45"/>
                  <a:gd name="T4" fmla="*/ 3 w 33"/>
                  <a:gd name="T5" fmla="*/ 20 h 45"/>
                </a:gdLst>
                <a:ahLst/>
                <a:cxnLst>
                  <a:cxn ang="0">
                    <a:pos x="T0" y="T1"/>
                  </a:cxn>
                  <a:cxn ang="0">
                    <a:pos x="T2" y="T3"/>
                  </a:cxn>
                  <a:cxn ang="0">
                    <a:pos x="T4" y="T5"/>
                  </a:cxn>
                </a:cxnLst>
                <a:rect l="0" t="0" r="r" b="b"/>
                <a:pathLst>
                  <a:path w="33" h="45">
                    <a:moveTo>
                      <a:pt x="3" y="20"/>
                    </a:moveTo>
                    <a:cubicBezTo>
                      <a:pt x="0" y="14"/>
                      <a:pt x="1" y="7"/>
                      <a:pt x="8" y="6"/>
                    </a:cubicBezTo>
                    <a:cubicBezTo>
                      <a:pt x="33" y="0"/>
                      <a:pt x="16" y="45"/>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6" name="Freeform 347"/>
              <p:cNvSpPr>
                <a:spLocks/>
              </p:cNvSpPr>
              <p:nvPr userDrawn="1"/>
            </p:nvSpPr>
            <p:spPr bwMode="auto">
              <a:xfrm>
                <a:off x="927" y="2023"/>
                <a:ext cx="67" cy="145"/>
              </a:xfrm>
              <a:custGeom>
                <a:avLst/>
                <a:gdLst>
                  <a:gd name="T0" fmla="*/ 2 w 28"/>
                  <a:gd name="T1" fmla="*/ 47 h 61"/>
                  <a:gd name="T2" fmla="*/ 3 w 28"/>
                  <a:gd name="T3" fmla="*/ 19 h 61"/>
                  <a:gd name="T4" fmla="*/ 21 w 28"/>
                  <a:gd name="T5" fmla="*/ 15 h 61"/>
                  <a:gd name="T6" fmla="*/ 11 w 28"/>
                  <a:gd name="T7" fmla="*/ 56 h 61"/>
                  <a:gd name="T8" fmla="*/ 2 w 28"/>
                  <a:gd name="T9" fmla="*/ 47 h 61"/>
                </a:gdLst>
                <a:ahLst/>
                <a:cxnLst>
                  <a:cxn ang="0">
                    <a:pos x="T0" y="T1"/>
                  </a:cxn>
                  <a:cxn ang="0">
                    <a:pos x="T2" y="T3"/>
                  </a:cxn>
                  <a:cxn ang="0">
                    <a:pos x="T4" y="T5"/>
                  </a:cxn>
                  <a:cxn ang="0">
                    <a:pos x="T6" y="T7"/>
                  </a:cxn>
                  <a:cxn ang="0">
                    <a:pos x="T8" y="T9"/>
                  </a:cxn>
                </a:cxnLst>
                <a:rect l="0" t="0" r="r" b="b"/>
                <a:pathLst>
                  <a:path w="28" h="61">
                    <a:moveTo>
                      <a:pt x="2" y="47"/>
                    </a:moveTo>
                    <a:cubicBezTo>
                      <a:pt x="0" y="36"/>
                      <a:pt x="2" y="24"/>
                      <a:pt x="3" y="19"/>
                    </a:cubicBezTo>
                    <a:cubicBezTo>
                      <a:pt x="7" y="0"/>
                      <a:pt x="15" y="3"/>
                      <a:pt x="21" y="15"/>
                    </a:cubicBezTo>
                    <a:cubicBezTo>
                      <a:pt x="28" y="27"/>
                      <a:pt x="22" y="50"/>
                      <a:pt x="11" y="56"/>
                    </a:cubicBezTo>
                    <a:cubicBezTo>
                      <a:pt x="9" y="58"/>
                      <a:pt x="5" y="61"/>
                      <a:pt x="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7" name="Freeform 348"/>
              <p:cNvSpPr>
                <a:spLocks/>
              </p:cNvSpPr>
              <p:nvPr userDrawn="1"/>
            </p:nvSpPr>
            <p:spPr bwMode="auto">
              <a:xfrm>
                <a:off x="908" y="2456"/>
                <a:ext cx="105" cy="163"/>
              </a:xfrm>
              <a:custGeom>
                <a:avLst/>
                <a:gdLst>
                  <a:gd name="T0" fmla="*/ 4 w 44"/>
                  <a:gd name="T1" fmla="*/ 42 h 69"/>
                  <a:gd name="T2" fmla="*/ 24 w 44"/>
                  <a:gd name="T3" fmla="*/ 2 h 69"/>
                  <a:gd name="T4" fmla="*/ 4 w 44"/>
                  <a:gd name="T5" fmla="*/ 42 h 69"/>
                </a:gdLst>
                <a:ahLst/>
                <a:cxnLst>
                  <a:cxn ang="0">
                    <a:pos x="T0" y="T1"/>
                  </a:cxn>
                  <a:cxn ang="0">
                    <a:pos x="T2" y="T3"/>
                  </a:cxn>
                  <a:cxn ang="0">
                    <a:pos x="T4" y="T5"/>
                  </a:cxn>
                </a:cxnLst>
                <a:rect l="0" t="0" r="r" b="b"/>
                <a:pathLst>
                  <a:path w="44" h="69">
                    <a:moveTo>
                      <a:pt x="4" y="42"/>
                    </a:moveTo>
                    <a:cubicBezTo>
                      <a:pt x="0" y="26"/>
                      <a:pt x="15" y="0"/>
                      <a:pt x="24" y="2"/>
                    </a:cubicBezTo>
                    <a:cubicBezTo>
                      <a:pt x="44" y="7"/>
                      <a:pt x="10" y="69"/>
                      <a:pt x="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8" name="Freeform 349"/>
              <p:cNvSpPr>
                <a:spLocks/>
              </p:cNvSpPr>
              <p:nvPr userDrawn="1"/>
            </p:nvSpPr>
            <p:spPr bwMode="auto">
              <a:xfrm>
                <a:off x="882" y="2825"/>
                <a:ext cx="138" cy="225"/>
              </a:xfrm>
              <a:custGeom>
                <a:avLst/>
                <a:gdLst>
                  <a:gd name="T0" fmla="*/ 2 w 58"/>
                  <a:gd name="T1" fmla="*/ 49 h 95"/>
                  <a:gd name="T2" fmla="*/ 16 w 58"/>
                  <a:gd name="T3" fmla="*/ 20 h 95"/>
                  <a:gd name="T4" fmla="*/ 2 w 58"/>
                  <a:gd name="T5" fmla="*/ 49 h 95"/>
                </a:gdLst>
                <a:ahLst/>
                <a:cxnLst>
                  <a:cxn ang="0">
                    <a:pos x="T0" y="T1"/>
                  </a:cxn>
                  <a:cxn ang="0">
                    <a:pos x="T2" y="T3"/>
                  </a:cxn>
                  <a:cxn ang="0">
                    <a:pos x="T4" y="T5"/>
                  </a:cxn>
                </a:cxnLst>
                <a:rect l="0" t="0" r="r" b="b"/>
                <a:pathLst>
                  <a:path w="58" h="95">
                    <a:moveTo>
                      <a:pt x="2" y="49"/>
                    </a:moveTo>
                    <a:cubicBezTo>
                      <a:pt x="0" y="37"/>
                      <a:pt x="6" y="25"/>
                      <a:pt x="16" y="20"/>
                    </a:cubicBezTo>
                    <a:cubicBezTo>
                      <a:pt x="58" y="0"/>
                      <a:pt x="8" y="95"/>
                      <a:pt x="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9" name="Freeform 350"/>
              <p:cNvSpPr>
                <a:spLocks/>
              </p:cNvSpPr>
              <p:nvPr userDrawn="1"/>
            </p:nvSpPr>
            <p:spPr bwMode="auto">
              <a:xfrm>
                <a:off x="901" y="3225"/>
                <a:ext cx="102" cy="95"/>
              </a:xfrm>
              <a:custGeom>
                <a:avLst/>
                <a:gdLst>
                  <a:gd name="T0" fmla="*/ 6 w 43"/>
                  <a:gd name="T1" fmla="*/ 29 h 40"/>
                  <a:gd name="T2" fmla="*/ 15 w 43"/>
                  <a:gd name="T3" fmla="*/ 6 h 40"/>
                  <a:gd name="T4" fmla="*/ 23 w 43"/>
                  <a:gd name="T5" fmla="*/ 37 h 40"/>
                  <a:gd name="T6" fmla="*/ 6 w 43"/>
                  <a:gd name="T7" fmla="*/ 29 h 40"/>
                </a:gdLst>
                <a:ahLst/>
                <a:cxnLst>
                  <a:cxn ang="0">
                    <a:pos x="T0" y="T1"/>
                  </a:cxn>
                  <a:cxn ang="0">
                    <a:pos x="T2" y="T3"/>
                  </a:cxn>
                  <a:cxn ang="0">
                    <a:pos x="T4" y="T5"/>
                  </a:cxn>
                  <a:cxn ang="0">
                    <a:pos x="T6" y="T7"/>
                  </a:cxn>
                </a:cxnLst>
                <a:rect l="0" t="0" r="r" b="b"/>
                <a:pathLst>
                  <a:path w="43" h="40">
                    <a:moveTo>
                      <a:pt x="6" y="29"/>
                    </a:moveTo>
                    <a:cubicBezTo>
                      <a:pt x="0" y="16"/>
                      <a:pt x="6" y="9"/>
                      <a:pt x="15" y="6"/>
                    </a:cubicBezTo>
                    <a:cubicBezTo>
                      <a:pt x="34" y="0"/>
                      <a:pt x="43" y="31"/>
                      <a:pt x="23" y="37"/>
                    </a:cubicBezTo>
                    <a:cubicBezTo>
                      <a:pt x="15" y="40"/>
                      <a:pt x="10" y="37"/>
                      <a:pt x="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0" name="Freeform 351"/>
              <p:cNvSpPr>
                <a:spLocks/>
              </p:cNvSpPr>
              <p:nvPr userDrawn="1"/>
            </p:nvSpPr>
            <p:spPr bwMode="auto">
              <a:xfrm>
                <a:off x="968" y="3544"/>
                <a:ext cx="87" cy="100"/>
              </a:xfrm>
              <a:custGeom>
                <a:avLst/>
                <a:gdLst>
                  <a:gd name="T0" fmla="*/ 4 w 37"/>
                  <a:gd name="T1" fmla="*/ 31 h 42"/>
                  <a:gd name="T2" fmla="*/ 5 w 37"/>
                  <a:gd name="T3" fmla="*/ 15 h 42"/>
                  <a:gd name="T4" fmla="*/ 19 w 37"/>
                  <a:gd name="T5" fmla="*/ 40 h 42"/>
                  <a:gd name="T6" fmla="*/ 4 w 37"/>
                  <a:gd name="T7" fmla="*/ 31 h 42"/>
                </a:gdLst>
                <a:ahLst/>
                <a:cxnLst>
                  <a:cxn ang="0">
                    <a:pos x="T0" y="T1"/>
                  </a:cxn>
                  <a:cxn ang="0">
                    <a:pos x="T2" y="T3"/>
                  </a:cxn>
                  <a:cxn ang="0">
                    <a:pos x="T4" y="T5"/>
                  </a:cxn>
                  <a:cxn ang="0">
                    <a:pos x="T6" y="T7"/>
                  </a:cxn>
                </a:cxnLst>
                <a:rect l="0" t="0" r="r" b="b"/>
                <a:pathLst>
                  <a:path w="37" h="42">
                    <a:moveTo>
                      <a:pt x="4" y="31"/>
                    </a:moveTo>
                    <a:cubicBezTo>
                      <a:pt x="0" y="23"/>
                      <a:pt x="2" y="17"/>
                      <a:pt x="5" y="15"/>
                    </a:cubicBezTo>
                    <a:cubicBezTo>
                      <a:pt x="24" y="0"/>
                      <a:pt x="37" y="36"/>
                      <a:pt x="19" y="40"/>
                    </a:cubicBezTo>
                    <a:cubicBezTo>
                      <a:pt x="14" y="41"/>
                      <a:pt x="8" y="42"/>
                      <a:pt x="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1" name="Freeform 352"/>
              <p:cNvSpPr>
                <a:spLocks/>
              </p:cNvSpPr>
              <p:nvPr userDrawn="1"/>
            </p:nvSpPr>
            <p:spPr bwMode="auto">
              <a:xfrm>
                <a:off x="248" y="223"/>
                <a:ext cx="114" cy="177"/>
              </a:xfrm>
              <a:custGeom>
                <a:avLst/>
                <a:gdLst>
                  <a:gd name="T0" fmla="*/ 14 w 48"/>
                  <a:gd name="T1" fmla="*/ 63 h 75"/>
                  <a:gd name="T2" fmla="*/ 6 w 48"/>
                  <a:gd name="T3" fmla="*/ 21 h 75"/>
                  <a:gd name="T4" fmla="*/ 34 w 48"/>
                  <a:gd name="T5" fmla="*/ 70 h 75"/>
                  <a:gd name="T6" fmla="*/ 14 w 48"/>
                  <a:gd name="T7" fmla="*/ 63 h 75"/>
                </a:gdLst>
                <a:ahLst/>
                <a:cxnLst>
                  <a:cxn ang="0">
                    <a:pos x="T0" y="T1"/>
                  </a:cxn>
                  <a:cxn ang="0">
                    <a:pos x="T2" y="T3"/>
                  </a:cxn>
                  <a:cxn ang="0">
                    <a:pos x="T4" y="T5"/>
                  </a:cxn>
                  <a:cxn ang="0">
                    <a:pos x="T6" y="T7"/>
                  </a:cxn>
                </a:cxnLst>
                <a:rect l="0" t="0" r="r" b="b"/>
                <a:pathLst>
                  <a:path w="48" h="75">
                    <a:moveTo>
                      <a:pt x="14" y="63"/>
                    </a:moveTo>
                    <a:cubicBezTo>
                      <a:pt x="0" y="44"/>
                      <a:pt x="0" y="28"/>
                      <a:pt x="6" y="21"/>
                    </a:cubicBezTo>
                    <a:cubicBezTo>
                      <a:pt x="22" y="0"/>
                      <a:pt x="48" y="56"/>
                      <a:pt x="34" y="70"/>
                    </a:cubicBezTo>
                    <a:cubicBezTo>
                      <a:pt x="30" y="74"/>
                      <a:pt x="24" y="75"/>
                      <a:pt x="14"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2" name="Freeform 353"/>
              <p:cNvSpPr>
                <a:spLocks/>
              </p:cNvSpPr>
              <p:nvPr userDrawn="1"/>
            </p:nvSpPr>
            <p:spPr bwMode="auto">
              <a:xfrm>
                <a:off x="714" y="1065"/>
                <a:ext cx="74" cy="154"/>
              </a:xfrm>
              <a:custGeom>
                <a:avLst/>
                <a:gdLst>
                  <a:gd name="T0" fmla="*/ 12 w 31"/>
                  <a:gd name="T1" fmla="*/ 50 h 65"/>
                  <a:gd name="T2" fmla="*/ 3 w 31"/>
                  <a:gd name="T3" fmla="*/ 11 h 65"/>
                  <a:gd name="T4" fmla="*/ 27 w 31"/>
                  <a:gd name="T5" fmla="*/ 59 h 65"/>
                  <a:gd name="T6" fmla="*/ 12 w 31"/>
                  <a:gd name="T7" fmla="*/ 50 h 65"/>
                </a:gdLst>
                <a:ahLst/>
                <a:cxnLst>
                  <a:cxn ang="0">
                    <a:pos x="T0" y="T1"/>
                  </a:cxn>
                  <a:cxn ang="0">
                    <a:pos x="T2" y="T3"/>
                  </a:cxn>
                  <a:cxn ang="0">
                    <a:pos x="T4" y="T5"/>
                  </a:cxn>
                  <a:cxn ang="0">
                    <a:pos x="T6" y="T7"/>
                  </a:cxn>
                </a:cxnLst>
                <a:rect l="0" t="0" r="r" b="b"/>
                <a:pathLst>
                  <a:path w="31" h="65">
                    <a:moveTo>
                      <a:pt x="12" y="50"/>
                    </a:moveTo>
                    <a:cubicBezTo>
                      <a:pt x="2" y="34"/>
                      <a:pt x="0" y="15"/>
                      <a:pt x="3" y="11"/>
                    </a:cubicBezTo>
                    <a:cubicBezTo>
                      <a:pt x="13" y="0"/>
                      <a:pt x="31" y="48"/>
                      <a:pt x="27" y="59"/>
                    </a:cubicBezTo>
                    <a:cubicBezTo>
                      <a:pt x="25" y="65"/>
                      <a:pt x="19" y="62"/>
                      <a:pt x="1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3" name="Freeform 354"/>
              <p:cNvSpPr>
                <a:spLocks/>
              </p:cNvSpPr>
              <p:nvPr userDrawn="1"/>
            </p:nvSpPr>
            <p:spPr bwMode="auto">
              <a:xfrm>
                <a:off x="483" y="646"/>
                <a:ext cx="99" cy="166"/>
              </a:xfrm>
              <a:custGeom>
                <a:avLst/>
                <a:gdLst>
                  <a:gd name="T0" fmla="*/ 15 w 42"/>
                  <a:gd name="T1" fmla="*/ 56 h 70"/>
                  <a:gd name="T2" fmla="*/ 5 w 42"/>
                  <a:gd name="T3" fmla="*/ 14 h 70"/>
                  <a:gd name="T4" fmla="*/ 34 w 42"/>
                  <a:gd name="T5" fmla="*/ 64 h 70"/>
                  <a:gd name="T6" fmla="*/ 15 w 42"/>
                  <a:gd name="T7" fmla="*/ 56 h 70"/>
                </a:gdLst>
                <a:ahLst/>
                <a:cxnLst>
                  <a:cxn ang="0">
                    <a:pos x="T0" y="T1"/>
                  </a:cxn>
                  <a:cxn ang="0">
                    <a:pos x="T2" y="T3"/>
                  </a:cxn>
                  <a:cxn ang="0">
                    <a:pos x="T4" y="T5"/>
                  </a:cxn>
                  <a:cxn ang="0">
                    <a:pos x="T6" y="T7"/>
                  </a:cxn>
                </a:cxnLst>
                <a:rect l="0" t="0" r="r" b="b"/>
                <a:pathLst>
                  <a:path w="42" h="70">
                    <a:moveTo>
                      <a:pt x="15" y="56"/>
                    </a:moveTo>
                    <a:cubicBezTo>
                      <a:pt x="1" y="37"/>
                      <a:pt x="0" y="20"/>
                      <a:pt x="5" y="14"/>
                    </a:cubicBezTo>
                    <a:cubicBezTo>
                      <a:pt x="18" y="0"/>
                      <a:pt x="42" y="51"/>
                      <a:pt x="34" y="64"/>
                    </a:cubicBezTo>
                    <a:cubicBezTo>
                      <a:pt x="31" y="70"/>
                      <a:pt x="24" y="68"/>
                      <a:pt x="15"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4" name="Freeform 355"/>
              <p:cNvSpPr>
                <a:spLocks/>
              </p:cNvSpPr>
              <p:nvPr userDrawn="1"/>
            </p:nvSpPr>
            <p:spPr bwMode="auto">
              <a:xfrm>
                <a:off x="861" y="1463"/>
                <a:ext cx="50" cy="151"/>
              </a:xfrm>
              <a:custGeom>
                <a:avLst/>
                <a:gdLst>
                  <a:gd name="T0" fmla="*/ 5 w 21"/>
                  <a:gd name="T1" fmla="*/ 48 h 64"/>
                  <a:gd name="T2" fmla="*/ 3 w 21"/>
                  <a:gd name="T3" fmla="*/ 10 h 64"/>
                  <a:gd name="T4" fmla="*/ 16 w 21"/>
                  <a:gd name="T5" fmla="*/ 59 h 64"/>
                  <a:gd name="T6" fmla="*/ 5 w 21"/>
                  <a:gd name="T7" fmla="*/ 48 h 64"/>
                </a:gdLst>
                <a:ahLst/>
                <a:cxnLst>
                  <a:cxn ang="0">
                    <a:pos x="T0" y="T1"/>
                  </a:cxn>
                  <a:cxn ang="0">
                    <a:pos x="T2" y="T3"/>
                  </a:cxn>
                  <a:cxn ang="0">
                    <a:pos x="T4" y="T5"/>
                  </a:cxn>
                  <a:cxn ang="0">
                    <a:pos x="T6" y="T7"/>
                  </a:cxn>
                </a:cxnLst>
                <a:rect l="0" t="0" r="r" b="b"/>
                <a:pathLst>
                  <a:path w="21" h="64">
                    <a:moveTo>
                      <a:pt x="5" y="48"/>
                    </a:moveTo>
                    <a:cubicBezTo>
                      <a:pt x="0" y="31"/>
                      <a:pt x="0" y="13"/>
                      <a:pt x="3" y="10"/>
                    </a:cubicBezTo>
                    <a:cubicBezTo>
                      <a:pt x="12" y="0"/>
                      <a:pt x="21" y="50"/>
                      <a:pt x="16" y="59"/>
                    </a:cubicBezTo>
                    <a:cubicBezTo>
                      <a:pt x="13" y="64"/>
                      <a:pt x="9" y="60"/>
                      <a:pt x="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5" name="Freeform 356"/>
              <p:cNvSpPr>
                <a:spLocks/>
              </p:cNvSpPr>
              <p:nvPr userDrawn="1"/>
            </p:nvSpPr>
            <p:spPr bwMode="auto">
              <a:xfrm>
                <a:off x="1029" y="3892"/>
                <a:ext cx="73" cy="83"/>
              </a:xfrm>
              <a:custGeom>
                <a:avLst/>
                <a:gdLst>
                  <a:gd name="T0" fmla="*/ 6 w 31"/>
                  <a:gd name="T1" fmla="*/ 9 h 35"/>
                  <a:gd name="T2" fmla="*/ 24 w 31"/>
                  <a:gd name="T3" fmla="*/ 26 h 35"/>
                  <a:gd name="T4" fmla="*/ 6 w 31"/>
                  <a:gd name="T5" fmla="*/ 9 h 35"/>
                </a:gdLst>
                <a:ahLst/>
                <a:cxnLst>
                  <a:cxn ang="0">
                    <a:pos x="T0" y="T1"/>
                  </a:cxn>
                  <a:cxn ang="0">
                    <a:pos x="T2" y="T3"/>
                  </a:cxn>
                  <a:cxn ang="0">
                    <a:pos x="T4" y="T5"/>
                  </a:cxn>
                </a:cxnLst>
                <a:rect l="0" t="0" r="r" b="b"/>
                <a:pathLst>
                  <a:path w="31" h="35">
                    <a:moveTo>
                      <a:pt x="6" y="9"/>
                    </a:moveTo>
                    <a:cubicBezTo>
                      <a:pt x="17" y="0"/>
                      <a:pt x="31" y="15"/>
                      <a:pt x="24" y="26"/>
                    </a:cubicBezTo>
                    <a:cubicBezTo>
                      <a:pt x="13" y="35"/>
                      <a:pt x="0" y="21"/>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6" name="Freeform 357"/>
              <p:cNvSpPr>
                <a:spLocks/>
              </p:cNvSpPr>
              <p:nvPr userDrawn="1"/>
            </p:nvSpPr>
            <p:spPr bwMode="auto">
              <a:xfrm>
                <a:off x="937" y="1853"/>
                <a:ext cx="92" cy="175"/>
              </a:xfrm>
              <a:custGeom>
                <a:avLst/>
                <a:gdLst>
                  <a:gd name="T0" fmla="*/ 2 w 39"/>
                  <a:gd name="T1" fmla="*/ 60 h 74"/>
                  <a:gd name="T2" fmla="*/ 1 w 39"/>
                  <a:gd name="T3" fmla="*/ 32 h 74"/>
                  <a:gd name="T4" fmla="*/ 11 w 39"/>
                  <a:gd name="T5" fmla="*/ 69 h 74"/>
                  <a:gd name="T6" fmla="*/ 2 w 39"/>
                  <a:gd name="T7" fmla="*/ 60 h 74"/>
                </a:gdLst>
                <a:ahLst/>
                <a:cxnLst>
                  <a:cxn ang="0">
                    <a:pos x="T0" y="T1"/>
                  </a:cxn>
                  <a:cxn ang="0">
                    <a:pos x="T2" y="T3"/>
                  </a:cxn>
                  <a:cxn ang="0">
                    <a:pos x="T4" y="T5"/>
                  </a:cxn>
                  <a:cxn ang="0">
                    <a:pos x="T6" y="T7"/>
                  </a:cxn>
                </a:cxnLst>
                <a:rect l="0" t="0" r="r" b="b"/>
                <a:pathLst>
                  <a:path w="39" h="74">
                    <a:moveTo>
                      <a:pt x="2" y="60"/>
                    </a:moveTo>
                    <a:cubicBezTo>
                      <a:pt x="0" y="49"/>
                      <a:pt x="1" y="37"/>
                      <a:pt x="1" y="32"/>
                    </a:cubicBezTo>
                    <a:cubicBezTo>
                      <a:pt x="5" y="0"/>
                      <a:pt x="39" y="50"/>
                      <a:pt x="11" y="69"/>
                    </a:cubicBezTo>
                    <a:cubicBezTo>
                      <a:pt x="10" y="70"/>
                      <a:pt x="6" y="74"/>
                      <a:pt x="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7" name="Freeform 358"/>
              <p:cNvSpPr>
                <a:spLocks/>
              </p:cNvSpPr>
              <p:nvPr userDrawn="1"/>
            </p:nvSpPr>
            <p:spPr bwMode="auto">
              <a:xfrm>
                <a:off x="949" y="2291"/>
                <a:ext cx="71" cy="189"/>
              </a:xfrm>
              <a:custGeom>
                <a:avLst/>
                <a:gdLst>
                  <a:gd name="T0" fmla="*/ 1 w 30"/>
                  <a:gd name="T1" fmla="*/ 47 h 80"/>
                  <a:gd name="T2" fmla="*/ 27 w 30"/>
                  <a:gd name="T3" fmla="*/ 31 h 80"/>
                  <a:gd name="T4" fmla="*/ 1 w 30"/>
                  <a:gd name="T5" fmla="*/ 47 h 80"/>
                </a:gdLst>
                <a:ahLst/>
                <a:cxnLst>
                  <a:cxn ang="0">
                    <a:pos x="T0" y="T1"/>
                  </a:cxn>
                  <a:cxn ang="0">
                    <a:pos x="T2" y="T3"/>
                  </a:cxn>
                  <a:cxn ang="0">
                    <a:pos x="T4" y="T5"/>
                  </a:cxn>
                </a:cxnLst>
                <a:rect l="0" t="0" r="r" b="b"/>
                <a:pathLst>
                  <a:path w="30" h="80">
                    <a:moveTo>
                      <a:pt x="1" y="47"/>
                    </a:moveTo>
                    <a:cubicBezTo>
                      <a:pt x="0" y="24"/>
                      <a:pt x="30" y="0"/>
                      <a:pt x="27" y="31"/>
                    </a:cubicBezTo>
                    <a:cubicBezTo>
                      <a:pt x="26" y="46"/>
                      <a:pt x="2" y="80"/>
                      <a:pt x="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8" name="Freeform 359"/>
              <p:cNvSpPr>
                <a:spLocks/>
              </p:cNvSpPr>
              <p:nvPr userDrawn="1"/>
            </p:nvSpPr>
            <p:spPr bwMode="auto">
              <a:xfrm>
                <a:off x="1102" y="4240"/>
                <a:ext cx="45" cy="40"/>
              </a:xfrm>
              <a:custGeom>
                <a:avLst/>
                <a:gdLst>
                  <a:gd name="T0" fmla="*/ 10 w 19"/>
                  <a:gd name="T1" fmla="*/ 0 h 17"/>
                  <a:gd name="T2" fmla="*/ 13 w 19"/>
                  <a:gd name="T3" fmla="*/ 15 h 17"/>
                  <a:gd name="T4" fmla="*/ 10 w 19"/>
                  <a:gd name="T5" fmla="*/ 0 h 17"/>
                </a:gdLst>
                <a:ahLst/>
                <a:cxnLst>
                  <a:cxn ang="0">
                    <a:pos x="T0" y="T1"/>
                  </a:cxn>
                  <a:cxn ang="0">
                    <a:pos x="T2" y="T3"/>
                  </a:cxn>
                  <a:cxn ang="0">
                    <a:pos x="T4" y="T5"/>
                  </a:cxn>
                </a:cxnLst>
                <a:rect l="0" t="0" r="r" b="b"/>
                <a:pathLst>
                  <a:path w="19" h="17">
                    <a:moveTo>
                      <a:pt x="10" y="0"/>
                    </a:moveTo>
                    <a:cubicBezTo>
                      <a:pt x="17" y="2"/>
                      <a:pt x="19" y="12"/>
                      <a:pt x="13" y="15"/>
                    </a:cubicBezTo>
                    <a:cubicBezTo>
                      <a:pt x="2" y="17"/>
                      <a:pt x="0"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9" name="Freeform 360"/>
              <p:cNvSpPr>
                <a:spLocks/>
              </p:cNvSpPr>
              <p:nvPr userDrawn="1"/>
            </p:nvSpPr>
            <p:spPr bwMode="auto">
              <a:xfrm>
                <a:off x="920" y="2698"/>
                <a:ext cx="130" cy="220"/>
              </a:xfrm>
              <a:custGeom>
                <a:avLst/>
                <a:gdLst>
                  <a:gd name="T0" fmla="*/ 2 w 55"/>
                  <a:gd name="T1" fmla="*/ 50 h 93"/>
                  <a:gd name="T2" fmla="*/ 17 w 55"/>
                  <a:gd name="T3" fmla="*/ 18 h 93"/>
                  <a:gd name="T4" fmla="*/ 2 w 55"/>
                  <a:gd name="T5" fmla="*/ 50 h 93"/>
                </a:gdLst>
                <a:ahLst/>
                <a:cxnLst>
                  <a:cxn ang="0">
                    <a:pos x="T0" y="T1"/>
                  </a:cxn>
                  <a:cxn ang="0">
                    <a:pos x="T2" y="T3"/>
                  </a:cxn>
                  <a:cxn ang="0">
                    <a:pos x="T4" y="T5"/>
                  </a:cxn>
                </a:cxnLst>
                <a:rect l="0" t="0" r="r" b="b"/>
                <a:pathLst>
                  <a:path w="55" h="93">
                    <a:moveTo>
                      <a:pt x="2" y="50"/>
                    </a:moveTo>
                    <a:cubicBezTo>
                      <a:pt x="0" y="37"/>
                      <a:pt x="6" y="23"/>
                      <a:pt x="17" y="18"/>
                    </a:cubicBezTo>
                    <a:cubicBezTo>
                      <a:pt x="55" y="0"/>
                      <a:pt x="9" y="93"/>
                      <a:pt x="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0" name="Freeform 361"/>
              <p:cNvSpPr>
                <a:spLocks/>
              </p:cNvSpPr>
              <p:nvPr userDrawn="1"/>
            </p:nvSpPr>
            <p:spPr bwMode="auto">
              <a:xfrm>
                <a:off x="913" y="3083"/>
                <a:ext cx="123" cy="194"/>
              </a:xfrm>
              <a:custGeom>
                <a:avLst/>
                <a:gdLst>
                  <a:gd name="T0" fmla="*/ 6 w 52"/>
                  <a:gd name="T1" fmla="*/ 44 h 82"/>
                  <a:gd name="T2" fmla="*/ 14 w 52"/>
                  <a:gd name="T3" fmla="*/ 20 h 82"/>
                  <a:gd name="T4" fmla="*/ 6 w 52"/>
                  <a:gd name="T5" fmla="*/ 44 h 82"/>
                </a:gdLst>
                <a:ahLst/>
                <a:cxnLst>
                  <a:cxn ang="0">
                    <a:pos x="T0" y="T1"/>
                  </a:cxn>
                  <a:cxn ang="0">
                    <a:pos x="T2" y="T3"/>
                  </a:cxn>
                  <a:cxn ang="0">
                    <a:pos x="T4" y="T5"/>
                  </a:cxn>
                </a:cxnLst>
                <a:rect l="0" t="0" r="r" b="b"/>
                <a:pathLst>
                  <a:path w="52" h="82">
                    <a:moveTo>
                      <a:pt x="6" y="44"/>
                    </a:moveTo>
                    <a:cubicBezTo>
                      <a:pt x="0" y="31"/>
                      <a:pt x="7" y="24"/>
                      <a:pt x="14" y="20"/>
                    </a:cubicBezTo>
                    <a:cubicBezTo>
                      <a:pt x="52" y="0"/>
                      <a:pt x="23" y="82"/>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1" name="Freeform 362"/>
              <p:cNvSpPr>
                <a:spLocks/>
              </p:cNvSpPr>
              <p:nvPr userDrawn="1"/>
            </p:nvSpPr>
            <p:spPr bwMode="auto">
              <a:xfrm>
                <a:off x="975" y="3447"/>
                <a:ext cx="111" cy="142"/>
              </a:xfrm>
              <a:custGeom>
                <a:avLst/>
                <a:gdLst>
                  <a:gd name="T0" fmla="*/ 7 w 47"/>
                  <a:gd name="T1" fmla="*/ 30 h 60"/>
                  <a:gd name="T2" fmla="*/ 14 w 47"/>
                  <a:gd name="T3" fmla="*/ 10 h 60"/>
                  <a:gd name="T4" fmla="*/ 7 w 47"/>
                  <a:gd name="T5" fmla="*/ 30 h 60"/>
                </a:gdLst>
                <a:ahLst/>
                <a:cxnLst>
                  <a:cxn ang="0">
                    <a:pos x="T0" y="T1"/>
                  </a:cxn>
                  <a:cxn ang="0">
                    <a:pos x="T2" y="T3"/>
                  </a:cxn>
                  <a:cxn ang="0">
                    <a:pos x="T4" y="T5"/>
                  </a:cxn>
                </a:cxnLst>
                <a:rect l="0" t="0" r="r" b="b"/>
                <a:pathLst>
                  <a:path w="47" h="60">
                    <a:moveTo>
                      <a:pt x="7" y="30"/>
                    </a:moveTo>
                    <a:cubicBezTo>
                      <a:pt x="0" y="18"/>
                      <a:pt x="6" y="12"/>
                      <a:pt x="14" y="10"/>
                    </a:cubicBezTo>
                    <a:cubicBezTo>
                      <a:pt x="47" y="0"/>
                      <a:pt x="22" y="60"/>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2" name="Freeform 363"/>
              <p:cNvSpPr>
                <a:spLocks/>
              </p:cNvSpPr>
              <p:nvPr userDrawn="1"/>
            </p:nvSpPr>
            <p:spPr bwMode="auto">
              <a:xfrm>
                <a:off x="426" y="502"/>
                <a:ext cx="94" cy="168"/>
              </a:xfrm>
              <a:custGeom>
                <a:avLst/>
                <a:gdLst>
                  <a:gd name="T0" fmla="*/ 13 w 40"/>
                  <a:gd name="T1" fmla="*/ 54 h 71"/>
                  <a:gd name="T2" fmla="*/ 5 w 40"/>
                  <a:gd name="T3" fmla="*/ 15 h 71"/>
                  <a:gd name="T4" fmla="*/ 34 w 40"/>
                  <a:gd name="T5" fmla="*/ 65 h 71"/>
                  <a:gd name="T6" fmla="*/ 13 w 40"/>
                  <a:gd name="T7" fmla="*/ 54 h 71"/>
                </a:gdLst>
                <a:ahLst/>
                <a:cxnLst>
                  <a:cxn ang="0">
                    <a:pos x="T0" y="T1"/>
                  </a:cxn>
                  <a:cxn ang="0">
                    <a:pos x="T2" y="T3"/>
                  </a:cxn>
                  <a:cxn ang="0">
                    <a:pos x="T4" y="T5"/>
                  </a:cxn>
                  <a:cxn ang="0">
                    <a:pos x="T6" y="T7"/>
                  </a:cxn>
                </a:cxnLst>
                <a:rect l="0" t="0" r="r" b="b"/>
                <a:pathLst>
                  <a:path w="40" h="71">
                    <a:moveTo>
                      <a:pt x="13" y="54"/>
                    </a:moveTo>
                    <a:cubicBezTo>
                      <a:pt x="1" y="37"/>
                      <a:pt x="0" y="20"/>
                      <a:pt x="5" y="15"/>
                    </a:cubicBezTo>
                    <a:cubicBezTo>
                      <a:pt x="20" y="0"/>
                      <a:pt x="40" y="53"/>
                      <a:pt x="34" y="65"/>
                    </a:cubicBezTo>
                    <a:cubicBezTo>
                      <a:pt x="31" y="71"/>
                      <a:pt x="22" y="67"/>
                      <a:pt x="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3" name="Freeform 364"/>
              <p:cNvSpPr>
                <a:spLocks/>
              </p:cNvSpPr>
              <p:nvPr userDrawn="1"/>
            </p:nvSpPr>
            <p:spPr bwMode="auto">
              <a:xfrm>
                <a:off x="206" y="79"/>
                <a:ext cx="116" cy="177"/>
              </a:xfrm>
              <a:custGeom>
                <a:avLst/>
                <a:gdLst>
                  <a:gd name="T0" fmla="*/ 14 w 49"/>
                  <a:gd name="T1" fmla="*/ 63 h 75"/>
                  <a:gd name="T2" fmla="*/ 7 w 49"/>
                  <a:gd name="T3" fmla="*/ 22 h 75"/>
                  <a:gd name="T4" fmla="*/ 33 w 49"/>
                  <a:gd name="T5" fmla="*/ 70 h 75"/>
                  <a:gd name="T6" fmla="*/ 14 w 49"/>
                  <a:gd name="T7" fmla="*/ 63 h 75"/>
                </a:gdLst>
                <a:ahLst/>
                <a:cxnLst>
                  <a:cxn ang="0">
                    <a:pos x="T0" y="T1"/>
                  </a:cxn>
                  <a:cxn ang="0">
                    <a:pos x="T2" y="T3"/>
                  </a:cxn>
                  <a:cxn ang="0">
                    <a:pos x="T4" y="T5"/>
                  </a:cxn>
                  <a:cxn ang="0">
                    <a:pos x="T6" y="T7"/>
                  </a:cxn>
                </a:cxnLst>
                <a:rect l="0" t="0" r="r" b="b"/>
                <a:pathLst>
                  <a:path w="49" h="75">
                    <a:moveTo>
                      <a:pt x="14" y="63"/>
                    </a:moveTo>
                    <a:cubicBezTo>
                      <a:pt x="0" y="44"/>
                      <a:pt x="2" y="28"/>
                      <a:pt x="7" y="22"/>
                    </a:cubicBezTo>
                    <a:cubicBezTo>
                      <a:pt x="25" y="0"/>
                      <a:pt x="49" y="56"/>
                      <a:pt x="33" y="70"/>
                    </a:cubicBezTo>
                    <a:cubicBezTo>
                      <a:pt x="29" y="74"/>
                      <a:pt x="23" y="75"/>
                      <a:pt x="14"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4" name="Freeform 365"/>
              <p:cNvSpPr>
                <a:spLocks/>
              </p:cNvSpPr>
              <p:nvPr userDrawn="1"/>
            </p:nvSpPr>
            <p:spPr bwMode="auto">
              <a:xfrm>
                <a:off x="660" y="923"/>
                <a:ext cx="80" cy="156"/>
              </a:xfrm>
              <a:custGeom>
                <a:avLst/>
                <a:gdLst>
                  <a:gd name="T0" fmla="*/ 13 w 34"/>
                  <a:gd name="T1" fmla="*/ 50 h 66"/>
                  <a:gd name="T2" fmla="*/ 4 w 34"/>
                  <a:gd name="T3" fmla="*/ 11 h 66"/>
                  <a:gd name="T4" fmla="*/ 30 w 34"/>
                  <a:gd name="T5" fmla="*/ 60 h 66"/>
                  <a:gd name="T6" fmla="*/ 13 w 34"/>
                  <a:gd name="T7" fmla="*/ 50 h 66"/>
                </a:gdLst>
                <a:ahLst/>
                <a:cxnLst>
                  <a:cxn ang="0">
                    <a:pos x="T0" y="T1"/>
                  </a:cxn>
                  <a:cxn ang="0">
                    <a:pos x="T2" y="T3"/>
                  </a:cxn>
                  <a:cxn ang="0">
                    <a:pos x="T4" y="T5"/>
                  </a:cxn>
                  <a:cxn ang="0">
                    <a:pos x="T6" y="T7"/>
                  </a:cxn>
                </a:cxnLst>
                <a:rect l="0" t="0" r="r" b="b"/>
                <a:pathLst>
                  <a:path w="34" h="66">
                    <a:moveTo>
                      <a:pt x="13" y="50"/>
                    </a:moveTo>
                    <a:cubicBezTo>
                      <a:pt x="3" y="34"/>
                      <a:pt x="0" y="16"/>
                      <a:pt x="4" y="11"/>
                    </a:cubicBezTo>
                    <a:cubicBezTo>
                      <a:pt x="14" y="0"/>
                      <a:pt x="34" y="48"/>
                      <a:pt x="30" y="60"/>
                    </a:cubicBezTo>
                    <a:cubicBezTo>
                      <a:pt x="28" y="66"/>
                      <a:pt x="21" y="63"/>
                      <a:pt x="1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5" name="Freeform 366"/>
              <p:cNvSpPr>
                <a:spLocks/>
              </p:cNvSpPr>
              <p:nvPr userDrawn="1"/>
            </p:nvSpPr>
            <p:spPr bwMode="auto">
              <a:xfrm>
                <a:off x="1048" y="3791"/>
                <a:ext cx="88" cy="118"/>
              </a:xfrm>
              <a:custGeom>
                <a:avLst/>
                <a:gdLst>
                  <a:gd name="T0" fmla="*/ 3 w 37"/>
                  <a:gd name="T1" fmla="*/ 20 h 50"/>
                  <a:gd name="T2" fmla="*/ 9 w 37"/>
                  <a:gd name="T3" fmla="*/ 6 h 50"/>
                  <a:gd name="T4" fmla="*/ 3 w 37"/>
                  <a:gd name="T5" fmla="*/ 20 h 50"/>
                </a:gdLst>
                <a:ahLst/>
                <a:cxnLst>
                  <a:cxn ang="0">
                    <a:pos x="T0" y="T1"/>
                  </a:cxn>
                  <a:cxn ang="0">
                    <a:pos x="T2" y="T3"/>
                  </a:cxn>
                  <a:cxn ang="0">
                    <a:pos x="T4" y="T5"/>
                  </a:cxn>
                </a:cxnLst>
                <a:rect l="0" t="0" r="r" b="b"/>
                <a:pathLst>
                  <a:path w="37" h="50">
                    <a:moveTo>
                      <a:pt x="3" y="20"/>
                    </a:moveTo>
                    <a:cubicBezTo>
                      <a:pt x="0" y="11"/>
                      <a:pt x="4" y="7"/>
                      <a:pt x="9" y="6"/>
                    </a:cubicBezTo>
                    <a:cubicBezTo>
                      <a:pt x="37" y="0"/>
                      <a:pt x="13" y="5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6" name="Freeform 367"/>
              <p:cNvSpPr>
                <a:spLocks/>
              </p:cNvSpPr>
              <p:nvPr userDrawn="1"/>
            </p:nvSpPr>
            <p:spPr bwMode="auto">
              <a:xfrm>
                <a:off x="835" y="1337"/>
                <a:ext cx="57" cy="130"/>
              </a:xfrm>
              <a:custGeom>
                <a:avLst/>
                <a:gdLst>
                  <a:gd name="T0" fmla="*/ 6 w 24"/>
                  <a:gd name="T1" fmla="*/ 40 h 55"/>
                  <a:gd name="T2" fmla="*/ 3 w 24"/>
                  <a:gd name="T3" fmla="*/ 3 h 55"/>
                  <a:gd name="T4" fmla="*/ 7 w 24"/>
                  <a:gd name="T5" fmla="*/ 0 h 55"/>
                  <a:gd name="T6" fmla="*/ 15 w 24"/>
                  <a:gd name="T7" fmla="*/ 55 h 55"/>
                  <a:gd name="T8" fmla="*/ 6 w 24"/>
                  <a:gd name="T9" fmla="*/ 40 h 55"/>
                </a:gdLst>
                <a:ahLst/>
                <a:cxnLst>
                  <a:cxn ang="0">
                    <a:pos x="T0" y="T1"/>
                  </a:cxn>
                  <a:cxn ang="0">
                    <a:pos x="T2" y="T3"/>
                  </a:cxn>
                  <a:cxn ang="0">
                    <a:pos x="T4" y="T5"/>
                  </a:cxn>
                  <a:cxn ang="0">
                    <a:pos x="T6" y="T7"/>
                  </a:cxn>
                  <a:cxn ang="0">
                    <a:pos x="T8" y="T9"/>
                  </a:cxn>
                </a:cxnLst>
                <a:rect l="0" t="0" r="r" b="b"/>
                <a:pathLst>
                  <a:path w="24" h="55">
                    <a:moveTo>
                      <a:pt x="6" y="40"/>
                    </a:moveTo>
                    <a:cubicBezTo>
                      <a:pt x="0" y="21"/>
                      <a:pt x="0" y="7"/>
                      <a:pt x="3" y="3"/>
                    </a:cubicBezTo>
                    <a:cubicBezTo>
                      <a:pt x="4" y="2"/>
                      <a:pt x="6" y="1"/>
                      <a:pt x="7" y="0"/>
                    </a:cubicBezTo>
                    <a:cubicBezTo>
                      <a:pt x="19" y="13"/>
                      <a:pt x="24" y="48"/>
                      <a:pt x="15" y="55"/>
                    </a:cubicBezTo>
                    <a:cubicBezTo>
                      <a:pt x="14" y="55"/>
                      <a:pt x="10" y="51"/>
                      <a:pt x="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7" name="Freeform 368"/>
              <p:cNvSpPr>
                <a:spLocks/>
              </p:cNvSpPr>
              <p:nvPr userDrawn="1"/>
            </p:nvSpPr>
            <p:spPr bwMode="auto">
              <a:xfrm>
                <a:off x="937" y="1744"/>
                <a:ext cx="59" cy="144"/>
              </a:xfrm>
              <a:custGeom>
                <a:avLst/>
                <a:gdLst>
                  <a:gd name="T0" fmla="*/ 3 w 25"/>
                  <a:gd name="T1" fmla="*/ 47 h 61"/>
                  <a:gd name="T2" fmla="*/ 1 w 25"/>
                  <a:gd name="T3" fmla="*/ 20 h 61"/>
                  <a:gd name="T4" fmla="*/ 16 w 25"/>
                  <a:gd name="T5" fmla="*/ 13 h 61"/>
                  <a:gd name="T6" fmla="*/ 13 w 25"/>
                  <a:gd name="T7" fmla="*/ 56 h 61"/>
                  <a:gd name="T8" fmla="*/ 3 w 25"/>
                  <a:gd name="T9" fmla="*/ 47 h 61"/>
                </a:gdLst>
                <a:ahLst/>
                <a:cxnLst>
                  <a:cxn ang="0">
                    <a:pos x="T0" y="T1"/>
                  </a:cxn>
                  <a:cxn ang="0">
                    <a:pos x="T2" y="T3"/>
                  </a:cxn>
                  <a:cxn ang="0">
                    <a:pos x="T4" y="T5"/>
                  </a:cxn>
                  <a:cxn ang="0">
                    <a:pos x="T6" y="T7"/>
                  </a:cxn>
                  <a:cxn ang="0">
                    <a:pos x="T8" y="T9"/>
                  </a:cxn>
                </a:cxnLst>
                <a:rect l="0" t="0" r="r" b="b"/>
                <a:pathLst>
                  <a:path w="25" h="61">
                    <a:moveTo>
                      <a:pt x="3" y="47"/>
                    </a:moveTo>
                    <a:cubicBezTo>
                      <a:pt x="0" y="37"/>
                      <a:pt x="1" y="25"/>
                      <a:pt x="1" y="20"/>
                    </a:cubicBezTo>
                    <a:cubicBezTo>
                      <a:pt x="1" y="0"/>
                      <a:pt x="9" y="2"/>
                      <a:pt x="16" y="13"/>
                    </a:cubicBezTo>
                    <a:cubicBezTo>
                      <a:pt x="25" y="24"/>
                      <a:pt x="22" y="48"/>
                      <a:pt x="13" y="56"/>
                    </a:cubicBezTo>
                    <a:cubicBezTo>
                      <a:pt x="11" y="57"/>
                      <a:pt x="8" y="61"/>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8" name="Freeform 369"/>
              <p:cNvSpPr>
                <a:spLocks/>
              </p:cNvSpPr>
              <p:nvPr userDrawn="1"/>
            </p:nvSpPr>
            <p:spPr bwMode="auto">
              <a:xfrm>
                <a:off x="975" y="2132"/>
                <a:ext cx="61" cy="211"/>
              </a:xfrm>
              <a:custGeom>
                <a:avLst/>
                <a:gdLst>
                  <a:gd name="T0" fmla="*/ 1 w 26"/>
                  <a:gd name="T1" fmla="*/ 56 h 89"/>
                  <a:gd name="T2" fmla="*/ 25 w 26"/>
                  <a:gd name="T3" fmla="*/ 33 h 89"/>
                  <a:gd name="T4" fmla="*/ 1 w 26"/>
                  <a:gd name="T5" fmla="*/ 56 h 89"/>
                </a:gdLst>
                <a:ahLst/>
                <a:cxnLst>
                  <a:cxn ang="0">
                    <a:pos x="T0" y="T1"/>
                  </a:cxn>
                  <a:cxn ang="0">
                    <a:pos x="T2" y="T3"/>
                  </a:cxn>
                  <a:cxn ang="0">
                    <a:pos x="T4" y="T5"/>
                  </a:cxn>
                </a:cxnLst>
                <a:rect l="0" t="0" r="r" b="b"/>
                <a:pathLst>
                  <a:path w="26" h="89">
                    <a:moveTo>
                      <a:pt x="1" y="56"/>
                    </a:moveTo>
                    <a:cubicBezTo>
                      <a:pt x="0" y="40"/>
                      <a:pt x="23" y="0"/>
                      <a:pt x="25" y="33"/>
                    </a:cubicBezTo>
                    <a:cubicBezTo>
                      <a:pt x="26" y="48"/>
                      <a:pt x="3" y="89"/>
                      <a:pt x="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9" name="Freeform 370"/>
              <p:cNvSpPr>
                <a:spLocks/>
              </p:cNvSpPr>
              <p:nvPr userDrawn="1"/>
            </p:nvSpPr>
            <p:spPr bwMode="auto">
              <a:xfrm>
                <a:off x="1102" y="4134"/>
                <a:ext cx="52" cy="59"/>
              </a:xfrm>
              <a:custGeom>
                <a:avLst/>
                <a:gdLst>
                  <a:gd name="T0" fmla="*/ 8 w 22"/>
                  <a:gd name="T1" fmla="*/ 3 h 25"/>
                  <a:gd name="T2" fmla="*/ 22 w 22"/>
                  <a:gd name="T3" fmla="*/ 14 h 25"/>
                  <a:gd name="T4" fmla="*/ 8 w 22"/>
                  <a:gd name="T5" fmla="*/ 3 h 25"/>
                </a:gdLst>
                <a:ahLst/>
                <a:cxnLst>
                  <a:cxn ang="0">
                    <a:pos x="T0" y="T1"/>
                  </a:cxn>
                  <a:cxn ang="0">
                    <a:pos x="T2" y="T3"/>
                  </a:cxn>
                  <a:cxn ang="0">
                    <a:pos x="T4" y="T5"/>
                  </a:cxn>
                </a:cxnLst>
                <a:rect l="0" t="0" r="r" b="b"/>
                <a:pathLst>
                  <a:path w="22" h="25">
                    <a:moveTo>
                      <a:pt x="8" y="3"/>
                    </a:moveTo>
                    <a:cubicBezTo>
                      <a:pt x="17" y="0"/>
                      <a:pt x="22" y="4"/>
                      <a:pt x="22" y="14"/>
                    </a:cubicBezTo>
                    <a:cubicBezTo>
                      <a:pt x="16" y="25"/>
                      <a:pt x="0" y="12"/>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0" name="Freeform 371"/>
              <p:cNvSpPr>
                <a:spLocks/>
              </p:cNvSpPr>
              <p:nvPr userDrawn="1"/>
            </p:nvSpPr>
            <p:spPr bwMode="auto">
              <a:xfrm>
                <a:off x="958" y="2558"/>
                <a:ext cx="125" cy="227"/>
              </a:xfrm>
              <a:custGeom>
                <a:avLst/>
                <a:gdLst>
                  <a:gd name="T0" fmla="*/ 2 w 53"/>
                  <a:gd name="T1" fmla="*/ 52 h 96"/>
                  <a:gd name="T2" fmla="*/ 16 w 53"/>
                  <a:gd name="T3" fmla="*/ 19 h 96"/>
                  <a:gd name="T4" fmla="*/ 2 w 53"/>
                  <a:gd name="T5" fmla="*/ 52 h 96"/>
                </a:gdLst>
                <a:ahLst/>
                <a:cxnLst>
                  <a:cxn ang="0">
                    <a:pos x="T0" y="T1"/>
                  </a:cxn>
                  <a:cxn ang="0">
                    <a:pos x="T2" y="T3"/>
                  </a:cxn>
                  <a:cxn ang="0">
                    <a:pos x="T4" y="T5"/>
                  </a:cxn>
                </a:cxnLst>
                <a:rect l="0" t="0" r="r" b="b"/>
                <a:pathLst>
                  <a:path w="53" h="96">
                    <a:moveTo>
                      <a:pt x="2" y="52"/>
                    </a:moveTo>
                    <a:cubicBezTo>
                      <a:pt x="0" y="39"/>
                      <a:pt x="6" y="25"/>
                      <a:pt x="16" y="19"/>
                    </a:cubicBezTo>
                    <a:cubicBezTo>
                      <a:pt x="53" y="0"/>
                      <a:pt x="9" y="96"/>
                      <a:pt x="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1" name="Freeform 372"/>
              <p:cNvSpPr>
                <a:spLocks/>
              </p:cNvSpPr>
              <p:nvPr userDrawn="1"/>
            </p:nvSpPr>
            <p:spPr bwMode="auto">
              <a:xfrm>
                <a:off x="939" y="2955"/>
                <a:ext cx="126" cy="216"/>
              </a:xfrm>
              <a:custGeom>
                <a:avLst/>
                <a:gdLst>
                  <a:gd name="T0" fmla="*/ 5 w 53"/>
                  <a:gd name="T1" fmla="*/ 49 h 91"/>
                  <a:gd name="T2" fmla="*/ 15 w 53"/>
                  <a:gd name="T3" fmla="*/ 23 h 91"/>
                  <a:gd name="T4" fmla="*/ 5 w 53"/>
                  <a:gd name="T5" fmla="*/ 49 h 91"/>
                </a:gdLst>
                <a:ahLst/>
                <a:cxnLst>
                  <a:cxn ang="0">
                    <a:pos x="T0" y="T1"/>
                  </a:cxn>
                  <a:cxn ang="0">
                    <a:pos x="T2" y="T3"/>
                  </a:cxn>
                  <a:cxn ang="0">
                    <a:pos x="T4" y="T5"/>
                  </a:cxn>
                </a:cxnLst>
                <a:rect l="0" t="0" r="r" b="b"/>
                <a:pathLst>
                  <a:path w="53" h="91">
                    <a:moveTo>
                      <a:pt x="5" y="49"/>
                    </a:moveTo>
                    <a:cubicBezTo>
                      <a:pt x="0" y="35"/>
                      <a:pt x="8" y="27"/>
                      <a:pt x="15" y="23"/>
                    </a:cubicBezTo>
                    <a:cubicBezTo>
                      <a:pt x="53" y="0"/>
                      <a:pt x="17" y="91"/>
                      <a:pt x="5"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2" name="Freeform 373"/>
              <p:cNvSpPr>
                <a:spLocks/>
              </p:cNvSpPr>
              <p:nvPr userDrawn="1"/>
            </p:nvSpPr>
            <p:spPr bwMode="auto">
              <a:xfrm>
                <a:off x="175" y="19"/>
                <a:ext cx="95" cy="97"/>
              </a:xfrm>
              <a:custGeom>
                <a:avLst/>
                <a:gdLst>
                  <a:gd name="T0" fmla="*/ 1 w 40"/>
                  <a:gd name="T1" fmla="*/ 0 h 41"/>
                  <a:gd name="T2" fmla="*/ 11 w 40"/>
                  <a:gd name="T3" fmla="*/ 30 h 41"/>
                  <a:gd name="T4" fmla="*/ 25 w 40"/>
                  <a:gd name="T5" fmla="*/ 39 h 41"/>
                  <a:gd name="T6" fmla="*/ 32 w 40"/>
                  <a:gd name="T7" fmla="*/ 0 h 41"/>
                  <a:gd name="T8" fmla="*/ 1 w 40"/>
                  <a:gd name="T9" fmla="*/ 0 h 41"/>
                </a:gdLst>
                <a:ahLst/>
                <a:cxnLst>
                  <a:cxn ang="0">
                    <a:pos x="T0" y="T1"/>
                  </a:cxn>
                  <a:cxn ang="0">
                    <a:pos x="T2" y="T3"/>
                  </a:cxn>
                  <a:cxn ang="0">
                    <a:pos x="T4" y="T5"/>
                  </a:cxn>
                  <a:cxn ang="0">
                    <a:pos x="T6" y="T7"/>
                  </a:cxn>
                  <a:cxn ang="0">
                    <a:pos x="T8" y="T9"/>
                  </a:cxn>
                </a:cxnLst>
                <a:rect l="0" t="0" r="r" b="b"/>
                <a:pathLst>
                  <a:path w="40" h="41">
                    <a:moveTo>
                      <a:pt x="1" y="0"/>
                    </a:moveTo>
                    <a:cubicBezTo>
                      <a:pt x="0" y="8"/>
                      <a:pt x="3" y="18"/>
                      <a:pt x="11" y="30"/>
                    </a:cubicBezTo>
                    <a:cubicBezTo>
                      <a:pt x="16" y="37"/>
                      <a:pt x="22" y="41"/>
                      <a:pt x="25" y="39"/>
                    </a:cubicBezTo>
                    <a:cubicBezTo>
                      <a:pt x="40" y="34"/>
                      <a:pt x="39" y="14"/>
                      <a:pt x="32" y="0"/>
                    </a:cubicBezTo>
                    <a:cubicBezTo>
                      <a:pt x="22" y="0"/>
                      <a:pt x="1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3" name="Freeform 374"/>
              <p:cNvSpPr>
                <a:spLocks/>
              </p:cNvSpPr>
              <p:nvPr userDrawn="1"/>
            </p:nvSpPr>
            <p:spPr bwMode="auto">
              <a:xfrm>
                <a:off x="989" y="3332"/>
                <a:ext cx="113" cy="151"/>
              </a:xfrm>
              <a:custGeom>
                <a:avLst/>
                <a:gdLst>
                  <a:gd name="T0" fmla="*/ 7 w 48"/>
                  <a:gd name="T1" fmla="*/ 34 h 64"/>
                  <a:gd name="T2" fmla="*/ 14 w 48"/>
                  <a:gd name="T3" fmla="*/ 12 h 64"/>
                  <a:gd name="T4" fmla="*/ 7 w 48"/>
                  <a:gd name="T5" fmla="*/ 34 h 64"/>
                </a:gdLst>
                <a:ahLst/>
                <a:cxnLst>
                  <a:cxn ang="0">
                    <a:pos x="T0" y="T1"/>
                  </a:cxn>
                  <a:cxn ang="0">
                    <a:pos x="T2" y="T3"/>
                  </a:cxn>
                  <a:cxn ang="0">
                    <a:pos x="T4" y="T5"/>
                  </a:cxn>
                </a:cxnLst>
                <a:rect l="0" t="0" r="r" b="b"/>
                <a:pathLst>
                  <a:path w="48" h="64">
                    <a:moveTo>
                      <a:pt x="7" y="34"/>
                    </a:moveTo>
                    <a:cubicBezTo>
                      <a:pt x="0" y="22"/>
                      <a:pt x="6" y="15"/>
                      <a:pt x="14" y="12"/>
                    </a:cubicBezTo>
                    <a:cubicBezTo>
                      <a:pt x="48" y="0"/>
                      <a:pt x="23" y="64"/>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4" name="Freeform 375"/>
              <p:cNvSpPr>
                <a:spLocks/>
              </p:cNvSpPr>
              <p:nvPr userDrawn="1"/>
            </p:nvSpPr>
            <p:spPr bwMode="auto">
              <a:xfrm>
                <a:off x="374" y="358"/>
                <a:ext cx="99" cy="168"/>
              </a:xfrm>
              <a:custGeom>
                <a:avLst/>
                <a:gdLst>
                  <a:gd name="T0" fmla="*/ 12 w 42"/>
                  <a:gd name="T1" fmla="*/ 54 h 71"/>
                  <a:gd name="T2" fmla="*/ 5 w 42"/>
                  <a:gd name="T3" fmla="*/ 15 h 71"/>
                  <a:gd name="T4" fmla="*/ 33 w 42"/>
                  <a:gd name="T5" fmla="*/ 65 h 71"/>
                  <a:gd name="T6" fmla="*/ 12 w 42"/>
                  <a:gd name="T7" fmla="*/ 54 h 71"/>
                </a:gdLst>
                <a:ahLst/>
                <a:cxnLst>
                  <a:cxn ang="0">
                    <a:pos x="T0" y="T1"/>
                  </a:cxn>
                  <a:cxn ang="0">
                    <a:pos x="T2" y="T3"/>
                  </a:cxn>
                  <a:cxn ang="0">
                    <a:pos x="T4" y="T5"/>
                  </a:cxn>
                  <a:cxn ang="0">
                    <a:pos x="T6" y="T7"/>
                  </a:cxn>
                </a:cxnLst>
                <a:rect l="0" t="0" r="r" b="b"/>
                <a:pathLst>
                  <a:path w="42" h="71">
                    <a:moveTo>
                      <a:pt x="12" y="54"/>
                    </a:moveTo>
                    <a:cubicBezTo>
                      <a:pt x="1" y="37"/>
                      <a:pt x="0" y="20"/>
                      <a:pt x="5" y="15"/>
                    </a:cubicBezTo>
                    <a:cubicBezTo>
                      <a:pt x="21" y="0"/>
                      <a:pt x="42" y="52"/>
                      <a:pt x="33" y="65"/>
                    </a:cubicBezTo>
                    <a:cubicBezTo>
                      <a:pt x="29" y="71"/>
                      <a:pt x="21" y="67"/>
                      <a:pt x="1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5" name="Freeform 376"/>
              <p:cNvSpPr>
                <a:spLocks/>
              </p:cNvSpPr>
              <p:nvPr userDrawn="1"/>
            </p:nvSpPr>
            <p:spPr bwMode="auto">
              <a:xfrm>
                <a:off x="606" y="776"/>
                <a:ext cx="87" cy="157"/>
              </a:xfrm>
              <a:custGeom>
                <a:avLst/>
                <a:gdLst>
                  <a:gd name="T0" fmla="*/ 12 w 37"/>
                  <a:gd name="T1" fmla="*/ 50 h 66"/>
                  <a:gd name="T2" fmla="*/ 3 w 37"/>
                  <a:gd name="T3" fmla="*/ 13 h 66"/>
                  <a:gd name="T4" fmla="*/ 27 w 37"/>
                  <a:gd name="T5" fmla="*/ 65 h 66"/>
                  <a:gd name="T6" fmla="*/ 12 w 37"/>
                  <a:gd name="T7" fmla="*/ 50 h 66"/>
                </a:gdLst>
                <a:ahLst/>
                <a:cxnLst>
                  <a:cxn ang="0">
                    <a:pos x="T0" y="T1"/>
                  </a:cxn>
                  <a:cxn ang="0">
                    <a:pos x="T2" y="T3"/>
                  </a:cxn>
                  <a:cxn ang="0">
                    <a:pos x="T4" y="T5"/>
                  </a:cxn>
                  <a:cxn ang="0">
                    <a:pos x="T6" y="T7"/>
                  </a:cxn>
                </a:cxnLst>
                <a:rect l="0" t="0" r="r" b="b"/>
                <a:pathLst>
                  <a:path w="37" h="66">
                    <a:moveTo>
                      <a:pt x="12" y="50"/>
                    </a:moveTo>
                    <a:cubicBezTo>
                      <a:pt x="0" y="31"/>
                      <a:pt x="0" y="17"/>
                      <a:pt x="3" y="13"/>
                    </a:cubicBezTo>
                    <a:cubicBezTo>
                      <a:pt x="14" y="0"/>
                      <a:pt x="37" y="58"/>
                      <a:pt x="27" y="65"/>
                    </a:cubicBezTo>
                    <a:cubicBezTo>
                      <a:pt x="26" y="66"/>
                      <a:pt x="19" y="62"/>
                      <a:pt x="1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6" name="Freeform 377"/>
              <p:cNvSpPr>
                <a:spLocks/>
              </p:cNvSpPr>
              <p:nvPr userDrawn="1"/>
            </p:nvSpPr>
            <p:spPr bwMode="auto">
              <a:xfrm>
                <a:off x="1057" y="3689"/>
                <a:ext cx="90" cy="113"/>
              </a:xfrm>
              <a:custGeom>
                <a:avLst/>
                <a:gdLst>
                  <a:gd name="T0" fmla="*/ 5 w 38"/>
                  <a:gd name="T1" fmla="*/ 22 h 48"/>
                  <a:gd name="T2" fmla="*/ 10 w 38"/>
                  <a:gd name="T3" fmla="*/ 6 h 48"/>
                  <a:gd name="T4" fmla="*/ 5 w 38"/>
                  <a:gd name="T5" fmla="*/ 22 h 48"/>
                </a:gdLst>
                <a:ahLst/>
                <a:cxnLst>
                  <a:cxn ang="0">
                    <a:pos x="T0" y="T1"/>
                  </a:cxn>
                  <a:cxn ang="0">
                    <a:pos x="T2" y="T3"/>
                  </a:cxn>
                  <a:cxn ang="0">
                    <a:pos x="T4" y="T5"/>
                  </a:cxn>
                </a:cxnLst>
                <a:rect l="0" t="0" r="r" b="b"/>
                <a:pathLst>
                  <a:path w="38" h="48">
                    <a:moveTo>
                      <a:pt x="5" y="22"/>
                    </a:moveTo>
                    <a:cubicBezTo>
                      <a:pt x="0" y="12"/>
                      <a:pt x="5" y="7"/>
                      <a:pt x="10" y="6"/>
                    </a:cubicBezTo>
                    <a:cubicBezTo>
                      <a:pt x="38" y="0"/>
                      <a:pt x="17" y="48"/>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7" name="Freeform 378"/>
              <p:cNvSpPr>
                <a:spLocks/>
              </p:cNvSpPr>
              <p:nvPr userDrawn="1"/>
            </p:nvSpPr>
            <p:spPr bwMode="auto">
              <a:xfrm>
                <a:off x="804" y="1202"/>
                <a:ext cx="59" cy="128"/>
              </a:xfrm>
              <a:custGeom>
                <a:avLst/>
                <a:gdLst>
                  <a:gd name="T0" fmla="*/ 10 w 25"/>
                  <a:gd name="T1" fmla="*/ 45 h 54"/>
                  <a:gd name="T2" fmla="*/ 2 w 25"/>
                  <a:gd name="T3" fmla="*/ 8 h 54"/>
                  <a:gd name="T4" fmla="*/ 4 w 25"/>
                  <a:gd name="T5" fmla="*/ 0 h 54"/>
                  <a:gd name="T6" fmla="*/ 16 w 25"/>
                  <a:gd name="T7" fmla="*/ 53 h 54"/>
                  <a:gd name="T8" fmla="*/ 10 w 25"/>
                  <a:gd name="T9" fmla="*/ 45 h 54"/>
                </a:gdLst>
                <a:ahLst/>
                <a:cxnLst>
                  <a:cxn ang="0">
                    <a:pos x="T0" y="T1"/>
                  </a:cxn>
                  <a:cxn ang="0">
                    <a:pos x="T2" y="T3"/>
                  </a:cxn>
                  <a:cxn ang="0">
                    <a:pos x="T4" y="T5"/>
                  </a:cxn>
                  <a:cxn ang="0">
                    <a:pos x="T6" y="T7"/>
                  </a:cxn>
                  <a:cxn ang="0">
                    <a:pos x="T8" y="T9"/>
                  </a:cxn>
                </a:cxnLst>
                <a:rect l="0" t="0" r="r" b="b"/>
                <a:pathLst>
                  <a:path w="25" h="54">
                    <a:moveTo>
                      <a:pt x="10" y="45"/>
                    </a:moveTo>
                    <a:cubicBezTo>
                      <a:pt x="5" y="34"/>
                      <a:pt x="0" y="16"/>
                      <a:pt x="2" y="8"/>
                    </a:cubicBezTo>
                    <a:cubicBezTo>
                      <a:pt x="2" y="6"/>
                      <a:pt x="3" y="3"/>
                      <a:pt x="4" y="0"/>
                    </a:cubicBezTo>
                    <a:cubicBezTo>
                      <a:pt x="19" y="9"/>
                      <a:pt x="25" y="43"/>
                      <a:pt x="16" y="53"/>
                    </a:cubicBezTo>
                    <a:cubicBezTo>
                      <a:pt x="15" y="54"/>
                      <a:pt x="13" y="51"/>
                      <a:pt x="1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8" name="Freeform 379"/>
              <p:cNvSpPr>
                <a:spLocks/>
              </p:cNvSpPr>
              <p:nvPr userDrawn="1"/>
            </p:nvSpPr>
            <p:spPr bwMode="auto">
              <a:xfrm>
                <a:off x="923" y="1593"/>
                <a:ext cx="54" cy="153"/>
              </a:xfrm>
              <a:custGeom>
                <a:avLst/>
                <a:gdLst>
                  <a:gd name="T0" fmla="*/ 6 w 23"/>
                  <a:gd name="T1" fmla="*/ 51 h 65"/>
                  <a:gd name="T2" fmla="*/ 2 w 23"/>
                  <a:gd name="T3" fmla="*/ 24 h 65"/>
                  <a:gd name="T4" fmla="*/ 18 w 23"/>
                  <a:gd name="T5" fmla="*/ 20 h 65"/>
                  <a:gd name="T6" fmla="*/ 15 w 23"/>
                  <a:gd name="T7" fmla="*/ 59 h 65"/>
                  <a:gd name="T8" fmla="*/ 6 w 23"/>
                  <a:gd name="T9" fmla="*/ 51 h 65"/>
                </a:gdLst>
                <a:ahLst/>
                <a:cxnLst>
                  <a:cxn ang="0">
                    <a:pos x="T0" y="T1"/>
                  </a:cxn>
                  <a:cxn ang="0">
                    <a:pos x="T2" y="T3"/>
                  </a:cxn>
                  <a:cxn ang="0">
                    <a:pos x="T4" y="T5"/>
                  </a:cxn>
                  <a:cxn ang="0">
                    <a:pos x="T6" y="T7"/>
                  </a:cxn>
                  <a:cxn ang="0">
                    <a:pos x="T8" y="T9"/>
                  </a:cxn>
                </a:cxnLst>
                <a:rect l="0" t="0" r="r" b="b"/>
                <a:pathLst>
                  <a:path w="23" h="65">
                    <a:moveTo>
                      <a:pt x="6" y="51"/>
                    </a:moveTo>
                    <a:cubicBezTo>
                      <a:pt x="2" y="40"/>
                      <a:pt x="2" y="29"/>
                      <a:pt x="2" y="24"/>
                    </a:cubicBezTo>
                    <a:cubicBezTo>
                      <a:pt x="0" y="0"/>
                      <a:pt x="11" y="7"/>
                      <a:pt x="18" y="20"/>
                    </a:cubicBezTo>
                    <a:cubicBezTo>
                      <a:pt x="23" y="32"/>
                      <a:pt x="23" y="50"/>
                      <a:pt x="15" y="59"/>
                    </a:cubicBezTo>
                    <a:cubicBezTo>
                      <a:pt x="14" y="60"/>
                      <a:pt x="11" y="65"/>
                      <a:pt x="6"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9" name="Freeform 380"/>
              <p:cNvSpPr>
                <a:spLocks/>
              </p:cNvSpPr>
              <p:nvPr userDrawn="1"/>
            </p:nvSpPr>
            <p:spPr bwMode="auto">
              <a:xfrm>
                <a:off x="1121" y="4020"/>
                <a:ext cx="67" cy="92"/>
              </a:xfrm>
              <a:custGeom>
                <a:avLst/>
                <a:gdLst>
                  <a:gd name="T0" fmla="*/ 5 w 28"/>
                  <a:gd name="T1" fmla="*/ 19 h 39"/>
                  <a:gd name="T2" fmla="*/ 9 w 28"/>
                  <a:gd name="T3" fmla="*/ 6 h 39"/>
                  <a:gd name="T4" fmla="*/ 5 w 28"/>
                  <a:gd name="T5" fmla="*/ 19 h 39"/>
                </a:gdLst>
                <a:ahLst/>
                <a:cxnLst>
                  <a:cxn ang="0">
                    <a:pos x="T0" y="T1"/>
                  </a:cxn>
                  <a:cxn ang="0">
                    <a:pos x="T2" y="T3"/>
                  </a:cxn>
                  <a:cxn ang="0">
                    <a:pos x="T4" y="T5"/>
                  </a:cxn>
                </a:cxnLst>
                <a:rect l="0" t="0" r="r" b="b"/>
                <a:pathLst>
                  <a:path w="28" h="39">
                    <a:moveTo>
                      <a:pt x="5" y="19"/>
                    </a:moveTo>
                    <a:cubicBezTo>
                      <a:pt x="3" y="16"/>
                      <a:pt x="0" y="8"/>
                      <a:pt x="9" y="6"/>
                    </a:cubicBezTo>
                    <a:cubicBezTo>
                      <a:pt x="28" y="0"/>
                      <a:pt x="17" y="39"/>
                      <a:pt x="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0" name="Freeform 381"/>
              <p:cNvSpPr>
                <a:spLocks/>
              </p:cNvSpPr>
              <p:nvPr userDrawn="1"/>
            </p:nvSpPr>
            <p:spPr bwMode="auto">
              <a:xfrm>
                <a:off x="989" y="1985"/>
                <a:ext cx="61" cy="213"/>
              </a:xfrm>
              <a:custGeom>
                <a:avLst/>
                <a:gdLst>
                  <a:gd name="T0" fmla="*/ 2 w 26"/>
                  <a:gd name="T1" fmla="*/ 57 h 90"/>
                  <a:gd name="T2" fmla="*/ 24 w 26"/>
                  <a:gd name="T3" fmla="*/ 33 h 90"/>
                  <a:gd name="T4" fmla="*/ 2 w 26"/>
                  <a:gd name="T5" fmla="*/ 57 h 90"/>
                </a:gdLst>
                <a:ahLst/>
                <a:cxnLst>
                  <a:cxn ang="0">
                    <a:pos x="T0" y="T1"/>
                  </a:cxn>
                  <a:cxn ang="0">
                    <a:pos x="T2" y="T3"/>
                  </a:cxn>
                  <a:cxn ang="0">
                    <a:pos x="T4" y="T5"/>
                  </a:cxn>
                </a:cxnLst>
                <a:rect l="0" t="0" r="r" b="b"/>
                <a:pathLst>
                  <a:path w="26" h="90">
                    <a:moveTo>
                      <a:pt x="2" y="57"/>
                    </a:moveTo>
                    <a:cubicBezTo>
                      <a:pt x="0" y="42"/>
                      <a:pt x="21" y="0"/>
                      <a:pt x="24" y="33"/>
                    </a:cubicBezTo>
                    <a:cubicBezTo>
                      <a:pt x="26" y="48"/>
                      <a:pt x="6" y="90"/>
                      <a:pt x="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1" name="Freeform 382"/>
              <p:cNvSpPr>
                <a:spLocks/>
              </p:cNvSpPr>
              <p:nvPr userDrawn="1"/>
            </p:nvSpPr>
            <p:spPr bwMode="auto">
              <a:xfrm>
                <a:off x="991" y="2418"/>
                <a:ext cx="119" cy="235"/>
              </a:xfrm>
              <a:custGeom>
                <a:avLst/>
                <a:gdLst>
                  <a:gd name="T0" fmla="*/ 2 w 50"/>
                  <a:gd name="T1" fmla="*/ 56 h 99"/>
                  <a:gd name="T2" fmla="*/ 15 w 50"/>
                  <a:gd name="T3" fmla="*/ 22 h 99"/>
                  <a:gd name="T4" fmla="*/ 2 w 50"/>
                  <a:gd name="T5" fmla="*/ 56 h 99"/>
                </a:gdLst>
                <a:ahLst/>
                <a:cxnLst>
                  <a:cxn ang="0">
                    <a:pos x="T0" y="T1"/>
                  </a:cxn>
                  <a:cxn ang="0">
                    <a:pos x="T2" y="T3"/>
                  </a:cxn>
                  <a:cxn ang="0">
                    <a:pos x="T4" y="T5"/>
                  </a:cxn>
                </a:cxnLst>
                <a:rect l="0" t="0" r="r" b="b"/>
                <a:pathLst>
                  <a:path w="50" h="99">
                    <a:moveTo>
                      <a:pt x="2" y="56"/>
                    </a:moveTo>
                    <a:cubicBezTo>
                      <a:pt x="0" y="42"/>
                      <a:pt x="5" y="27"/>
                      <a:pt x="15" y="22"/>
                    </a:cubicBezTo>
                    <a:cubicBezTo>
                      <a:pt x="50" y="0"/>
                      <a:pt x="10" y="99"/>
                      <a:pt x="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2" name="Freeform 383"/>
              <p:cNvSpPr>
                <a:spLocks/>
              </p:cNvSpPr>
              <p:nvPr userDrawn="1"/>
            </p:nvSpPr>
            <p:spPr bwMode="auto">
              <a:xfrm>
                <a:off x="975" y="2842"/>
                <a:ext cx="94" cy="128"/>
              </a:xfrm>
              <a:custGeom>
                <a:avLst/>
                <a:gdLst>
                  <a:gd name="T0" fmla="*/ 3 w 40"/>
                  <a:gd name="T1" fmla="*/ 47 h 54"/>
                  <a:gd name="T2" fmla="*/ 11 w 40"/>
                  <a:gd name="T3" fmla="*/ 18 h 54"/>
                  <a:gd name="T4" fmla="*/ 13 w 40"/>
                  <a:gd name="T5" fmla="*/ 53 h 54"/>
                  <a:gd name="T6" fmla="*/ 3 w 40"/>
                  <a:gd name="T7" fmla="*/ 47 h 54"/>
                </a:gdLst>
                <a:ahLst/>
                <a:cxnLst>
                  <a:cxn ang="0">
                    <a:pos x="T0" y="T1"/>
                  </a:cxn>
                  <a:cxn ang="0">
                    <a:pos x="T2" y="T3"/>
                  </a:cxn>
                  <a:cxn ang="0">
                    <a:pos x="T4" y="T5"/>
                  </a:cxn>
                  <a:cxn ang="0">
                    <a:pos x="T6" y="T7"/>
                  </a:cxn>
                </a:cxnLst>
                <a:rect l="0" t="0" r="r" b="b"/>
                <a:pathLst>
                  <a:path w="40" h="54">
                    <a:moveTo>
                      <a:pt x="3" y="47"/>
                    </a:moveTo>
                    <a:cubicBezTo>
                      <a:pt x="0" y="37"/>
                      <a:pt x="3" y="24"/>
                      <a:pt x="11" y="18"/>
                    </a:cubicBezTo>
                    <a:cubicBezTo>
                      <a:pt x="34" y="0"/>
                      <a:pt x="40" y="47"/>
                      <a:pt x="13" y="53"/>
                    </a:cubicBezTo>
                    <a:cubicBezTo>
                      <a:pt x="10" y="54"/>
                      <a:pt x="6" y="54"/>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3" name="Freeform 384"/>
              <p:cNvSpPr>
                <a:spLocks/>
              </p:cNvSpPr>
              <p:nvPr userDrawn="1"/>
            </p:nvSpPr>
            <p:spPr bwMode="auto">
              <a:xfrm>
                <a:off x="1005" y="3211"/>
                <a:ext cx="114" cy="161"/>
              </a:xfrm>
              <a:custGeom>
                <a:avLst/>
                <a:gdLst>
                  <a:gd name="T0" fmla="*/ 6 w 48"/>
                  <a:gd name="T1" fmla="*/ 38 h 68"/>
                  <a:gd name="T2" fmla="*/ 14 w 48"/>
                  <a:gd name="T3" fmla="*/ 15 h 68"/>
                  <a:gd name="T4" fmla="*/ 6 w 48"/>
                  <a:gd name="T5" fmla="*/ 38 h 68"/>
                </a:gdLst>
                <a:ahLst/>
                <a:cxnLst>
                  <a:cxn ang="0">
                    <a:pos x="T0" y="T1"/>
                  </a:cxn>
                  <a:cxn ang="0">
                    <a:pos x="T2" y="T3"/>
                  </a:cxn>
                  <a:cxn ang="0">
                    <a:pos x="T4" y="T5"/>
                  </a:cxn>
                </a:cxnLst>
                <a:rect l="0" t="0" r="r" b="b"/>
                <a:pathLst>
                  <a:path w="48" h="68">
                    <a:moveTo>
                      <a:pt x="6" y="38"/>
                    </a:moveTo>
                    <a:cubicBezTo>
                      <a:pt x="0" y="26"/>
                      <a:pt x="6" y="18"/>
                      <a:pt x="14" y="15"/>
                    </a:cubicBezTo>
                    <a:cubicBezTo>
                      <a:pt x="48" y="0"/>
                      <a:pt x="23" y="68"/>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4" name="Freeform 385"/>
              <p:cNvSpPr>
                <a:spLocks/>
              </p:cNvSpPr>
              <p:nvPr userDrawn="1"/>
            </p:nvSpPr>
            <p:spPr bwMode="auto">
              <a:xfrm>
                <a:off x="329" y="213"/>
                <a:ext cx="97" cy="166"/>
              </a:xfrm>
              <a:custGeom>
                <a:avLst/>
                <a:gdLst>
                  <a:gd name="T0" fmla="*/ 11 w 41"/>
                  <a:gd name="T1" fmla="*/ 54 h 70"/>
                  <a:gd name="T2" fmla="*/ 6 w 41"/>
                  <a:gd name="T3" fmla="*/ 15 h 70"/>
                  <a:gd name="T4" fmla="*/ 31 w 41"/>
                  <a:gd name="T5" fmla="*/ 64 h 70"/>
                  <a:gd name="T6" fmla="*/ 11 w 41"/>
                  <a:gd name="T7" fmla="*/ 54 h 70"/>
                </a:gdLst>
                <a:ahLst/>
                <a:cxnLst>
                  <a:cxn ang="0">
                    <a:pos x="T0" y="T1"/>
                  </a:cxn>
                  <a:cxn ang="0">
                    <a:pos x="T2" y="T3"/>
                  </a:cxn>
                  <a:cxn ang="0">
                    <a:pos x="T4" y="T5"/>
                  </a:cxn>
                  <a:cxn ang="0">
                    <a:pos x="T6" y="T7"/>
                  </a:cxn>
                </a:cxnLst>
                <a:rect l="0" t="0" r="r" b="b"/>
                <a:pathLst>
                  <a:path w="41" h="70">
                    <a:moveTo>
                      <a:pt x="11" y="54"/>
                    </a:moveTo>
                    <a:cubicBezTo>
                      <a:pt x="0" y="37"/>
                      <a:pt x="0" y="20"/>
                      <a:pt x="6" y="15"/>
                    </a:cubicBezTo>
                    <a:cubicBezTo>
                      <a:pt x="22" y="0"/>
                      <a:pt x="41" y="52"/>
                      <a:pt x="31" y="64"/>
                    </a:cubicBezTo>
                    <a:cubicBezTo>
                      <a:pt x="27" y="70"/>
                      <a:pt x="19" y="66"/>
                      <a:pt x="1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5" name="Freeform 386"/>
              <p:cNvSpPr>
                <a:spLocks/>
              </p:cNvSpPr>
              <p:nvPr userDrawn="1"/>
            </p:nvSpPr>
            <p:spPr bwMode="auto">
              <a:xfrm>
                <a:off x="1050" y="3580"/>
                <a:ext cx="107" cy="83"/>
              </a:xfrm>
              <a:custGeom>
                <a:avLst/>
                <a:gdLst>
                  <a:gd name="T0" fmla="*/ 12 w 45"/>
                  <a:gd name="T1" fmla="*/ 25 h 35"/>
                  <a:gd name="T2" fmla="*/ 32 w 45"/>
                  <a:gd name="T3" fmla="*/ 28 h 35"/>
                  <a:gd name="T4" fmla="*/ 12 w 45"/>
                  <a:gd name="T5" fmla="*/ 25 h 35"/>
                </a:gdLst>
                <a:ahLst/>
                <a:cxnLst>
                  <a:cxn ang="0">
                    <a:pos x="T0" y="T1"/>
                  </a:cxn>
                  <a:cxn ang="0">
                    <a:pos x="T2" y="T3"/>
                  </a:cxn>
                  <a:cxn ang="0">
                    <a:pos x="T4" y="T5"/>
                  </a:cxn>
                </a:cxnLst>
                <a:rect l="0" t="0" r="r" b="b"/>
                <a:pathLst>
                  <a:path w="45" h="35">
                    <a:moveTo>
                      <a:pt x="12" y="25"/>
                    </a:moveTo>
                    <a:cubicBezTo>
                      <a:pt x="0" y="0"/>
                      <a:pt x="45" y="6"/>
                      <a:pt x="32" y="28"/>
                    </a:cubicBezTo>
                    <a:cubicBezTo>
                      <a:pt x="28" y="35"/>
                      <a:pt x="16" y="34"/>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6" name="Freeform 387"/>
              <p:cNvSpPr>
                <a:spLocks/>
              </p:cNvSpPr>
              <p:nvPr userDrawn="1"/>
            </p:nvSpPr>
            <p:spPr bwMode="auto">
              <a:xfrm>
                <a:off x="549" y="630"/>
                <a:ext cx="102" cy="161"/>
              </a:xfrm>
              <a:custGeom>
                <a:avLst/>
                <a:gdLst>
                  <a:gd name="T0" fmla="*/ 16 w 43"/>
                  <a:gd name="T1" fmla="*/ 59 h 68"/>
                  <a:gd name="T2" fmla="*/ 2 w 43"/>
                  <a:gd name="T3" fmla="*/ 20 h 68"/>
                  <a:gd name="T4" fmla="*/ 27 w 43"/>
                  <a:gd name="T5" fmla="*/ 67 h 68"/>
                  <a:gd name="T6" fmla="*/ 16 w 43"/>
                  <a:gd name="T7" fmla="*/ 59 h 68"/>
                </a:gdLst>
                <a:ahLst/>
                <a:cxnLst>
                  <a:cxn ang="0">
                    <a:pos x="T0" y="T1"/>
                  </a:cxn>
                  <a:cxn ang="0">
                    <a:pos x="T2" y="T3"/>
                  </a:cxn>
                  <a:cxn ang="0">
                    <a:pos x="T4" y="T5"/>
                  </a:cxn>
                  <a:cxn ang="0">
                    <a:pos x="T6" y="T7"/>
                  </a:cxn>
                </a:cxnLst>
                <a:rect l="0" t="0" r="r" b="b"/>
                <a:pathLst>
                  <a:path w="43" h="68">
                    <a:moveTo>
                      <a:pt x="16" y="59"/>
                    </a:moveTo>
                    <a:cubicBezTo>
                      <a:pt x="7" y="47"/>
                      <a:pt x="0" y="29"/>
                      <a:pt x="2" y="20"/>
                    </a:cubicBezTo>
                    <a:cubicBezTo>
                      <a:pt x="7" y="0"/>
                      <a:pt x="43" y="55"/>
                      <a:pt x="27" y="67"/>
                    </a:cubicBezTo>
                    <a:cubicBezTo>
                      <a:pt x="26" y="68"/>
                      <a:pt x="21" y="65"/>
                      <a:pt x="1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7" name="Freeform 388"/>
              <p:cNvSpPr>
                <a:spLocks/>
              </p:cNvSpPr>
              <p:nvPr userDrawn="1"/>
            </p:nvSpPr>
            <p:spPr bwMode="auto">
              <a:xfrm>
                <a:off x="762" y="1063"/>
                <a:ext cx="66" cy="127"/>
              </a:xfrm>
              <a:custGeom>
                <a:avLst/>
                <a:gdLst>
                  <a:gd name="T0" fmla="*/ 13 w 28"/>
                  <a:gd name="T1" fmla="*/ 45 h 54"/>
                  <a:gd name="T2" fmla="*/ 1 w 28"/>
                  <a:gd name="T3" fmla="*/ 8 h 54"/>
                  <a:gd name="T4" fmla="*/ 4 w 28"/>
                  <a:gd name="T5" fmla="*/ 0 h 54"/>
                  <a:gd name="T6" fmla="*/ 21 w 28"/>
                  <a:gd name="T7" fmla="*/ 53 h 54"/>
                  <a:gd name="T8" fmla="*/ 13 w 28"/>
                  <a:gd name="T9" fmla="*/ 45 h 54"/>
                </a:gdLst>
                <a:ahLst/>
                <a:cxnLst>
                  <a:cxn ang="0">
                    <a:pos x="T0" y="T1"/>
                  </a:cxn>
                  <a:cxn ang="0">
                    <a:pos x="T2" y="T3"/>
                  </a:cxn>
                  <a:cxn ang="0">
                    <a:pos x="T4" y="T5"/>
                  </a:cxn>
                  <a:cxn ang="0">
                    <a:pos x="T6" y="T7"/>
                  </a:cxn>
                  <a:cxn ang="0">
                    <a:pos x="T8" y="T9"/>
                  </a:cxn>
                </a:cxnLst>
                <a:rect l="0" t="0" r="r" b="b"/>
                <a:pathLst>
                  <a:path w="28" h="54">
                    <a:moveTo>
                      <a:pt x="13" y="45"/>
                    </a:moveTo>
                    <a:cubicBezTo>
                      <a:pt x="6" y="34"/>
                      <a:pt x="0" y="16"/>
                      <a:pt x="1" y="8"/>
                    </a:cubicBezTo>
                    <a:cubicBezTo>
                      <a:pt x="2" y="5"/>
                      <a:pt x="3" y="3"/>
                      <a:pt x="4" y="0"/>
                    </a:cubicBezTo>
                    <a:cubicBezTo>
                      <a:pt x="21" y="7"/>
                      <a:pt x="28" y="42"/>
                      <a:pt x="21" y="53"/>
                    </a:cubicBezTo>
                    <a:cubicBezTo>
                      <a:pt x="20" y="54"/>
                      <a:pt x="17" y="51"/>
                      <a:pt x="1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8" name="Freeform 389"/>
              <p:cNvSpPr>
                <a:spLocks/>
              </p:cNvSpPr>
              <p:nvPr userDrawn="1"/>
            </p:nvSpPr>
            <p:spPr bwMode="auto">
              <a:xfrm>
                <a:off x="986" y="1846"/>
                <a:ext cx="64" cy="206"/>
              </a:xfrm>
              <a:custGeom>
                <a:avLst/>
                <a:gdLst>
                  <a:gd name="T0" fmla="*/ 6 w 27"/>
                  <a:gd name="T1" fmla="*/ 58 h 87"/>
                  <a:gd name="T2" fmla="*/ 25 w 27"/>
                  <a:gd name="T3" fmla="*/ 32 h 87"/>
                  <a:gd name="T4" fmla="*/ 6 w 27"/>
                  <a:gd name="T5" fmla="*/ 58 h 87"/>
                </a:gdLst>
                <a:ahLst/>
                <a:cxnLst>
                  <a:cxn ang="0">
                    <a:pos x="T0" y="T1"/>
                  </a:cxn>
                  <a:cxn ang="0">
                    <a:pos x="T2" y="T3"/>
                  </a:cxn>
                  <a:cxn ang="0">
                    <a:pos x="T4" y="T5"/>
                  </a:cxn>
                </a:cxnLst>
                <a:rect l="0" t="0" r="r" b="b"/>
                <a:pathLst>
                  <a:path w="27" h="87">
                    <a:moveTo>
                      <a:pt x="6" y="58"/>
                    </a:moveTo>
                    <a:cubicBezTo>
                      <a:pt x="0" y="38"/>
                      <a:pt x="21" y="0"/>
                      <a:pt x="25" y="32"/>
                    </a:cubicBezTo>
                    <a:cubicBezTo>
                      <a:pt x="27" y="43"/>
                      <a:pt x="15" y="87"/>
                      <a:pt x="6"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9" name="Freeform 390"/>
              <p:cNvSpPr>
                <a:spLocks/>
              </p:cNvSpPr>
              <p:nvPr userDrawn="1"/>
            </p:nvSpPr>
            <p:spPr bwMode="auto">
              <a:xfrm>
                <a:off x="904" y="1460"/>
                <a:ext cx="61" cy="142"/>
              </a:xfrm>
              <a:custGeom>
                <a:avLst/>
                <a:gdLst>
                  <a:gd name="T0" fmla="*/ 7 w 26"/>
                  <a:gd name="T1" fmla="*/ 46 h 60"/>
                  <a:gd name="T2" fmla="*/ 1 w 26"/>
                  <a:gd name="T3" fmla="*/ 19 h 60"/>
                  <a:gd name="T4" fmla="*/ 4 w 26"/>
                  <a:gd name="T5" fmla="*/ 0 h 60"/>
                  <a:gd name="T6" fmla="*/ 16 w 26"/>
                  <a:gd name="T7" fmla="*/ 54 h 60"/>
                  <a:gd name="T8" fmla="*/ 7 w 26"/>
                  <a:gd name="T9" fmla="*/ 46 h 60"/>
                </a:gdLst>
                <a:ahLst/>
                <a:cxnLst>
                  <a:cxn ang="0">
                    <a:pos x="T0" y="T1"/>
                  </a:cxn>
                  <a:cxn ang="0">
                    <a:pos x="T2" y="T3"/>
                  </a:cxn>
                  <a:cxn ang="0">
                    <a:pos x="T4" y="T5"/>
                  </a:cxn>
                  <a:cxn ang="0">
                    <a:pos x="T6" y="T7"/>
                  </a:cxn>
                  <a:cxn ang="0">
                    <a:pos x="T8" y="T9"/>
                  </a:cxn>
                </a:cxnLst>
                <a:rect l="0" t="0" r="r" b="b"/>
                <a:pathLst>
                  <a:path w="26" h="60">
                    <a:moveTo>
                      <a:pt x="7" y="46"/>
                    </a:moveTo>
                    <a:cubicBezTo>
                      <a:pt x="3" y="36"/>
                      <a:pt x="1" y="24"/>
                      <a:pt x="1" y="19"/>
                    </a:cubicBezTo>
                    <a:cubicBezTo>
                      <a:pt x="0" y="13"/>
                      <a:pt x="1" y="6"/>
                      <a:pt x="4" y="0"/>
                    </a:cubicBezTo>
                    <a:cubicBezTo>
                      <a:pt x="20" y="9"/>
                      <a:pt x="26" y="41"/>
                      <a:pt x="16" y="54"/>
                    </a:cubicBezTo>
                    <a:cubicBezTo>
                      <a:pt x="15" y="55"/>
                      <a:pt x="12" y="60"/>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0" name="Freeform 391"/>
              <p:cNvSpPr>
                <a:spLocks/>
              </p:cNvSpPr>
              <p:nvPr userDrawn="1"/>
            </p:nvSpPr>
            <p:spPr bwMode="auto">
              <a:xfrm>
                <a:off x="1133" y="3914"/>
                <a:ext cx="62" cy="92"/>
              </a:xfrm>
              <a:custGeom>
                <a:avLst/>
                <a:gdLst>
                  <a:gd name="T0" fmla="*/ 6 w 26"/>
                  <a:gd name="T1" fmla="*/ 22 h 39"/>
                  <a:gd name="T2" fmla="*/ 8 w 26"/>
                  <a:gd name="T3" fmla="*/ 8 h 39"/>
                  <a:gd name="T4" fmla="*/ 6 w 26"/>
                  <a:gd name="T5" fmla="*/ 22 h 39"/>
                </a:gdLst>
                <a:ahLst/>
                <a:cxnLst>
                  <a:cxn ang="0">
                    <a:pos x="T0" y="T1"/>
                  </a:cxn>
                  <a:cxn ang="0">
                    <a:pos x="T2" y="T3"/>
                  </a:cxn>
                  <a:cxn ang="0">
                    <a:pos x="T4" y="T5"/>
                  </a:cxn>
                </a:cxnLst>
                <a:rect l="0" t="0" r="r" b="b"/>
                <a:pathLst>
                  <a:path w="26" h="39">
                    <a:moveTo>
                      <a:pt x="6" y="22"/>
                    </a:moveTo>
                    <a:cubicBezTo>
                      <a:pt x="0" y="16"/>
                      <a:pt x="4" y="9"/>
                      <a:pt x="8" y="8"/>
                    </a:cubicBezTo>
                    <a:cubicBezTo>
                      <a:pt x="26" y="0"/>
                      <a:pt x="24" y="39"/>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1" name="Freeform 392"/>
              <p:cNvSpPr>
                <a:spLocks/>
              </p:cNvSpPr>
              <p:nvPr userDrawn="1"/>
            </p:nvSpPr>
            <p:spPr bwMode="auto">
              <a:xfrm>
                <a:off x="1022" y="2272"/>
                <a:ext cx="109" cy="239"/>
              </a:xfrm>
              <a:custGeom>
                <a:avLst/>
                <a:gdLst>
                  <a:gd name="T0" fmla="*/ 2 w 46"/>
                  <a:gd name="T1" fmla="*/ 58 h 101"/>
                  <a:gd name="T2" fmla="*/ 13 w 46"/>
                  <a:gd name="T3" fmla="*/ 22 h 101"/>
                  <a:gd name="T4" fmla="*/ 2 w 46"/>
                  <a:gd name="T5" fmla="*/ 58 h 101"/>
                </a:gdLst>
                <a:ahLst/>
                <a:cxnLst>
                  <a:cxn ang="0">
                    <a:pos x="T0" y="T1"/>
                  </a:cxn>
                  <a:cxn ang="0">
                    <a:pos x="T2" y="T3"/>
                  </a:cxn>
                  <a:cxn ang="0">
                    <a:pos x="T4" y="T5"/>
                  </a:cxn>
                </a:cxnLst>
                <a:rect l="0" t="0" r="r" b="b"/>
                <a:pathLst>
                  <a:path w="46" h="101">
                    <a:moveTo>
                      <a:pt x="2" y="58"/>
                    </a:moveTo>
                    <a:cubicBezTo>
                      <a:pt x="0" y="44"/>
                      <a:pt x="4" y="29"/>
                      <a:pt x="13" y="22"/>
                    </a:cubicBezTo>
                    <a:cubicBezTo>
                      <a:pt x="46" y="0"/>
                      <a:pt x="11" y="101"/>
                      <a:pt x="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2" name="Freeform 393"/>
              <p:cNvSpPr>
                <a:spLocks/>
              </p:cNvSpPr>
              <p:nvPr userDrawn="1"/>
            </p:nvSpPr>
            <p:spPr bwMode="auto">
              <a:xfrm>
                <a:off x="1178" y="4252"/>
                <a:ext cx="81" cy="42"/>
              </a:xfrm>
              <a:custGeom>
                <a:avLst/>
                <a:gdLst>
                  <a:gd name="T0" fmla="*/ 22 w 34"/>
                  <a:gd name="T1" fmla="*/ 18 h 18"/>
                  <a:gd name="T2" fmla="*/ 22 w 34"/>
                  <a:gd name="T3" fmla="*/ 18 h 18"/>
                </a:gdLst>
                <a:ahLst/>
                <a:cxnLst>
                  <a:cxn ang="0">
                    <a:pos x="T0" y="T1"/>
                  </a:cxn>
                  <a:cxn ang="0">
                    <a:pos x="T2" y="T3"/>
                  </a:cxn>
                </a:cxnLst>
                <a:rect l="0" t="0" r="r" b="b"/>
                <a:pathLst>
                  <a:path w="34" h="18">
                    <a:moveTo>
                      <a:pt x="22" y="18"/>
                    </a:moveTo>
                    <a:cubicBezTo>
                      <a:pt x="0" y="11"/>
                      <a:pt x="34" y="0"/>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3" name="Freeform 394"/>
              <p:cNvSpPr>
                <a:spLocks/>
              </p:cNvSpPr>
              <p:nvPr userDrawn="1"/>
            </p:nvSpPr>
            <p:spPr bwMode="auto">
              <a:xfrm>
                <a:off x="1010" y="2679"/>
                <a:ext cx="123" cy="241"/>
              </a:xfrm>
              <a:custGeom>
                <a:avLst/>
                <a:gdLst>
                  <a:gd name="T0" fmla="*/ 3 w 52"/>
                  <a:gd name="T1" fmla="*/ 58 h 102"/>
                  <a:gd name="T2" fmla="*/ 14 w 52"/>
                  <a:gd name="T3" fmla="*/ 29 h 102"/>
                  <a:gd name="T4" fmla="*/ 3 w 52"/>
                  <a:gd name="T5" fmla="*/ 58 h 102"/>
                </a:gdLst>
                <a:ahLst/>
                <a:cxnLst>
                  <a:cxn ang="0">
                    <a:pos x="T0" y="T1"/>
                  </a:cxn>
                  <a:cxn ang="0">
                    <a:pos x="T2" y="T3"/>
                  </a:cxn>
                  <a:cxn ang="0">
                    <a:pos x="T4" y="T5"/>
                  </a:cxn>
                </a:cxnLst>
                <a:rect l="0" t="0" r="r" b="b"/>
                <a:pathLst>
                  <a:path w="52" h="102">
                    <a:moveTo>
                      <a:pt x="3" y="58"/>
                    </a:moveTo>
                    <a:cubicBezTo>
                      <a:pt x="0" y="43"/>
                      <a:pt x="8" y="34"/>
                      <a:pt x="14" y="29"/>
                    </a:cubicBezTo>
                    <a:cubicBezTo>
                      <a:pt x="52" y="0"/>
                      <a:pt x="12" y="102"/>
                      <a:pt x="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4" name="Freeform 395"/>
              <p:cNvSpPr>
                <a:spLocks/>
              </p:cNvSpPr>
              <p:nvPr userDrawn="1"/>
            </p:nvSpPr>
            <p:spPr bwMode="auto">
              <a:xfrm>
                <a:off x="1017" y="3093"/>
                <a:ext cx="116" cy="165"/>
              </a:xfrm>
              <a:custGeom>
                <a:avLst/>
                <a:gdLst>
                  <a:gd name="T0" fmla="*/ 7 w 49"/>
                  <a:gd name="T1" fmla="*/ 41 h 70"/>
                  <a:gd name="T2" fmla="*/ 16 w 49"/>
                  <a:gd name="T3" fmla="*/ 17 h 70"/>
                  <a:gd name="T4" fmla="*/ 7 w 49"/>
                  <a:gd name="T5" fmla="*/ 41 h 70"/>
                </a:gdLst>
                <a:ahLst/>
                <a:cxnLst>
                  <a:cxn ang="0">
                    <a:pos x="T0" y="T1"/>
                  </a:cxn>
                  <a:cxn ang="0">
                    <a:pos x="T2" y="T3"/>
                  </a:cxn>
                  <a:cxn ang="0">
                    <a:pos x="T4" y="T5"/>
                  </a:cxn>
                </a:cxnLst>
                <a:rect l="0" t="0" r="r" b="b"/>
                <a:pathLst>
                  <a:path w="49" h="70">
                    <a:moveTo>
                      <a:pt x="7" y="41"/>
                    </a:moveTo>
                    <a:cubicBezTo>
                      <a:pt x="0" y="29"/>
                      <a:pt x="7" y="21"/>
                      <a:pt x="16" y="17"/>
                    </a:cubicBezTo>
                    <a:cubicBezTo>
                      <a:pt x="49" y="0"/>
                      <a:pt x="25" y="70"/>
                      <a:pt x="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5" name="Freeform 396"/>
              <p:cNvSpPr>
                <a:spLocks/>
              </p:cNvSpPr>
              <p:nvPr userDrawn="1"/>
            </p:nvSpPr>
            <p:spPr bwMode="auto">
              <a:xfrm>
                <a:off x="291" y="79"/>
                <a:ext cx="95" cy="160"/>
              </a:xfrm>
              <a:custGeom>
                <a:avLst/>
                <a:gdLst>
                  <a:gd name="T0" fmla="*/ 10 w 40"/>
                  <a:gd name="T1" fmla="*/ 52 h 68"/>
                  <a:gd name="T2" fmla="*/ 7 w 40"/>
                  <a:gd name="T3" fmla="*/ 13 h 68"/>
                  <a:gd name="T4" fmla="*/ 30 w 40"/>
                  <a:gd name="T5" fmla="*/ 62 h 68"/>
                  <a:gd name="T6" fmla="*/ 10 w 40"/>
                  <a:gd name="T7" fmla="*/ 52 h 68"/>
                </a:gdLst>
                <a:ahLst/>
                <a:cxnLst>
                  <a:cxn ang="0">
                    <a:pos x="T0" y="T1"/>
                  </a:cxn>
                  <a:cxn ang="0">
                    <a:pos x="T2" y="T3"/>
                  </a:cxn>
                  <a:cxn ang="0">
                    <a:pos x="T4" y="T5"/>
                  </a:cxn>
                  <a:cxn ang="0">
                    <a:pos x="T6" y="T7"/>
                  </a:cxn>
                </a:cxnLst>
                <a:rect l="0" t="0" r="r" b="b"/>
                <a:pathLst>
                  <a:path w="40" h="68">
                    <a:moveTo>
                      <a:pt x="10" y="52"/>
                    </a:moveTo>
                    <a:cubicBezTo>
                      <a:pt x="0" y="35"/>
                      <a:pt x="1" y="17"/>
                      <a:pt x="7" y="13"/>
                    </a:cubicBezTo>
                    <a:cubicBezTo>
                      <a:pt x="23" y="0"/>
                      <a:pt x="40" y="49"/>
                      <a:pt x="30" y="62"/>
                    </a:cubicBezTo>
                    <a:cubicBezTo>
                      <a:pt x="26" y="68"/>
                      <a:pt x="17" y="64"/>
                      <a:pt x="1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6" name="Freeform 397"/>
              <p:cNvSpPr>
                <a:spLocks/>
              </p:cNvSpPr>
              <p:nvPr userDrawn="1"/>
            </p:nvSpPr>
            <p:spPr bwMode="auto">
              <a:xfrm>
                <a:off x="1086" y="3457"/>
                <a:ext cx="99" cy="104"/>
              </a:xfrm>
              <a:custGeom>
                <a:avLst/>
                <a:gdLst>
                  <a:gd name="T0" fmla="*/ 3 w 42"/>
                  <a:gd name="T1" fmla="*/ 33 h 44"/>
                  <a:gd name="T2" fmla="*/ 0 w 42"/>
                  <a:gd name="T3" fmla="*/ 23 h 44"/>
                  <a:gd name="T4" fmla="*/ 20 w 42"/>
                  <a:gd name="T5" fmla="*/ 37 h 44"/>
                  <a:gd name="T6" fmla="*/ 3 w 42"/>
                  <a:gd name="T7" fmla="*/ 33 h 44"/>
                </a:gdLst>
                <a:ahLst/>
                <a:cxnLst>
                  <a:cxn ang="0">
                    <a:pos x="T0" y="T1"/>
                  </a:cxn>
                  <a:cxn ang="0">
                    <a:pos x="T2" y="T3"/>
                  </a:cxn>
                  <a:cxn ang="0">
                    <a:pos x="T4" y="T5"/>
                  </a:cxn>
                  <a:cxn ang="0">
                    <a:pos x="T6" y="T7"/>
                  </a:cxn>
                </a:cxnLst>
                <a:rect l="0" t="0" r="r" b="b"/>
                <a:pathLst>
                  <a:path w="42" h="44">
                    <a:moveTo>
                      <a:pt x="3" y="33"/>
                    </a:moveTo>
                    <a:cubicBezTo>
                      <a:pt x="1" y="29"/>
                      <a:pt x="0" y="26"/>
                      <a:pt x="0" y="23"/>
                    </a:cubicBezTo>
                    <a:cubicBezTo>
                      <a:pt x="3" y="0"/>
                      <a:pt x="42" y="23"/>
                      <a:pt x="20" y="37"/>
                    </a:cubicBezTo>
                    <a:cubicBezTo>
                      <a:pt x="9" y="44"/>
                      <a:pt x="7" y="39"/>
                      <a:pt x="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7" name="Freeform 398"/>
              <p:cNvSpPr>
                <a:spLocks/>
              </p:cNvSpPr>
              <p:nvPr userDrawn="1"/>
            </p:nvSpPr>
            <p:spPr bwMode="auto">
              <a:xfrm>
                <a:off x="490" y="502"/>
                <a:ext cx="90" cy="149"/>
              </a:xfrm>
              <a:custGeom>
                <a:avLst/>
                <a:gdLst>
                  <a:gd name="T0" fmla="*/ 17 w 38"/>
                  <a:gd name="T1" fmla="*/ 50 h 63"/>
                  <a:gd name="T2" fmla="*/ 5 w 38"/>
                  <a:gd name="T3" fmla="*/ 23 h 63"/>
                  <a:gd name="T4" fmla="*/ 22 w 38"/>
                  <a:gd name="T5" fmla="*/ 13 h 63"/>
                  <a:gd name="T6" fmla="*/ 31 w 38"/>
                  <a:gd name="T7" fmla="*/ 57 h 63"/>
                  <a:gd name="T8" fmla="*/ 17 w 38"/>
                  <a:gd name="T9" fmla="*/ 50 h 63"/>
                </a:gdLst>
                <a:ahLst/>
                <a:cxnLst>
                  <a:cxn ang="0">
                    <a:pos x="T0" y="T1"/>
                  </a:cxn>
                  <a:cxn ang="0">
                    <a:pos x="T2" y="T3"/>
                  </a:cxn>
                  <a:cxn ang="0">
                    <a:pos x="T4" y="T5"/>
                  </a:cxn>
                  <a:cxn ang="0">
                    <a:pos x="T6" y="T7"/>
                  </a:cxn>
                  <a:cxn ang="0">
                    <a:pos x="T8" y="T9"/>
                  </a:cxn>
                </a:cxnLst>
                <a:rect l="0" t="0" r="r" b="b"/>
                <a:pathLst>
                  <a:path w="38" h="63">
                    <a:moveTo>
                      <a:pt x="17" y="50"/>
                    </a:moveTo>
                    <a:cubicBezTo>
                      <a:pt x="9" y="40"/>
                      <a:pt x="6" y="28"/>
                      <a:pt x="5" y="23"/>
                    </a:cubicBezTo>
                    <a:cubicBezTo>
                      <a:pt x="0" y="0"/>
                      <a:pt x="12" y="4"/>
                      <a:pt x="22" y="13"/>
                    </a:cubicBezTo>
                    <a:cubicBezTo>
                      <a:pt x="33" y="22"/>
                      <a:pt x="38" y="47"/>
                      <a:pt x="31" y="57"/>
                    </a:cubicBezTo>
                    <a:cubicBezTo>
                      <a:pt x="30" y="58"/>
                      <a:pt x="27" y="63"/>
                      <a:pt x="1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8" name="Freeform 399"/>
              <p:cNvSpPr>
                <a:spLocks/>
              </p:cNvSpPr>
              <p:nvPr userDrawn="1"/>
            </p:nvSpPr>
            <p:spPr bwMode="auto">
              <a:xfrm>
                <a:off x="873" y="1321"/>
                <a:ext cx="61" cy="139"/>
              </a:xfrm>
              <a:custGeom>
                <a:avLst/>
                <a:gdLst>
                  <a:gd name="T0" fmla="*/ 9 w 26"/>
                  <a:gd name="T1" fmla="*/ 45 h 59"/>
                  <a:gd name="T2" fmla="*/ 1 w 26"/>
                  <a:gd name="T3" fmla="*/ 19 h 59"/>
                  <a:gd name="T4" fmla="*/ 3 w 26"/>
                  <a:gd name="T5" fmla="*/ 0 h 59"/>
                  <a:gd name="T6" fmla="*/ 18 w 26"/>
                  <a:gd name="T7" fmla="*/ 53 h 59"/>
                  <a:gd name="T8" fmla="*/ 9 w 26"/>
                  <a:gd name="T9" fmla="*/ 45 h 59"/>
                </a:gdLst>
                <a:ahLst/>
                <a:cxnLst>
                  <a:cxn ang="0">
                    <a:pos x="T0" y="T1"/>
                  </a:cxn>
                  <a:cxn ang="0">
                    <a:pos x="T2" y="T3"/>
                  </a:cxn>
                  <a:cxn ang="0">
                    <a:pos x="T4" y="T5"/>
                  </a:cxn>
                  <a:cxn ang="0">
                    <a:pos x="T6" y="T7"/>
                  </a:cxn>
                  <a:cxn ang="0">
                    <a:pos x="T8" y="T9"/>
                  </a:cxn>
                </a:cxnLst>
                <a:rect l="0" t="0" r="r" b="b"/>
                <a:pathLst>
                  <a:path w="26" h="59">
                    <a:moveTo>
                      <a:pt x="9" y="45"/>
                    </a:moveTo>
                    <a:cubicBezTo>
                      <a:pt x="4" y="35"/>
                      <a:pt x="2" y="24"/>
                      <a:pt x="1" y="19"/>
                    </a:cubicBezTo>
                    <a:cubicBezTo>
                      <a:pt x="1" y="12"/>
                      <a:pt x="0" y="6"/>
                      <a:pt x="3" y="0"/>
                    </a:cubicBezTo>
                    <a:cubicBezTo>
                      <a:pt x="19" y="8"/>
                      <a:pt x="26" y="39"/>
                      <a:pt x="18" y="53"/>
                    </a:cubicBezTo>
                    <a:cubicBezTo>
                      <a:pt x="17" y="54"/>
                      <a:pt x="15" y="59"/>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9" name="Freeform 400"/>
              <p:cNvSpPr>
                <a:spLocks/>
              </p:cNvSpPr>
              <p:nvPr userDrawn="1"/>
            </p:nvSpPr>
            <p:spPr bwMode="auto">
              <a:xfrm>
                <a:off x="703" y="914"/>
                <a:ext cx="75" cy="142"/>
              </a:xfrm>
              <a:custGeom>
                <a:avLst/>
                <a:gdLst>
                  <a:gd name="T0" fmla="*/ 18 w 32"/>
                  <a:gd name="T1" fmla="*/ 47 h 60"/>
                  <a:gd name="T2" fmla="*/ 6 w 32"/>
                  <a:gd name="T3" fmla="*/ 20 h 60"/>
                  <a:gd name="T4" fmla="*/ 18 w 32"/>
                  <a:gd name="T5" fmla="*/ 10 h 60"/>
                  <a:gd name="T6" fmla="*/ 28 w 32"/>
                  <a:gd name="T7" fmla="*/ 53 h 60"/>
                  <a:gd name="T8" fmla="*/ 18 w 32"/>
                  <a:gd name="T9" fmla="*/ 47 h 60"/>
                </a:gdLst>
                <a:ahLst/>
                <a:cxnLst>
                  <a:cxn ang="0">
                    <a:pos x="T0" y="T1"/>
                  </a:cxn>
                  <a:cxn ang="0">
                    <a:pos x="T2" y="T3"/>
                  </a:cxn>
                  <a:cxn ang="0">
                    <a:pos x="T4" y="T5"/>
                  </a:cxn>
                  <a:cxn ang="0">
                    <a:pos x="T6" y="T7"/>
                  </a:cxn>
                  <a:cxn ang="0">
                    <a:pos x="T8" y="T9"/>
                  </a:cxn>
                </a:cxnLst>
                <a:rect l="0" t="0" r="r" b="b"/>
                <a:pathLst>
                  <a:path w="32" h="60">
                    <a:moveTo>
                      <a:pt x="18" y="47"/>
                    </a:moveTo>
                    <a:cubicBezTo>
                      <a:pt x="11" y="37"/>
                      <a:pt x="8" y="25"/>
                      <a:pt x="6" y="20"/>
                    </a:cubicBezTo>
                    <a:cubicBezTo>
                      <a:pt x="0" y="0"/>
                      <a:pt x="8" y="1"/>
                      <a:pt x="18" y="10"/>
                    </a:cubicBezTo>
                    <a:cubicBezTo>
                      <a:pt x="28" y="19"/>
                      <a:pt x="32" y="43"/>
                      <a:pt x="28" y="53"/>
                    </a:cubicBezTo>
                    <a:cubicBezTo>
                      <a:pt x="27" y="55"/>
                      <a:pt x="26" y="60"/>
                      <a:pt x="1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0" name="Freeform 401"/>
              <p:cNvSpPr>
                <a:spLocks/>
              </p:cNvSpPr>
              <p:nvPr userDrawn="1"/>
            </p:nvSpPr>
            <p:spPr bwMode="auto">
              <a:xfrm>
                <a:off x="989" y="1692"/>
                <a:ext cx="57" cy="213"/>
              </a:xfrm>
              <a:custGeom>
                <a:avLst/>
                <a:gdLst>
                  <a:gd name="T0" fmla="*/ 4 w 24"/>
                  <a:gd name="T1" fmla="*/ 59 h 90"/>
                  <a:gd name="T2" fmla="*/ 20 w 24"/>
                  <a:gd name="T3" fmla="*/ 32 h 90"/>
                  <a:gd name="T4" fmla="*/ 4 w 24"/>
                  <a:gd name="T5" fmla="*/ 59 h 90"/>
                </a:gdLst>
                <a:ahLst/>
                <a:cxnLst>
                  <a:cxn ang="0">
                    <a:pos x="T0" y="T1"/>
                  </a:cxn>
                  <a:cxn ang="0">
                    <a:pos x="T2" y="T3"/>
                  </a:cxn>
                  <a:cxn ang="0">
                    <a:pos x="T4" y="T5"/>
                  </a:cxn>
                </a:cxnLst>
                <a:rect l="0" t="0" r="r" b="b"/>
                <a:pathLst>
                  <a:path w="24" h="90">
                    <a:moveTo>
                      <a:pt x="4" y="59"/>
                    </a:moveTo>
                    <a:cubicBezTo>
                      <a:pt x="0" y="44"/>
                      <a:pt x="13" y="0"/>
                      <a:pt x="20" y="32"/>
                    </a:cubicBezTo>
                    <a:cubicBezTo>
                      <a:pt x="24" y="46"/>
                      <a:pt x="11" y="90"/>
                      <a:pt x="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1" name="Freeform 402"/>
              <p:cNvSpPr>
                <a:spLocks/>
              </p:cNvSpPr>
              <p:nvPr userDrawn="1"/>
            </p:nvSpPr>
            <p:spPr bwMode="auto">
              <a:xfrm>
                <a:off x="1145" y="3828"/>
                <a:ext cx="54" cy="57"/>
              </a:xfrm>
              <a:custGeom>
                <a:avLst/>
                <a:gdLst>
                  <a:gd name="T0" fmla="*/ 4 w 23"/>
                  <a:gd name="T1" fmla="*/ 3 h 24"/>
                  <a:gd name="T2" fmla="*/ 19 w 23"/>
                  <a:gd name="T3" fmla="*/ 1 h 24"/>
                  <a:gd name="T4" fmla="*/ 21 w 23"/>
                  <a:gd name="T5" fmla="*/ 17 h 24"/>
                  <a:gd name="T6" fmla="*/ 4 w 23"/>
                  <a:gd name="T7" fmla="*/ 3 h 24"/>
                </a:gdLst>
                <a:ahLst/>
                <a:cxnLst>
                  <a:cxn ang="0">
                    <a:pos x="T0" y="T1"/>
                  </a:cxn>
                  <a:cxn ang="0">
                    <a:pos x="T2" y="T3"/>
                  </a:cxn>
                  <a:cxn ang="0">
                    <a:pos x="T4" y="T5"/>
                  </a:cxn>
                  <a:cxn ang="0">
                    <a:pos x="T6" y="T7"/>
                  </a:cxn>
                </a:cxnLst>
                <a:rect l="0" t="0" r="r" b="b"/>
                <a:pathLst>
                  <a:path w="23" h="24">
                    <a:moveTo>
                      <a:pt x="4" y="3"/>
                    </a:moveTo>
                    <a:cubicBezTo>
                      <a:pt x="8" y="0"/>
                      <a:pt x="14" y="0"/>
                      <a:pt x="19" y="1"/>
                    </a:cubicBezTo>
                    <a:cubicBezTo>
                      <a:pt x="21" y="5"/>
                      <a:pt x="23" y="12"/>
                      <a:pt x="21" y="17"/>
                    </a:cubicBezTo>
                    <a:cubicBezTo>
                      <a:pt x="12" y="24"/>
                      <a:pt x="0" y="15"/>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2" name="Freeform 403"/>
              <p:cNvSpPr>
                <a:spLocks/>
              </p:cNvSpPr>
              <p:nvPr userDrawn="1"/>
            </p:nvSpPr>
            <p:spPr bwMode="auto">
              <a:xfrm>
                <a:off x="1043" y="2123"/>
                <a:ext cx="100" cy="243"/>
              </a:xfrm>
              <a:custGeom>
                <a:avLst/>
                <a:gdLst>
                  <a:gd name="T0" fmla="*/ 3 w 42"/>
                  <a:gd name="T1" fmla="*/ 59 h 103"/>
                  <a:gd name="T2" fmla="*/ 12 w 42"/>
                  <a:gd name="T3" fmla="*/ 23 h 103"/>
                  <a:gd name="T4" fmla="*/ 3 w 42"/>
                  <a:gd name="T5" fmla="*/ 59 h 103"/>
                </a:gdLst>
                <a:ahLst/>
                <a:cxnLst>
                  <a:cxn ang="0">
                    <a:pos x="T0" y="T1"/>
                  </a:cxn>
                  <a:cxn ang="0">
                    <a:pos x="T2" y="T3"/>
                  </a:cxn>
                  <a:cxn ang="0">
                    <a:pos x="T4" y="T5"/>
                  </a:cxn>
                </a:cxnLst>
                <a:rect l="0" t="0" r="r" b="b"/>
                <a:pathLst>
                  <a:path w="42" h="103">
                    <a:moveTo>
                      <a:pt x="3" y="59"/>
                    </a:moveTo>
                    <a:cubicBezTo>
                      <a:pt x="0" y="46"/>
                      <a:pt x="4" y="30"/>
                      <a:pt x="12" y="23"/>
                    </a:cubicBezTo>
                    <a:cubicBezTo>
                      <a:pt x="42" y="0"/>
                      <a:pt x="13" y="103"/>
                      <a:pt x="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3" name="Freeform 404"/>
              <p:cNvSpPr>
                <a:spLocks/>
              </p:cNvSpPr>
              <p:nvPr userDrawn="1"/>
            </p:nvSpPr>
            <p:spPr bwMode="auto">
              <a:xfrm>
                <a:off x="1211" y="4164"/>
                <a:ext cx="38" cy="43"/>
              </a:xfrm>
              <a:custGeom>
                <a:avLst/>
                <a:gdLst>
                  <a:gd name="T0" fmla="*/ 4 w 16"/>
                  <a:gd name="T1" fmla="*/ 1 h 18"/>
                  <a:gd name="T2" fmla="*/ 13 w 16"/>
                  <a:gd name="T3" fmla="*/ 0 h 18"/>
                  <a:gd name="T4" fmla="*/ 16 w 16"/>
                  <a:gd name="T5" fmla="*/ 10 h 18"/>
                  <a:gd name="T6" fmla="*/ 4 w 16"/>
                  <a:gd name="T7" fmla="*/ 1 h 18"/>
                </a:gdLst>
                <a:ahLst/>
                <a:cxnLst>
                  <a:cxn ang="0">
                    <a:pos x="T0" y="T1"/>
                  </a:cxn>
                  <a:cxn ang="0">
                    <a:pos x="T2" y="T3"/>
                  </a:cxn>
                  <a:cxn ang="0">
                    <a:pos x="T4" y="T5"/>
                  </a:cxn>
                  <a:cxn ang="0">
                    <a:pos x="T6" y="T7"/>
                  </a:cxn>
                </a:cxnLst>
                <a:rect l="0" t="0" r="r" b="b"/>
                <a:pathLst>
                  <a:path w="16" h="18">
                    <a:moveTo>
                      <a:pt x="4" y="1"/>
                    </a:moveTo>
                    <a:cubicBezTo>
                      <a:pt x="7" y="0"/>
                      <a:pt x="10" y="0"/>
                      <a:pt x="13" y="0"/>
                    </a:cubicBezTo>
                    <a:cubicBezTo>
                      <a:pt x="15" y="2"/>
                      <a:pt x="16" y="6"/>
                      <a:pt x="16" y="10"/>
                    </a:cubicBezTo>
                    <a:cubicBezTo>
                      <a:pt x="10" y="18"/>
                      <a:pt x="0" y="9"/>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4" name="Freeform 405"/>
              <p:cNvSpPr>
                <a:spLocks/>
              </p:cNvSpPr>
              <p:nvPr userDrawn="1"/>
            </p:nvSpPr>
            <p:spPr bwMode="auto">
              <a:xfrm>
                <a:off x="1043" y="2534"/>
                <a:ext cx="119" cy="251"/>
              </a:xfrm>
              <a:custGeom>
                <a:avLst/>
                <a:gdLst>
                  <a:gd name="T0" fmla="*/ 3 w 50"/>
                  <a:gd name="T1" fmla="*/ 62 h 106"/>
                  <a:gd name="T2" fmla="*/ 14 w 50"/>
                  <a:gd name="T3" fmla="*/ 31 h 106"/>
                  <a:gd name="T4" fmla="*/ 3 w 50"/>
                  <a:gd name="T5" fmla="*/ 62 h 106"/>
                </a:gdLst>
                <a:ahLst/>
                <a:cxnLst>
                  <a:cxn ang="0">
                    <a:pos x="T0" y="T1"/>
                  </a:cxn>
                  <a:cxn ang="0">
                    <a:pos x="T2" y="T3"/>
                  </a:cxn>
                  <a:cxn ang="0">
                    <a:pos x="T4" y="T5"/>
                  </a:cxn>
                </a:cxnLst>
                <a:rect l="0" t="0" r="r" b="b"/>
                <a:pathLst>
                  <a:path w="50" h="106">
                    <a:moveTo>
                      <a:pt x="3" y="62"/>
                    </a:moveTo>
                    <a:cubicBezTo>
                      <a:pt x="0" y="47"/>
                      <a:pt x="7" y="36"/>
                      <a:pt x="14" y="31"/>
                    </a:cubicBezTo>
                    <a:cubicBezTo>
                      <a:pt x="50" y="0"/>
                      <a:pt x="12" y="106"/>
                      <a:pt x="3"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3" name="Group 607"/>
            <p:cNvGrpSpPr>
              <a:grpSpLocks/>
            </p:cNvGrpSpPr>
            <p:nvPr userDrawn="1"/>
          </p:nvGrpSpPr>
          <p:grpSpPr bwMode="auto">
            <a:xfrm>
              <a:off x="263" y="17"/>
              <a:ext cx="1528" cy="4237"/>
              <a:chOff x="263" y="17"/>
              <a:chExt cx="1528" cy="4237"/>
            </a:xfrm>
            <a:grpFill/>
          </p:grpSpPr>
          <p:sp>
            <p:nvSpPr>
              <p:cNvPr id="1995" name="Freeform 407"/>
              <p:cNvSpPr>
                <a:spLocks/>
              </p:cNvSpPr>
              <p:nvPr userDrawn="1"/>
            </p:nvSpPr>
            <p:spPr bwMode="auto">
              <a:xfrm>
                <a:off x="1039" y="2953"/>
                <a:ext cx="92" cy="187"/>
              </a:xfrm>
              <a:custGeom>
                <a:avLst/>
                <a:gdLst>
                  <a:gd name="T0" fmla="*/ 6 w 39"/>
                  <a:gd name="T1" fmla="*/ 52 h 79"/>
                  <a:gd name="T2" fmla="*/ 11 w 39"/>
                  <a:gd name="T3" fmla="*/ 27 h 79"/>
                  <a:gd name="T4" fmla="*/ 6 w 39"/>
                  <a:gd name="T5" fmla="*/ 52 h 79"/>
                </a:gdLst>
                <a:ahLst/>
                <a:cxnLst>
                  <a:cxn ang="0">
                    <a:pos x="T0" y="T1"/>
                  </a:cxn>
                  <a:cxn ang="0">
                    <a:pos x="T2" y="T3"/>
                  </a:cxn>
                  <a:cxn ang="0">
                    <a:pos x="T4" y="T5"/>
                  </a:cxn>
                </a:cxnLst>
                <a:rect l="0" t="0" r="r" b="b"/>
                <a:pathLst>
                  <a:path w="39" h="79">
                    <a:moveTo>
                      <a:pt x="6" y="52"/>
                    </a:moveTo>
                    <a:cubicBezTo>
                      <a:pt x="0" y="42"/>
                      <a:pt x="7" y="30"/>
                      <a:pt x="11" y="27"/>
                    </a:cubicBezTo>
                    <a:cubicBezTo>
                      <a:pt x="39" y="0"/>
                      <a:pt x="36" y="79"/>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6" name="Freeform 408"/>
              <p:cNvSpPr>
                <a:spLocks/>
              </p:cNvSpPr>
              <p:nvPr userDrawn="1"/>
            </p:nvSpPr>
            <p:spPr bwMode="auto">
              <a:xfrm>
                <a:off x="263" y="19"/>
                <a:ext cx="78" cy="86"/>
              </a:xfrm>
              <a:custGeom>
                <a:avLst/>
                <a:gdLst>
                  <a:gd name="T0" fmla="*/ 0 w 33"/>
                  <a:gd name="T1" fmla="*/ 0 h 36"/>
                  <a:gd name="T2" fmla="*/ 7 w 33"/>
                  <a:gd name="T3" fmla="*/ 19 h 36"/>
                  <a:gd name="T4" fmla="*/ 26 w 33"/>
                  <a:gd name="T5" fmla="*/ 28 h 36"/>
                  <a:gd name="T6" fmla="*/ 29 w 33"/>
                  <a:gd name="T7" fmla="*/ 0 h 36"/>
                  <a:gd name="T8" fmla="*/ 0 w 33"/>
                  <a:gd name="T9" fmla="*/ 0 h 36"/>
                </a:gdLst>
                <a:ahLst/>
                <a:cxnLst>
                  <a:cxn ang="0">
                    <a:pos x="T0" y="T1"/>
                  </a:cxn>
                  <a:cxn ang="0">
                    <a:pos x="T2" y="T3"/>
                  </a:cxn>
                  <a:cxn ang="0">
                    <a:pos x="T4" y="T5"/>
                  </a:cxn>
                  <a:cxn ang="0">
                    <a:pos x="T6" y="T7"/>
                  </a:cxn>
                  <a:cxn ang="0">
                    <a:pos x="T8" y="T9"/>
                  </a:cxn>
                </a:cxnLst>
                <a:rect l="0" t="0" r="r" b="b"/>
                <a:pathLst>
                  <a:path w="33" h="36">
                    <a:moveTo>
                      <a:pt x="0" y="0"/>
                    </a:moveTo>
                    <a:cubicBezTo>
                      <a:pt x="1" y="6"/>
                      <a:pt x="3" y="13"/>
                      <a:pt x="7" y="19"/>
                    </a:cubicBezTo>
                    <a:cubicBezTo>
                      <a:pt x="17" y="36"/>
                      <a:pt x="22" y="32"/>
                      <a:pt x="26" y="28"/>
                    </a:cubicBezTo>
                    <a:cubicBezTo>
                      <a:pt x="33" y="20"/>
                      <a:pt x="33" y="9"/>
                      <a:pt x="29" y="0"/>
                    </a:cubicBezTo>
                    <a:cubicBezTo>
                      <a:pt x="20" y="0"/>
                      <a:pt x="1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7" name="Freeform 409"/>
              <p:cNvSpPr>
                <a:spLocks/>
              </p:cNvSpPr>
              <p:nvPr userDrawn="1"/>
            </p:nvSpPr>
            <p:spPr bwMode="auto">
              <a:xfrm>
                <a:off x="1102" y="3339"/>
                <a:ext cx="102" cy="108"/>
              </a:xfrm>
              <a:custGeom>
                <a:avLst/>
                <a:gdLst>
                  <a:gd name="T0" fmla="*/ 3 w 43"/>
                  <a:gd name="T1" fmla="*/ 35 h 46"/>
                  <a:gd name="T2" fmla="*/ 0 w 43"/>
                  <a:gd name="T3" fmla="*/ 25 h 46"/>
                  <a:gd name="T4" fmla="*/ 20 w 43"/>
                  <a:gd name="T5" fmla="*/ 38 h 46"/>
                  <a:gd name="T6" fmla="*/ 3 w 43"/>
                  <a:gd name="T7" fmla="*/ 35 h 46"/>
                </a:gdLst>
                <a:ahLst/>
                <a:cxnLst>
                  <a:cxn ang="0">
                    <a:pos x="T0" y="T1"/>
                  </a:cxn>
                  <a:cxn ang="0">
                    <a:pos x="T2" y="T3"/>
                  </a:cxn>
                  <a:cxn ang="0">
                    <a:pos x="T4" y="T5"/>
                  </a:cxn>
                  <a:cxn ang="0">
                    <a:pos x="T6" y="T7"/>
                  </a:cxn>
                </a:cxnLst>
                <a:rect l="0" t="0" r="r" b="b"/>
                <a:pathLst>
                  <a:path w="43" h="46">
                    <a:moveTo>
                      <a:pt x="3" y="35"/>
                    </a:moveTo>
                    <a:cubicBezTo>
                      <a:pt x="1" y="31"/>
                      <a:pt x="0" y="28"/>
                      <a:pt x="0" y="25"/>
                    </a:cubicBezTo>
                    <a:cubicBezTo>
                      <a:pt x="4" y="0"/>
                      <a:pt x="43" y="22"/>
                      <a:pt x="20" y="38"/>
                    </a:cubicBezTo>
                    <a:cubicBezTo>
                      <a:pt x="9" y="46"/>
                      <a:pt x="7" y="41"/>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8" name="Freeform 410"/>
              <p:cNvSpPr>
                <a:spLocks/>
              </p:cNvSpPr>
              <p:nvPr userDrawn="1"/>
            </p:nvSpPr>
            <p:spPr bwMode="auto">
              <a:xfrm>
                <a:off x="435" y="332"/>
                <a:ext cx="126" cy="175"/>
              </a:xfrm>
              <a:custGeom>
                <a:avLst/>
                <a:gdLst>
                  <a:gd name="T0" fmla="*/ 18 w 53"/>
                  <a:gd name="T1" fmla="*/ 61 h 74"/>
                  <a:gd name="T2" fmla="*/ 7 w 53"/>
                  <a:gd name="T3" fmla="*/ 33 h 74"/>
                  <a:gd name="T4" fmla="*/ 32 w 53"/>
                  <a:gd name="T5" fmla="*/ 68 h 74"/>
                  <a:gd name="T6" fmla="*/ 18 w 53"/>
                  <a:gd name="T7" fmla="*/ 61 h 74"/>
                </a:gdLst>
                <a:ahLst/>
                <a:cxnLst>
                  <a:cxn ang="0">
                    <a:pos x="T0" y="T1"/>
                  </a:cxn>
                  <a:cxn ang="0">
                    <a:pos x="T2" y="T3"/>
                  </a:cxn>
                  <a:cxn ang="0">
                    <a:pos x="T4" y="T5"/>
                  </a:cxn>
                  <a:cxn ang="0">
                    <a:pos x="T6" y="T7"/>
                  </a:cxn>
                </a:cxnLst>
                <a:rect l="0" t="0" r="r" b="b"/>
                <a:pathLst>
                  <a:path w="53" h="74">
                    <a:moveTo>
                      <a:pt x="18" y="61"/>
                    </a:moveTo>
                    <a:cubicBezTo>
                      <a:pt x="11" y="50"/>
                      <a:pt x="8" y="39"/>
                      <a:pt x="7" y="33"/>
                    </a:cubicBezTo>
                    <a:cubicBezTo>
                      <a:pt x="0" y="0"/>
                      <a:pt x="53" y="42"/>
                      <a:pt x="32" y="68"/>
                    </a:cubicBezTo>
                    <a:cubicBezTo>
                      <a:pt x="31" y="69"/>
                      <a:pt x="28" y="74"/>
                      <a:pt x="1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9" name="Freeform 411"/>
              <p:cNvSpPr>
                <a:spLocks/>
              </p:cNvSpPr>
              <p:nvPr userDrawn="1"/>
            </p:nvSpPr>
            <p:spPr bwMode="auto">
              <a:xfrm>
                <a:off x="1157" y="3703"/>
                <a:ext cx="83" cy="114"/>
              </a:xfrm>
              <a:custGeom>
                <a:avLst/>
                <a:gdLst>
                  <a:gd name="T0" fmla="*/ 4 w 35"/>
                  <a:gd name="T1" fmla="*/ 24 h 48"/>
                  <a:gd name="T2" fmla="*/ 9 w 35"/>
                  <a:gd name="T3" fmla="*/ 8 h 48"/>
                  <a:gd name="T4" fmla="*/ 4 w 35"/>
                  <a:gd name="T5" fmla="*/ 24 h 48"/>
                </a:gdLst>
                <a:ahLst/>
                <a:cxnLst>
                  <a:cxn ang="0">
                    <a:pos x="T0" y="T1"/>
                  </a:cxn>
                  <a:cxn ang="0">
                    <a:pos x="T2" y="T3"/>
                  </a:cxn>
                  <a:cxn ang="0">
                    <a:pos x="T4" y="T5"/>
                  </a:cxn>
                </a:cxnLst>
                <a:rect l="0" t="0" r="r" b="b"/>
                <a:pathLst>
                  <a:path w="35" h="48">
                    <a:moveTo>
                      <a:pt x="4" y="24"/>
                    </a:moveTo>
                    <a:cubicBezTo>
                      <a:pt x="0" y="17"/>
                      <a:pt x="1" y="10"/>
                      <a:pt x="9" y="8"/>
                    </a:cubicBezTo>
                    <a:cubicBezTo>
                      <a:pt x="35" y="0"/>
                      <a:pt x="17" y="48"/>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0" name="Freeform 412"/>
              <p:cNvSpPr>
                <a:spLocks/>
              </p:cNvSpPr>
              <p:nvPr userDrawn="1"/>
            </p:nvSpPr>
            <p:spPr bwMode="auto">
              <a:xfrm>
                <a:off x="837" y="1176"/>
                <a:ext cx="55" cy="133"/>
              </a:xfrm>
              <a:custGeom>
                <a:avLst/>
                <a:gdLst>
                  <a:gd name="T0" fmla="*/ 9 w 23"/>
                  <a:gd name="T1" fmla="*/ 44 h 56"/>
                  <a:gd name="T2" fmla="*/ 3 w 23"/>
                  <a:gd name="T3" fmla="*/ 5 h 56"/>
                  <a:gd name="T4" fmla="*/ 19 w 23"/>
                  <a:gd name="T5" fmla="*/ 51 h 56"/>
                  <a:gd name="T6" fmla="*/ 9 w 23"/>
                  <a:gd name="T7" fmla="*/ 44 h 56"/>
                </a:gdLst>
                <a:ahLst/>
                <a:cxnLst>
                  <a:cxn ang="0">
                    <a:pos x="T0" y="T1"/>
                  </a:cxn>
                  <a:cxn ang="0">
                    <a:pos x="T2" y="T3"/>
                  </a:cxn>
                  <a:cxn ang="0">
                    <a:pos x="T4" y="T5"/>
                  </a:cxn>
                  <a:cxn ang="0">
                    <a:pos x="T6" y="T7"/>
                  </a:cxn>
                </a:cxnLst>
                <a:rect l="0" t="0" r="r" b="b"/>
                <a:pathLst>
                  <a:path w="23" h="56">
                    <a:moveTo>
                      <a:pt x="9" y="44"/>
                    </a:moveTo>
                    <a:cubicBezTo>
                      <a:pt x="2" y="27"/>
                      <a:pt x="0" y="7"/>
                      <a:pt x="3" y="5"/>
                    </a:cubicBezTo>
                    <a:cubicBezTo>
                      <a:pt x="8" y="0"/>
                      <a:pt x="23" y="39"/>
                      <a:pt x="19" y="51"/>
                    </a:cubicBezTo>
                    <a:cubicBezTo>
                      <a:pt x="18" y="56"/>
                      <a:pt x="14" y="55"/>
                      <a:pt x="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1" name="Freeform 413"/>
              <p:cNvSpPr>
                <a:spLocks/>
              </p:cNvSpPr>
              <p:nvPr userDrawn="1"/>
            </p:nvSpPr>
            <p:spPr bwMode="auto">
              <a:xfrm>
                <a:off x="660" y="767"/>
                <a:ext cx="71" cy="144"/>
              </a:xfrm>
              <a:custGeom>
                <a:avLst/>
                <a:gdLst>
                  <a:gd name="T0" fmla="*/ 14 w 30"/>
                  <a:gd name="T1" fmla="*/ 49 h 61"/>
                  <a:gd name="T2" fmla="*/ 4 w 30"/>
                  <a:gd name="T3" fmla="*/ 9 h 61"/>
                  <a:gd name="T4" fmla="*/ 26 w 30"/>
                  <a:gd name="T5" fmla="*/ 55 h 61"/>
                  <a:gd name="T6" fmla="*/ 14 w 30"/>
                  <a:gd name="T7" fmla="*/ 49 h 61"/>
                </a:gdLst>
                <a:ahLst/>
                <a:cxnLst>
                  <a:cxn ang="0">
                    <a:pos x="T0" y="T1"/>
                  </a:cxn>
                  <a:cxn ang="0">
                    <a:pos x="T2" y="T3"/>
                  </a:cxn>
                  <a:cxn ang="0">
                    <a:pos x="T4" y="T5"/>
                  </a:cxn>
                  <a:cxn ang="0">
                    <a:pos x="T6" y="T7"/>
                  </a:cxn>
                </a:cxnLst>
                <a:rect l="0" t="0" r="r" b="b"/>
                <a:pathLst>
                  <a:path w="30" h="61">
                    <a:moveTo>
                      <a:pt x="14" y="49"/>
                    </a:moveTo>
                    <a:cubicBezTo>
                      <a:pt x="2" y="31"/>
                      <a:pt x="0" y="13"/>
                      <a:pt x="4" y="9"/>
                    </a:cubicBezTo>
                    <a:cubicBezTo>
                      <a:pt x="12" y="0"/>
                      <a:pt x="30" y="44"/>
                      <a:pt x="26" y="55"/>
                    </a:cubicBezTo>
                    <a:cubicBezTo>
                      <a:pt x="25" y="61"/>
                      <a:pt x="21" y="60"/>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2" name="Freeform 414"/>
              <p:cNvSpPr>
                <a:spLocks/>
              </p:cNvSpPr>
              <p:nvPr userDrawn="1"/>
            </p:nvSpPr>
            <p:spPr bwMode="auto">
              <a:xfrm>
                <a:off x="975" y="1543"/>
                <a:ext cx="52" cy="215"/>
              </a:xfrm>
              <a:custGeom>
                <a:avLst/>
                <a:gdLst>
                  <a:gd name="T0" fmla="*/ 4 w 22"/>
                  <a:gd name="T1" fmla="*/ 60 h 91"/>
                  <a:gd name="T2" fmla="*/ 18 w 22"/>
                  <a:gd name="T3" fmla="*/ 33 h 91"/>
                  <a:gd name="T4" fmla="*/ 4 w 22"/>
                  <a:gd name="T5" fmla="*/ 60 h 91"/>
                </a:gdLst>
                <a:ahLst/>
                <a:cxnLst>
                  <a:cxn ang="0">
                    <a:pos x="T0" y="T1"/>
                  </a:cxn>
                  <a:cxn ang="0">
                    <a:pos x="T2" y="T3"/>
                  </a:cxn>
                  <a:cxn ang="0">
                    <a:pos x="T4" y="T5"/>
                  </a:cxn>
                </a:cxnLst>
                <a:rect l="0" t="0" r="r" b="b"/>
                <a:pathLst>
                  <a:path w="22" h="91">
                    <a:moveTo>
                      <a:pt x="4" y="60"/>
                    </a:moveTo>
                    <a:cubicBezTo>
                      <a:pt x="0" y="46"/>
                      <a:pt x="9" y="0"/>
                      <a:pt x="18" y="33"/>
                    </a:cubicBezTo>
                    <a:cubicBezTo>
                      <a:pt x="22" y="46"/>
                      <a:pt x="13" y="91"/>
                      <a:pt x="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3" name="Freeform 415"/>
              <p:cNvSpPr>
                <a:spLocks/>
              </p:cNvSpPr>
              <p:nvPr userDrawn="1"/>
            </p:nvSpPr>
            <p:spPr bwMode="auto">
              <a:xfrm>
                <a:off x="1223" y="4058"/>
                <a:ext cx="45" cy="40"/>
              </a:xfrm>
              <a:custGeom>
                <a:avLst/>
                <a:gdLst>
                  <a:gd name="T0" fmla="*/ 10 w 19"/>
                  <a:gd name="T1" fmla="*/ 0 h 17"/>
                  <a:gd name="T2" fmla="*/ 13 w 19"/>
                  <a:gd name="T3" fmla="*/ 16 h 17"/>
                  <a:gd name="T4" fmla="*/ 10 w 19"/>
                  <a:gd name="T5" fmla="*/ 0 h 17"/>
                </a:gdLst>
                <a:ahLst/>
                <a:cxnLst>
                  <a:cxn ang="0">
                    <a:pos x="T0" y="T1"/>
                  </a:cxn>
                  <a:cxn ang="0">
                    <a:pos x="T2" y="T3"/>
                  </a:cxn>
                  <a:cxn ang="0">
                    <a:pos x="T4" y="T5"/>
                  </a:cxn>
                </a:cxnLst>
                <a:rect l="0" t="0" r="r" b="b"/>
                <a:pathLst>
                  <a:path w="19" h="17">
                    <a:moveTo>
                      <a:pt x="10" y="0"/>
                    </a:moveTo>
                    <a:cubicBezTo>
                      <a:pt x="18" y="3"/>
                      <a:pt x="19" y="12"/>
                      <a:pt x="13" y="16"/>
                    </a:cubicBezTo>
                    <a:cubicBezTo>
                      <a:pt x="2" y="17"/>
                      <a:pt x="0" y="2"/>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4" name="Freeform 416"/>
              <p:cNvSpPr>
                <a:spLocks/>
              </p:cNvSpPr>
              <p:nvPr userDrawn="1"/>
            </p:nvSpPr>
            <p:spPr bwMode="auto">
              <a:xfrm>
                <a:off x="1055" y="1971"/>
                <a:ext cx="90" cy="246"/>
              </a:xfrm>
              <a:custGeom>
                <a:avLst/>
                <a:gdLst>
                  <a:gd name="T0" fmla="*/ 4 w 38"/>
                  <a:gd name="T1" fmla="*/ 61 h 104"/>
                  <a:gd name="T2" fmla="*/ 10 w 38"/>
                  <a:gd name="T3" fmla="*/ 25 h 104"/>
                  <a:gd name="T4" fmla="*/ 4 w 38"/>
                  <a:gd name="T5" fmla="*/ 61 h 104"/>
                </a:gdLst>
                <a:ahLst/>
                <a:cxnLst>
                  <a:cxn ang="0">
                    <a:pos x="T0" y="T1"/>
                  </a:cxn>
                  <a:cxn ang="0">
                    <a:pos x="T2" y="T3"/>
                  </a:cxn>
                  <a:cxn ang="0">
                    <a:pos x="T4" y="T5"/>
                  </a:cxn>
                </a:cxnLst>
                <a:rect l="0" t="0" r="r" b="b"/>
                <a:pathLst>
                  <a:path w="38" h="104">
                    <a:moveTo>
                      <a:pt x="4" y="61"/>
                    </a:moveTo>
                    <a:cubicBezTo>
                      <a:pt x="0" y="48"/>
                      <a:pt x="3" y="31"/>
                      <a:pt x="10" y="25"/>
                    </a:cubicBezTo>
                    <a:cubicBezTo>
                      <a:pt x="38" y="0"/>
                      <a:pt x="17" y="104"/>
                      <a:pt x="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5" name="Freeform 417"/>
              <p:cNvSpPr>
                <a:spLocks/>
              </p:cNvSpPr>
              <p:nvPr userDrawn="1"/>
            </p:nvSpPr>
            <p:spPr bwMode="auto">
              <a:xfrm>
                <a:off x="1076" y="2385"/>
                <a:ext cx="114" cy="258"/>
              </a:xfrm>
              <a:custGeom>
                <a:avLst/>
                <a:gdLst>
                  <a:gd name="T0" fmla="*/ 3 w 48"/>
                  <a:gd name="T1" fmla="*/ 65 h 109"/>
                  <a:gd name="T2" fmla="*/ 13 w 48"/>
                  <a:gd name="T3" fmla="*/ 33 h 109"/>
                  <a:gd name="T4" fmla="*/ 3 w 48"/>
                  <a:gd name="T5" fmla="*/ 65 h 109"/>
                </a:gdLst>
                <a:ahLst/>
                <a:cxnLst>
                  <a:cxn ang="0">
                    <a:pos x="T0" y="T1"/>
                  </a:cxn>
                  <a:cxn ang="0">
                    <a:pos x="T2" y="T3"/>
                  </a:cxn>
                  <a:cxn ang="0">
                    <a:pos x="T4" y="T5"/>
                  </a:cxn>
                </a:cxnLst>
                <a:rect l="0" t="0" r="r" b="b"/>
                <a:pathLst>
                  <a:path w="48" h="109">
                    <a:moveTo>
                      <a:pt x="3" y="65"/>
                    </a:moveTo>
                    <a:cubicBezTo>
                      <a:pt x="0" y="49"/>
                      <a:pt x="7" y="39"/>
                      <a:pt x="13" y="33"/>
                    </a:cubicBezTo>
                    <a:cubicBezTo>
                      <a:pt x="48" y="0"/>
                      <a:pt x="13" y="109"/>
                      <a:pt x="3"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6" name="Freeform 418"/>
              <p:cNvSpPr>
                <a:spLocks/>
              </p:cNvSpPr>
              <p:nvPr userDrawn="1"/>
            </p:nvSpPr>
            <p:spPr bwMode="auto">
              <a:xfrm>
                <a:off x="1069" y="2830"/>
                <a:ext cx="116" cy="189"/>
              </a:xfrm>
              <a:custGeom>
                <a:avLst/>
                <a:gdLst>
                  <a:gd name="T0" fmla="*/ 6 w 49"/>
                  <a:gd name="T1" fmla="*/ 48 h 80"/>
                  <a:gd name="T2" fmla="*/ 16 w 49"/>
                  <a:gd name="T3" fmla="*/ 21 h 80"/>
                  <a:gd name="T4" fmla="*/ 6 w 49"/>
                  <a:gd name="T5" fmla="*/ 48 h 80"/>
                </a:gdLst>
                <a:ahLst/>
                <a:cxnLst>
                  <a:cxn ang="0">
                    <a:pos x="T0" y="T1"/>
                  </a:cxn>
                  <a:cxn ang="0">
                    <a:pos x="T2" y="T3"/>
                  </a:cxn>
                  <a:cxn ang="0">
                    <a:pos x="T4" y="T5"/>
                  </a:cxn>
                </a:cxnLst>
                <a:rect l="0" t="0" r="r" b="b"/>
                <a:pathLst>
                  <a:path w="49" h="80">
                    <a:moveTo>
                      <a:pt x="6" y="48"/>
                    </a:moveTo>
                    <a:cubicBezTo>
                      <a:pt x="0" y="35"/>
                      <a:pt x="8" y="26"/>
                      <a:pt x="16" y="21"/>
                    </a:cubicBezTo>
                    <a:cubicBezTo>
                      <a:pt x="49" y="0"/>
                      <a:pt x="18" y="80"/>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7" name="Freeform 419"/>
              <p:cNvSpPr>
                <a:spLocks/>
              </p:cNvSpPr>
              <p:nvPr userDrawn="1"/>
            </p:nvSpPr>
            <p:spPr bwMode="auto">
              <a:xfrm>
                <a:off x="1117" y="3218"/>
                <a:ext cx="104" cy="111"/>
              </a:xfrm>
              <a:custGeom>
                <a:avLst/>
                <a:gdLst>
                  <a:gd name="T0" fmla="*/ 3 w 44"/>
                  <a:gd name="T1" fmla="*/ 36 h 47"/>
                  <a:gd name="T2" fmla="*/ 1 w 44"/>
                  <a:gd name="T3" fmla="*/ 26 h 47"/>
                  <a:gd name="T4" fmla="*/ 20 w 44"/>
                  <a:gd name="T5" fmla="*/ 39 h 47"/>
                  <a:gd name="T6" fmla="*/ 3 w 44"/>
                  <a:gd name="T7" fmla="*/ 36 h 47"/>
                </a:gdLst>
                <a:ahLst/>
                <a:cxnLst>
                  <a:cxn ang="0">
                    <a:pos x="T0" y="T1"/>
                  </a:cxn>
                  <a:cxn ang="0">
                    <a:pos x="T2" y="T3"/>
                  </a:cxn>
                  <a:cxn ang="0">
                    <a:pos x="T4" y="T5"/>
                  </a:cxn>
                  <a:cxn ang="0">
                    <a:pos x="T6" y="T7"/>
                  </a:cxn>
                </a:cxnLst>
                <a:rect l="0" t="0" r="r" b="b"/>
                <a:pathLst>
                  <a:path w="44" h="47">
                    <a:moveTo>
                      <a:pt x="3" y="36"/>
                    </a:moveTo>
                    <a:cubicBezTo>
                      <a:pt x="1" y="32"/>
                      <a:pt x="0" y="29"/>
                      <a:pt x="1" y="26"/>
                    </a:cubicBezTo>
                    <a:cubicBezTo>
                      <a:pt x="4" y="0"/>
                      <a:pt x="44" y="22"/>
                      <a:pt x="20" y="39"/>
                    </a:cubicBezTo>
                    <a:cubicBezTo>
                      <a:pt x="9" y="47"/>
                      <a:pt x="7" y="42"/>
                      <a:pt x="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8" name="Freeform 420"/>
              <p:cNvSpPr>
                <a:spLocks/>
              </p:cNvSpPr>
              <p:nvPr userDrawn="1"/>
            </p:nvSpPr>
            <p:spPr bwMode="auto">
              <a:xfrm>
                <a:off x="601" y="611"/>
                <a:ext cx="80" cy="151"/>
              </a:xfrm>
              <a:custGeom>
                <a:avLst/>
                <a:gdLst>
                  <a:gd name="T0" fmla="*/ 16 w 34"/>
                  <a:gd name="T1" fmla="*/ 55 h 64"/>
                  <a:gd name="T2" fmla="*/ 23 w 34"/>
                  <a:gd name="T3" fmla="*/ 26 h 64"/>
                  <a:gd name="T4" fmla="*/ 24 w 34"/>
                  <a:gd name="T5" fmla="*/ 64 h 64"/>
                  <a:gd name="T6" fmla="*/ 16 w 34"/>
                  <a:gd name="T7" fmla="*/ 55 h 64"/>
                </a:gdLst>
                <a:ahLst/>
                <a:cxnLst>
                  <a:cxn ang="0">
                    <a:pos x="T0" y="T1"/>
                  </a:cxn>
                  <a:cxn ang="0">
                    <a:pos x="T2" y="T3"/>
                  </a:cxn>
                  <a:cxn ang="0">
                    <a:pos x="T4" y="T5"/>
                  </a:cxn>
                  <a:cxn ang="0">
                    <a:pos x="T6" y="T7"/>
                  </a:cxn>
                </a:cxnLst>
                <a:rect l="0" t="0" r="r" b="b"/>
                <a:pathLst>
                  <a:path w="34" h="64">
                    <a:moveTo>
                      <a:pt x="16" y="55"/>
                    </a:moveTo>
                    <a:cubicBezTo>
                      <a:pt x="0" y="35"/>
                      <a:pt x="13" y="0"/>
                      <a:pt x="23" y="26"/>
                    </a:cubicBezTo>
                    <a:cubicBezTo>
                      <a:pt x="27" y="37"/>
                      <a:pt x="34" y="55"/>
                      <a:pt x="24" y="64"/>
                    </a:cubicBezTo>
                    <a:cubicBezTo>
                      <a:pt x="21" y="61"/>
                      <a:pt x="18" y="58"/>
                      <a:pt x="1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9" name="Freeform 421"/>
              <p:cNvSpPr>
                <a:spLocks/>
              </p:cNvSpPr>
              <p:nvPr userDrawn="1"/>
            </p:nvSpPr>
            <p:spPr bwMode="auto">
              <a:xfrm>
                <a:off x="402" y="192"/>
                <a:ext cx="78" cy="170"/>
              </a:xfrm>
              <a:custGeom>
                <a:avLst/>
                <a:gdLst>
                  <a:gd name="T0" fmla="*/ 12 w 33"/>
                  <a:gd name="T1" fmla="*/ 58 h 72"/>
                  <a:gd name="T2" fmla="*/ 4 w 33"/>
                  <a:gd name="T3" fmla="*/ 20 h 72"/>
                  <a:gd name="T4" fmla="*/ 30 w 33"/>
                  <a:gd name="T5" fmla="*/ 61 h 72"/>
                  <a:gd name="T6" fmla="*/ 12 w 33"/>
                  <a:gd name="T7" fmla="*/ 58 h 72"/>
                </a:gdLst>
                <a:ahLst/>
                <a:cxnLst>
                  <a:cxn ang="0">
                    <a:pos x="T0" y="T1"/>
                  </a:cxn>
                  <a:cxn ang="0">
                    <a:pos x="T2" y="T3"/>
                  </a:cxn>
                  <a:cxn ang="0">
                    <a:pos x="T4" y="T5"/>
                  </a:cxn>
                  <a:cxn ang="0">
                    <a:pos x="T6" y="T7"/>
                  </a:cxn>
                </a:cxnLst>
                <a:rect l="0" t="0" r="r" b="b"/>
                <a:pathLst>
                  <a:path w="33" h="72">
                    <a:moveTo>
                      <a:pt x="12" y="58"/>
                    </a:moveTo>
                    <a:cubicBezTo>
                      <a:pt x="0" y="41"/>
                      <a:pt x="0" y="26"/>
                      <a:pt x="4" y="20"/>
                    </a:cubicBezTo>
                    <a:cubicBezTo>
                      <a:pt x="17" y="0"/>
                      <a:pt x="33" y="49"/>
                      <a:pt x="30" y="61"/>
                    </a:cubicBezTo>
                    <a:cubicBezTo>
                      <a:pt x="26" y="72"/>
                      <a:pt x="19" y="68"/>
                      <a:pt x="1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0" name="Freeform 422"/>
              <p:cNvSpPr>
                <a:spLocks/>
              </p:cNvSpPr>
              <p:nvPr userDrawn="1"/>
            </p:nvSpPr>
            <p:spPr bwMode="auto">
              <a:xfrm>
                <a:off x="1173" y="3592"/>
                <a:ext cx="83" cy="120"/>
              </a:xfrm>
              <a:custGeom>
                <a:avLst/>
                <a:gdLst>
                  <a:gd name="T0" fmla="*/ 4 w 35"/>
                  <a:gd name="T1" fmla="*/ 26 h 51"/>
                  <a:gd name="T2" fmla="*/ 9 w 35"/>
                  <a:gd name="T3" fmla="*/ 10 h 51"/>
                  <a:gd name="T4" fmla="*/ 4 w 35"/>
                  <a:gd name="T5" fmla="*/ 26 h 51"/>
                </a:gdLst>
                <a:ahLst/>
                <a:cxnLst>
                  <a:cxn ang="0">
                    <a:pos x="T0" y="T1"/>
                  </a:cxn>
                  <a:cxn ang="0">
                    <a:pos x="T2" y="T3"/>
                  </a:cxn>
                  <a:cxn ang="0">
                    <a:pos x="T4" y="T5"/>
                  </a:cxn>
                </a:cxnLst>
                <a:rect l="0" t="0" r="r" b="b"/>
                <a:pathLst>
                  <a:path w="35" h="51">
                    <a:moveTo>
                      <a:pt x="4" y="26"/>
                    </a:moveTo>
                    <a:cubicBezTo>
                      <a:pt x="0" y="20"/>
                      <a:pt x="1" y="13"/>
                      <a:pt x="9" y="10"/>
                    </a:cubicBezTo>
                    <a:cubicBezTo>
                      <a:pt x="35" y="0"/>
                      <a:pt x="16" y="51"/>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1" name="Freeform 423"/>
              <p:cNvSpPr>
                <a:spLocks/>
              </p:cNvSpPr>
              <p:nvPr userDrawn="1"/>
            </p:nvSpPr>
            <p:spPr bwMode="auto">
              <a:xfrm>
                <a:off x="802" y="1039"/>
                <a:ext cx="54" cy="118"/>
              </a:xfrm>
              <a:custGeom>
                <a:avLst/>
                <a:gdLst>
                  <a:gd name="T0" fmla="*/ 8 w 23"/>
                  <a:gd name="T1" fmla="*/ 40 h 50"/>
                  <a:gd name="T2" fmla="*/ 4 w 23"/>
                  <a:gd name="T3" fmla="*/ 0 h 50"/>
                  <a:gd name="T4" fmla="*/ 12 w 23"/>
                  <a:gd name="T5" fmla="*/ 11 h 50"/>
                  <a:gd name="T6" fmla="*/ 14 w 23"/>
                  <a:gd name="T7" fmla="*/ 50 h 50"/>
                  <a:gd name="T8" fmla="*/ 8 w 23"/>
                  <a:gd name="T9" fmla="*/ 40 h 50"/>
                </a:gdLst>
                <a:ahLst/>
                <a:cxnLst>
                  <a:cxn ang="0">
                    <a:pos x="T0" y="T1"/>
                  </a:cxn>
                  <a:cxn ang="0">
                    <a:pos x="T2" y="T3"/>
                  </a:cxn>
                  <a:cxn ang="0">
                    <a:pos x="T4" y="T5"/>
                  </a:cxn>
                  <a:cxn ang="0">
                    <a:pos x="T6" y="T7"/>
                  </a:cxn>
                  <a:cxn ang="0">
                    <a:pos x="T8" y="T9"/>
                  </a:cxn>
                </a:cxnLst>
                <a:rect l="0" t="0" r="r" b="b"/>
                <a:pathLst>
                  <a:path w="23" h="50">
                    <a:moveTo>
                      <a:pt x="8" y="40"/>
                    </a:moveTo>
                    <a:cubicBezTo>
                      <a:pt x="3" y="29"/>
                      <a:pt x="0" y="13"/>
                      <a:pt x="4" y="0"/>
                    </a:cubicBezTo>
                    <a:cubicBezTo>
                      <a:pt x="9" y="1"/>
                      <a:pt x="11" y="6"/>
                      <a:pt x="12" y="11"/>
                    </a:cubicBezTo>
                    <a:cubicBezTo>
                      <a:pt x="15" y="22"/>
                      <a:pt x="23" y="42"/>
                      <a:pt x="14" y="50"/>
                    </a:cubicBezTo>
                    <a:cubicBezTo>
                      <a:pt x="12" y="47"/>
                      <a:pt x="10" y="44"/>
                      <a:pt x="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2" name="Freeform 424"/>
              <p:cNvSpPr>
                <a:spLocks/>
              </p:cNvSpPr>
              <p:nvPr userDrawn="1"/>
            </p:nvSpPr>
            <p:spPr bwMode="auto">
              <a:xfrm>
                <a:off x="944" y="1413"/>
                <a:ext cx="57" cy="196"/>
              </a:xfrm>
              <a:custGeom>
                <a:avLst/>
                <a:gdLst>
                  <a:gd name="T0" fmla="*/ 7 w 24"/>
                  <a:gd name="T1" fmla="*/ 51 h 83"/>
                  <a:gd name="T2" fmla="*/ 21 w 24"/>
                  <a:gd name="T3" fmla="*/ 29 h 83"/>
                  <a:gd name="T4" fmla="*/ 7 w 24"/>
                  <a:gd name="T5" fmla="*/ 51 h 83"/>
                </a:gdLst>
                <a:ahLst/>
                <a:cxnLst>
                  <a:cxn ang="0">
                    <a:pos x="T0" y="T1"/>
                  </a:cxn>
                  <a:cxn ang="0">
                    <a:pos x="T2" y="T3"/>
                  </a:cxn>
                  <a:cxn ang="0">
                    <a:pos x="T4" y="T5"/>
                  </a:cxn>
                </a:cxnLst>
                <a:rect l="0" t="0" r="r" b="b"/>
                <a:pathLst>
                  <a:path w="24" h="83">
                    <a:moveTo>
                      <a:pt x="7" y="51"/>
                    </a:moveTo>
                    <a:cubicBezTo>
                      <a:pt x="0" y="31"/>
                      <a:pt x="13" y="0"/>
                      <a:pt x="21" y="29"/>
                    </a:cubicBezTo>
                    <a:cubicBezTo>
                      <a:pt x="24" y="41"/>
                      <a:pt x="19" y="83"/>
                      <a:pt x="7"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3" name="Freeform 425"/>
              <p:cNvSpPr>
                <a:spLocks/>
              </p:cNvSpPr>
              <p:nvPr userDrawn="1"/>
            </p:nvSpPr>
            <p:spPr bwMode="auto">
              <a:xfrm>
                <a:off x="1060" y="1806"/>
                <a:ext cx="83" cy="272"/>
              </a:xfrm>
              <a:custGeom>
                <a:avLst/>
                <a:gdLst>
                  <a:gd name="T0" fmla="*/ 3 w 35"/>
                  <a:gd name="T1" fmla="*/ 69 h 115"/>
                  <a:gd name="T2" fmla="*/ 6 w 35"/>
                  <a:gd name="T3" fmla="*/ 32 h 115"/>
                  <a:gd name="T4" fmla="*/ 3 w 35"/>
                  <a:gd name="T5" fmla="*/ 69 h 115"/>
                </a:gdLst>
                <a:ahLst/>
                <a:cxnLst>
                  <a:cxn ang="0">
                    <a:pos x="T0" y="T1"/>
                  </a:cxn>
                  <a:cxn ang="0">
                    <a:pos x="T2" y="T3"/>
                  </a:cxn>
                  <a:cxn ang="0">
                    <a:pos x="T4" y="T5"/>
                  </a:cxn>
                </a:cxnLst>
                <a:rect l="0" t="0" r="r" b="b"/>
                <a:pathLst>
                  <a:path w="35" h="115">
                    <a:moveTo>
                      <a:pt x="3" y="69"/>
                    </a:moveTo>
                    <a:cubicBezTo>
                      <a:pt x="0" y="56"/>
                      <a:pt x="0" y="40"/>
                      <a:pt x="6" y="32"/>
                    </a:cubicBezTo>
                    <a:cubicBezTo>
                      <a:pt x="35" y="0"/>
                      <a:pt x="16" y="115"/>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4" name="Freeform 426"/>
              <p:cNvSpPr>
                <a:spLocks/>
              </p:cNvSpPr>
              <p:nvPr userDrawn="1"/>
            </p:nvSpPr>
            <p:spPr bwMode="auto">
              <a:xfrm>
                <a:off x="1237" y="3949"/>
                <a:ext cx="48" cy="54"/>
              </a:xfrm>
              <a:custGeom>
                <a:avLst/>
                <a:gdLst>
                  <a:gd name="T0" fmla="*/ 17 w 20"/>
                  <a:gd name="T1" fmla="*/ 17 h 23"/>
                  <a:gd name="T2" fmla="*/ 3 w 20"/>
                  <a:gd name="T3" fmla="*/ 6 h 23"/>
                  <a:gd name="T4" fmla="*/ 17 w 20"/>
                  <a:gd name="T5" fmla="*/ 17 h 23"/>
                </a:gdLst>
                <a:ahLst/>
                <a:cxnLst>
                  <a:cxn ang="0">
                    <a:pos x="T0" y="T1"/>
                  </a:cxn>
                  <a:cxn ang="0">
                    <a:pos x="T2" y="T3"/>
                  </a:cxn>
                  <a:cxn ang="0">
                    <a:pos x="T4" y="T5"/>
                  </a:cxn>
                </a:cxnLst>
                <a:rect l="0" t="0" r="r" b="b"/>
                <a:pathLst>
                  <a:path w="20" h="23">
                    <a:moveTo>
                      <a:pt x="17" y="17"/>
                    </a:moveTo>
                    <a:cubicBezTo>
                      <a:pt x="9" y="23"/>
                      <a:pt x="0" y="15"/>
                      <a:pt x="3" y="6"/>
                    </a:cubicBezTo>
                    <a:cubicBezTo>
                      <a:pt x="10" y="0"/>
                      <a:pt x="20" y="8"/>
                      <a:pt x="1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5" name="Freeform 427"/>
              <p:cNvSpPr>
                <a:spLocks/>
              </p:cNvSpPr>
              <p:nvPr userDrawn="1"/>
            </p:nvSpPr>
            <p:spPr bwMode="auto">
              <a:xfrm>
                <a:off x="1102" y="2234"/>
                <a:ext cx="107" cy="265"/>
              </a:xfrm>
              <a:custGeom>
                <a:avLst/>
                <a:gdLst>
                  <a:gd name="T0" fmla="*/ 4 w 45"/>
                  <a:gd name="T1" fmla="*/ 67 h 112"/>
                  <a:gd name="T2" fmla="*/ 12 w 45"/>
                  <a:gd name="T3" fmla="*/ 35 h 112"/>
                  <a:gd name="T4" fmla="*/ 4 w 45"/>
                  <a:gd name="T5" fmla="*/ 67 h 112"/>
                </a:gdLst>
                <a:ahLst/>
                <a:cxnLst>
                  <a:cxn ang="0">
                    <a:pos x="T0" y="T1"/>
                  </a:cxn>
                  <a:cxn ang="0">
                    <a:pos x="T2" y="T3"/>
                  </a:cxn>
                  <a:cxn ang="0">
                    <a:pos x="T4" y="T5"/>
                  </a:cxn>
                </a:cxnLst>
                <a:rect l="0" t="0" r="r" b="b"/>
                <a:pathLst>
                  <a:path w="45" h="112">
                    <a:moveTo>
                      <a:pt x="4" y="67"/>
                    </a:moveTo>
                    <a:cubicBezTo>
                      <a:pt x="0" y="52"/>
                      <a:pt x="6" y="41"/>
                      <a:pt x="12" y="35"/>
                    </a:cubicBezTo>
                    <a:cubicBezTo>
                      <a:pt x="45" y="0"/>
                      <a:pt x="15" y="112"/>
                      <a:pt x="4"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6" name="Freeform 428"/>
              <p:cNvSpPr>
                <a:spLocks/>
              </p:cNvSpPr>
              <p:nvPr userDrawn="1"/>
            </p:nvSpPr>
            <p:spPr bwMode="auto">
              <a:xfrm>
                <a:off x="1105" y="2688"/>
                <a:ext cx="113" cy="196"/>
              </a:xfrm>
              <a:custGeom>
                <a:avLst/>
                <a:gdLst>
                  <a:gd name="T0" fmla="*/ 5 w 48"/>
                  <a:gd name="T1" fmla="*/ 51 h 83"/>
                  <a:gd name="T2" fmla="*/ 16 w 48"/>
                  <a:gd name="T3" fmla="*/ 22 h 83"/>
                  <a:gd name="T4" fmla="*/ 5 w 48"/>
                  <a:gd name="T5" fmla="*/ 51 h 83"/>
                </a:gdLst>
                <a:ahLst/>
                <a:cxnLst>
                  <a:cxn ang="0">
                    <a:pos x="T0" y="T1"/>
                  </a:cxn>
                  <a:cxn ang="0">
                    <a:pos x="T2" y="T3"/>
                  </a:cxn>
                  <a:cxn ang="0">
                    <a:pos x="T4" y="T5"/>
                  </a:cxn>
                </a:cxnLst>
                <a:rect l="0" t="0" r="r" b="b"/>
                <a:pathLst>
                  <a:path w="48" h="83">
                    <a:moveTo>
                      <a:pt x="5" y="51"/>
                    </a:moveTo>
                    <a:cubicBezTo>
                      <a:pt x="0" y="38"/>
                      <a:pt x="8" y="27"/>
                      <a:pt x="16" y="22"/>
                    </a:cubicBezTo>
                    <a:cubicBezTo>
                      <a:pt x="48" y="0"/>
                      <a:pt x="17" y="83"/>
                      <a:pt x="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7" name="Freeform 429"/>
              <p:cNvSpPr>
                <a:spLocks/>
              </p:cNvSpPr>
              <p:nvPr userDrawn="1"/>
            </p:nvSpPr>
            <p:spPr bwMode="auto">
              <a:xfrm>
                <a:off x="1136" y="3093"/>
                <a:ext cx="106" cy="113"/>
              </a:xfrm>
              <a:custGeom>
                <a:avLst/>
                <a:gdLst>
                  <a:gd name="T0" fmla="*/ 4 w 45"/>
                  <a:gd name="T1" fmla="*/ 37 h 48"/>
                  <a:gd name="T2" fmla="*/ 1 w 45"/>
                  <a:gd name="T3" fmla="*/ 28 h 48"/>
                  <a:gd name="T4" fmla="*/ 21 w 45"/>
                  <a:gd name="T5" fmla="*/ 39 h 48"/>
                  <a:gd name="T6" fmla="*/ 4 w 45"/>
                  <a:gd name="T7" fmla="*/ 37 h 48"/>
                </a:gdLst>
                <a:ahLst/>
                <a:cxnLst>
                  <a:cxn ang="0">
                    <a:pos x="T0" y="T1"/>
                  </a:cxn>
                  <a:cxn ang="0">
                    <a:pos x="T2" y="T3"/>
                  </a:cxn>
                  <a:cxn ang="0">
                    <a:pos x="T4" y="T5"/>
                  </a:cxn>
                  <a:cxn ang="0">
                    <a:pos x="T6" y="T7"/>
                  </a:cxn>
                </a:cxnLst>
                <a:rect l="0" t="0" r="r" b="b"/>
                <a:pathLst>
                  <a:path w="45" h="48">
                    <a:moveTo>
                      <a:pt x="4" y="37"/>
                    </a:moveTo>
                    <a:cubicBezTo>
                      <a:pt x="1" y="34"/>
                      <a:pt x="0" y="30"/>
                      <a:pt x="1" y="28"/>
                    </a:cubicBezTo>
                    <a:cubicBezTo>
                      <a:pt x="4" y="0"/>
                      <a:pt x="45" y="20"/>
                      <a:pt x="21" y="39"/>
                    </a:cubicBezTo>
                    <a:cubicBezTo>
                      <a:pt x="10" y="48"/>
                      <a:pt x="7" y="43"/>
                      <a:pt x="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8" name="Freeform 430"/>
              <p:cNvSpPr>
                <a:spLocks/>
              </p:cNvSpPr>
              <p:nvPr userDrawn="1"/>
            </p:nvSpPr>
            <p:spPr bwMode="auto">
              <a:xfrm>
                <a:off x="362" y="50"/>
                <a:ext cx="80" cy="171"/>
              </a:xfrm>
              <a:custGeom>
                <a:avLst/>
                <a:gdLst>
                  <a:gd name="T0" fmla="*/ 12 w 34"/>
                  <a:gd name="T1" fmla="*/ 59 h 72"/>
                  <a:gd name="T2" fmla="*/ 5 w 34"/>
                  <a:gd name="T3" fmla="*/ 20 h 72"/>
                  <a:gd name="T4" fmla="*/ 29 w 34"/>
                  <a:gd name="T5" fmla="*/ 61 h 72"/>
                  <a:gd name="T6" fmla="*/ 12 w 34"/>
                  <a:gd name="T7" fmla="*/ 59 h 72"/>
                </a:gdLst>
                <a:ahLst/>
                <a:cxnLst>
                  <a:cxn ang="0">
                    <a:pos x="T0" y="T1"/>
                  </a:cxn>
                  <a:cxn ang="0">
                    <a:pos x="T2" y="T3"/>
                  </a:cxn>
                  <a:cxn ang="0">
                    <a:pos x="T4" y="T5"/>
                  </a:cxn>
                  <a:cxn ang="0">
                    <a:pos x="T6" y="T7"/>
                  </a:cxn>
                </a:cxnLst>
                <a:rect l="0" t="0" r="r" b="b"/>
                <a:pathLst>
                  <a:path w="34" h="72">
                    <a:moveTo>
                      <a:pt x="12" y="59"/>
                    </a:moveTo>
                    <a:cubicBezTo>
                      <a:pt x="0" y="41"/>
                      <a:pt x="1" y="26"/>
                      <a:pt x="5" y="20"/>
                    </a:cubicBezTo>
                    <a:cubicBezTo>
                      <a:pt x="19" y="0"/>
                      <a:pt x="34" y="49"/>
                      <a:pt x="29" y="61"/>
                    </a:cubicBezTo>
                    <a:cubicBezTo>
                      <a:pt x="25" y="72"/>
                      <a:pt x="18" y="68"/>
                      <a:pt x="1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9" name="Freeform 431"/>
              <p:cNvSpPr>
                <a:spLocks/>
              </p:cNvSpPr>
              <p:nvPr userDrawn="1"/>
            </p:nvSpPr>
            <p:spPr bwMode="auto">
              <a:xfrm>
                <a:off x="551" y="469"/>
                <a:ext cx="71" cy="189"/>
              </a:xfrm>
              <a:custGeom>
                <a:avLst/>
                <a:gdLst>
                  <a:gd name="T0" fmla="*/ 13 w 30"/>
                  <a:gd name="T1" fmla="*/ 50 h 80"/>
                  <a:gd name="T2" fmla="*/ 24 w 30"/>
                  <a:gd name="T3" fmla="*/ 27 h 80"/>
                  <a:gd name="T4" fmla="*/ 13 w 30"/>
                  <a:gd name="T5" fmla="*/ 50 h 80"/>
                </a:gdLst>
                <a:ahLst/>
                <a:cxnLst>
                  <a:cxn ang="0">
                    <a:pos x="T0" y="T1"/>
                  </a:cxn>
                  <a:cxn ang="0">
                    <a:pos x="T2" y="T3"/>
                  </a:cxn>
                  <a:cxn ang="0">
                    <a:pos x="T4" y="T5"/>
                  </a:cxn>
                </a:cxnLst>
                <a:rect l="0" t="0" r="r" b="b"/>
                <a:pathLst>
                  <a:path w="30" h="80">
                    <a:moveTo>
                      <a:pt x="13" y="50"/>
                    </a:moveTo>
                    <a:cubicBezTo>
                      <a:pt x="0" y="27"/>
                      <a:pt x="14" y="0"/>
                      <a:pt x="24" y="27"/>
                    </a:cubicBezTo>
                    <a:cubicBezTo>
                      <a:pt x="28" y="39"/>
                      <a:pt x="30" y="80"/>
                      <a:pt x="1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0" name="Freeform 432"/>
              <p:cNvSpPr>
                <a:spLocks/>
              </p:cNvSpPr>
              <p:nvPr userDrawn="1"/>
            </p:nvSpPr>
            <p:spPr bwMode="auto">
              <a:xfrm>
                <a:off x="1190" y="3476"/>
                <a:ext cx="80" cy="116"/>
              </a:xfrm>
              <a:custGeom>
                <a:avLst/>
                <a:gdLst>
                  <a:gd name="T0" fmla="*/ 4 w 34"/>
                  <a:gd name="T1" fmla="*/ 27 h 49"/>
                  <a:gd name="T2" fmla="*/ 9 w 34"/>
                  <a:gd name="T3" fmla="*/ 10 h 49"/>
                  <a:gd name="T4" fmla="*/ 4 w 34"/>
                  <a:gd name="T5" fmla="*/ 27 h 49"/>
                </a:gdLst>
                <a:ahLst/>
                <a:cxnLst>
                  <a:cxn ang="0">
                    <a:pos x="T0" y="T1"/>
                  </a:cxn>
                  <a:cxn ang="0">
                    <a:pos x="T2" y="T3"/>
                  </a:cxn>
                  <a:cxn ang="0">
                    <a:pos x="T4" y="T5"/>
                  </a:cxn>
                </a:cxnLst>
                <a:rect l="0" t="0" r="r" b="b"/>
                <a:pathLst>
                  <a:path w="34" h="49">
                    <a:moveTo>
                      <a:pt x="4" y="27"/>
                    </a:moveTo>
                    <a:cubicBezTo>
                      <a:pt x="0" y="21"/>
                      <a:pt x="2" y="13"/>
                      <a:pt x="9" y="10"/>
                    </a:cubicBezTo>
                    <a:cubicBezTo>
                      <a:pt x="34" y="0"/>
                      <a:pt x="16" y="49"/>
                      <a:pt x="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1" name="Freeform 433"/>
              <p:cNvSpPr>
                <a:spLocks/>
              </p:cNvSpPr>
              <p:nvPr userDrawn="1"/>
            </p:nvSpPr>
            <p:spPr bwMode="auto">
              <a:xfrm>
                <a:off x="918" y="1257"/>
                <a:ext cx="50" cy="170"/>
              </a:xfrm>
              <a:custGeom>
                <a:avLst/>
                <a:gdLst>
                  <a:gd name="T0" fmla="*/ 0 w 21"/>
                  <a:gd name="T1" fmla="*/ 39 h 72"/>
                  <a:gd name="T2" fmla="*/ 21 w 21"/>
                  <a:gd name="T3" fmla="*/ 52 h 72"/>
                  <a:gd name="T4" fmla="*/ 13 w 21"/>
                  <a:gd name="T5" fmla="*/ 71 h 72"/>
                  <a:gd name="T6" fmla="*/ 0 w 21"/>
                  <a:gd name="T7" fmla="*/ 39 h 72"/>
                </a:gdLst>
                <a:ahLst/>
                <a:cxnLst>
                  <a:cxn ang="0">
                    <a:pos x="T0" y="T1"/>
                  </a:cxn>
                  <a:cxn ang="0">
                    <a:pos x="T2" y="T3"/>
                  </a:cxn>
                  <a:cxn ang="0">
                    <a:pos x="T4" y="T5"/>
                  </a:cxn>
                  <a:cxn ang="0">
                    <a:pos x="T6" y="T7"/>
                  </a:cxn>
                </a:cxnLst>
                <a:rect l="0" t="0" r="r" b="b"/>
                <a:pathLst>
                  <a:path w="21" h="72">
                    <a:moveTo>
                      <a:pt x="0" y="39"/>
                    </a:moveTo>
                    <a:cubicBezTo>
                      <a:pt x="0" y="0"/>
                      <a:pt x="18" y="43"/>
                      <a:pt x="21" y="52"/>
                    </a:cubicBezTo>
                    <a:cubicBezTo>
                      <a:pt x="21" y="63"/>
                      <a:pt x="17" y="72"/>
                      <a:pt x="13" y="71"/>
                    </a:cubicBezTo>
                    <a:cubicBezTo>
                      <a:pt x="8" y="67"/>
                      <a:pt x="2" y="51"/>
                      <a:pt x="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2" name="Freeform 434"/>
              <p:cNvSpPr>
                <a:spLocks/>
              </p:cNvSpPr>
              <p:nvPr userDrawn="1"/>
            </p:nvSpPr>
            <p:spPr bwMode="auto">
              <a:xfrm>
                <a:off x="757" y="895"/>
                <a:ext cx="62" cy="125"/>
              </a:xfrm>
              <a:custGeom>
                <a:avLst/>
                <a:gdLst>
                  <a:gd name="T0" fmla="*/ 12 w 26"/>
                  <a:gd name="T1" fmla="*/ 46 h 53"/>
                  <a:gd name="T2" fmla="*/ 3 w 26"/>
                  <a:gd name="T3" fmla="*/ 1 h 53"/>
                  <a:gd name="T4" fmla="*/ 18 w 26"/>
                  <a:gd name="T5" fmla="*/ 53 h 53"/>
                  <a:gd name="T6" fmla="*/ 12 w 26"/>
                  <a:gd name="T7" fmla="*/ 46 h 53"/>
                </a:gdLst>
                <a:ahLst/>
                <a:cxnLst>
                  <a:cxn ang="0">
                    <a:pos x="T0" y="T1"/>
                  </a:cxn>
                  <a:cxn ang="0">
                    <a:pos x="T2" y="T3"/>
                  </a:cxn>
                  <a:cxn ang="0">
                    <a:pos x="T4" y="T5"/>
                  </a:cxn>
                  <a:cxn ang="0">
                    <a:pos x="T6" y="T7"/>
                  </a:cxn>
                </a:cxnLst>
                <a:rect l="0" t="0" r="r" b="b"/>
                <a:pathLst>
                  <a:path w="26" h="53">
                    <a:moveTo>
                      <a:pt x="12" y="46"/>
                    </a:moveTo>
                    <a:cubicBezTo>
                      <a:pt x="3" y="33"/>
                      <a:pt x="0" y="1"/>
                      <a:pt x="3" y="1"/>
                    </a:cubicBezTo>
                    <a:cubicBezTo>
                      <a:pt x="10" y="0"/>
                      <a:pt x="26" y="41"/>
                      <a:pt x="18" y="53"/>
                    </a:cubicBezTo>
                    <a:cubicBezTo>
                      <a:pt x="16" y="51"/>
                      <a:pt x="14" y="48"/>
                      <a:pt x="1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3" name="Freeform 435"/>
              <p:cNvSpPr>
                <a:spLocks/>
              </p:cNvSpPr>
              <p:nvPr userDrawn="1"/>
            </p:nvSpPr>
            <p:spPr bwMode="auto">
              <a:xfrm>
                <a:off x="1048" y="1673"/>
                <a:ext cx="73" cy="239"/>
              </a:xfrm>
              <a:custGeom>
                <a:avLst/>
                <a:gdLst>
                  <a:gd name="T0" fmla="*/ 6 w 31"/>
                  <a:gd name="T1" fmla="*/ 62 h 101"/>
                  <a:gd name="T2" fmla="*/ 6 w 31"/>
                  <a:gd name="T3" fmla="*/ 25 h 101"/>
                  <a:gd name="T4" fmla="*/ 6 w 31"/>
                  <a:gd name="T5" fmla="*/ 62 h 101"/>
                </a:gdLst>
                <a:ahLst/>
                <a:cxnLst>
                  <a:cxn ang="0">
                    <a:pos x="T0" y="T1"/>
                  </a:cxn>
                  <a:cxn ang="0">
                    <a:pos x="T2" y="T3"/>
                  </a:cxn>
                  <a:cxn ang="0">
                    <a:pos x="T4" y="T5"/>
                  </a:cxn>
                </a:cxnLst>
                <a:rect l="0" t="0" r="r" b="b"/>
                <a:pathLst>
                  <a:path w="31" h="101">
                    <a:moveTo>
                      <a:pt x="6" y="62"/>
                    </a:moveTo>
                    <a:cubicBezTo>
                      <a:pt x="1" y="49"/>
                      <a:pt x="0" y="31"/>
                      <a:pt x="6" y="25"/>
                    </a:cubicBezTo>
                    <a:cubicBezTo>
                      <a:pt x="31" y="0"/>
                      <a:pt x="19" y="101"/>
                      <a:pt x="6"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4" name="Freeform 436"/>
              <p:cNvSpPr>
                <a:spLocks/>
              </p:cNvSpPr>
              <p:nvPr userDrawn="1"/>
            </p:nvSpPr>
            <p:spPr bwMode="auto">
              <a:xfrm>
                <a:off x="1240" y="3847"/>
                <a:ext cx="54" cy="62"/>
              </a:xfrm>
              <a:custGeom>
                <a:avLst/>
                <a:gdLst>
                  <a:gd name="T0" fmla="*/ 9 w 23"/>
                  <a:gd name="T1" fmla="*/ 3 h 26"/>
                  <a:gd name="T2" fmla="*/ 23 w 23"/>
                  <a:gd name="T3" fmla="*/ 14 h 26"/>
                  <a:gd name="T4" fmla="*/ 9 w 23"/>
                  <a:gd name="T5" fmla="*/ 3 h 26"/>
                </a:gdLst>
                <a:ahLst/>
                <a:cxnLst>
                  <a:cxn ang="0">
                    <a:pos x="T0" y="T1"/>
                  </a:cxn>
                  <a:cxn ang="0">
                    <a:pos x="T2" y="T3"/>
                  </a:cxn>
                  <a:cxn ang="0">
                    <a:pos x="T4" y="T5"/>
                  </a:cxn>
                </a:cxnLst>
                <a:rect l="0" t="0" r="r" b="b"/>
                <a:pathLst>
                  <a:path w="23" h="26">
                    <a:moveTo>
                      <a:pt x="9" y="3"/>
                    </a:moveTo>
                    <a:cubicBezTo>
                      <a:pt x="18" y="0"/>
                      <a:pt x="22" y="4"/>
                      <a:pt x="23" y="14"/>
                    </a:cubicBezTo>
                    <a:cubicBezTo>
                      <a:pt x="17" y="26"/>
                      <a:pt x="0" y="1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5" name="Freeform 437"/>
              <p:cNvSpPr>
                <a:spLocks/>
              </p:cNvSpPr>
              <p:nvPr userDrawn="1"/>
            </p:nvSpPr>
            <p:spPr bwMode="auto">
              <a:xfrm>
                <a:off x="1121" y="2082"/>
                <a:ext cx="97" cy="268"/>
              </a:xfrm>
              <a:custGeom>
                <a:avLst/>
                <a:gdLst>
                  <a:gd name="T0" fmla="*/ 4 w 41"/>
                  <a:gd name="T1" fmla="*/ 68 h 113"/>
                  <a:gd name="T2" fmla="*/ 10 w 41"/>
                  <a:gd name="T3" fmla="*/ 35 h 113"/>
                  <a:gd name="T4" fmla="*/ 4 w 41"/>
                  <a:gd name="T5" fmla="*/ 68 h 113"/>
                </a:gdLst>
                <a:ahLst/>
                <a:cxnLst>
                  <a:cxn ang="0">
                    <a:pos x="T0" y="T1"/>
                  </a:cxn>
                  <a:cxn ang="0">
                    <a:pos x="T2" y="T3"/>
                  </a:cxn>
                  <a:cxn ang="0">
                    <a:pos x="T4" y="T5"/>
                  </a:cxn>
                </a:cxnLst>
                <a:rect l="0" t="0" r="r" b="b"/>
                <a:pathLst>
                  <a:path w="41" h="113">
                    <a:moveTo>
                      <a:pt x="4" y="68"/>
                    </a:moveTo>
                    <a:cubicBezTo>
                      <a:pt x="0" y="53"/>
                      <a:pt x="5" y="42"/>
                      <a:pt x="10" y="35"/>
                    </a:cubicBezTo>
                    <a:cubicBezTo>
                      <a:pt x="41" y="0"/>
                      <a:pt x="17" y="113"/>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6" name="Freeform 438"/>
              <p:cNvSpPr>
                <a:spLocks/>
              </p:cNvSpPr>
              <p:nvPr userDrawn="1"/>
            </p:nvSpPr>
            <p:spPr bwMode="auto">
              <a:xfrm>
                <a:off x="1304" y="4186"/>
                <a:ext cx="54" cy="30"/>
              </a:xfrm>
              <a:custGeom>
                <a:avLst/>
                <a:gdLst>
                  <a:gd name="T0" fmla="*/ 10 w 23"/>
                  <a:gd name="T1" fmla="*/ 10 h 13"/>
                  <a:gd name="T2" fmla="*/ 16 w 23"/>
                  <a:gd name="T3" fmla="*/ 11 h 13"/>
                  <a:gd name="T4" fmla="*/ 10 w 23"/>
                  <a:gd name="T5" fmla="*/ 10 h 13"/>
                </a:gdLst>
                <a:ahLst/>
                <a:cxnLst>
                  <a:cxn ang="0">
                    <a:pos x="T0" y="T1"/>
                  </a:cxn>
                  <a:cxn ang="0">
                    <a:pos x="T2" y="T3"/>
                  </a:cxn>
                  <a:cxn ang="0">
                    <a:pos x="T4" y="T5"/>
                  </a:cxn>
                </a:cxnLst>
                <a:rect l="0" t="0" r="r" b="b"/>
                <a:pathLst>
                  <a:path w="23" h="13">
                    <a:moveTo>
                      <a:pt x="10" y="10"/>
                    </a:moveTo>
                    <a:cubicBezTo>
                      <a:pt x="0" y="1"/>
                      <a:pt x="23" y="0"/>
                      <a:pt x="16" y="11"/>
                    </a:cubicBezTo>
                    <a:cubicBezTo>
                      <a:pt x="14" y="11"/>
                      <a:pt x="11" y="13"/>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7" name="Freeform 439"/>
              <p:cNvSpPr>
                <a:spLocks/>
              </p:cNvSpPr>
              <p:nvPr userDrawn="1"/>
            </p:nvSpPr>
            <p:spPr bwMode="auto">
              <a:xfrm>
                <a:off x="1136" y="2541"/>
                <a:ext cx="111" cy="206"/>
              </a:xfrm>
              <a:custGeom>
                <a:avLst/>
                <a:gdLst>
                  <a:gd name="T0" fmla="*/ 5 w 47"/>
                  <a:gd name="T1" fmla="*/ 54 h 87"/>
                  <a:gd name="T2" fmla="*/ 15 w 47"/>
                  <a:gd name="T3" fmla="*/ 24 h 87"/>
                  <a:gd name="T4" fmla="*/ 5 w 47"/>
                  <a:gd name="T5" fmla="*/ 54 h 87"/>
                </a:gdLst>
                <a:ahLst/>
                <a:cxnLst>
                  <a:cxn ang="0">
                    <a:pos x="T0" y="T1"/>
                  </a:cxn>
                  <a:cxn ang="0">
                    <a:pos x="T2" y="T3"/>
                  </a:cxn>
                  <a:cxn ang="0">
                    <a:pos x="T4" y="T5"/>
                  </a:cxn>
                </a:cxnLst>
                <a:rect l="0" t="0" r="r" b="b"/>
                <a:pathLst>
                  <a:path w="47" h="87">
                    <a:moveTo>
                      <a:pt x="5" y="54"/>
                    </a:moveTo>
                    <a:cubicBezTo>
                      <a:pt x="0" y="41"/>
                      <a:pt x="7" y="30"/>
                      <a:pt x="15" y="24"/>
                    </a:cubicBezTo>
                    <a:cubicBezTo>
                      <a:pt x="47" y="0"/>
                      <a:pt x="17" y="87"/>
                      <a:pt x="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8" name="Freeform 440"/>
              <p:cNvSpPr>
                <a:spLocks/>
              </p:cNvSpPr>
              <p:nvPr userDrawn="1"/>
            </p:nvSpPr>
            <p:spPr bwMode="auto">
              <a:xfrm>
                <a:off x="1157" y="2965"/>
                <a:ext cx="106" cy="113"/>
              </a:xfrm>
              <a:custGeom>
                <a:avLst/>
                <a:gdLst>
                  <a:gd name="T0" fmla="*/ 3 w 45"/>
                  <a:gd name="T1" fmla="*/ 38 h 48"/>
                  <a:gd name="T2" fmla="*/ 0 w 45"/>
                  <a:gd name="T3" fmla="*/ 28 h 48"/>
                  <a:gd name="T4" fmla="*/ 21 w 45"/>
                  <a:gd name="T5" fmla="*/ 39 h 48"/>
                  <a:gd name="T6" fmla="*/ 3 w 45"/>
                  <a:gd name="T7" fmla="*/ 38 h 48"/>
                </a:gdLst>
                <a:ahLst/>
                <a:cxnLst>
                  <a:cxn ang="0">
                    <a:pos x="T0" y="T1"/>
                  </a:cxn>
                  <a:cxn ang="0">
                    <a:pos x="T2" y="T3"/>
                  </a:cxn>
                  <a:cxn ang="0">
                    <a:pos x="T4" y="T5"/>
                  </a:cxn>
                  <a:cxn ang="0">
                    <a:pos x="T6" y="T7"/>
                  </a:cxn>
                </a:cxnLst>
                <a:rect l="0" t="0" r="r" b="b"/>
                <a:pathLst>
                  <a:path w="45" h="48">
                    <a:moveTo>
                      <a:pt x="3" y="38"/>
                    </a:moveTo>
                    <a:cubicBezTo>
                      <a:pt x="1" y="34"/>
                      <a:pt x="0" y="31"/>
                      <a:pt x="0" y="28"/>
                    </a:cubicBezTo>
                    <a:cubicBezTo>
                      <a:pt x="4" y="0"/>
                      <a:pt x="45" y="19"/>
                      <a:pt x="21" y="39"/>
                    </a:cubicBezTo>
                    <a:cubicBezTo>
                      <a:pt x="9" y="48"/>
                      <a:pt x="7" y="44"/>
                      <a:pt x="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9" name="Freeform 441"/>
              <p:cNvSpPr>
                <a:spLocks/>
              </p:cNvSpPr>
              <p:nvPr userDrawn="1"/>
            </p:nvSpPr>
            <p:spPr bwMode="auto">
              <a:xfrm>
                <a:off x="343" y="19"/>
                <a:ext cx="64" cy="60"/>
              </a:xfrm>
              <a:custGeom>
                <a:avLst/>
                <a:gdLst>
                  <a:gd name="T0" fmla="*/ 0 w 27"/>
                  <a:gd name="T1" fmla="*/ 0 h 25"/>
                  <a:gd name="T2" fmla="*/ 5 w 27"/>
                  <a:gd name="T3" fmla="*/ 11 h 25"/>
                  <a:gd name="T4" fmla="*/ 19 w 27"/>
                  <a:gd name="T5" fmla="*/ 18 h 25"/>
                  <a:gd name="T6" fmla="*/ 27 w 27"/>
                  <a:gd name="T7" fmla="*/ 0 h 25"/>
                  <a:gd name="T8" fmla="*/ 0 w 27"/>
                  <a:gd name="T9" fmla="*/ 0 h 25"/>
                </a:gdLst>
                <a:ahLst/>
                <a:cxnLst>
                  <a:cxn ang="0">
                    <a:pos x="T0" y="T1"/>
                  </a:cxn>
                  <a:cxn ang="0">
                    <a:pos x="T2" y="T3"/>
                  </a:cxn>
                  <a:cxn ang="0">
                    <a:pos x="T4" y="T5"/>
                  </a:cxn>
                  <a:cxn ang="0">
                    <a:pos x="T6" y="T7"/>
                  </a:cxn>
                  <a:cxn ang="0">
                    <a:pos x="T8" y="T9"/>
                  </a:cxn>
                </a:cxnLst>
                <a:rect l="0" t="0" r="r" b="b"/>
                <a:pathLst>
                  <a:path w="27" h="25">
                    <a:moveTo>
                      <a:pt x="0" y="0"/>
                    </a:moveTo>
                    <a:cubicBezTo>
                      <a:pt x="1" y="4"/>
                      <a:pt x="3" y="8"/>
                      <a:pt x="5" y="11"/>
                    </a:cubicBezTo>
                    <a:cubicBezTo>
                      <a:pt x="14" y="25"/>
                      <a:pt x="17" y="20"/>
                      <a:pt x="19" y="18"/>
                    </a:cubicBezTo>
                    <a:cubicBezTo>
                      <a:pt x="25" y="13"/>
                      <a:pt x="27" y="6"/>
                      <a:pt x="27" y="0"/>
                    </a:cubicBezTo>
                    <a:cubicBezTo>
                      <a:pt x="18" y="0"/>
                      <a:pt x="9"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0" name="Freeform 442"/>
              <p:cNvSpPr>
                <a:spLocks/>
              </p:cNvSpPr>
              <p:nvPr userDrawn="1"/>
            </p:nvSpPr>
            <p:spPr bwMode="auto">
              <a:xfrm>
                <a:off x="1209" y="3350"/>
                <a:ext cx="80" cy="121"/>
              </a:xfrm>
              <a:custGeom>
                <a:avLst/>
                <a:gdLst>
                  <a:gd name="T0" fmla="*/ 3 w 34"/>
                  <a:gd name="T1" fmla="*/ 29 h 51"/>
                  <a:gd name="T2" fmla="*/ 9 w 34"/>
                  <a:gd name="T3" fmla="*/ 11 h 51"/>
                  <a:gd name="T4" fmla="*/ 3 w 34"/>
                  <a:gd name="T5" fmla="*/ 29 h 51"/>
                </a:gdLst>
                <a:ahLst/>
                <a:cxnLst>
                  <a:cxn ang="0">
                    <a:pos x="T0" y="T1"/>
                  </a:cxn>
                  <a:cxn ang="0">
                    <a:pos x="T2" y="T3"/>
                  </a:cxn>
                  <a:cxn ang="0">
                    <a:pos x="T4" y="T5"/>
                  </a:cxn>
                </a:cxnLst>
                <a:rect l="0" t="0" r="r" b="b"/>
                <a:pathLst>
                  <a:path w="34" h="51">
                    <a:moveTo>
                      <a:pt x="3" y="29"/>
                    </a:moveTo>
                    <a:cubicBezTo>
                      <a:pt x="0" y="23"/>
                      <a:pt x="2" y="14"/>
                      <a:pt x="9" y="11"/>
                    </a:cubicBezTo>
                    <a:cubicBezTo>
                      <a:pt x="34" y="0"/>
                      <a:pt x="16" y="51"/>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1" name="Freeform 443"/>
              <p:cNvSpPr>
                <a:spLocks/>
              </p:cNvSpPr>
              <p:nvPr userDrawn="1"/>
            </p:nvSpPr>
            <p:spPr bwMode="auto">
              <a:xfrm>
                <a:off x="705" y="760"/>
                <a:ext cx="54" cy="125"/>
              </a:xfrm>
              <a:custGeom>
                <a:avLst/>
                <a:gdLst>
                  <a:gd name="T0" fmla="*/ 13 w 23"/>
                  <a:gd name="T1" fmla="*/ 42 h 53"/>
                  <a:gd name="T2" fmla="*/ 2 w 23"/>
                  <a:gd name="T3" fmla="*/ 6 h 53"/>
                  <a:gd name="T4" fmla="*/ 5 w 23"/>
                  <a:gd name="T5" fmla="*/ 0 h 53"/>
                  <a:gd name="T6" fmla="*/ 23 w 23"/>
                  <a:gd name="T7" fmla="*/ 42 h 53"/>
                  <a:gd name="T8" fmla="*/ 13 w 23"/>
                  <a:gd name="T9" fmla="*/ 42 h 53"/>
                </a:gdLst>
                <a:ahLst/>
                <a:cxnLst>
                  <a:cxn ang="0">
                    <a:pos x="T0" y="T1"/>
                  </a:cxn>
                  <a:cxn ang="0">
                    <a:pos x="T2" y="T3"/>
                  </a:cxn>
                  <a:cxn ang="0">
                    <a:pos x="T4" y="T5"/>
                  </a:cxn>
                  <a:cxn ang="0">
                    <a:pos x="T6" y="T7"/>
                  </a:cxn>
                  <a:cxn ang="0">
                    <a:pos x="T8" y="T9"/>
                  </a:cxn>
                </a:cxnLst>
                <a:rect l="0" t="0" r="r" b="b"/>
                <a:pathLst>
                  <a:path w="23" h="53">
                    <a:moveTo>
                      <a:pt x="13" y="42"/>
                    </a:moveTo>
                    <a:cubicBezTo>
                      <a:pt x="3" y="26"/>
                      <a:pt x="0" y="12"/>
                      <a:pt x="2" y="6"/>
                    </a:cubicBezTo>
                    <a:cubicBezTo>
                      <a:pt x="3" y="4"/>
                      <a:pt x="4" y="2"/>
                      <a:pt x="5" y="0"/>
                    </a:cubicBezTo>
                    <a:cubicBezTo>
                      <a:pt x="18" y="10"/>
                      <a:pt x="23" y="27"/>
                      <a:pt x="23" y="42"/>
                    </a:cubicBezTo>
                    <a:cubicBezTo>
                      <a:pt x="22" y="53"/>
                      <a:pt x="18" y="51"/>
                      <a:pt x="1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2" name="Freeform 444"/>
              <p:cNvSpPr>
                <a:spLocks/>
              </p:cNvSpPr>
              <p:nvPr userDrawn="1"/>
            </p:nvSpPr>
            <p:spPr bwMode="auto">
              <a:xfrm>
                <a:off x="506" y="313"/>
                <a:ext cx="69" cy="161"/>
              </a:xfrm>
              <a:custGeom>
                <a:avLst/>
                <a:gdLst>
                  <a:gd name="T0" fmla="*/ 4 w 29"/>
                  <a:gd name="T1" fmla="*/ 35 h 68"/>
                  <a:gd name="T2" fmla="*/ 28 w 29"/>
                  <a:gd name="T3" fmla="*/ 49 h 68"/>
                  <a:gd name="T4" fmla="*/ 20 w 29"/>
                  <a:gd name="T5" fmla="*/ 67 h 68"/>
                  <a:gd name="T6" fmla="*/ 4 w 29"/>
                  <a:gd name="T7" fmla="*/ 35 h 68"/>
                </a:gdLst>
                <a:ahLst/>
                <a:cxnLst>
                  <a:cxn ang="0">
                    <a:pos x="T0" y="T1"/>
                  </a:cxn>
                  <a:cxn ang="0">
                    <a:pos x="T2" y="T3"/>
                  </a:cxn>
                  <a:cxn ang="0">
                    <a:pos x="T4" y="T5"/>
                  </a:cxn>
                  <a:cxn ang="0">
                    <a:pos x="T6" y="T7"/>
                  </a:cxn>
                </a:cxnLst>
                <a:rect l="0" t="0" r="r" b="b"/>
                <a:pathLst>
                  <a:path w="29" h="68">
                    <a:moveTo>
                      <a:pt x="4" y="35"/>
                    </a:moveTo>
                    <a:cubicBezTo>
                      <a:pt x="0" y="0"/>
                      <a:pt x="26" y="34"/>
                      <a:pt x="28" y="49"/>
                    </a:cubicBezTo>
                    <a:cubicBezTo>
                      <a:pt x="29" y="59"/>
                      <a:pt x="26" y="68"/>
                      <a:pt x="20" y="67"/>
                    </a:cubicBezTo>
                    <a:cubicBezTo>
                      <a:pt x="15" y="63"/>
                      <a:pt x="7" y="47"/>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3" name="Freeform 445"/>
              <p:cNvSpPr>
                <a:spLocks/>
              </p:cNvSpPr>
              <p:nvPr userDrawn="1"/>
            </p:nvSpPr>
            <p:spPr bwMode="auto">
              <a:xfrm>
                <a:off x="1259" y="3741"/>
                <a:ext cx="49" cy="50"/>
              </a:xfrm>
              <a:custGeom>
                <a:avLst/>
                <a:gdLst>
                  <a:gd name="T0" fmla="*/ 8 w 21"/>
                  <a:gd name="T1" fmla="*/ 1 h 21"/>
                  <a:gd name="T2" fmla="*/ 21 w 21"/>
                  <a:gd name="T3" fmla="*/ 10 h 21"/>
                  <a:gd name="T4" fmla="*/ 14 w 21"/>
                  <a:gd name="T5" fmla="*/ 20 h 21"/>
                  <a:gd name="T6" fmla="*/ 8 w 21"/>
                  <a:gd name="T7" fmla="*/ 1 h 21"/>
                </a:gdLst>
                <a:ahLst/>
                <a:cxnLst>
                  <a:cxn ang="0">
                    <a:pos x="T0" y="T1"/>
                  </a:cxn>
                  <a:cxn ang="0">
                    <a:pos x="T2" y="T3"/>
                  </a:cxn>
                  <a:cxn ang="0">
                    <a:pos x="T4" y="T5"/>
                  </a:cxn>
                  <a:cxn ang="0">
                    <a:pos x="T6" y="T7"/>
                  </a:cxn>
                </a:cxnLst>
                <a:rect l="0" t="0" r="r" b="b"/>
                <a:pathLst>
                  <a:path w="21" h="21">
                    <a:moveTo>
                      <a:pt x="8" y="1"/>
                    </a:moveTo>
                    <a:cubicBezTo>
                      <a:pt x="15" y="0"/>
                      <a:pt x="19" y="3"/>
                      <a:pt x="21" y="10"/>
                    </a:cubicBezTo>
                    <a:cubicBezTo>
                      <a:pt x="19" y="14"/>
                      <a:pt x="17" y="17"/>
                      <a:pt x="14" y="20"/>
                    </a:cubicBezTo>
                    <a:cubicBezTo>
                      <a:pt x="3" y="21"/>
                      <a:pt x="0" y="6"/>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4" name="Freeform 446"/>
              <p:cNvSpPr>
                <a:spLocks/>
              </p:cNvSpPr>
              <p:nvPr userDrawn="1"/>
            </p:nvSpPr>
            <p:spPr bwMode="auto">
              <a:xfrm>
                <a:off x="875" y="1162"/>
                <a:ext cx="57" cy="128"/>
              </a:xfrm>
              <a:custGeom>
                <a:avLst/>
                <a:gdLst>
                  <a:gd name="T0" fmla="*/ 11 w 24"/>
                  <a:gd name="T1" fmla="*/ 42 h 54"/>
                  <a:gd name="T2" fmla="*/ 2 w 24"/>
                  <a:gd name="T3" fmla="*/ 6 h 54"/>
                  <a:gd name="T4" fmla="*/ 5 w 24"/>
                  <a:gd name="T5" fmla="*/ 0 h 54"/>
                  <a:gd name="T6" fmla="*/ 21 w 24"/>
                  <a:gd name="T7" fmla="*/ 43 h 54"/>
                  <a:gd name="T8" fmla="*/ 11 w 24"/>
                  <a:gd name="T9" fmla="*/ 42 h 54"/>
                </a:gdLst>
                <a:ahLst/>
                <a:cxnLst>
                  <a:cxn ang="0">
                    <a:pos x="T0" y="T1"/>
                  </a:cxn>
                  <a:cxn ang="0">
                    <a:pos x="T2" y="T3"/>
                  </a:cxn>
                  <a:cxn ang="0">
                    <a:pos x="T4" y="T5"/>
                  </a:cxn>
                  <a:cxn ang="0">
                    <a:pos x="T6" y="T7"/>
                  </a:cxn>
                  <a:cxn ang="0">
                    <a:pos x="T8" y="T9"/>
                  </a:cxn>
                </a:cxnLst>
                <a:rect l="0" t="0" r="r" b="b"/>
                <a:pathLst>
                  <a:path w="24" h="54">
                    <a:moveTo>
                      <a:pt x="11" y="42"/>
                    </a:moveTo>
                    <a:cubicBezTo>
                      <a:pt x="2" y="26"/>
                      <a:pt x="0" y="12"/>
                      <a:pt x="2" y="6"/>
                    </a:cubicBezTo>
                    <a:cubicBezTo>
                      <a:pt x="2" y="4"/>
                      <a:pt x="4" y="2"/>
                      <a:pt x="5" y="0"/>
                    </a:cubicBezTo>
                    <a:cubicBezTo>
                      <a:pt x="18" y="7"/>
                      <a:pt x="24" y="29"/>
                      <a:pt x="21" y="43"/>
                    </a:cubicBezTo>
                    <a:cubicBezTo>
                      <a:pt x="20" y="54"/>
                      <a:pt x="16" y="51"/>
                      <a:pt x="11"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5" name="Freeform 447"/>
              <p:cNvSpPr>
                <a:spLocks/>
              </p:cNvSpPr>
              <p:nvPr userDrawn="1"/>
            </p:nvSpPr>
            <p:spPr bwMode="auto">
              <a:xfrm>
                <a:off x="1005" y="1555"/>
                <a:ext cx="88" cy="147"/>
              </a:xfrm>
              <a:custGeom>
                <a:avLst/>
                <a:gdLst>
                  <a:gd name="T0" fmla="*/ 16 w 37"/>
                  <a:gd name="T1" fmla="*/ 47 h 62"/>
                  <a:gd name="T2" fmla="*/ 34 w 37"/>
                  <a:gd name="T3" fmla="*/ 41 h 62"/>
                  <a:gd name="T4" fmla="*/ 16 w 37"/>
                  <a:gd name="T5" fmla="*/ 47 h 62"/>
                </a:gdLst>
                <a:ahLst/>
                <a:cxnLst>
                  <a:cxn ang="0">
                    <a:pos x="T0" y="T1"/>
                  </a:cxn>
                  <a:cxn ang="0">
                    <a:pos x="T2" y="T3"/>
                  </a:cxn>
                  <a:cxn ang="0">
                    <a:pos x="T4" y="T5"/>
                  </a:cxn>
                </a:cxnLst>
                <a:rect l="0" t="0" r="r" b="b"/>
                <a:pathLst>
                  <a:path w="37" h="62">
                    <a:moveTo>
                      <a:pt x="16" y="47"/>
                    </a:moveTo>
                    <a:cubicBezTo>
                      <a:pt x="0" y="9"/>
                      <a:pt x="37" y="0"/>
                      <a:pt x="34" y="41"/>
                    </a:cubicBezTo>
                    <a:cubicBezTo>
                      <a:pt x="33" y="60"/>
                      <a:pt x="23" y="62"/>
                      <a:pt x="1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6" name="Freeform 448"/>
              <p:cNvSpPr>
                <a:spLocks/>
              </p:cNvSpPr>
              <p:nvPr userDrawn="1"/>
            </p:nvSpPr>
            <p:spPr bwMode="auto">
              <a:xfrm>
                <a:off x="1128" y="1936"/>
                <a:ext cx="90" cy="267"/>
              </a:xfrm>
              <a:custGeom>
                <a:avLst/>
                <a:gdLst>
                  <a:gd name="T0" fmla="*/ 5 w 38"/>
                  <a:gd name="T1" fmla="*/ 70 h 113"/>
                  <a:gd name="T2" fmla="*/ 9 w 38"/>
                  <a:gd name="T3" fmla="*/ 37 h 113"/>
                  <a:gd name="T4" fmla="*/ 5 w 38"/>
                  <a:gd name="T5" fmla="*/ 70 h 113"/>
                </a:gdLst>
                <a:ahLst/>
                <a:cxnLst>
                  <a:cxn ang="0">
                    <a:pos x="T0" y="T1"/>
                  </a:cxn>
                  <a:cxn ang="0">
                    <a:pos x="T2" y="T3"/>
                  </a:cxn>
                  <a:cxn ang="0">
                    <a:pos x="T4" y="T5"/>
                  </a:cxn>
                </a:cxnLst>
                <a:rect l="0" t="0" r="r" b="b"/>
                <a:pathLst>
                  <a:path w="38" h="113">
                    <a:moveTo>
                      <a:pt x="5" y="70"/>
                    </a:moveTo>
                    <a:cubicBezTo>
                      <a:pt x="0" y="54"/>
                      <a:pt x="4" y="43"/>
                      <a:pt x="9" y="37"/>
                    </a:cubicBezTo>
                    <a:cubicBezTo>
                      <a:pt x="38" y="0"/>
                      <a:pt x="20" y="113"/>
                      <a:pt x="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7" name="Freeform 449"/>
              <p:cNvSpPr>
                <a:spLocks/>
              </p:cNvSpPr>
              <p:nvPr userDrawn="1"/>
            </p:nvSpPr>
            <p:spPr bwMode="auto">
              <a:xfrm>
                <a:off x="1299" y="4072"/>
                <a:ext cx="80" cy="43"/>
              </a:xfrm>
              <a:custGeom>
                <a:avLst/>
                <a:gdLst>
                  <a:gd name="T0" fmla="*/ 22 w 34"/>
                  <a:gd name="T1" fmla="*/ 18 h 18"/>
                  <a:gd name="T2" fmla="*/ 22 w 34"/>
                  <a:gd name="T3" fmla="*/ 18 h 18"/>
                </a:gdLst>
                <a:ahLst/>
                <a:cxnLst>
                  <a:cxn ang="0">
                    <a:pos x="T0" y="T1"/>
                  </a:cxn>
                  <a:cxn ang="0">
                    <a:pos x="T2" y="T3"/>
                  </a:cxn>
                </a:cxnLst>
                <a:rect l="0" t="0" r="r" b="b"/>
                <a:pathLst>
                  <a:path w="34" h="18">
                    <a:moveTo>
                      <a:pt x="22" y="18"/>
                    </a:moveTo>
                    <a:cubicBezTo>
                      <a:pt x="0" y="10"/>
                      <a:pt x="34" y="0"/>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8" name="Freeform 450"/>
              <p:cNvSpPr>
                <a:spLocks/>
              </p:cNvSpPr>
              <p:nvPr userDrawn="1"/>
            </p:nvSpPr>
            <p:spPr bwMode="auto">
              <a:xfrm>
                <a:off x="1166" y="2392"/>
                <a:ext cx="109" cy="211"/>
              </a:xfrm>
              <a:custGeom>
                <a:avLst/>
                <a:gdLst>
                  <a:gd name="T0" fmla="*/ 5 w 46"/>
                  <a:gd name="T1" fmla="*/ 56 h 89"/>
                  <a:gd name="T2" fmla="*/ 14 w 46"/>
                  <a:gd name="T3" fmla="*/ 25 h 89"/>
                  <a:gd name="T4" fmla="*/ 5 w 46"/>
                  <a:gd name="T5" fmla="*/ 56 h 89"/>
                </a:gdLst>
                <a:ahLst/>
                <a:cxnLst>
                  <a:cxn ang="0">
                    <a:pos x="T0" y="T1"/>
                  </a:cxn>
                  <a:cxn ang="0">
                    <a:pos x="T2" y="T3"/>
                  </a:cxn>
                  <a:cxn ang="0">
                    <a:pos x="T4" y="T5"/>
                  </a:cxn>
                </a:cxnLst>
                <a:rect l="0" t="0" r="r" b="b"/>
                <a:pathLst>
                  <a:path w="46" h="89">
                    <a:moveTo>
                      <a:pt x="5" y="56"/>
                    </a:moveTo>
                    <a:cubicBezTo>
                      <a:pt x="0" y="42"/>
                      <a:pt x="7" y="31"/>
                      <a:pt x="14" y="25"/>
                    </a:cubicBezTo>
                    <a:cubicBezTo>
                      <a:pt x="46" y="0"/>
                      <a:pt x="17" y="89"/>
                      <a:pt x="5"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9" name="Freeform 451"/>
              <p:cNvSpPr>
                <a:spLocks/>
              </p:cNvSpPr>
              <p:nvPr userDrawn="1"/>
            </p:nvSpPr>
            <p:spPr bwMode="auto">
              <a:xfrm>
                <a:off x="1181" y="2830"/>
                <a:ext cx="101" cy="118"/>
              </a:xfrm>
              <a:custGeom>
                <a:avLst/>
                <a:gdLst>
                  <a:gd name="T0" fmla="*/ 3 w 43"/>
                  <a:gd name="T1" fmla="*/ 41 h 50"/>
                  <a:gd name="T2" fmla="*/ 1 w 43"/>
                  <a:gd name="T3" fmla="*/ 30 h 50"/>
                  <a:gd name="T4" fmla="*/ 20 w 43"/>
                  <a:gd name="T5" fmla="*/ 40 h 50"/>
                  <a:gd name="T6" fmla="*/ 3 w 43"/>
                  <a:gd name="T7" fmla="*/ 41 h 50"/>
                </a:gdLst>
                <a:ahLst/>
                <a:cxnLst>
                  <a:cxn ang="0">
                    <a:pos x="T0" y="T1"/>
                  </a:cxn>
                  <a:cxn ang="0">
                    <a:pos x="T2" y="T3"/>
                  </a:cxn>
                  <a:cxn ang="0">
                    <a:pos x="T4" y="T5"/>
                  </a:cxn>
                  <a:cxn ang="0">
                    <a:pos x="T6" y="T7"/>
                  </a:cxn>
                </a:cxnLst>
                <a:rect l="0" t="0" r="r" b="b"/>
                <a:pathLst>
                  <a:path w="43" h="50">
                    <a:moveTo>
                      <a:pt x="3" y="41"/>
                    </a:moveTo>
                    <a:cubicBezTo>
                      <a:pt x="1" y="37"/>
                      <a:pt x="0" y="33"/>
                      <a:pt x="1" y="30"/>
                    </a:cubicBezTo>
                    <a:cubicBezTo>
                      <a:pt x="6" y="0"/>
                      <a:pt x="43" y="21"/>
                      <a:pt x="20" y="40"/>
                    </a:cubicBezTo>
                    <a:cubicBezTo>
                      <a:pt x="8" y="50"/>
                      <a:pt x="6" y="47"/>
                      <a:pt x="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0" name="Freeform 452"/>
              <p:cNvSpPr>
                <a:spLocks/>
              </p:cNvSpPr>
              <p:nvPr userDrawn="1"/>
            </p:nvSpPr>
            <p:spPr bwMode="auto">
              <a:xfrm>
                <a:off x="1225" y="3220"/>
                <a:ext cx="81" cy="126"/>
              </a:xfrm>
              <a:custGeom>
                <a:avLst/>
                <a:gdLst>
                  <a:gd name="T0" fmla="*/ 3 w 34"/>
                  <a:gd name="T1" fmla="*/ 32 h 53"/>
                  <a:gd name="T2" fmla="*/ 10 w 34"/>
                  <a:gd name="T3" fmla="*/ 13 h 53"/>
                  <a:gd name="T4" fmla="*/ 3 w 34"/>
                  <a:gd name="T5" fmla="*/ 32 h 53"/>
                </a:gdLst>
                <a:ahLst/>
                <a:cxnLst>
                  <a:cxn ang="0">
                    <a:pos x="T0" y="T1"/>
                  </a:cxn>
                  <a:cxn ang="0">
                    <a:pos x="T2" y="T3"/>
                  </a:cxn>
                  <a:cxn ang="0">
                    <a:pos x="T4" y="T5"/>
                  </a:cxn>
                </a:cxnLst>
                <a:rect l="0" t="0" r="r" b="b"/>
                <a:pathLst>
                  <a:path w="34" h="53">
                    <a:moveTo>
                      <a:pt x="3" y="32"/>
                    </a:moveTo>
                    <a:cubicBezTo>
                      <a:pt x="0" y="26"/>
                      <a:pt x="2" y="17"/>
                      <a:pt x="10" y="13"/>
                    </a:cubicBezTo>
                    <a:cubicBezTo>
                      <a:pt x="34" y="0"/>
                      <a:pt x="16" y="53"/>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1" name="Freeform 453"/>
              <p:cNvSpPr>
                <a:spLocks/>
              </p:cNvSpPr>
              <p:nvPr userDrawn="1"/>
            </p:nvSpPr>
            <p:spPr bwMode="auto">
              <a:xfrm>
                <a:off x="655" y="616"/>
                <a:ext cx="59" cy="123"/>
              </a:xfrm>
              <a:custGeom>
                <a:avLst/>
                <a:gdLst>
                  <a:gd name="T0" fmla="*/ 12 w 25"/>
                  <a:gd name="T1" fmla="*/ 40 h 52"/>
                  <a:gd name="T2" fmla="*/ 3 w 25"/>
                  <a:gd name="T3" fmla="*/ 5 h 52"/>
                  <a:gd name="T4" fmla="*/ 7 w 25"/>
                  <a:gd name="T5" fmla="*/ 0 h 52"/>
                  <a:gd name="T6" fmla="*/ 23 w 25"/>
                  <a:gd name="T7" fmla="*/ 45 h 52"/>
                  <a:gd name="T8" fmla="*/ 12 w 25"/>
                  <a:gd name="T9" fmla="*/ 40 h 52"/>
                </a:gdLst>
                <a:ahLst/>
                <a:cxnLst>
                  <a:cxn ang="0">
                    <a:pos x="T0" y="T1"/>
                  </a:cxn>
                  <a:cxn ang="0">
                    <a:pos x="T2" y="T3"/>
                  </a:cxn>
                  <a:cxn ang="0">
                    <a:pos x="T4" y="T5"/>
                  </a:cxn>
                  <a:cxn ang="0">
                    <a:pos x="T6" y="T7"/>
                  </a:cxn>
                  <a:cxn ang="0">
                    <a:pos x="T8" y="T9"/>
                  </a:cxn>
                </a:cxnLst>
                <a:rect l="0" t="0" r="r" b="b"/>
                <a:pathLst>
                  <a:path w="25" h="52">
                    <a:moveTo>
                      <a:pt x="12" y="40"/>
                    </a:moveTo>
                    <a:cubicBezTo>
                      <a:pt x="2" y="24"/>
                      <a:pt x="0" y="10"/>
                      <a:pt x="3" y="5"/>
                    </a:cubicBezTo>
                    <a:cubicBezTo>
                      <a:pt x="3" y="4"/>
                      <a:pt x="5" y="2"/>
                      <a:pt x="7" y="0"/>
                    </a:cubicBezTo>
                    <a:cubicBezTo>
                      <a:pt x="20" y="9"/>
                      <a:pt x="25" y="31"/>
                      <a:pt x="23" y="45"/>
                    </a:cubicBezTo>
                    <a:cubicBezTo>
                      <a:pt x="22" y="52"/>
                      <a:pt x="18" y="51"/>
                      <a:pt x="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2" name="Freeform 454"/>
              <p:cNvSpPr>
                <a:spLocks/>
              </p:cNvSpPr>
              <p:nvPr userDrawn="1"/>
            </p:nvSpPr>
            <p:spPr bwMode="auto">
              <a:xfrm>
                <a:off x="471" y="180"/>
                <a:ext cx="64" cy="156"/>
              </a:xfrm>
              <a:custGeom>
                <a:avLst/>
                <a:gdLst>
                  <a:gd name="T0" fmla="*/ 11 w 27"/>
                  <a:gd name="T1" fmla="*/ 54 h 66"/>
                  <a:gd name="T2" fmla="*/ 3 w 27"/>
                  <a:gd name="T3" fmla="*/ 19 h 66"/>
                  <a:gd name="T4" fmla="*/ 25 w 27"/>
                  <a:gd name="T5" fmla="*/ 56 h 66"/>
                  <a:gd name="T6" fmla="*/ 11 w 27"/>
                  <a:gd name="T7" fmla="*/ 54 h 66"/>
                </a:gdLst>
                <a:ahLst/>
                <a:cxnLst>
                  <a:cxn ang="0">
                    <a:pos x="T0" y="T1"/>
                  </a:cxn>
                  <a:cxn ang="0">
                    <a:pos x="T2" y="T3"/>
                  </a:cxn>
                  <a:cxn ang="0">
                    <a:pos x="T4" y="T5"/>
                  </a:cxn>
                  <a:cxn ang="0">
                    <a:pos x="T6" y="T7"/>
                  </a:cxn>
                </a:cxnLst>
                <a:rect l="0" t="0" r="r" b="b"/>
                <a:pathLst>
                  <a:path w="27" h="66">
                    <a:moveTo>
                      <a:pt x="11" y="54"/>
                    </a:moveTo>
                    <a:cubicBezTo>
                      <a:pt x="0" y="38"/>
                      <a:pt x="0" y="24"/>
                      <a:pt x="3" y="19"/>
                    </a:cubicBezTo>
                    <a:cubicBezTo>
                      <a:pt x="13" y="0"/>
                      <a:pt x="27" y="46"/>
                      <a:pt x="25" y="56"/>
                    </a:cubicBezTo>
                    <a:cubicBezTo>
                      <a:pt x="22" y="66"/>
                      <a:pt x="17" y="63"/>
                      <a:pt x="1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3" name="Freeform 455"/>
              <p:cNvSpPr>
                <a:spLocks/>
              </p:cNvSpPr>
              <p:nvPr userDrawn="1"/>
            </p:nvSpPr>
            <p:spPr bwMode="auto">
              <a:xfrm>
                <a:off x="1275" y="3625"/>
                <a:ext cx="50" cy="54"/>
              </a:xfrm>
              <a:custGeom>
                <a:avLst/>
                <a:gdLst>
                  <a:gd name="T0" fmla="*/ 9 w 21"/>
                  <a:gd name="T1" fmla="*/ 1 h 23"/>
                  <a:gd name="T2" fmla="*/ 21 w 21"/>
                  <a:gd name="T3" fmla="*/ 10 h 23"/>
                  <a:gd name="T4" fmla="*/ 14 w 21"/>
                  <a:gd name="T5" fmla="*/ 21 h 23"/>
                  <a:gd name="T6" fmla="*/ 9 w 21"/>
                  <a:gd name="T7" fmla="*/ 1 h 23"/>
                </a:gdLst>
                <a:ahLst/>
                <a:cxnLst>
                  <a:cxn ang="0">
                    <a:pos x="T0" y="T1"/>
                  </a:cxn>
                  <a:cxn ang="0">
                    <a:pos x="T2" y="T3"/>
                  </a:cxn>
                  <a:cxn ang="0">
                    <a:pos x="T4" y="T5"/>
                  </a:cxn>
                  <a:cxn ang="0">
                    <a:pos x="T6" y="T7"/>
                  </a:cxn>
                </a:cxnLst>
                <a:rect l="0" t="0" r="r" b="b"/>
                <a:pathLst>
                  <a:path w="21" h="23">
                    <a:moveTo>
                      <a:pt x="9" y="1"/>
                    </a:moveTo>
                    <a:cubicBezTo>
                      <a:pt x="15" y="0"/>
                      <a:pt x="19" y="3"/>
                      <a:pt x="21" y="10"/>
                    </a:cubicBezTo>
                    <a:cubicBezTo>
                      <a:pt x="19" y="14"/>
                      <a:pt x="17" y="17"/>
                      <a:pt x="14" y="21"/>
                    </a:cubicBezTo>
                    <a:cubicBezTo>
                      <a:pt x="3" y="23"/>
                      <a:pt x="0" y="7"/>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4" name="Freeform 456"/>
              <p:cNvSpPr>
                <a:spLocks/>
              </p:cNvSpPr>
              <p:nvPr userDrawn="1"/>
            </p:nvSpPr>
            <p:spPr bwMode="auto">
              <a:xfrm>
                <a:off x="833" y="1013"/>
                <a:ext cx="54" cy="123"/>
              </a:xfrm>
              <a:custGeom>
                <a:avLst/>
                <a:gdLst>
                  <a:gd name="T0" fmla="*/ 10 w 23"/>
                  <a:gd name="T1" fmla="*/ 42 h 52"/>
                  <a:gd name="T2" fmla="*/ 2 w 23"/>
                  <a:gd name="T3" fmla="*/ 6 h 52"/>
                  <a:gd name="T4" fmla="*/ 5 w 23"/>
                  <a:gd name="T5" fmla="*/ 0 h 52"/>
                  <a:gd name="T6" fmla="*/ 19 w 23"/>
                  <a:gd name="T7" fmla="*/ 52 h 52"/>
                  <a:gd name="T8" fmla="*/ 10 w 23"/>
                  <a:gd name="T9" fmla="*/ 42 h 52"/>
                </a:gdLst>
                <a:ahLst/>
                <a:cxnLst>
                  <a:cxn ang="0">
                    <a:pos x="T0" y="T1"/>
                  </a:cxn>
                  <a:cxn ang="0">
                    <a:pos x="T2" y="T3"/>
                  </a:cxn>
                  <a:cxn ang="0">
                    <a:pos x="T4" y="T5"/>
                  </a:cxn>
                  <a:cxn ang="0">
                    <a:pos x="T6" y="T7"/>
                  </a:cxn>
                  <a:cxn ang="0">
                    <a:pos x="T8" y="T9"/>
                  </a:cxn>
                </a:cxnLst>
                <a:rect l="0" t="0" r="r" b="b"/>
                <a:pathLst>
                  <a:path w="23" h="52">
                    <a:moveTo>
                      <a:pt x="10" y="42"/>
                    </a:moveTo>
                    <a:cubicBezTo>
                      <a:pt x="6" y="31"/>
                      <a:pt x="0" y="14"/>
                      <a:pt x="2" y="6"/>
                    </a:cubicBezTo>
                    <a:cubicBezTo>
                      <a:pt x="3" y="4"/>
                      <a:pt x="4" y="2"/>
                      <a:pt x="5" y="0"/>
                    </a:cubicBezTo>
                    <a:cubicBezTo>
                      <a:pt x="18" y="8"/>
                      <a:pt x="23" y="38"/>
                      <a:pt x="19" y="52"/>
                    </a:cubicBezTo>
                    <a:cubicBezTo>
                      <a:pt x="15" y="51"/>
                      <a:pt x="12" y="47"/>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5" name="Freeform 457"/>
              <p:cNvSpPr>
                <a:spLocks/>
              </p:cNvSpPr>
              <p:nvPr userDrawn="1"/>
            </p:nvSpPr>
            <p:spPr bwMode="auto">
              <a:xfrm>
                <a:off x="998" y="1406"/>
                <a:ext cx="67" cy="142"/>
              </a:xfrm>
              <a:custGeom>
                <a:avLst/>
                <a:gdLst>
                  <a:gd name="T0" fmla="*/ 8 w 28"/>
                  <a:gd name="T1" fmla="*/ 47 h 60"/>
                  <a:gd name="T2" fmla="*/ 4 w 28"/>
                  <a:gd name="T3" fmla="*/ 12 h 60"/>
                  <a:gd name="T4" fmla="*/ 21 w 28"/>
                  <a:gd name="T5" fmla="*/ 55 h 60"/>
                  <a:gd name="T6" fmla="*/ 8 w 28"/>
                  <a:gd name="T7" fmla="*/ 47 h 60"/>
                </a:gdLst>
                <a:ahLst/>
                <a:cxnLst>
                  <a:cxn ang="0">
                    <a:pos x="T0" y="T1"/>
                  </a:cxn>
                  <a:cxn ang="0">
                    <a:pos x="T2" y="T3"/>
                  </a:cxn>
                  <a:cxn ang="0">
                    <a:pos x="T4" y="T5"/>
                  </a:cxn>
                  <a:cxn ang="0">
                    <a:pos x="T6" y="T7"/>
                  </a:cxn>
                </a:cxnLst>
                <a:rect l="0" t="0" r="r" b="b"/>
                <a:pathLst>
                  <a:path w="28" h="60">
                    <a:moveTo>
                      <a:pt x="8" y="47"/>
                    </a:moveTo>
                    <a:cubicBezTo>
                      <a:pt x="1" y="32"/>
                      <a:pt x="0" y="16"/>
                      <a:pt x="4" y="12"/>
                    </a:cubicBezTo>
                    <a:cubicBezTo>
                      <a:pt x="15" y="0"/>
                      <a:pt x="28" y="45"/>
                      <a:pt x="21" y="55"/>
                    </a:cubicBezTo>
                    <a:cubicBezTo>
                      <a:pt x="18" y="60"/>
                      <a:pt x="13" y="58"/>
                      <a:pt x="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6" name="Freeform 458"/>
              <p:cNvSpPr>
                <a:spLocks/>
              </p:cNvSpPr>
              <p:nvPr userDrawn="1"/>
            </p:nvSpPr>
            <p:spPr bwMode="auto">
              <a:xfrm>
                <a:off x="1126" y="1841"/>
                <a:ext cx="71" cy="135"/>
              </a:xfrm>
              <a:custGeom>
                <a:avLst/>
                <a:gdLst>
                  <a:gd name="T0" fmla="*/ 7 w 30"/>
                  <a:gd name="T1" fmla="*/ 46 h 57"/>
                  <a:gd name="T2" fmla="*/ 9 w 30"/>
                  <a:gd name="T3" fmla="*/ 11 h 57"/>
                  <a:gd name="T4" fmla="*/ 21 w 30"/>
                  <a:gd name="T5" fmla="*/ 50 h 57"/>
                  <a:gd name="T6" fmla="*/ 7 w 30"/>
                  <a:gd name="T7" fmla="*/ 46 h 57"/>
                </a:gdLst>
                <a:ahLst/>
                <a:cxnLst>
                  <a:cxn ang="0">
                    <a:pos x="T0" y="T1"/>
                  </a:cxn>
                  <a:cxn ang="0">
                    <a:pos x="T2" y="T3"/>
                  </a:cxn>
                  <a:cxn ang="0">
                    <a:pos x="T4" y="T5"/>
                  </a:cxn>
                  <a:cxn ang="0">
                    <a:pos x="T6" y="T7"/>
                  </a:cxn>
                </a:cxnLst>
                <a:rect l="0" t="0" r="r" b="b"/>
                <a:pathLst>
                  <a:path w="30" h="57">
                    <a:moveTo>
                      <a:pt x="7" y="46"/>
                    </a:moveTo>
                    <a:cubicBezTo>
                      <a:pt x="0" y="31"/>
                      <a:pt x="3" y="16"/>
                      <a:pt x="9" y="11"/>
                    </a:cubicBezTo>
                    <a:cubicBezTo>
                      <a:pt x="24" y="0"/>
                      <a:pt x="30" y="40"/>
                      <a:pt x="21" y="50"/>
                    </a:cubicBezTo>
                    <a:cubicBezTo>
                      <a:pt x="15" y="57"/>
                      <a:pt x="11" y="55"/>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7" name="Freeform 459"/>
              <p:cNvSpPr>
                <a:spLocks/>
              </p:cNvSpPr>
              <p:nvPr userDrawn="1"/>
            </p:nvSpPr>
            <p:spPr bwMode="auto">
              <a:xfrm>
                <a:off x="1337" y="3982"/>
                <a:ext cx="38" cy="40"/>
              </a:xfrm>
              <a:custGeom>
                <a:avLst/>
                <a:gdLst>
                  <a:gd name="T0" fmla="*/ 7 w 16"/>
                  <a:gd name="T1" fmla="*/ 1 h 17"/>
                  <a:gd name="T2" fmla="*/ 16 w 16"/>
                  <a:gd name="T3" fmla="*/ 10 h 17"/>
                  <a:gd name="T4" fmla="*/ 13 w 16"/>
                  <a:gd name="T5" fmla="*/ 13 h 17"/>
                  <a:gd name="T6" fmla="*/ 7 w 16"/>
                  <a:gd name="T7" fmla="*/ 1 h 17"/>
                </a:gdLst>
                <a:ahLst/>
                <a:cxnLst>
                  <a:cxn ang="0">
                    <a:pos x="T0" y="T1"/>
                  </a:cxn>
                  <a:cxn ang="0">
                    <a:pos x="T2" y="T3"/>
                  </a:cxn>
                  <a:cxn ang="0">
                    <a:pos x="T4" y="T5"/>
                  </a:cxn>
                  <a:cxn ang="0">
                    <a:pos x="T6" y="T7"/>
                  </a:cxn>
                </a:cxnLst>
                <a:rect l="0" t="0" r="r" b="b"/>
                <a:pathLst>
                  <a:path w="16" h="17">
                    <a:moveTo>
                      <a:pt x="7" y="1"/>
                    </a:moveTo>
                    <a:cubicBezTo>
                      <a:pt x="12" y="0"/>
                      <a:pt x="15" y="3"/>
                      <a:pt x="16" y="10"/>
                    </a:cubicBezTo>
                    <a:cubicBezTo>
                      <a:pt x="14" y="10"/>
                      <a:pt x="13" y="11"/>
                      <a:pt x="13" y="13"/>
                    </a:cubicBezTo>
                    <a:cubicBezTo>
                      <a:pt x="4" y="17"/>
                      <a:pt x="0" y="4"/>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8" name="Freeform 460"/>
              <p:cNvSpPr>
                <a:spLocks/>
              </p:cNvSpPr>
              <p:nvPr userDrawn="1"/>
            </p:nvSpPr>
            <p:spPr bwMode="auto">
              <a:xfrm>
                <a:off x="1197" y="2255"/>
                <a:ext cx="81" cy="144"/>
              </a:xfrm>
              <a:custGeom>
                <a:avLst/>
                <a:gdLst>
                  <a:gd name="T0" fmla="*/ 2 w 34"/>
                  <a:gd name="T1" fmla="*/ 49 h 61"/>
                  <a:gd name="T2" fmla="*/ 5 w 34"/>
                  <a:gd name="T3" fmla="*/ 25 h 61"/>
                  <a:gd name="T4" fmla="*/ 16 w 34"/>
                  <a:gd name="T5" fmla="*/ 54 h 61"/>
                  <a:gd name="T6" fmla="*/ 2 w 34"/>
                  <a:gd name="T7" fmla="*/ 49 h 61"/>
                </a:gdLst>
                <a:ahLst/>
                <a:cxnLst>
                  <a:cxn ang="0">
                    <a:pos x="T0" y="T1"/>
                  </a:cxn>
                  <a:cxn ang="0">
                    <a:pos x="T2" y="T3"/>
                  </a:cxn>
                  <a:cxn ang="0">
                    <a:pos x="T4" y="T5"/>
                  </a:cxn>
                  <a:cxn ang="0">
                    <a:pos x="T6" y="T7"/>
                  </a:cxn>
                </a:cxnLst>
                <a:rect l="0" t="0" r="r" b="b"/>
                <a:pathLst>
                  <a:path w="34" h="61">
                    <a:moveTo>
                      <a:pt x="2" y="49"/>
                    </a:moveTo>
                    <a:cubicBezTo>
                      <a:pt x="0" y="40"/>
                      <a:pt x="3" y="30"/>
                      <a:pt x="5" y="25"/>
                    </a:cubicBezTo>
                    <a:cubicBezTo>
                      <a:pt x="18" y="0"/>
                      <a:pt x="34" y="38"/>
                      <a:pt x="16" y="54"/>
                    </a:cubicBezTo>
                    <a:cubicBezTo>
                      <a:pt x="12" y="58"/>
                      <a:pt x="6" y="61"/>
                      <a:pt x="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9" name="Freeform 461"/>
              <p:cNvSpPr>
                <a:spLocks/>
              </p:cNvSpPr>
              <p:nvPr userDrawn="1"/>
            </p:nvSpPr>
            <p:spPr bwMode="auto">
              <a:xfrm>
                <a:off x="1197" y="2719"/>
                <a:ext cx="107" cy="94"/>
              </a:xfrm>
              <a:custGeom>
                <a:avLst/>
                <a:gdLst>
                  <a:gd name="T0" fmla="*/ 8 w 45"/>
                  <a:gd name="T1" fmla="*/ 30 h 40"/>
                  <a:gd name="T2" fmla="*/ 29 w 45"/>
                  <a:gd name="T3" fmla="*/ 25 h 40"/>
                  <a:gd name="T4" fmla="*/ 8 w 45"/>
                  <a:gd name="T5" fmla="*/ 30 h 40"/>
                </a:gdLst>
                <a:ahLst/>
                <a:cxnLst>
                  <a:cxn ang="0">
                    <a:pos x="T0" y="T1"/>
                  </a:cxn>
                  <a:cxn ang="0">
                    <a:pos x="T2" y="T3"/>
                  </a:cxn>
                  <a:cxn ang="0">
                    <a:pos x="T4" y="T5"/>
                  </a:cxn>
                </a:cxnLst>
                <a:rect l="0" t="0" r="r" b="b"/>
                <a:pathLst>
                  <a:path w="45" h="40">
                    <a:moveTo>
                      <a:pt x="8" y="30"/>
                    </a:moveTo>
                    <a:cubicBezTo>
                      <a:pt x="0" y="1"/>
                      <a:pt x="45" y="0"/>
                      <a:pt x="29" y="25"/>
                    </a:cubicBezTo>
                    <a:cubicBezTo>
                      <a:pt x="23" y="35"/>
                      <a:pt x="11" y="40"/>
                      <a:pt x="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0" name="Freeform 462"/>
              <p:cNvSpPr>
                <a:spLocks/>
              </p:cNvSpPr>
              <p:nvPr userDrawn="1"/>
            </p:nvSpPr>
            <p:spPr bwMode="auto">
              <a:xfrm>
                <a:off x="1247" y="3083"/>
                <a:ext cx="83" cy="133"/>
              </a:xfrm>
              <a:custGeom>
                <a:avLst/>
                <a:gdLst>
                  <a:gd name="T0" fmla="*/ 4 w 35"/>
                  <a:gd name="T1" fmla="*/ 35 h 56"/>
                  <a:gd name="T2" fmla="*/ 10 w 35"/>
                  <a:gd name="T3" fmla="*/ 15 h 56"/>
                  <a:gd name="T4" fmla="*/ 4 w 35"/>
                  <a:gd name="T5" fmla="*/ 35 h 56"/>
                </a:gdLst>
                <a:ahLst/>
                <a:cxnLst>
                  <a:cxn ang="0">
                    <a:pos x="T0" y="T1"/>
                  </a:cxn>
                  <a:cxn ang="0">
                    <a:pos x="T2" y="T3"/>
                  </a:cxn>
                  <a:cxn ang="0">
                    <a:pos x="T4" y="T5"/>
                  </a:cxn>
                </a:cxnLst>
                <a:rect l="0" t="0" r="r" b="b"/>
                <a:pathLst>
                  <a:path w="35" h="56">
                    <a:moveTo>
                      <a:pt x="4" y="35"/>
                    </a:moveTo>
                    <a:cubicBezTo>
                      <a:pt x="0" y="29"/>
                      <a:pt x="2" y="20"/>
                      <a:pt x="10" y="15"/>
                    </a:cubicBezTo>
                    <a:cubicBezTo>
                      <a:pt x="35" y="0"/>
                      <a:pt x="16" y="56"/>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1" name="Freeform 463"/>
              <p:cNvSpPr>
                <a:spLocks/>
              </p:cNvSpPr>
              <p:nvPr userDrawn="1"/>
            </p:nvSpPr>
            <p:spPr bwMode="auto">
              <a:xfrm>
                <a:off x="433" y="41"/>
                <a:ext cx="66" cy="156"/>
              </a:xfrm>
              <a:custGeom>
                <a:avLst/>
                <a:gdLst>
                  <a:gd name="T0" fmla="*/ 10 w 28"/>
                  <a:gd name="T1" fmla="*/ 54 h 66"/>
                  <a:gd name="T2" fmla="*/ 4 w 28"/>
                  <a:gd name="T3" fmla="*/ 19 h 66"/>
                  <a:gd name="T4" fmla="*/ 24 w 28"/>
                  <a:gd name="T5" fmla="*/ 55 h 66"/>
                  <a:gd name="T6" fmla="*/ 10 w 28"/>
                  <a:gd name="T7" fmla="*/ 54 h 66"/>
                </a:gdLst>
                <a:ahLst/>
                <a:cxnLst>
                  <a:cxn ang="0">
                    <a:pos x="T0" y="T1"/>
                  </a:cxn>
                  <a:cxn ang="0">
                    <a:pos x="T2" y="T3"/>
                  </a:cxn>
                  <a:cxn ang="0">
                    <a:pos x="T4" y="T5"/>
                  </a:cxn>
                  <a:cxn ang="0">
                    <a:pos x="T6" y="T7"/>
                  </a:cxn>
                </a:cxnLst>
                <a:rect l="0" t="0" r="r" b="b"/>
                <a:pathLst>
                  <a:path w="28" h="66">
                    <a:moveTo>
                      <a:pt x="10" y="54"/>
                    </a:moveTo>
                    <a:cubicBezTo>
                      <a:pt x="0" y="38"/>
                      <a:pt x="1" y="24"/>
                      <a:pt x="4" y="19"/>
                    </a:cubicBezTo>
                    <a:cubicBezTo>
                      <a:pt x="16" y="0"/>
                      <a:pt x="28" y="45"/>
                      <a:pt x="24" y="55"/>
                    </a:cubicBezTo>
                    <a:cubicBezTo>
                      <a:pt x="21" y="66"/>
                      <a:pt x="16" y="63"/>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2" name="Freeform 464"/>
              <p:cNvSpPr>
                <a:spLocks/>
              </p:cNvSpPr>
              <p:nvPr userDrawn="1"/>
            </p:nvSpPr>
            <p:spPr bwMode="auto">
              <a:xfrm>
                <a:off x="587" y="450"/>
                <a:ext cx="80" cy="147"/>
              </a:xfrm>
              <a:custGeom>
                <a:avLst/>
                <a:gdLst>
                  <a:gd name="T0" fmla="*/ 19 w 34"/>
                  <a:gd name="T1" fmla="*/ 47 h 62"/>
                  <a:gd name="T2" fmla="*/ 32 w 34"/>
                  <a:gd name="T3" fmla="*/ 41 h 62"/>
                  <a:gd name="T4" fmla="*/ 19 w 34"/>
                  <a:gd name="T5" fmla="*/ 47 h 62"/>
                </a:gdLst>
                <a:ahLst/>
                <a:cxnLst>
                  <a:cxn ang="0">
                    <a:pos x="T0" y="T1"/>
                  </a:cxn>
                  <a:cxn ang="0">
                    <a:pos x="T2" y="T3"/>
                  </a:cxn>
                  <a:cxn ang="0">
                    <a:pos x="T4" y="T5"/>
                  </a:cxn>
                </a:cxnLst>
                <a:rect l="0" t="0" r="r" b="b"/>
                <a:pathLst>
                  <a:path w="34" h="62">
                    <a:moveTo>
                      <a:pt x="19" y="47"/>
                    </a:moveTo>
                    <a:cubicBezTo>
                      <a:pt x="0" y="15"/>
                      <a:pt x="27" y="0"/>
                      <a:pt x="32" y="41"/>
                    </a:cubicBezTo>
                    <a:cubicBezTo>
                      <a:pt x="34" y="59"/>
                      <a:pt x="28" y="62"/>
                      <a:pt x="1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3" name="Freeform 465"/>
              <p:cNvSpPr>
                <a:spLocks/>
              </p:cNvSpPr>
              <p:nvPr userDrawn="1"/>
            </p:nvSpPr>
            <p:spPr bwMode="auto">
              <a:xfrm>
                <a:off x="1292" y="3478"/>
                <a:ext cx="73" cy="116"/>
              </a:xfrm>
              <a:custGeom>
                <a:avLst/>
                <a:gdLst>
                  <a:gd name="T0" fmla="*/ 5 w 31"/>
                  <a:gd name="T1" fmla="*/ 27 h 49"/>
                  <a:gd name="T2" fmla="*/ 10 w 31"/>
                  <a:gd name="T3" fmla="*/ 11 h 49"/>
                  <a:gd name="T4" fmla="*/ 5 w 31"/>
                  <a:gd name="T5" fmla="*/ 27 h 49"/>
                </a:gdLst>
                <a:ahLst/>
                <a:cxnLst>
                  <a:cxn ang="0">
                    <a:pos x="T0" y="T1"/>
                  </a:cxn>
                  <a:cxn ang="0">
                    <a:pos x="T2" y="T3"/>
                  </a:cxn>
                  <a:cxn ang="0">
                    <a:pos x="T4" y="T5"/>
                  </a:cxn>
                </a:cxnLst>
                <a:rect l="0" t="0" r="r" b="b"/>
                <a:pathLst>
                  <a:path w="31" h="49">
                    <a:moveTo>
                      <a:pt x="5" y="27"/>
                    </a:moveTo>
                    <a:cubicBezTo>
                      <a:pt x="4" y="24"/>
                      <a:pt x="0" y="16"/>
                      <a:pt x="10" y="11"/>
                    </a:cubicBezTo>
                    <a:cubicBezTo>
                      <a:pt x="31" y="0"/>
                      <a:pt x="17" y="49"/>
                      <a:pt x="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4" name="Freeform 466"/>
              <p:cNvSpPr>
                <a:spLocks/>
              </p:cNvSpPr>
              <p:nvPr userDrawn="1"/>
            </p:nvSpPr>
            <p:spPr bwMode="auto">
              <a:xfrm>
                <a:off x="790" y="869"/>
                <a:ext cx="50" cy="125"/>
              </a:xfrm>
              <a:custGeom>
                <a:avLst/>
                <a:gdLst>
                  <a:gd name="T0" fmla="*/ 9 w 21"/>
                  <a:gd name="T1" fmla="*/ 41 h 53"/>
                  <a:gd name="T2" fmla="*/ 2 w 21"/>
                  <a:gd name="T3" fmla="*/ 7 h 53"/>
                  <a:gd name="T4" fmla="*/ 19 w 21"/>
                  <a:gd name="T5" fmla="*/ 48 h 53"/>
                  <a:gd name="T6" fmla="*/ 9 w 21"/>
                  <a:gd name="T7" fmla="*/ 41 h 53"/>
                </a:gdLst>
                <a:ahLst/>
                <a:cxnLst>
                  <a:cxn ang="0">
                    <a:pos x="T0" y="T1"/>
                  </a:cxn>
                  <a:cxn ang="0">
                    <a:pos x="T2" y="T3"/>
                  </a:cxn>
                  <a:cxn ang="0">
                    <a:pos x="T4" y="T5"/>
                  </a:cxn>
                  <a:cxn ang="0">
                    <a:pos x="T6" y="T7"/>
                  </a:cxn>
                </a:cxnLst>
                <a:rect l="0" t="0" r="r" b="b"/>
                <a:pathLst>
                  <a:path w="21" h="53">
                    <a:moveTo>
                      <a:pt x="9" y="41"/>
                    </a:moveTo>
                    <a:cubicBezTo>
                      <a:pt x="3" y="27"/>
                      <a:pt x="0" y="10"/>
                      <a:pt x="2" y="7"/>
                    </a:cubicBezTo>
                    <a:cubicBezTo>
                      <a:pt x="6" y="0"/>
                      <a:pt x="21" y="37"/>
                      <a:pt x="19" y="48"/>
                    </a:cubicBezTo>
                    <a:cubicBezTo>
                      <a:pt x="18" y="53"/>
                      <a:pt x="14" y="51"/>
                      <a:pt x="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5" name="Freeform 467"/>
              <p:cNvSpPr>
                <a:spLocks/>
              </p:cNvSpPr>
              <p:nvPr userDrawn="1"/>
            </p:nvSpPr>
            <p:spPr bwMode="auto">
              <a:xfrm>
                <a:off x="960" y="1254"/>
                <a:ext cx="69" cy="142"/>
              </a:xfrm>
              <a:custGeom>
                <a:avLst/>
                <a:gdLst>
                  <a:gd name="T0" fmla="*/ 11 w 29"/>
                  <a:gd name="T1" fmla="*/ 52 h 60"/>
                  <a:gd name="T2" fmla="*/ 2 w 29"/>
                  <a:gd name="T3" fmla="*/ 20 h 60"/>
                  <a:gd name="T4" fmla="*/ 20 w 29"/>
                  <a:gd name="T5" fmla="*/ 57 h 60"/>
                  <a:gd name="T6" fmla="*/ 11 w 29"/>
                  <a:gd name="T7" fmla="*/ 52 h 60"/>
                </a:gdLst>
                <a:ahLst/>
                <a:cxnLst>
                  <a:cxn ang="0">
                    <a:pos x="T0" y="T1"/>
                  </a:cxn>
                  <a:cxn ang="0">
                    <a:pos x="T2" y="T3"/>
                  </a:cxn>
                  <a:cxn ang="0">
                    <a:pos x="T4" y="T5"/>
                  </a:cxn>
                  <a:cxn ang="0">
                    <a:pos x="T6" y="T7"/>
                  </a:cxn>
                </a:cxnLst>
                <a:rect l="0" t="0" r="r" b="b"/>
                <a:pathLst>
                  <a:path w="29" h="60">
                    <a:moveTo>
                      <a:pt x="11" y="52"/>
                    </a:moveTo>
                    <a:cubicBezTo>
                      <a:pt x="5" y="43"/>
                      <a:pt x="0" y="27"/>
                      <a:pt x="2" y="20"/>
                    </a:cubicBezTo>
                    <a:cubicBezTo>
                      <a:pt x="8" y="0"/>
                      <a:pt x="29" y="45"/>
                      <a:pt x="20" y="57"/>
                    </a:cubicBezTo>
                    <a:cubicBezTo>
                      <a:pt x="19" y="58"/>
                      <a:pt x="16" y="60"/>
                      <a:pt x="1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6" name="Freeform 468"/>
              <p:cNvSpPr>
                <a:spLocks/>
              </p:cNvSpPr>
              <p:nvPr userDrawn="1"/>
            </p:nvSpPr>
            <p:spPr bwMode="auto">
              <a:xfrm>
                <a:off x="1348" y="3876"/>
                <a:ext cx="36" cy="42"/>
              </a:xfrm>
              <a:custGeom>
                <a:avLst/>
                <a:gdLst>
                  <a:gd name="T0" fmla="*/ 6 w 15"/>
                  <a:gd name="T1" fmla="*/ 1 h 18"/>
                  <a:gd name="T2" fmla="*/ 15 w 15"/>
                  <a:gd name="T3" fmla="*/ 10 h 18"/>
                  <a:gd name="T4" fmla="*/ 13 w 15"/>
                  <a:gd name="T5" fmla="*/ 13 h 18"/>
                  <a:gd name="T6" fmla="*/ 6 w 15"/>
                  <a:gd name="T7" fmla="*/ 1 h 18"/>
                </a:gdLst>
                <a:ahLst/>
                <a:cxnLst>
                  <a:cxn ang="0">
                    <a:pos x="T0" y="T1"/>
                  </a:cxn>
                  <a:cxn ang="0">
                    <a:pos x="T2" y="T3"/>
                  </a:cxn>
                  <a:cxn ang="0">
                    <a:pos x="T4" y="T5"/>
                  </a:cxn>
                  <a:cxn ang="0">
                    <a:pos x="T6" y="T7"/>
                  </a:cxn>
                </a:cxnLst>
                <a:rect l="0" t="0" r="r" b="b"/>
                <a:pathLst>
                  <a:path w="15" h="18">
                    <a:moveTo>
                      <a:pt x="6" y="1"/>
                    </a:moveTo>
                    <a:cubicBezTo>
                      <a:pt x="12" y="0"/>
                      <a:pt x="15" y="3"/>
                      <a:pt x="15" y="10"/>
                    </a:cubicBezTo>
                    <a:cubicBezTo>
                      <a:pt x="14" y="11"/>
                      <a:pt x="13" y="12"/>
                      <a:pt x="13" y="13"/>
                    </a:cubicBezTo>
                    <a:cubicBezTo>
                      <a:pt x="4" y="18"/>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7" name="Freeform 469"/>
              <p:cNvSpPr>
                <a:spLocks/>
              </p:cNvSpPr>
              <p:nvPr userDrawn="1"/>
            </p:nvSpPr>
            <p:spPr bwMode="auto">
              <a:xfrm>
                <a:off x="1117" y="1690"/>
                <a:ext cx="66" cy="135"/>
              </a:xfrm>
              <a:custGeom>
                <a:avLst/>
                <a:gdLst>
                  <a:gd name="T0" fmla="*/ 6 w 28"/>
                  <a:gd name="T1" fmla="*/ 44 h 57"/>
                  <a:gd name="T2" fmla="*/ 7 w 28"/>
                  <a:gd name="T3" fmla="*/ 11 h 57"/>
                  <a:gd name="T4" fmla="*/ 20 w 28"/>
                  <a:gd name="T5" fmla="*/ 51 h 57"/>
                  <a:gd name="T6" fmla="*/ 6 w 28"/>
                  <a:gd name="T7" fmla="*/ 44 h 57"/>
                </a:gdLst>
                <a:ahLst/>
                <a:cxnLst>
                  <a:cxn ang="0">
                    <a:pos x="T0" y="T1"/>
                  </a:cxn>
                  <a:cxn ang="0">
                    <a:pos x="T2" y="T3"/>
                  </a:cxn>
                  <a:cxn ang="0">
                    <a:pos x="T4" y="T5"/>
                  </a:cxn>
                  <a:cxn ang="0">
                    <a:pos x="T6" y="T7"/>
                  </a:cxn>
                </a:cxnLst>
                <a:rect l="0" t="0" r="r" b="b"/>
                <a:pathLst>
                  <a:path w="28" h="57">
                    <a:moveTo>
                      <a:pt x="6" y="44"/>
                    </a:moveTo>
                    <a:cubicBezTo>
                      <a:pt x="1" y="33"/>
                      <a:pt x="0" y="16"/>
                      <a:pt x="7" y="11"/>
                    </a:cubicBezTo>
                    <a:cubicBezTo>
                      <a:pt x="20" y="0"/>
                      <a:pt x="28" y="40"/>
                      <a:pt x="20" y="51"/>
                    </a:cubicBezTo>
                    <a:cubicBezTo>
                      <a:pt x="17" y="54"/>
                      <a:pt x="12" y="57"/>
                      <a:pt x="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8" name="Freeform 470"/>
              <p:cNvSpPr>
                <a:spLocks/>
              </p:cNvSpPr>
              <p:nvPr userDrawn="1"/>
            </p:nvSpPr>
            <p:spPr bwMode="auto">
              <a:xfrm>
                <a:off x="1214" y="2082"/>
                <a:ext cx="94" cy="228"/>
              </a:xfrm>
              <a:custGeom>
                <a:avLst/>
                <a:gdLst>
                  <a:gd name="T0" fmla="*/ 3 w 40"/>
                  <a:gd name="T1" fmla="*/ 58 h 96"/>
                  <a:gd name="T2" fmla="*/ 9 w 40"/>
                  <a:gd name="T3" fmla="*/ 28 h 96"/>
                  <a:gd name="T4" fmla="*/ 3 w 40"/>
                  <a:gd name="T5" fmla="*/ 58 h 96"/>
                </a:gdLst>
                <a:ahLst/>
                <a:cxnLst>
                  <a:cxn ang="0">
                    <a:pos x="T0" y="T1"/>
                  </a:cxn>
                  <a:cxn ang="0">
                    <a:pos x="T2" y="T3"/>
                  </a:cxn>
                  <a:cxn ang="0">
                    <a:pos x="T4" y="T5"/>
                  </a:cxn>
                </a:cxnLst>
                <a:rect l="0" t="0" r="r" b="b"/>
                <a:pathLst>
                  <a:path w="40" h="96">
                    <a:moveTo>
                      <a:pt x="3" y="58"/>
                    </a:moveTo>
                    <a:cubicBezTo>
                      <a:pt x="0" y="48"/>
                      <a:pt x="1" y="35"/>
                      <a:pt x="9" y="28"/>
                    </a:cubicBezTo>
                    <a:cubicBezTo>
                      <a:pt x="40" y="0"/>
                      <a:pt x="16" y="96"/>
                      <a:pt x="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9" name="Freeform 471"/>
              <p:cNvSpPr>
                <a:spLocks/>
              </p:cNvSpPr>
              <p:nvPr userDrawn="1"/>
            </p:nvSpPr>
            <p:spPr bwMode="auto">
              <a:xfrm>
                <a:off x="1422" y="4214"/>
                <a:ext cx="19" cy="19"/>
              </a:xfrm>
              <a:custGeom>
                <a:avLst/>
                <a:gdLst>
                  <a:gd name="T0" fmla="*/ 1 w 8"/>
                  <a:gd name="T1" fmla="*/ 7 h 8"/>
                  <a:gd name="T2" fmla="*/ 0 w 8"/>
                  <a:gd name="T3" fmla="*/ 1 h 8"/>
                  <a:gd name="T4" fmla="*/ 6 w 8"/>
                  <a:gd name="T5" fmla="*/ 0 h 8"/>
                  <a:gd name="T6" fmla="*/ 1 w 8"/>
                  <a:gd name="T7" fmla="*/ 7 h 8"/>
                </a:gdLst>
                <a:ahLst/>
                <a:cxnLst>
                  <a:cxn ang="0">
                    <a:pos x="T0" y="T1"/>
                  </a:cxn>
                  <a:cxn ang="0">
                    <a:pos x="T2" y="T3"/>
                  </a:cxn>
                  <a:cxn ang="0">
                    <a:pos x="T4" y="T5"/>
                  </a:cxn>
                  <a:cxn ang="0">
                    <a:pos x="T6" y="T7"/>
                  </a:cxn>
                </a:cxnLst>
                <a:rect l="0" t="0" r="r" b="b"/>
                <a:pathLst>
                  <a:path w="8" h="8">
                    <a:moveTo>
                      <a:pt x="1" y="7"/>
                    </a:moveTo>
                    <a:cubicBezTo>
                      <a:pt x="1" y="5"/>
                      <a:pt x="0" y="3"/>
                      <a:pt x="0" y="1"/>
                    </a:cubicBezTo>
                    <a:cubicBezTo>
                      <a:pt x="2" y="1"/>
                      <a:pt x="4" y="0"/>
                      <a:pt x="6" y="0"/>
                    </a:cubicBezTo>
                    <a:cubicBezTo>
                      <a:pt x="8" y="5"/>
                      <a:pt x="6" y="8"/>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0" name="Freeform 472"/>
              <p:cNvSpPr>
                <a:spLocks/>
              </p:cNvSpPr>
              <p:nvPr userDrawn="1"/>
            </p:nvSpPr>
            <p:spPr bwMode="auto">
              <a:xfrm>
                <a:off x="1240" y="2534"/>
                <a:ext cx="99" cy="178"/>
              </a:xfrm>
              <a:custGeom>
                <a:avLst/>
                <a:gdLst>
                  <a:gd name="T0" fmla="*/ 4 w 42"/>
                  <a:gd name="T1" fmla="*/ 47 h 75"/>
                  <a:gd name="T2" fmla="*/ 13 w 42"/>
                  <a:gd name="T3" fmla="*/ 21 h 75"/>
                  <a:gd name="T4" fmla="*/ 4 w 42"/>
                  <a:gd name="T5" fmla="*/ 47 h 75"/>
                </a:gdLst>
                <a:ahLst/>
                <a:cxnLst>
                  <a:cxn ang="0">
                    <a:pos x="T0" y="T1"/>
                  </a:cxn>
                  <a:cxn ang="0">
                    <a:pos x="T2" y="T3"/>
                  </a:cxn>
                  <a:cxn ang="0">
                    <a:pos x="T4" y="T5"/>
                  </a:cxn>
                </a:cxnLst>
                <a:rect l="0" t="0" r="r" b="b"/>
                <a:pathLst>
                  <a:path w="42" h="75">
                    <a:moveTo>
                      <a:pt x="4" y="47"/>
                    </a:moveTo>
                    <a:cubicBezTo>
                      <a:pt x="0" y="37"/>
                      <a:pt x="6" y="26"/>
                      <a:pt x="13" y="21"/>
                    </a:cubicBezTo>
                    <a:cubicBezTo>
                      <a:pt x="42" y="0"/>
                      <a:pt x="15" y="75"/>
                      <a:pt x="4"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1" name="Freeform 473"/>
              <p:cNvSpPr>
                <a:spLocks/>
              </p:cNvSpPr>
              <p:nvPr userDrawn="1"/>
            </p:nvSpPr>
            <p:spPr bwMode="auto">
              <a:xfrm>
                <a:off x="1268" y="2944"/>
                <a:ext cx="85" cy="134"/>
              </a:xfrm>
              <a:custGeom>
                <a:avLst/>
                <a:gdLst>
                  <a:gd name="T0" fmla="*/ 4 w 36"/>
                  <a:gd name="T1" fmla="*/ 38 h 57"/>
                  <a:gd name="T2" fmla="*/ 11 w 36"/>
                  <a:gd name="T3" fmla="*/ 17 h 57"/>
                  <a:gd name="T4" fmla="*/ 4 w 36"/>
                  <a:gd name="T5" fmla="*/ 38 h 57"/>
                </a:gdLst>
                <a:ahLst/>
                <a:cxnLst>
                  <a:cxn ang="0">
                    <a:pos x="T0" y="T1"/>
                  </a:cxn>
                  <a:cxn ang="0">
                    <a:pos x="T2" y="T3"/>
                  </a:cxn>
                  <a:cxn ang="0">
                    <a:pos x="T4" y="T5"/>
                  </a:cxn>
                </a:cxnLst>
                <a:rect l="0" t="0" r="r" b="b"/>
                <a:pathLst>
                  <a:path w="36" h="57">
                    <a:moveTo>
                      <a:pt x="4" y="38"/>
                    </a:moveTo>
                    <a:cubicBezTo>
                      <a:pt x="0" y="32"/>
                      <a:pt x="2" y="22"/>
                      <a:pt x="11" y="17"/>
                    </a:cubicBezTo>
                    <a:cubicBezTo>
                      <a:pt x="36" y="0"/>
                      <a:pt x="17" y="57"/>
                      <a:pt x="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2" name="Freeform 474"/>
              <p:cNvSpPr>
                <a:spLocks/>
              </p:cNvSpPr>
              <p:nvPr userDrawn="1"/>
            </p:nvSpPr>
            <p:spPr bwMode="auto">
              <a:xfrm>
                <a:off x="421" y="19"/>
                <a:ext cx="43" cy="29"/>
              </a:xfrm>
              <a:custGeom>
                <a:avLst/>
                <a:gdLst>
                  <a:gd name="T0" fmla="*/ 0 w 18"/>
                  <a:gd name="T1" fmla="*/ 0 h 12"/>
                  <a:gd name="T2" fmla="*/ 7 w 18"/>
                  <a:gd name="T3" fmla="*/ 11 h 12"/>
                  <a:gd name="T4" fmla="*/ 18 w 18"/>
                  <a:gd name="T5" fmla="*/ 0 h 12"/>
                  <a:gd name="T6" fmla="*/ 0 w 18"/>
                  <a:gd name="T7" fmla="*/ 0 h 12"/>
                </a:gdLst>
                <a:ahLst/>
                <a:cxnLst>
                  <a:cxn ang="0">
                    <a:pos x="T0" y="T1"/>
                  </a:cxn>
                  <a:cxn ang="0">
                    <a:pos x="T2" y="T3"/>
                  </a:cxn>
                  <a:cxn ang="0">
                    <a:pos x="T4" y="T5"/>
                  </a:cxn>
                  <a:cxn ang="0">
                    <a:pos x="T6" y="T7"/>
                  </a:cxn>
                </a:cxnLst>
                <a:rect l="0" t="0" r="r" b="b"/>
                <a:pathLst>
                  <a:path w="18" h="12">
                    <a:moveTo>
                      <a:pt x="0" y="0"/>
                    </a:moveTo>
                    <a:cubicBezTo>
                      <a:pt x="2" y="5"/>
                      <a:pt x="5" y="9"/>
                      <a:pt x="7" y="11"/>
                    </a:cubicBezTo>
                    <a:cubicBezTo>
                      <a:pt x="11" y="12"/>
                      <a:pt x="16" y="7"/>
                      <a:pt x="18" y="0"/>
                    </a:cubicBezTo>
                    <a:cubicBezTo>
                      <a:pt x="12"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3" name="Freeform 475"/>
              <p:cNvSpPr>
                <a:spLocks/>
              </p:cNvSpPr>
              <p:nvPr userDrawn="1"/>
            </p:nvSpPr>
            <p:spPr bwMode="auto">
              <a:xfrm>
                <a:off x="572" y="313"/>
                <a:ext cx="53" cy="132"/>
              </a:xfrm>
              <a:custGeom>
                <a:avLst/>
                <a:gdLst>
                  <a:gd name="T0" fmla="*/ 6 w 22"/>
                  <a:gd name="T1" fmla="*/ 45 h 56"/>
                  <a:gd name="T2" fmla="*/ 11 w 22"/>
                  <a:gd name="T3" fmla="*/ 14 h 56"/>
                  <a:gd name="T4" fmla="*/ 18 w 22"/>
                  <a:gd name="T5" fmla="*/ 55 h 56"/>
                  <a:gd name="T6" fmla="*/ 6 w 22"/>
                  <a:gd name="T7" fmla="*/ 45 h 56"/>
                </a:gdLst>
                <a:ahLst/>
                <a:cxnLst>
                  <a:cxn ang="0">
                    <a:pos x="T0" y="T1"/>
                  </a:cxn>
                  <a:cxn ang="0">
                    <a:pos x="T2" y="T3"/>
                  </a:cxn>
                  <a:cxn ang="0">
                    <a:pos x="T4" y="T5"/>
                  </a:cxn>
                  <a:cxn ang="0">
                    <a:pos x="T6" y="T7"/>
                  </a:cxn>
                </a:cxnLst>
                <a:rect l="0" t="0" r="r" b="b"/>
                <a:pathLst>
                  <a:path w="22" h="56">
                    <a:moveTo>
                      <a:pt x="6" y="45"/>
                    </a:moveTo>
                    <a:cubicBezTo>
                      <a:pt x="0" y="26"/>
                      <a:pt x="2" y="0"/>
                      <a:pt x="11" y="14"/>
                    </a:cubicBezTo>
                    <a:cubicBezTo>
                      <a:pt x="19" y="26"/>
                      <a:pt x="22" y="42"/>
                      <a:pt x="18" y="55"/>
                    </a:cubicBezTo>
                    <a:cubicBezTo>
                      <a:pt x="12" y="56"/>
                      <a:pt x="8" y="51"/>
                      <a:pt x="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4" name="Freeform 476"/>
              <p:cNvSpPr>
                <a:spLocks/>
              </p:cNvSpPr>
              <p:nvPr userDrawn="1"/>
            </p:nvSpPr>
            <p:spPr bwMode="auto">
              <a:xfrm>
                <a:off x="1313" y="3376"/>
                <a:ext cx="52" cy="62"/>
              </a:xfrm>
              <a:custGeom>
                <a:avLst/>
                <a:gdLst>
                  <a:gd name="T0" fmla="*/ 10 w 22"/>
                  <a:gd name="T1" fmla="*/ 2 h 26"/>
                  <a:gd name="T2" fmla="*/ 22 w 22"/>
                  <a:gd name="T3" fmla="*/ 11 h 26"/>
                  <a:gd name="T4" fmla="*/ 15 w 22"/>
                  <a:gd name="T5" fmla="*/ 23 h 26"/>
                  <a:gd name="T6" fmla="*/ 10 w 22"/>
                  <a:gd name="T7" fmla="*/ 2 h 26"/>
                </a:gdLst>
                <a:ahLst/>
                <a:cxnLst>
                  <a:cxn ang="0">
                    <a:pos x="T0" y="T1"/>
                  </a:cxn>
                  <a:cxn ang="0">
                    <a:pos x="T2" y="T3"/>
                  </a:cxn>
                  <a:cxn ang="0">
                    <a:pos x="T4" y="T5"/>
                  </a:cxn>
                  <a:cxn ang="0">
                    <a:pos x="T6" y="T7"/>
                  </a:cxn>
                </a:cxnLst>
                <a:rect l="0" t="0" r="r" b="b"/>
                <a:pathLst>
                  <a:path w="22" h="26">
                    <a:moveTo>
                      <a:pt x="10" y="2"/>
                    </a:moveTo>
                    <a:cubicBezTo>
                      <a:pt x="16" y="0"/>
                      <a:pt x="21" y="3"/>
                      <a:pt x="22" y="11"/>
                    </a:cubicBezTo>
                    <a:cubicBezTo>
                      <a:pt x="20" y="15"/>
                      <a:pt x="18" y="19"/>
                      <a:pt x="15" y="23"/>
                    </a:cubicBezTo>
                    <a:cubicBezTo>
                      <a:pt x="3" y="26"/>
                      <a:pt x="0" y="10"/>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5" name="Freeform 477"/>
              <p:cNvSpPr>
                <a:spLocks/>
              </p:cNvSpPr>
              <p:nvPr userDrawn="1"/>
            </p:nvSpPr>
            <p:spPr bwMode="auto">
              <a:xfrm>
                <a:off x="745" y="741"/>
                <a:ext cx="52" cy="109"/>
              </a:xfrm>
              <a:custGeom>
                <a:avLst/>
                <a:gdLst>
                  <a:gd name="T0" fmla="*/ 11 w 22"/>
                  <a:gd name="T1" fmla="*/ 38 h 46"/>
                  <a:gd name="T2" fmla="*/ 1 w 22"/>
                  <a:gd name="T3" fmla="*/ 7 h 46"/>
                  <a:gd name="T4" fmla="*/ 3 w 22"/>
                  <a:gd name="T5" fmla="*/ 0 h 46"/>
                  <a:gd name="T6" fmla="*/ 18 w 22"/>
                  <a:gd name="T7" fmla="*/ 43 h 46"/>
                  <a:gd name="T8" fmla="*/ 11 w 22"/>
                  <a:gd name="T9" fmla="*/ 38 h 46"/>
                </a:gdLst>
                <a:ahLst/>
                <a:cxnLst>
                  <a:cxn ang="0">
                    <a:pos x="T0" y="T1"/>
                  </a:cxn>
                  <a:cxn ang="0">
                    <a:pos x="T2" y="T3"/>
                  </a:cxn>
                  <a:cxn ang="0">
                    <a:pos x="T4" y="T5"/>
                  </a:cxn>
                  <a:cxn ang="0">
                    <a:pos x="T6" y="T7"/>
                  </a:cxn>
                  <a:cxn ang="0">
                    <a:pos x="T8" y="T9"/>
                  </a:cxn>
                </a:cxnLst>
                <a:rect l="0" t="0" r="r" b="b"/>
                <a:pathLst>
                  <a:path w="22" h="46">
                    <a:moveTo>
                      <a:pt x="11" y="38"/>
                    </a:moveTo>
                    <a:cubicBezTo>
                      <a:pt x="6" y="29"/>
                      <a:pt x="0" y="14"/>
                      <a:pt x="1" y="7"/>
                    </a:cubicBezTo>
                    <a:cubicBezTo>
                      <a:pt x="2" y="5"/>
                      <a:pt x="3" y="2"/>
                      <a:pt x="3" y="0"/>
                    </a:cubicBezTo>
                    <a:cubicBezTo>
                      <a:pt x="15" y="8"/>
                      <a:pt x="22" y="30"/>
                      <a:pt x="18" y="43"/>
                    </a:cubicBezTo>
                    <a:cubicBezTo>
                      <a:pt x="17" y="44"/>
                      <a:pt x="16" y="46"/>
                      <a:pt x="11"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6" name="Freeform 478"/>
              <p:cNvSpPr>
                <a:spLocks/>
              </p:cNvSpPr>
              <p:nvPr userDrawn="1"/>
            </p:nvSpPr>
            <p:spPr bwMode="auto">
              <a:xfrm>
                <a:off x="916" y="1110"/>
                <a:ext cx="68" cy="140"/>
              </a:xfrm>
              <a:custGeom>
                <a:avLst/>
                <a:gdLst>
                  <a:gd name="T0" fmla="*/ 12 w 29"/>
                  <a:gd name="T1" fmla="*/ 51 h 59"/>
                  <a:gd name="T2" fmla="*/ 2 w 29"/>
                  <a:gd name="T3" fmla="*/ 19 h 59"/>
                  <a:gd name="T4" fmla="*/ 21 w 29"/>
                  <a:gd name="T5" fmla="*/ 56 h 59"/>
                  <a:gd name="T6" fmla="*/ 12 w 29"/>
                  <a:gd name="T7" fmla="*/ 51 h 59"/>
                </a:gdLst>
                <a:ahLst/>
                <a:cxnLst>
                  <a:cxn ang="0">
                    <a:pos x="T0" y="T1"/>
                  </a:cxn>
                  <a:cxn ang="0">
                    <a:pos x="T2" y="T3"/>
                  </a:cxn>
                  <a:cxn ang="0">
                    <a:pos x="T4" y="T5"/>
                  </a:cxn>
                  <a:cxn ang="0">
                    <a:pos x="T6" y="T7"/>
                  </a:cxn>
                </a:cxnLst>
                <a:rect l="0" t="0" r="r" b="b"/>
                <a:pathLst>
                  <a:path w="29" h="59">
                    <a:moveTo>
                      <a:pt x="12" y="51"/>
                    </a:moveTo>
                    <a:cubicBezTo>
                      <a:pt x="6" y="42"/>
                      <a:pt x="0" y="26"/>
                      <a:pt x="2" y="19"/>
                    </a:cubicBezTo>
                    <a:cubicBezTo>
                      <a:pt x="7" y="0"/>
                      <a:pt x="29" y="44"/>
                      <a:pt x="21" y="56"/>
                    </a:cubicBezTo>
                    <a:cubicBezTo>
                      <a:pt x="20" y="57"/>
                      <a:pt x="17" y="59"/>
                      <a:pt x="1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7" name="Freeform 479"/>
              <p:cNvSpPr>
                <a:spLocks/>
              </p:cNvSpPr>
              <p:nvPr userDrawn="1"/>
            </p:nvSpPr>
            <p:spPr bwMode="auto">
              <a:xfrm>
                <a:off x="1360" y="3762"/>
                <a:ext cx="41" cy="47"/>
              </a:xfrm>
              <a:custGeom>
                <a:avLst/>
                <a:gdLst>
                  <a:gd name="T0" fmla="*/ 5 w 17"/>
                  <a:gd name="T1" fmla="*/ 2 h 20"/>
                  <a:gd name="T2" fmla="*/ 14 w 17"/>
                  <a:gd name="T3" fmla="*/ 0 h 20"/>
                  <a:gd name="T4" fmla="*/ 17 w 17"/>
                  <a:gd name="T5" fmla="*/ 12 h 20"/>
                  <a:gd name="T6" fmla="*/ 5 w 17"/>
                  <a:gd name="T7" fmla="*/ 2 h 20"/>
                </a:gdLst>
                <a:ahLst/>
                <a:cxnLst>
                  <a:cxn ang="0">
                    <a:pos x="T0" y="T1"/>
                  </a:cxn>
                  <a:cxn ang="0">
                    <a:pos x="T2" y="T3"/>
                  </a:cxn>
                  <a:cxn ang="0">
                    <a:pos x="T4" y="T5"/>
                  </a:cxn>
                  <a:cxn ang="0">
                    <a:pos x="T6" y="T7"/>
                  </a:cxn>
                </a:cxnLst>
                <a:rect l="0" t="0" r="r" b="b"/>
                <a:pathLst>
                  <a:path w="17" h="20">
                    <a:moveTo>
                      <a:pt x="5" y="2"/>
                    </a:moveTo>
                    <a:cubicBezTo>
                      <a:pt x="8" y="1"/>
                      <a:pt x="11" y="1"/>
                      <a:pt x="14" y="0"/>
                    </a:cubicBezTo>
                    <a:cubicBezTo>
                      <a:pt x="17" y="2"/>
                      <a:pt x="17" y="7"/>
                      <a:pt x="17" y="12"/>
                    </a:cubicBezTo>
                    <a:cubicBezTo>
                      <a:pt x="11" y="20"/>
                      <a:pt x="0" y="1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8" name="Freeform 480"/>
              <p:cNvSpPr>
                <a:spLocks/>
              </p:cNvSpPr>
              <p:nvPr userDrawn="1"/>
            </p:nvSpPr>
            <p:spPr bwMode="auto">
              <a:xfrm>
                <a:off x="1093" y="1538"/>
                <a:ext cx="69" cy="135"/>
              </a:xfrm>
              <a:custGeom>
                <a:avLst/>
                <a:gdLst>
                  <a:gd name="T0" fmla="*/ 7 w 29"/>
                  <a:gd name="T1" fmla="*/ 44 h 57"/>
                  <a:gd name="T2" fmla="*/ 6 w 29"/>
                  <a:gd name="T3" fmla="*/ 11 h 57"/>
                  <a:gd name="T4" fmla="*/ 21 w 29"/>
                  <a:gd name="T5" fmla="*/ 51 h 57"/>
                  <a:gd name="T6" fmla="*/ 7 w 29"/>
                  <a:gd name="T7" fmla="*/ 44 h 57"/>
                </a:gdLst>
                <a:ahLst/>
                <a:cxnLst>
                  <a:cxn ang="0">
                    <a:pos x="T0" y="T1"/>
                  </a:cxn>
                  <a:cxn ang="0">
                    <a:pos x="T2" y="T3"/>
                  </a:cxn>
                  <a:cxn ang="0">
                    <a:pos x="T4" y="T5"/>
                  </a:cxn>
                  <a:cxn ang="0">
                    <a:pos x="T6" y="T7"/>
                  </a:cxn>
                </a:cxnLst>
                <a:rect l="0" t="0" r="r" b="b"/>
                <a:pathLst>
                  <a:path w="29" h="57">
                    <a:moveTo>
                      <a:pt x="7" y="44"/>
                    </a:moveTo>
                    <a:cubicBezTo>
                      <a:pt x="2" y="33"/>
                      <a:pt x="0" y="16"/>
                      <a:pt x="6" y="11"/>
                    </a:cubicBezTo>
                    <a:cubicBezTo>
                      <a:pt x="18" y="0"/>
                      <a:pt x="29" y="40"/>
                      <a:pt x="21" y="51"/>
                    </a:cubicBezTo>
                    <a:cubicBezTo>
                      <a:pt x="19" y="54"/>
                      <a:pt x="14" y="57"/>
                      <a:pt x="7"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9" name="Freeform 481"/>
              <p:cNvSpPr>
                <a:spLocks/>
              </p:cNvSpPr>
              <p:nvPr userDrawn="1"/>
            </p:nvSpPr>
            <p:spPr bwMode="auto">
              <a:xfrm>
                <a:off x="1216" y="1929"/>
                <a:ext cx="88" cy="229"/>
              </a:xfrm>
              <a:custGeom>
                <a:avLst/>
                <a:gdLst>
                  <a:gd name="T0" fmla="*/ 4 w 37"/>
                  <a:gd name="T1" fmla="*/ 59 h 97"/>
                  <a:gd name="T2" fmla="*/ 8 w 37"/>
                  <a:gd name="T3" fmla="*/ 29 h 97"/>
                  <a:gd name="T4" fmla="*/ 4 w 37"/>
                  <a:gd name="T5" fmla="*/ 59 h 97"/>
                </a:gdLst>
                <a:ahLst/>
                <a:cxnLst>
                  <a:cxn ang="0">
                    <a:pos x="T0" y="T1"/>
                  </a:cxn>
                  <a:cxn ang="0">
                    <a:pos x="T2" y="T3"/>
                  </a:cxn>
                  <a:cxn ang="0">
                    <a:pos x="T4" y="T5"/>
                  </a:cxn>
                </a:cxnLst>
                <a:rect l="0" t="0" r="r" b="b"/>
                <a:pathLst>
                  <a:path w="37" h="97">
                    <a:moveTo>
                      <a:pt x="4" y="59"/>
                    </a:moveTo>
                    <a:cubicBezTo>
                      <a:pt x="0" y="50"/>
                      <a:pt x="1" y="37"/>
                      <a:pt x="8" y="29"/>
                    </a:cubicBezTo>
                    <a:cubicBezTo>
                      <a:pt x="37" y="0"/>
                      <a:pt x="19" y="97"/>
                      <a:pt x="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0" name="Freeform 482"/>
              <p:cNvSpPr>
                <a:spLocks/>
              </p:cNvSpPr>
              <p:nvPr userDrawn="1"/>
            </p:nvSpPr>
            <p:spPr bwMode="auto">
              <a:xfrm>
                <a:off x="1427" y="4110"/>
                <a:ext cx="28" cy="24"/>
              </a:xfrm>
              <a:custGeom>
                <a:avLst/>
                <a:gdLst>
                  <a:gd name="T0" fmla="*/ 7 w 12"/>
                  <a:gd name="T1" fmla="*/ 0 h 10"/>
                  <a:gd name="T2" fmla="*/ 11 w 12"/>
                  <a:gd name="T3" fmla="*/ 6 h 10"/>
                  <a:gd name="T4" fmla="*/ 9 w 12"/>
                  <a:gd name="T5" fmla="*/ 10 h 10"/>
                  <a:gd name="T6" fmla="*/ 7 w 12"/>
                  <a:gd name="T7" fmla="*/ 0 h 10"/>
                </a:gdLst>
                <a:ahLst/>
                <a:cxnLst>
                  <a:cxn ang="0">
                    <a:pos x="T0" y="T1"/>
                  </a:cxn>
                  <a:cxn ang="0">
                    <a:pos x="T2" y="T3"/>
                  </a:cxn>
                  <a:cxn ang="0">
                    <a:pos x="T4" y="T5"/>
                  </a:cxn>
                  <a:cxn ang="0">
                    <a:pos x="T6" y="T7"/>
                  </a:cxn>
                </a:cxnLst>
                <a:rect l="0" t="0" r="r" b="b"/>
                <a:pathLst>
                  <a:path w="12" h="10">
                    <a:moveTo>
                      <a:pt x="7" y="0"/>
                    </a:moveTo>
                    <a:cubicBezTo>
                      <a:pt x="8" y="3"/>
                      <a:pt x="12" y="2"/>
                      <a:pt x="11" y="6"/>
                    </a:cubicBezTo>
                    <a:cubicBezTo>
                      <a:pt x="10" y="7"/>
                      <a:pt x="9" y="8"/>
                      <a:pt x="9" y="10"/>
                    </a:cubicBezTo>
                    <a:cubicBezTo>
                      <a:pt x="2" y="10"/>
                      <a:pt x="0" y="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1" name="Freeform 483"/>
              <p:cNvSpPr>
                <a:spLocks/>
              </p:cNvSpPr>
              <p:nvPr userDrawn="1"/>
            </p:nvSpPr>
            <p:spPr bwMode="auto">
              <a:xfrm>
                <a:off x="1270" y="2380"/>
                <a:ext cx="90" cy="192"/>
              </a:xfrm>
              <a:custGeom>
                <a:avLst/>
                <a:gdLst>
                  <a:gd name="T0" fmla="*/ 3 w 38"/>
                  <a:gd name="T1" fmla="*/ 47 h 81"/>
                  <a:gd name="T2" fmla="*/ 12 w 38"/>
                  <a:gd name="T3" fmla="*/ 23 h 81"/>
                  <a:gd name="T4" fmla="*/ 3 w 38"/>
                  <a:gd name="T5" fmla="*/ 47 h 81"/>
                </a:gdLst>
                <a:ahLst/>
                <a:cxnLst>
                  <a:cxn ang="0">
                    <a:pos x="T0" y="T1"/>
                  </a:cxn>
                  <a:cxn ang="0">
                    <a:pos x="T2" y="T3"/>
                  </a:cxn>
                  <a:cxn ang="0">
                    <a:pos x="T4" y="T5"/>
                  </a:cxn>
                </a:cxnLst>
                <a:rect l="0" t="0" r="r" b="b"/>
                <a:pathLst>
                  <a:path w="38" h="81">
                    <a:moveTo>
                      <a:pt x="3" y="47"/>
                    </a:moveTo>
                    <a:cubicBezTo>
                      <a:pt x="0" y="38"/>
                      <a:pt x="6" y="28"/>
                      <a:pt x="12" y="23"/>
                    </a:cubicBezTo>
                    <a:cubicBezTo>
                      <a:pt x="38" y="0"/>
                      <a:pt x="14" y="81"/>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2" name="Freeform 484"/>
              <p:cNvSpPr>
                <a:spLocks/>
              </p:cNvSpPr>
              <p:nvPr userDrawn="1"/>
            </p:nvSpPr>
            <p:spPr bwMode="auto">
              <a:xfrm>
                <a:off x="1296" y="2802"/>
                <a:ext cx="71" cy="116"/>
              </a:xfrm>
              <a:custGeom>
                <a:avLst/>
                <a:gdLst>
                  <a:gd name="T0" fmla="*/ 2 w 30"/>
                  <a:gd name="T1" fmla="*/ 39 h 49"/>
                  <a:gd name="T2" fmla="*/ 4 w 30"/>
                  <a:gd name="T3" fmla="*/ 24 h 49"/>
                  <a:gd name="T4" fmla="*/ 15 w 30"/>
                  <a:gd name="T5" fmla="*/ 43 h 49"/>
                  <a:gd name="T6" fmla="*/ 2 w 30"/>
                  <a:gd name="T7" fmla="*/ 39 h 49"/>
                </a:gdLst>
                <a:ahLst/>
                <a:cxnLst>
                  <a:cxn ang="0">
                    <a:pos x="T0" y="T1"/>
                  </a:cxn>
                  <a:cxn ang="0">
                    <a:pos x="T2" y="T3"/>
                  </a:cxn>
                  <a:cxn ang="0">
                    <a:pos x="T4" y="T5"/>
                  </a:cxn>
                  <a:cxn ang="0">
                    <a:pos x="T6" y="T7"/>
                  </a:cxn>
                </a:cxnLst>
                <a:rect l="0" t="0" r="r" b="b"/>
                <a:pathLst>
                  <a:path w="30" h="49">
                    <a:moveTo>
                      <a:pt x="2" y="39"/>
                    </a:moveTo>
                    <a:cubicBezTo>
                      <a:pt x="0" y="33"/>
                      <a:pt x="1" y="28"/>
                      <a:pt x="4" y="24"/>
                    </a:cubicBezTo>
                    <a:cubicBezTo>
                      <a:pt x="21" y="0"/>
                      <a:pt x="30" y="32"/>
                      <a:pt x="15" y="43"/>
                    </a:cubicBezTo>
                    <a:cubicBezTo>
                      <a:pt x="10" y="46"/>
                      <a:pt x="6" y="49"/>
                      <a:pt x="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3" name="Freeform 485"/>
              <p:cNvSpPr>
                <a:spLocks/>
              </p:cNvSpPr>
              <p:nvPr userDrawn="1"/>
            </p:nvSpPr>
            <p:spPr bwMode="auto">
              <a:xfrm>
                <a:off x="1332" y="3244"/>
                <a:ext cx="52" cy="66"/>
              </a:xfrm>
              <a:custGeom>
                <a:avLst/>
                <a:gdLst>
                  <a:gd name="T0" fmla="*/ 10 w 22"/>
                  <a:gd name="T1" fmla="*/ 2 h 28"/>
                  <a:gd name="T2" fmla="*/ 22 w 22"/>
                  <a:gd name="T3" fmla="*/ 10 h 28"/>
                  <a:gd name="T4" fmla="*/ 15 w 22"/>
                  <a:gd name="T5" fmla="*/ 23 h 28"/>
                  <a:gd name="T6" fmla="*/ 10 w 22"/>
                  <a:gd name="T7" fmla="*/ 2 h 28"/>
                </a:gdLst>
                <a:ahLst/>
                <a:cxnLst>
                  <a:cxn ang="0">
                    <a:pos x="T0" y="T1"/>
                  </a:cxn>
                  <a:cxn ang="0">
                    <a:pos x="T2" y="T3"/>
                  </a:cxn>
                  <a:cxn ang="0">
                    <a:pos x="T4" y="T5"/>
                  </a:cxn>
                  <a:cxn ang="0">
                    <a:pos x="T6" y="T7"/>
                  </a:cxn>
                </a:cxnLst>
                <a:rect l="0" t="0" r="r" b="b"/>
                <a:pathLst>
                  <a:path w="22" h="28">
                    <a:moveTo>
                      <a:pt x="10" y="2"/>
                    </a:moveTo>
                    <a:cubicBezTo>
                      <a:pt x="17" y="0"/>
                      <a:pt x="21" y="3"/>
                      <a:pt x="22" y="10"/>
                    </a:cubicBezTo>
                    <a:cubicBezTo>
                      <a:pt x="20" y="15"/>
                      <a:pt x="18" y="19"/>
                      <a:pt x="15" y="23"/>
                    </a:cubicBezTo>
                    <a:cubicBezTo>
                      <a:pt x="3" y="28"/>
                      <a:pt x="0" y="11"/>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4" name="Freeform 486"/>
              <p:cNvSpPr>
                <a:spLocks/>
              </p:cNvSpPr>
              <p:nvPr userDrawn="1"/>
            </p:nvSpPr>
            <p:spPr bwMode="auto">
              <a:xfrm>
                <a:off x="528" y="171"/>
                <a:ext cx="61" cy="137"/>
              </a:xfrm>
              <a:custGeom>
                <a:avLst/>
                <a:gdLst>
                  <a:gd name="T0" fmla="*/ 10 w 26"/>
                  <a:gd name="T1" fmla="*/ 50 h 58"/>
                  <a:gd name="T2" fmla="*/ 3 w 26"/>
                  <a:gd name="T3" fmla="*/ 19 h 58"/>
                  <a:gd name="T4" fmla="*/ 19 w 26"/>
                  <a:gd name="T5" fmla="*/ 55 h 58"/>
                  <a:gd name="T6" fmla="*/ 10 w 26"/>
                  <a:gd name="T7" fmla="*/ 50 h 58"/>
                </a:gdLst>
                <a:ahLst/>
                <a:cxnLst>
                  <a:cxn ang="0">
                    <a:pos x="T0" y="T1"/>
                  </a:cxn>
                  <a:cxn ang="0">
                    <a:pos x="T2" y="T3"/>
                  </a:cxn>
                  <a:cxn ang="0">
                    <a:pos x="T4" y="T5"/>
                  </a:cxn>
                  <a:cxn ang="0">
                    <a:pos x="T6" y="T7"/>
                  </a:cxn>
                </a:cxnLst>
                <a:rect l="0" t="0" r="r" b="b"/>
                <a:pathLst>
                  <a:path w="26" h="58">
                    <a:moveTo>
                      <a:pt x="10" y="50"/>
                    </a:moveTo>
                    <a:cubicBezTo>
                      <a:pt x="4" y="41"/>
                      <a:pt x="0" y="25"/>
                      <a:pt x="3" y="19"/>
                    </a:cubicBezTo>
                    <a:cubicBezTo>
                      <a:pt x="10" y="0"/>
                      <a:pt x="26" y="45"/>
                      <a:pt x="19" y="55"/>
                    </a:cubicBezTo>
                    <a:cubicBezTo>
                      <a:pt x="18" y="56"/>
                      <a:pt x="15" y="58"/>
                      <a:pt x="1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5" name="Freeform 487"/>
              <p:cNvSpPr>
                <a:spLocks/>
              </p:cNvSpPr>
              <p:nvPr userDrawn="1"/>
            </p:nvSpPr>
            <p:spPr bwMode="auto">
              <a:xfrm>
                <a:off x="700" y="597"/>
                <a:ext cx="55" cy="111"/>
              </a:xfrm>
              <a:custGeom>
                <a:avLst/>
                <a:gdLst>
                  <a:gd name="T0" fmla="*/ 11 w 23"/>
                  <a:gd name="T1" fmla="*/ 39 h 47"/>
                  <a:gd name="T2" fmla="*/ 1 w 23"/>
                  <a:gd name="T3" fmla="*/ 7 h 47"/>
                  <a:gd name="T4" fmla="*/ 3 w 23"/>
                  <a:gd name="T5" fmla="*/ 0 h 47"/>
                  <a:gd name="T6" fmla="*/ 18 w 23"/>
                  <a:gd name="T7" fmla="*/ 43 h 47"/>
                  <a:gd name="T8" fmla="*/ 11 w 23"/>
                  <a:gd name="T9" fmla="*/ 39 h 47"/>
                </a:gdLst>
                <a:ahLst/>
                <a:cxnLst>
                  <a:cxn ang="0">
                    <a:pos x="T0" y="T1"/>
                  </a:cxn>
                  <a:cxn ang="0">
                    <a:pos x="T2" y="T3"/>
                  </a:cxn>
                  <a:cxn ang="0">
                    <a:pos x="T4" y="T5"/>
                  </a:cxn>
                  <a:cxn ang="0">
                    <a:pos x="T6" y="T7"/>
                  </a:cxn>
                  <a:cxn ang="0">
                    <a:pos x="T8" y="T9"/>
                  </a:cxn>
                </a:cxnLst>
                <a:rect l="0" t="0" r="r" b="b"/>
                <a:pathLst>
                  <a:path w="23" h="47">
                    <a:moveTo>
                      <a:pt x="11" y="39"/>
                    </a:moveTo>
                    <a:cubicBezTo>
                      <a:pt x="5" y="30"/>
                      <a:pt x="0" y="15"/>
                      <a:pt x="1" y="7"/>
                    </a:cubicBezTo>
                    <a:cubicBezTo>
                      <a:pt x="2" y="5"/>
                      <a:pt x="3" y="3"/>
                      <a:pt x="3" y="0"/>
                    </a:cubicBezTo>
                    <a:cubicBezTo>
                      <a:pt x="16" y="8"/>
                      <a:pt x="23" y="31"/>
                      <a:pt x="18" y="43"/>
                    </a:cubicBezTo>
                    <a:cubicBezTo>
                      <a:pt x="17" y="45"/>
                      <a:pt x="16" y="47"/>
                      <a:pt x="1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6" name="Freeform 488"/>
              <p:cNvSpPr>
                <a:spLocks/>
              </p:cNvSpPr>
              <p:nvPr userDrawn="1"/>
            </p:nvSpPr>
            <p:spPr bwMode="auto">
              <a:xfrm>
                <a:off x="1057" y="1392"/>
                <a:ext cx="71" cy="132"/>
              </a:xfrm>
              <a:custGeom>
                <a:avLst/>
                <a:gdLst>
                  <a:gd name="T0" fmla="*/ 9 w 30"/>
                  <a:gd name="T1" fmla="*/ 43 h 56"/>
                  <a:gd name="T2" fmla="*/ 5 w 30"/>
                  <a:gd name="T3" fmla="*/ 11 h 56"/>
                  <a:gd name="T4" fmla="*/ 22 w 30"/>
                  <a:gd name="T5" fmla="*/ 50 h 56"/>
                  <a:gd name="T6" fmla="*/ 9 w 30"/>
                  <a:gd name="T7" fmla="*/ 43 h 56"/>
                </a:gdLst>
                <a:ahLst/>
                <a:cxnLst>
                  <a:cxn ang="0">
                    <a:pos x="T0" y="T1"/>
                  </a:cxn>
                  <a:cxn ang="0">
                    <a:pos x="T2" y="T3"/>
                  </a:cxn>
                  <a:cxn ang="0">
                    <a:pos x="T4" y="T5"/>
                  </a:cxn>
                  <a:cxn ang="0">
                    <a:pos x="T6" y="T7"/>
                  </a:cxn>
                </a:cxnLst>
                <a:rect l="0" t="0" r="r" b="b"/>
                <a:pathLst>
                  <a:path w="30" h="56">
                    <a:moveTo>
                      <a:pt x="9" y="43"/>
                    </a:moveTo>
                    <a:cubicBezTo>
                      <a:pt x="3" y="33"/>
                      <a:pt x="0" y="16"/>
                      <a:pt x="5" y="11"/>
                    </a:cubicBezTo>
                    <a:cubicBezTo>
                      <a:pt x="16" y="0"/>
                      <a:pt x="30" y="39"/>
                      <a:pt x="22" y="50"/>
                    </a:cubicBezTo>
                    <a:cubicBezTo>
                      <a:pt x="20" y="53"/>
                      <a:pt x="16" y="56"/>
                      <a:pt x="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7" name="Freeform 489"/>
              <p:cNvSpPr>
                <a:spLocks/>
              </p:cNvSpPr>
              <p:nvPr userDrawn="1"/>
            </p:nvSpPr>
            <p:spPr bwMode="auto">
              <a:xfrm>
                <a:off x="873" y="992"/>
                <a:ext cx="52" cy="116"/>
              </a:xfrm>
              <a:custGeom>
                <a:avLst/>
                <a:gdLst>
                  <a:gd name="T0" fmla="*/ 10 w 22"/>
                  <a:gd name="T1" fmla="*/ 40 h 49"/>
                  <a:gd name="T2" fmla="*/ 2 w 22"/>
                  <a:gd name="T3" fmla="*/ 7 h 49"/>
                  <a:gd name="T4" fmla="*/ 4 w 22"/>
                  <a:gd name="T5" fmla="*/ 0 h 49"/>
                  <a:gd name="T6" fmla="*/ 20 w 22"/>
                  <a:gd name="T7" fmla="*/ 47 h 49"/>
                  <a:gd name="T8" fmla="*/ 10 w 22"/>
                  <a:gd name="T9" fmla="*/ 40 h 49"/>
                </a:gdLst>
                <a:ahLst/>
                <a:cxnLst>
                  <a:cxn ang="0">
                    <a:pos x="T0" y="T1"/>
                  </a:cxn>
                  <a:cxn ang="0">
                    <a:pos x="T2" y="T3"/>
                  </a:cxn>
                  <a:cxn ang="0">
                    <a:pos x="T4" y="T5"/>
                  </a:cxn>
                  <a:cxn ang="0">
                    <a:pos x="T6" y="T7"/>
                  </a:cxn>
                  <a:cxn ang="0">
                    <a:pos x="T8" y="T9"/>
                  </a:cxn>
                </a:cxnLst>
                <a:rect l="0" t="0" r="r" b="b"/>
                <a:pathLst>
                  <a:path w="22" h="49">
                    <a:moveTo>
                      <a:pt x="10" y="40"/>
                    </a:moveTo>
                    <a:cubicBezTo>
                      <a:pt x="5" y="26"/>
                      <a:pt x="0" y="13"/>
                      <a:pt x="2" y="7"/>
                    </a:cubicBezTo>
                    <a:cubicBezTo>
                      <a:pt x="2" y="5"/>
                      <a:pt x="3" y="3"/>
                      <a:pt x="4" y="0"/>
                    </a:cubicBezTo>
                    <a:cubicBezTo>
                      <a:pt x="18" y="7"/>
                      <a:pt x="22" y="33"/>
                      <a:pt x="20" y="47"/>
                    </a:cubicBezTo>
                    <a:cubicBezTo>
                      <a:pt x="15" y="49"/>
                      <a:pt x="13" y="45"/>
                      <a:pt x="1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8" name="Freeform 490"/>
              <p:cNvSpPr>
                <a:spLocks/>
              </p:cNvSpPr>
              <p:nvPr userDrawn="1"/>
            </p:nvSpPr>
            <p:spPr bwMode="auto">
              <a:xfrm>
                <a:off x="1379" y="3641"/>
                <a:ext cx="40" cy="53"/>
              </a:xfrm>
              <a:custGeom>
                <a:avLst/>
                <a:gdLst>
                  <a:gd name="T0" fmla="*/ 5 w 17"/>
                  <a:gd name="T1" fmla="*/ 3 h 22"/>
                  <a:gd name="T2" fmla="*/ 14 w 17"/>
                  <a:gd name="T3" fmla="*/ 0 h 22"/>
                  <a:gd name="T4" fmla="*/ 17 w 17"/>
                  <a:gd name="T5" fmla="*/ 12 h 22"/>
                  <a:gd name="T6" fmla="*/ 5 w 17"/>
                  <a:gd name="T7" fmla="*/ 3 h 22"/>
                </a:gdLst>
                <a:ahLst/>
                <a:cxnLst>
                  <a:cxn ang="0">
                    <a:pos x="T0" y="T1"/>
                  </a:cxn>
                  <a:cxn ang="0">
                    <a:pos x="T2" y="T3"/>
                  </a:cxn>
                  <a:cxn ang="0">
                    <a:pos x="T4" y="T5"/>
                  </a:cxn>
                  <a:cxn ang="0">
                    <a:pos x="T6" y="T7"/>
                  </a:cxn>
                </a:cxnLst>
                <a:rect l="0" t="0" r="r" b="b"/>
                <a:pathLst>
                  <a:path w="17" h="22">
                    <a:moveTo>
                      <a:pt x="5" y="3"/>
                    </a:moveTo>
                    <a:cubicBezTo>
                      <a:pt x="8" y="2"/>
                      <a:pt x="11" y="1"/>
                      <a:pt x="14" y="0"/>
                    </a:cubicBezTo>
                    <a:cubicBezTo>
                      <a:pt x="17" y="2"/>
                      <a:pt x="17" y="8"/>
                      <a:pt x="17" y="12"/>
                    </a:cubicBezTo>
                    <a:cubicBezTo>
                      <a:pt x="10" y="22"/>
                      <a:pt x="0" y="1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9" name="Freeform 491"/>
              <p:cNvSpPr>
                <a:spLocks/>
              </p:cNvSpPr>
              <p:nvPr userDrawn="1"/>
            </p:nvSpPr>
            <p:spPr bwMode="auto">
              <a:xfrm>
                <a:off x="1214" y="1775"/>
                <a:ext cx="78" cy="229"/>
              </a:xfrm>
              <a:custGeom>
                <a:avLst/>
                <a:gdLst>
                  <a:gd name="T0" fmla="*/ 4 w 33"/>
                  <a:gd name="T1" fmla="*/ 60 h 97"/>
                  <a:gd name="T2" fmla="*/ 6 w 33"/>
                  <a:gd name="T3" fmla="*/ 30 h 97"/>
                  <a:gd name="T4" fmla="*/ 4 w 33"/>
                  <a:gd name="T5" fmla="*/ 60 h 97"/>
                </a:gdLst>
                <a:ahLst/>
                <a:cxnLst>
                  <a:cxn ang="0">
                    <a:pos x="T0" y="T1"/>
                  </a:cxn>
                  <a:cxn ang="0">
                    <a:pos x="T2" y="T3"/>
                  </a:cxn>
                  <a:cxn ang="0">
                    <a:pos x="T4" y="T5"/>
                  </a:cxn>
                </a:cxnLst>
                <a:rect l="0" t="0" r="r" b="b"/>
                <a:pathLst>
                  <a:path w="33" h="97">
                    <a:moveTo>
                      <a:pt x="4" y="60"/>
                    </a:moveTo>
                    <a:cubicBezTo>
                      <a:pt x="0" y="50"/>
                      <a:pt x="0" y="37"/>
                      <a:pt x="6" y="30"/>
                    </a:cubicBezTo>
                    <a:cubicBezTo>
                      <a:pt x="33" y="0"/>
                      <a:pt x="21" y="97"/>
                      <a:pt x="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0" name="Freeform 492"/>
              <p:cNvSpPr>
                <a:spLocks/>
              </p:cNvSpPr>
              <p:nvPr userDrawn="1"/>
            </p:nvSpPr>
            <p:spPr bwMode="auto">
              <a:xfrm>
                <a:off x="1429" y="4003"/>
                <a:ext cx="52" cy="31"/>
              </a:xfrm>
              <a:custGeom>
                <a:avLst/>
                <a:gdLst>
                  <a:gd name="T0" fmla="*/ 9 w 22"/>
                  <a:gd name="T1" fmla="*/ 11 h 13"/>
                  <a:gd name="T2" fmla="*/ 15 w 22"/>
                  <a:gd name="T3" fmla="*/ 12 h 13"/>
                  <a:gd name="T4" fmla="*/ 9 w 22"/>
                  <a:gd name="T5" fmla="*/ 11 h 13"/>
                </a:gdLst>
                <a:ahLst/>
                <a:cxnLst>
                  <a:cxn ang="0">
                    <a:pos x="T0" y="T1"/>
                  </a:cxn>
                  <a:cxn ang="0">
                    <a:pos x="T2" y="T3"/>
                  </a:cxn>
                  <a:cxn ang="0">
                    <a:pos x="T4" y="T5"/>
                  </a:cxn>
                </a:cxnLst>
                <a:rect l="0" t="0" r="r" b="b"/>
                <a:pathLst>
                  <a:path w="22" h="13">
                    <a:moveTo>
                      <a:pt x="9" y="11"/>
                    </a:moveTo>
                    <a:cubicBezTo>
                      <a:pt x="0" y="1"/>
                      <a:pt x="22" y="0"/>
                      <a:pt x="15" y="12"/>
                    </a:cubicBezTo>
                    <a:cubicBezTo>
                      <a:pt x="13" y="12"/>
                      <a:pt x="10" y="13"/>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1" name="Freeform 493"/>
              <p:cNvSpPr>
                <a:spLocks/>
              </p:cNvSpPr>
              <p:nvPr userDrawn="1"/>
            </p:nvSpPr>
            <p:spPr bwMode="auto">
              <a:xfrm>
                <a:off x="1320" y="2660"/>
                <a:ext cx="69" cy="123"/>
              </a:xfrm>
              <a:custGeom>
                <a:avLst/>
                <a:gdLst>
                  <a:gd name="T0" fmla="*/ 2 w 29"/>
                  <a:gd name="T1" fmla="*/ 41 h 52"/>
                  <a:gd name="T2" fmla="*/ 5 w 29"/>
                  <a:gd name="T3" fmla="*/ 25 h 52"/>
                  <a:gd name="T4" fmla="*/ 13 w 29"/>
                  <a:gd name="T5" fmla="*/ 45 h 52"/>
                  <a:gd name="T6" fmla="*/ 2 w 29"/>
                  <a:gd name="T7" fmla="*/ 41 h 52"/>
                </a:gdLst>
                <a:ahLst/>
                <a:cxnLst>
                  <a:cxn ang="0">
                    <a:pos x="T0" y="T1"/>
                  </a:cxn>
                  <a:cxn ang="0">
                    <a:pos x="T2" y="T3"/>
                  </a:cxn>
                  <a:cxn ang="0">
                    <a:pos x="T4" y="T5"/>
                  </a:cxn>
                  <a:cxn ang="0">
                    <a:pos x="T6" y="T7"/>
                  </a:cxn>
                </a:cxnLst>
                <a:rect l="0" t="0" r="r" b="b"/>
                <a:pathLst>
                  <a:path w="29" h="52">
                    <a:moveTo>
                      <a:pt x="2" y="41"/>
                    </a:moveTo>
                    <a:cubicBezTo>
                      <a:pt x="0" y="35"/>
                      <a:pt x="2" y="29"/>
                      <a:pt x="5" y="25"/>
                    </a:cubicBezTo>
                    <a:cubicBezTo>
                      <a:pt x="23" y="0"/>
                      <a:pt x="29" y="34"/>
                      <a:pt x="13" y="45"/>
                    </a:cubicBezTo>
                    <a:cubicBezTo>
                      <a:pt x="8" y="49"/>
                      <a:pt x="4" y="52"/>
                      <a:pt x="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2" name="Freeform 494"/>
              <p:cNvSpPr>
                <a:spLocks/>
              </p:cNvSpPr>
              <p:nvPr userDrawn="1"/>
            </p:nvSpPr>
            <p:spPr bwMode="auto">
              <a:xfrm>
                <a:off x="1294" y="2234"/>
                <a:ext cx="71" cy="139"/>
              </a:xfrm>
              <a:custGeom>
                <a:avLst/>
                <a:gdLst>
                  <a:gd name="T0" fmla="*/ 5 w 30"/>
                  <a:gd name="T1" fmla="*/ 51 h 59"/>
                  <a:gd name="T2" fmla="*/ 6 w 30"/>
                  <a:gd name="T3" fmla="*/ 26 h 59"/>
                  <a:gd name="T4" fmla="*/ 5 w 30"/>
                  <a:gd name="T5" fmla="*/ 51 h 59"/>
                </a:gdLst>
                <a:ahLst/>
                <a:cxnLst>
                  <a:cxn ang="0">
                    <a:pos x="T0" y="T1"/>
                  </a:cxn>
                  <a:cxn ang="0">
                    <a:pos x="T2" y="T3"/>
                  </a:cxn>
                  <a:cxn ang="0">
                    <a:pos x="T4" y="T5"/>
                  </a:cxn>
                </a:cxnLst>
                <a:rect l="0" t="0" r="r" b="b"/>
                <a:pathLst>
                  <a:path w="30" h="59">
                    <a:moveTo>
                      <a:pt x="5" y="51"/>
                    </a:moveTo>
                    <a:cubicBezTo>
                      <a:pt x="0" y="47"/>
                      <a:pt x="3" y="31"/>
                      <a:pt x="6" y="26"/>
                    </a:cubicBezTo>
                    <a:cubicBezTo>
                      <a:pt x="29" y="0"/>
                      <a:pt x="30" y="59"/>
                      <a:pt x="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3" name="Freeform 495"/>
              <p:cNvSpPr>
                <a:spLocks/>
              </p:cNvSpPr>
              <p:nvPr userDrawn="1"/>
            </p:nvSpPr>
            <p:spPr bwMode="auto">
              <a:xfrm>
                <a:off x="1356" y="3104"/>
                <a:ext cx="54" cy="69"/>
              </a:xfrm>
              <a:custGeom>
                <a:avLst/>
                <a:gdLst>
                  <a:gd name="T0" fmla="*/ 10 w 23"/>
                  <a:gd name="T1" fmla="*/ 2 h 29"/>
                  <a:gd name="T2" fmla="*/ 23 w 23"/>
                  <a:gd name="T3" fmla="*/ 10 h 29"/>
                  <a:gd name="T4" fmla="*/ 15 w 23"/>
                  <a:gd name="T5" fmla="*/ 24 h 29"/>
                  <a:gd name="T6" fmla="*/ 10 w 23"/>
                  <a:gd name="T7" fmla="*/ 2 h 29"/>
                </a:gdLst>
                <a:ahLst/>
                <a:cxnLst>
                  <a:cxn ang="0">
                    <a:pos x="T0" y="T1"/>
                  </a:cxn>
                  <a:cxn ang="0">
                    <a:pos x="T2" y="T3"/>
                  </a:cxn>
                  <a:cxn ang="0">
                    <a:pos x="T4" y="T5"/>
                  </a:cxn>
                  <a:cxn ang="0">
                    <a:pos x="T6" y="T7"/>
                  </a:cxn>
                </a:cxnLst>
                <a:rect l="0" t="0" r="r" b="b"/>
                <a:pathLst>
                  <a:path w="23" h="29">
                    <a:moveTo>
                      <a:pt x="10" y="2"/>
                    </a:moveTo>
                    <a:cubicBezTo>
                      <a:pt x="17" y="0"/>
                      <a:pt x="21" y="3"/>
                      <a:pt x="23" y="10"/>
                    </a:cubicBezTo>
                    <a:cubicBezTo>
                      <a:pt x="21" y="15"/>
                      <a:pt x="18" y="20"/>
                      <a:pt x="15" y="24"/>
                    </a:cubicBezTo>
                    <a:cubicBezTo>
                      <a:pt x="2" y="29"/>
                      <a:pt x="0" y="12"/>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4" name="Freeform 496"/>
              <p:cNvSpPr>
                <a:spLocks/>
              </p:cNvSpPr>
              <p:nvPr userDrawn="1"/>
            </p:nvSpPr>
            <p:spPr bwMode="auto">
              <a:xfrm>
                <a:off x="494" y="31"/>
                <a:ext cx="60" cy="135"/>
              </a:xfrm>
              <a:custGeom>
                <a:avLst/>
                <a:gdLst>
                  <a:gd name="T0" fmla="*/ 10 w 25"/>
                  <a:gd name="T1" fmla="*/ 49 h 57"/>
                  <a:gd name="T2" fmla="*/ 3 w 25"/>
                  <a:gd name="T3" fmla="*/ 18 h 57"/>
                  <a:gd name="T4" fmla="*/ 18 w 25"/>
                  <a:gd name="T5" fmla="*/ 54 h 57"/>
                  <a:gd name="T6" fmla="*/ 10 w 25"/>
                  <a:gd name="T7" fmla="*/ 49 h 57"/>
                </a:gdLst>
                <a:ahLst/>
                <a:cxnLst>
                  <a:cxn ang="0">
                    <a:pos x="T0" y="T1"/>
                  </a:cxn>
                  <a:cxn ang="0">
                    <a:pos x="T2" y="T3"/>
                  </a:cxn>
                  <a:cxn ang="0">
                    <a:pos x="T4" y="T5"/>
                  </a:cxn>
                  <a:cxn ang="0">
                    <a:pos x="T6" y="T7"/>
                  </a:cxn>
                </a:cxnLst>
                <a:rect l="0" t="0" r="r" b="b"/>
                <a:pathLst>
                  <a:path w="25" h="57">
                    <a:moveTo>
                      <a:pt x="10" y="49"/>
                    </a:moveTo>
                    <a:cubicBezTo>
                      <a:pt x="4" y="40"/>
                      <a:pt x="0" y="25"/>
                      <a:pt x="3" y="18"/>
                    </a:cubicBezTo>
                    <a:cubicBezTo>
                      <a:pt x="13" y="0"/>
                      <a:pt x="25" y="46"/>
                      <a:pt x="18" y="54"/>
                    </a:cubicBezTo>
                    <a:cubicBezTo>
                      <a:pt x="17" y="55"/>
                      <a:pt x="14" y="57"/>
                      <a:pt x="1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5" name="Freeform 497"/>
              <p:cNvSpPr>
                <a:spLocks/>
              </p:cNvSpPr>
              <p:nvPr userDrawn="1"/>
            </p:nvSpPr>
            <p:spPr bwMode="auto">
              <a:xfrm>
                <a:off x="658" y="452"/>
                <a:ext cx="45" cy="112"/>
              </a:xfrm>
              <a:custGeom>
                <a:avLst/>
                <a:gdLst>
                  <a:gd name="T0" fmla="*/ 9 w 19"/>
                  <a:gd name="T1" fmla="*/ 38 h 47"/>
                  <a:gd name="T2" fmla="*/ 1 w 19"/>
                  <a:gd name="T3" fmla="*/ 6 h 47"/>
                  <a:gd name="T4" fmla="*/ 4 w 19"/>
                  <a:gd name="T5" fmla="*/ 0 h 47"/>
                  <a:gd name="T6" fmla="*/ 18 w 19"/>
                  <a:gd name="T7" fmla="*/ 46 h 47"/>
                  <a:gd name="T8" fmla="*/ 9 w 19"/>
                  <a:gd name="T9" fmla="*/ 38 h 47"/>
                </a:gdLst>
                <a:ahLst/>
                <a:cxnLst>
                  <a:cxn ang="0">
                    <a:pos x="T0" y="T1"/>
                  </a:cxn>
                  <a:cxn ang="0">
                    <a:pos x="T2" y="T3"/>
                  </a:cxn>
                  <a:cxn ang="0">
                    <a:pos x="T4" y="T5"/>
                  </a:cxn>
                  <a:cxn ang="0">
                    <a:pos x="T6" y="T7"/>
                  </a:cxn>
                  <a:cxn ang="0">
                    <a:pos x="T8" y="T9"/>
                  </a:cxn>
                </a:cxnLst>
                <a:rect l="0" t="0" r="r" b="b"/>
                <a:pathLst>
                  <a:path w="19" h="47">
                    <a:moveTo>
                      <a:pt x="9" y="38"/>
                    </a:moveTo>
                    <a:cubicBezTo>
                      <a:pt x="4" y="25"/>
                      <a:pt x="0" y="12"/>
                      <a:pt x="1" y="6"/>
                    </a:cubicBezTo>
                    <a:cubicBezTo>
                      <a:pt x="2" y="4"/>
                      <a:pt x="3" y="2"/>
                      <a:pt x="4" y="0"/>
                    </a:cubicBezTo>
                    <a:cubicBezTo>
                      <a:pt x="17" y="7"/>
                      <a:pt x="19" y="32"/>
                      <a:pt x="18" y="46"/>
                    </a:cubicBezTo>
                    <a:cubicBezTo>
                      <a:pt x="13" y="47"/>
                      <a:pt x="11" y="43"/>
                      <a:pt x="9"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6" name="Freeform 498"/>
              <p:cNvSpPr>
                <a:spLocks/>
              </p:cNvSpPr>
              <p:nvPr userDrawn="1"/>
            </p:nvSpPr>
            <p:spPr bwMode="auto">
              <a:xfrm>
                <a:off x="1022" y="1233"/>
                <a:ext cx="78" cy="135"/>
              </a:xfrm>
              <a:custGeom>
                <a:avLst/>
                <a:gdLst>
                  <a:gd name="T0" fmla="*/ 6 w 33"/>
                  <a:gd name="T1" fmla="*/ 45 h 57"/>
                  <a:gd name="T2" fmla="*/ 0 w 33"/>
                  <a:gd name="T3" fmla="*/ 24 h 57"/>
                  <a:gd name="T4" fmla="*/ 20 w 33"/>
                  <a:gd name="T5" fmla="*/ 54 h 57"/>
                  <a:gd name="T6" fmla="*/ 6 w 33"/>
                  <a:gd name="T7" fmla="*/ 45 h 57"/>
                </a:gdLst>
                <a:ahLst/>
                <a:cxnLst>
                  <a:cxn ang="0">
                    <a:pos x="T0" y="T1"/>
                  </a:cxn>
                  <a:cxn ang="0">
                    <a:pos x="T2" y="T3"/>
                  </a:cxn>
                  <a:cxn ang="0">
                    <a:pos x="T4" y="T5"/>
                  </a:cxn>
                  <a:cxn ang="0">
                    <a:pos x="T6" y="T7"/>
                  </a:cxn>
                </a:cxnLst>
                <a:rect l="0" t="0" r="r" b="b"/>
                <a:pathLst>
                  <a:path w="33" h="57">
                    <a:moveTo>
                      <a:pt x="6" y="45"/>
                    </a:moveTo>
                    <a:cubicBezTo>
                      <a:pt x="2" y="37"/>
                      <a:pt x="0" y="28"/>
                      <a:pt x="0" y="24"/>
                    </a:cubicBezTo>
                    <a:cubicBezTo>
                      <a:pt x="0" y="0"/>
                      <a:pt x="33" y="36"/>
                      <a:pt x="20" y="54"/>
                    </a:cubicBezTo>
                    <a:cubicBezTo>
                      <a:pt x="18" y="57"/>
                      <a:pt x="13" y="56"/>
                      <a:pt x="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7" name="Freeform 499"/>
              <p:cNvSpPr>
                <a:spLocks/>
              </p:cNvSpPr>
              <p:nvPr userDrawn="1"/>
            </p:nvSpPr>
            <p:spPr bwMode="auto">
              <a:xfrm>
                <a:off x="826" y="829"/>
                <a:ext cx="54" cy="134"/>
              </a:xfrm>
              <a:custGeom>
                <a:avLst/>
                <a:gdLst>
                  <a:gd name="T0" fmla="*/ 10 w 23"/>
                  <a:gd name="T1" fmla="*/ 48 h 57"/>
                  <a:gd name="T2" fmla="*/ 1 w 23"/>
                  <a:gd name="T3" fmla="*/ 15 h 57"/>
                  <a:gd name="T4" fmla="*/ 19 w 23"/>
                  <a:gd name="T5" fmla="*/ 51 h 57"/>
                  <a:gd name="T6" fmla="*/ 10 w 23"/>
                  <a:gd name="T7" fmla="*/ 48 h 57"/>
                </a:gdLst>
                <a:ahLst/>
                <a:cxnLst>
                  <a:cxn ang="0">
                    <a:pos x="T0" y="T1"/>
                  </a:cxn>
                  <a:cxn ang="0">
                    <a:pos x="T2" y="T3"/>
                  </a:cxn>
                  <a:cxn ang="0">
                    <a:pos x="T4" y="T5"/>
                  </a:cxn>
                  <a:cxn ang="0">
                    <a:pos x="T6" y="T7"/>
                  </a:cxn>
                </a:cxnLst>
                <a:rect l="0" t="0" r="r" b="b"/>
                <a:pathLst>
                  <a:path w="23" h="57">
                    <a:moveTo>
                      <a:pt x="10" y="48"/>
                    </a:moveTo>
                    <a:cubicBezTo>
                      <a:pt x="1" y="34"/>
                      <a:pt x="0" y="22"/>
                      <a:pt x="1" y="15"/>
                    </a:cubicBezTo>
                    <a:cubicBezTo>
                      <a:pt x="4" y="0"/>
                      <a:pt x="23" y="35"/>
                      <a:pt x="19" y="51"/>
                    </a:cubicBezTo>
                    <a:cubicBezTo>
                      <a:pt x="18" y="57"/>
                      <a:pt x="15" y="56"/>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8" name="Freeform 500"/>
              <p:cNvSpPr>
                <a:spLocks/>
              </p:cNvSpPr>
              <p:nvPr userDrawn="1"/>
            </p:nvSpPr>
            <p:spPr bwMode="auto">
              <a:xfrm>
                <a:off x="1398" y="3514"/>
                <a:ext cx="43" cy="54"/>
              </a:xfrm>
              <a:custGeom>
                <a:avLst/>
                <a:gdLst>
                  <a:gd name="T0" fmla="*/ 6 w 18"/>
                  <a:gd name="T1" fmla="*/ 4 h 23"/>
                  <a:gd name="T2" fmla="*/ 15 w 18"/>
                  <a:gd name="T3" fmla="*/ 0 h 23"/>
                  <a:gd name="T4" fmla="*/ 18 w 18"/>
                  <a:gd name="T5" fmla="*/ 13 h 23"/>
                  <a:gd name="T6" fmla="*/ 6 w 18"/>
                  <a:gd name="T7" fmla="*/ 4 h 23"/>
                </a:gdLst>
                <a:ahLst/>
                <a:cxnLst>
                  <a:cxn ang="0">
                    <a:pos x="T0" y="T1"/>
                  </a:cxn>
                  <a:cxn ang="0">
                    <a:pos x="T2" y="T3"/>
                  </a:cxn>
                  <a:cxn ang="0">
                    <a:pos x="T4" y="T5"/>
                  </a:cxn>
                  <a:cxn ang="0">
                    <a:pos x="T6" y="T7"/>
                  </a:cxn>
                </a:cxnLst>
                <a:rect l="0" t="0" r="r" b="b"/>
                <a:pathLst>
                  <a:path w="18" h="23">
                    <a:moveTo>
                      <a:pt x="6" y="4"/>
                    </a:moveTo>
                    <a:cubicBezTo>
                      <a:pt x="9" y="2"/>
                      <a:pt x="12" y="1"/>
                      <a:pt x="15" y="0"/>
                    </a:cubicBezTo>
                    <a:cubicBezTo>
                      <a:pt x="17" y="2"/>
                      <a:pt x="17" y="8"/>
                      <a:pt x="18" y="13"/>
                    </a:cubicBezTo>
                    <a:cubicBezTo>
                      <a:pt x="11" y="23"/>
                      <a:pt x="0" y="1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9" name="Freeform 501"/>
              <p:cNvSpPr>
                <a:spLocks/>
              </p:cNvSpPr>
              <p:nvPr userDrawn="1"/>
            </p:nvSpPr>
            <p:spPr bwMode="auto">
              <a:xfrm>
                <a:off x="1441" y="3892"/>
                <a:ext cx="52" cy="36"/>
              </a:xfrm>
              <a:custGeom>
                <a:avLst/>
                <a:gdLst>
                  <a:gd name="T0" fmla="*/ 9 w 22"/>
                  <a:gd name="T1" fmla="*/ 12 h 15"/>
                  <a:gd name="T2" fmla="*/ 15 w 22"/>
                  <a:gd name="T3" fmla="*/ 13 h 15"/>
                  <a:gd name="T4" fmla="*/ 9 w 22"/>
                  <a:gd name="T5" fmla="*/ 12 h 15"/>
                </a:gdLst>
                <a:ahLst/>
                <a:cxnLst>
                  <a:cxn ang="0">
                    <a:pos x="T0" y="T1"/>
                  </a:cxn>
                  <a:cxn ang="0">
                    <a:pos x="T2" y="T3"/>
                  </a:cxn>
                  <a:cxn ang="0">
                    <a:pos x="T4" y="T5"/>
                  </a:cxn>
                </a:cxnLst>
                <a:rect l="0" t="0" r="r" b="b"/>
                <a:pathLst>
                  <a:path w="22" h="15">
                    <a:moveTo>
                      <a:pt x="9" y="12"/>
                    </a:moveTo>
                    <a:cubicBezTo>
                      <a:pt x="0" y="2"/>
                      <a:pt x="22" y="0"/>
                      <a:pt x="15" y="13"/>
                    </a:cubicBezTo>
                    <a:cubicBezTo>
                      <a:pt x="13" y="13"/>
                      <a:pt x="10" y="15"/>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0" name="Freeform 502"/>
              <p:cNvSpPr>
                <a:spLocks/>
              </p:cNvSpPr>
              <p:nvPr userDrawn="1"/>
            </p:nvSpPr>
            <p:spPr bwMode="auto">
              <a:xfrm>
                <a:off x="1197" y="1626"/>
                <a:ext cx="73" cy="227"/>
              </a:xfrm>
              <a:custGeom>
                <a:avLst/>
                <a:gdLst>
                  <a:gd name="T0" fmla="*/ 6 w 31"/>
                  <a:gd name="T1" fmla="*/ 60 h 96"/>
                  <a:gd name="T2" fmla="*/ 6 w 31"/>
                  <a:gd name="T3" fmla="*/ 30 h 96"/>
                  <a:gd name="T4" fmla="*/ 6 w 31"/>
                  <a:gd name="T5" fmla="*/ 60 h 96"/>
                </a:gdLst>
                <a:ahLst/>
                <a:cxnLst>
                  <a:cxn ang="0">
                    <a:pos x="T0" y="T1"/>
                  </a:cxn>
                  <a:cxn ang="0">
                    <a:pos x="T2" y="T3"/>
                  </a:cxn>
                  <a:cxn ang="0">
                    <a:pos x="T4" y="T5"/>
                  </a:cxn>
                </a:cxnLst>
                <a:rect l="0" t="0" r="r" b="b"/>
                <a:pathLst>
                  <a:path w="31" h="96">
                    <a:moveTo>
                      <a:pt x="6" y="60"/>
                    </a:moveTo>
                    <a:cubicBezTo>
                      <a:pt x="1" y="50"/>
                      <a:pt x="0" y="37"/>
                      <a:pt x="6" y="30"/>
                    </a:cubicBezTo>
                    <a:cubicBezTo>
                      <a:pt x="31" y="0"/>
                      <a:pt x="25" y="96"/>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1" name="Freeform 503"/>
              <p:cNvSpPr>
                <a:spLocks/>
              </p:cNvSpPr>
              <p:nvPr userDrawn="1"/>
            </p:nvSpPr>
            <p:spPr bwMode="auto">
              <a:xfrm>
                <a:off x="1519" y="4240"/>
                <a:ext cx="16" cy="14"/>
              </a:xfrm>
              <a:custGeom>
                <a:avLst/>
                <a:gdLst>
                  <a:gd name="T0" fmla="*/ 1 w 7"/>
                  <a:gd name="T1" fmla="*/ 5 h 6"/>
                  <a:gd name="T2" fmla="*/ 0 w 7"/>
                  <a:gd name="T3" fmla="*/ 2 h 6"/>
                  <a:gd name="T4" fmla="*/ 1 w 7"/>
                  <a:gd name="T5" fmla="*/ 0 h 6"/>
                  <a:gd name="T6" fmla="*/ 4 w 7"/>
                  <a:gd name="T7" fmla="*/ 0 h 6"/>
                  <a:gd name="T8" fmla="*/ 6 w 7"/>
                  <a:gd name="T9" fmla="*/ 1 h 6"/>
                  <a:gd name="T10" fmla="*/ 7 w 7"/>
                  <a:gd name="T11" fmla="*/ 4 h 6"/>
                  <a:gd name="T12" fmla="*/ 5 w 7"/>
                  <a:gd name="T13" fmla="*/ 6 h 6"/>
                  <a:gd name="T14" fmla="*/ 3 w 7"/>
                  <a:gd name="T15" fmla="*/ 6 h 6"/>
                  <a:gd name="T16" fmla="*/ 1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1" y="5"/>
                    </a:moveTo>
                    <a:cubicBezTo>
                      <a:pt x="1" y="4"/>
                      <a:pt x="1" y="3"/>
                      <a:pt x="0" y="2"/>
                    </a:cubicBezTo>
                    <a:cubicBezTo>
                      <a:pt x="2" y="2"/>
                      <a:pt x="2" y="1"/>
                      <a:pt x="1" y="0"/>
                    </a:cubicBezTo>
                    <a:cubicBezTo>
                      <a:pt x="2" y="0"/>
                      <a:pt x="3" y="0"/>
                      <a:pt x="4" y="0"/>
                    </a:cubicBezTo>
                    <a:cubicBezTo>
                      <a:pt x="4" y="1"/>
                      <a:pt x="5" y="1"/>
                      <a:pt x="6" y="1"/>
                    </a:cubicBezTo>
                    <a:cubicBezTo>
                      <a:pt x="6" y="2"/>
                      <a:pt x="6" y="3"/>
                      <a:pt x="7" y="4"/>
                    </a:cubicBezTo>
                    <a:cubicBezTo>
                      <a:pt x="5" y="4"/>
                      <a:pt x="5" y="5"/>
                      <a:pt x="5" y="6"/>
                    </a:cubicBezTo>
                    <a:cubicBezTo>
                      <a:pt x="5" y="6"/>
                      <a:pt x="4" y="6"/>
                      <a:pt x="3" y="6"/>
                    </a:cubicBezTo>
                    <a:cubicBezTo>
                      <a:pt x="3" y="5"/>
                      <a:pt x="2"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2" name="Freeform 504"/>
              <p:cNvSpPr>
                <a:spLocks/>
              </p:cNvSpPr>
              <p:nvPr userDrawn="1"/>
            </p:nvSpPr>
            <p:spPr bwMode="auto">
              <a:xfrm>
                <a:off x="1308" y="2080"/>
                <a:ext cx="71" cy="144"/>
              </a:xfrm>
              <a:custGeom>
                <a:avLst/>
                <a:gdLst>
                  <a:gd name="T0" fmla="*/ 5 w 30"/>
                  <a:gd name="T1" fmla="*/ 52 h 61"/>
                  <a:gd name="T2" fmla="*/ 4 w 30"/>
                  <a:gd name="T3" fmla="*/ 27 h 61"/>
                  <a:gd name="T4" fmla="*/ 5 w 30"/>
                  <a:gd name="T5" fmla="*/ 52 h 61"/>
                </a:gdLst>
                <a:ahLst/>
                <a:cxnLst>
                  <a:cxn ang="0">
                    <a:pos x="T0" y="T1"/>
                  </a:cxn>
                  <a:cxn ang="0">
                    <a:pos x="T2" y="T3"/>
                  </a:cxn>
                  <a:cxn ang="0">
                    <a:pos x="T4" y="T5"/>
                  </a:cxn>
                </a:cxnLst>
                <a:rect l="0" t="0" r="r" b="b"/>
                <a:pathLst>
                  <a:path w="30" h="61">
                    <a:moveTo>
                      <a:pt x="5" y="52"/>
                    </a:moveTo>
                    <a:cubicBezTo>
                      <a:pt x="0" y="48"/>
                      <a:pt x="1" y="33"/>
                      <a:pt x="4" y="27"/>
                    </a:cubicBezTo>
                    <a:cubicBezTo>
                      <a:pt x="26" y="0"/>
                      <a:pt x="30" y="61"/>
                      <a:pt x="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3" name="Freeform 505"/>
              <p:cNvSpPr>
                <a:spLocks/>
              </p:cNvSpPr>
              <p:nvPr userDrawn="1"/>
            </p:nvSpPr>
            <p:spPr bwMode="auto">
              <a:xfrm>
                <a:off x="1344" y="2553"/>
                <a:ext cx="61" cy="85"/>
              </a:xfrm>
              <a:custGeom>
                <a:avLst/>
                <a:gdLst>
                  <a:gd name="T0" fmla="*/ 7 w 26"/>
                  <a:gd name="T1" fmla="*/ 11 h 36"/>
                  <a:gd name="T2" fmla="*/ 23 w 26"/>
                  <a:gd name="T3" fmla="*/ 0 h 36"/>
                  <a:gd name="T4" fmla="*/ 24 w 26"/>
                  <a:gd name="T5" fmla="*/ 20 h 36"/>
                  <a:gd name="T6" fmla="*/ 7 w 26"/>
                  <a:gd name="T7" fmla="*/ 11 h 36"/>
                </a:gdLst>
                <a:ahLst/>
                <a:cxnLst>
                  <a:cxn ang="0">
                    <a:pos x="T0" y="T1"/>
                  </a:cxn>
                  <a:cxn ang="0">
                    <a:pos x="T2" y="T3"/>
                  </a:cxn>
                  <a:cxn ang="0">
                    <a:pos x="T4" y="T5"/>
                  </a:cxn>
                  <a:cxn ang="0">
                    <a:pos x="T6" y="T7"/>
                  </a:cxn>
                </a:cxnLst>
                <a:rect l="0" t="0" r="r" b="b"/>
                <a:pathLst>
                  <a:path w="26" h="36">
                    <a:moveTo>
                      <a:pt x="7" y="11"/>
                    </a:moveTo>
                    <a:cubicBezTo>
                      <a:pt x="11" y="5"/>
                      <a:pt x="18" y="1"/>
                      <a:pt x="23" y="0"/>
                    </a:cubicBezTo>
                    <a:cubicBezTo>
                      <a:pt x="25" y="4"/>
                      <a:pt x="26" y="13"/>
                      <a:pt x="24" y="20"/>
                    </a:cubicBezTo>
                    <a:cubicBezTo>
                      <a:pt x="12" y="36"/>
                      <a:pt x="0" y="30"/>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4" name="Freeform 506"/>
              <p:cNvSpPr>
                <a:spLocks/>
              </p:cNvSpPr>
              <p:nvPr userDrawn="1"/>
            </p:nvSpPr>
            <p:spPr bwMode="auto">
              <a:xfrm>
                <a:off x="1417" y="3381"/>
                <a:ext cx="47" cy="55"/>
              </a:xfrm>
              <a:custGeom>
                <a:avLst/>
                <a:gdLst>
                  <a:gd name="T0" fmla="*/ 12 w 20"/>
                  <a:gd name="T1" fmla="*/ 0 h 23"/>
                  <a:gd name="T2" fmla="*/ 13 w 20"/>
                  <a:gd name="T3" fmla="*/ 19 h 23"/>
                  <a:gd name="T4" fmla="*/ 12 w 20"/>
                  <a:gd name="T5" fmla="*/ 0 h 23"/>
                </a:gdLst>
                <a:ahLst/>
                <a:cxnLst>
                  <a:cxn ang="0">
                    <a:pos x="T0" y="T1"/>
                  </a:cxn>
                  <a:cxn ang="0">
                    <a:pos x="T2" y="T3"/>
                  </a:cxn>
                  <a:cxn ang="0">
                    <a:pos x="T4" y="T5"/>
                  </a:cxn>
                </a:cxnLst>
                <a:rect l="0" t="0" r="r" b="b"/>
                <a:pathLst>
                  <a:path w="20" h="23">
                    <a:moveTo>
                      <a:pt x="12" y="0"/>
                    </a:moveTo>
                    <a:cubicBezTo>
                      <a:pt x="19" y="1"/>
                      <a:pt x="20" y="12"/>
                      <a:pt x="13" y="19"/>
                    </a:cubicBezTo>
                    <a:cubicBezTo>
                      <a:pt x="2" y="23"/>
                      <a:pt x="0" y="4"/>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5" name="Freeform 507"/>
              <p:cNvSpPr>
                <a:spLocks/>
              </p:cNvSpPr>
              <p:nvPr userDrawn="1"/>
            </p:nvSpPr>
            <p:spPr bwMode="auto">
              <a:xfrm>
                <a:off x="1372" y="2958"/>
                <a:ext cx="62" cy="80"/>
              </a:xfrm>
              <a:custGeom>
                <a:avLst/>
                <a:gdLst>
                  <a:gd name="T0" fmla="*/ 11 w 26"/>
                  <a:gd name="T1" fmla="*/ 8 h 34"/>
                  <a:gd name="T2" fmla="*/ 25 w 26"/>
                  <a:gd name="T3" fmla="*/ 16 h 34"/>
                  <a:gd name="T4" fmla="*/ 11 w 26"/>
                  <a:gd name="T5" fmla="*/ 8 h 34"/>
                </a:gdLst>
                <a:ahLst/>
                <a:cxnLst>
                  <a:cxn ang="0">
                    <a:pos x="T0" y="T1"/>
                  </a:cxn>
                  <a:cxn ang="0">
                    <a:pos x="T2" y="T3"/>
                  </a:cxn>
                  <a:cxn ang="0">
                    <a:pos x="T4" y="T5"/>
                  </a:cxn>
                </a:cxnLst>
                <a:rect l="0" t="0" r="r" b="b"/>
                <a:pathLst>
                  <a:path w="26" h="34">
                    <a:moveTo>
                      <a:pt x="11" y="8"/>
                    </a:moveTo>
                    <a:cubicBezTo>
                      <a:pt x="21" y="0"/>
                      <a:pt x="26" y="3"/>
                      <a:pt x="25" y="16"/>
                    </a:cubicBezTo>
                    <a:cubicBezTo>
                      <a:pt x="17" y="34"/>
                      <a:pt x="0" y="24"/>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6" name="Freeform 508"/>
              <p:cNvSpPr>
                <a:spLocks/>
              </p:cNvSpPr>
              <p:nvPr userDrawn="1"/>
            </p:nvSpPr>
            <p:spPr bwMode="auto">
              <a:xfrm>
                <a:off x="781" y="684"/>
                <a:ext cx="47" cy="140"/>
              </a:xfrm>
              <a:custGeom>
                <a:avLst/>
                <a:gdLst>
                  <a:gd name="T0" fmla="*/ 8 w 20"/>
                  <a:gd name="T1" fmla="*/ 48 h 59"/>
                  <a:gd name="T2" fmla="*/ 1 w 20"/>
                  <a:gd name="T3" fmla="*/ 17 h 59"/>
                  <a:gd name="T4" fmla="*/ 17 w 20"/>
                  <a:gd name="T5" fmla="*/ 53 h 59"/>
                  <a:gd name="T6" fmla="*/ 8 w 20"/>
                  <a:gd name="T7" fmla="*/ 48 h 59"/>
                </a:gdLst>
                <a:ahLst/>
                <a:cxnLst>
                  <a:cxn ang="0">
                    <a:pos x="T0" y="T1"/>
                  </a:cxn>
                  <a:cxn ang="0">
                    <a:pos x="T2" y="T3"/>
                  </a:cxn>
                  <a:cxn ang="0">
                    <a:pos x="T4" y="T5"/>
                  </a:cxn>
                  <a:cxn ang="0">
                    <a:pos x="T6" y="T7"/>
                  </a:cxn>
                </a:cxnLst>
                <a:rect l="0" t="0" r="r" b="b"/>
                <a:pathLst>
                  <a:path w="20" h="59">
                    <a:moveTo>
                      <a:pt x="8" y="48"/>
                    </a:moveTo>
                    <a:cubicBezTo>
                      <a:pt x="3" y="38"/>
                      <a:pt x="0" y="26"/>
                      <a:pt x="1" y="17"/>
                    </a:cubicBezTo>
                    <a:cubicBezTo>
                      <a:pt x="3" y="0"/>
                      <a:pt x="20" y="40"/>
                      <a:pt x="17" y="53"/>
                    </a:cubicBezTo>
                    <a:cubicBezTo>
                      <a:pt x="16" y="57"/>
                      <a:pt x="14" y="59"/>
                      <a:pt x="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7" name="Freeform 509"/>
              <p:cNvSpPr>
                <a:spLocks/>
              </p:cNvSpPr>
              <p:nvPr userDrawn="1"/>
            </p:nvSpPr>
            <p:spPr bwMode="auto">
              <a:xfrm>
                <a:off x="617" y="310"/>
                <a:ext cx="45" cy="112"/>
              </a:xfrm>
              <a:custGeom>
                <a:avLst/>
                <a:gdLst>
                  <a:gd name="T0" fmla="*/ 8 w 19"/>
                  <a:gd name="T1" fmla="*/ 38 h 47"/>
                  <a:gd name="T2" fmla="*/ 2 w 19"/>
                  <a:gd name="T3" fmla="*/ 6 h 47"/>
                  <a:gd name="T4" fmla="*/ 5 w 19"/>
                  <a:gd name="T5" fmla="*/ 0 h 47"/>
                  <a:gd name="T6" fmla="*/ 17 w 19"/>
                  <a:gd name="T7" fmla="*/ 46 h 47"/>
                  <a:gd name="T8" fmla="*/ 8 w 19"/>
                  <a:gd name="T9" fmla="*/ 38 h 47"/>
                </a:gdLst>
                <a:ahLst/>
                <a:cxnLst>
                  <a:cxn ang="0">
                    <a:pos x="T0" y="T1"/>
                  </a:cxn>
                  <a:cxn ang="0">
                    <a:pos x="T2" y="T3"/>
                  </a:cxn>
                  <a:cxn ang="0">
                    <a:pos x="T4" y="T5"/>
                  </a:cxn>
                  <a:cxn ang="0">
                    <a:pos x="T6" y="T7"/>
                  </a:cxn>
                  <a:cxn ang="0">
                    <a:pos x="T8" y="T9"/>
                  </a:cxn>
                </a:cxnLst>
                <a:rect l="0" t="0" r="r" b="b"/>
                <a:pathLst>
                  <a:path w="19" h="47">
                    <a:moveTo>
                      <a:pt x="8" y="38"/>
                    </a:moveTo>
                    <a:cubicBezTo>
                      <a:pt x="4" y="25"/>
                      <a:pt x="0" y="12"/>
                      <a:pt x="2" y="6"/>
                    </a:cubicBezTo>
                    <a:cubicBezTo>
                      <a:pt x="3" y="4"/>
                      <a:pt x="4" y="2"/>
                      <a:pt x="5" y="0"/>
                    </a:cubicBezTo>
                    <a:cubicBezTo>
                      <a:pt x="18" y="7"/>
                      <a:pt x="19" y="32"/>
                      <a:pt x="17" y="46"/>
                    </a:cubicBezTo>
                    <a:cubicBezTo>
                      <a:pt x="13" y="47"/>
                      <a:pt x="10" y="43"/>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8" name="Freeform 510"/>
              <p:cNvSpPr>
                <a:spLocks/>
              </p:cNvSpPr>
              <p:nvPr userDrawn="1"/>
            </p:nvSpPr>
            <p:spPr bwMode="auto">
              <a:xfrm>
                <a:off x="975" y="1110"/>
                <a:ext cx="54" cy="137"/>
              </a:xfrm>
              <a:custGeom>
                <a:avLst/>
                <a:gdLst>
                  <a:gd name="T0" fmla="*/ 0 w 23"/>
                  <a:gd name="T1" fmla="*/ 14 h 58"/>
                  <a:gd name="T2" fmla="*/ 8 w 23"/>
                  <a:gd name="T3" fmla="*/ 2 h 58"/>
                  <a:gd name="T4" fmla="*/ 23 w 23"/>
                  <a:gd name="T5" fmla="*/ 32 h 58"/>
                  <a:gd name="T6" fmla="*/ 0 w 23"/>
                  <a:gd name="T7" fmla="*/ 14 h 58"/>
                </a:gdLst>
                <a:ahLst/>
                <a:cxnLst>
                  <a:cxn ang="0">
                    <a:pos x="T0" y="T1"/>
                  </a:cxn>
                  <a:cxn ang="0">
                    <a:pos x="T2" y="T3"/>
                  </a:cxn>
                  <a:cxn ang="0">
                    <a:pos x="T4" y="T5"/>
                  </a:cxn>
                  <a:cxn ang="0">
                    <a:pos x="T6" y="T7"/>
                  </a:cxn>
                </a:cxnLst>
                <a:rect l="0" t="0" r="r" b="b"/>
                <a:pathLst>
                  <a:path w="23" h="58">
                    <a:moveTo>
                      <a:pt x="0" y="14"/>
                    </a:moveTo>
                    <a:cubicBezTo>
                      <a:pt x="0" y="7"/>
                      <a:pt x="4" y="0"/>
                      <a:pt x="8" y="2"/>
                    </a:cubicBezTo>
                    <a:cubicBezTo>
                      <a:pt x="13" y="6"/>
                      <a:pt x="22" y="24"/>
                      <a:pt x="23" y="32"/>
                    </a:cubicBezTo>
                    <a:cubicBezTo>
                      <a:pt x="22" y="58"/>
                      <a:pt x="2" y="37"/>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9" name="Freeform 511"/>
              <p:cNvSpPr>
                <a:spLocks/>
              </p:cNvSpPr>
              <p:nvPr userDrawn="1"/>
            </p:nvSpPr>
            <p:spPr bwMode="auto">
              <a:xfrm>
                <a:off x="1457" y="3776"/>
                <a:ext cx="55" cy="36"/>
              </a:xfrm>
              <a:custGeom>
                <a:avLst/>
                <a:gdLst>
                  <a:gd name="T0" fmla="*/ 9 w 23"/>
                  <a:gd name="T1" fmla="*/ 13 h 15"/>
                  <a:gd name="T2" fmla="*/ 16 w 23"/>
                  <a:gd name="T3" fmla="*/ 13 h 15"/>
                  <a:gd name="T4" fmla="*/ 9 w 23"/>
                  <a:gd name="T5" fmla="*/ 13 h 15"/>
                </a:gdLst>
                <a:ahLst/>
                <a:cxnLst>
                  <a:cxn ang="0">
                    <a:pos x="T0" y="T1"/>
                  </a:cxn>
                  <a:cxn ang="0">
                    <a:pos x="T2" y="T3"/>
                  </a:cxn>
                  <a:cxn ang="0">
                    <a:pos x="T4" y="T5"/>
                  </a:cxn>
                </a:cxnLst>
                <a:rect l="0" t="0" r="r" b="b"/>
                <a:pathLst>
                  <a:path w="23" h="15">
                    <a:moveTo>
                      <a:pt x="9" y="13"/>
                    </a:moveTo>
                    <a:cubicBezTo>
                      <a:pt x="0" y="3"/>
                      <a:pt x="23" y="0"/>
                      <a:pt x="16" y="13"/>
                    </a:cubicBezTo>
                    <a:cubicBezTo>
                      <a:pt x="13" y="14"/>
                      <a:pt x="10" y="15"/>
                      <a:pt x="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0" name="Freeform 512"/>
              <p:cNvSpPr>
                <a:spLocks/>
              </p:cNvSpPr>
              <p:nvPr userDrawn="1"/>
            </p:nvSpPr>
            <p:spPr bwMode="auto">
              <a:xfrm>
                <a:off x="1169" y="1474"/>
                <a:ext cx="68" cy="225"/>
              </a:xfrm>
              <a:custGeom>
                <a:avLst/>
                <a:gdLst>
                  <a:gd name="T0" fmla="*/ 8 w 29"/>
                  <a:gd name="T1" fmla="*/ 59 h 95"/>
                  <a:gd name="T2" fmla="*/ 6 w 29"/>
                  <a:gd name="T3" fmla="*/ 30 h 95"/>
                  <a:gd name="T4" fmla="*/ 8 w 29"/>
                  <a:gd name="T5" fmla="*/ 59 h 95"/>
                </a:gdLst>
                <a:ahLst/>
                <a:cxnLst>
                  <a:cxn ang="0">
                    <a:pos x="T0" y="T1"/>
                  </a:cxn>
                  <a:cxn ang="0">
                    <a:pos x="T2" y="T3"/>
                  </a:cxn>
                  <a:cxn ang="0">
                    <a:pos x="T4" y="T5"/>
                  </a:cxn>
                </a:cxnLst>
                <a:rect l="0" t="0" r="r" b="b"/>
                <a:pathLst>
                  <a:path w="29" h="95">
                    <a:moveTo>
                      <a:pt x="8" y="59"/>
                    </a:moveTo>
                    <a:cubicBezTo>
                      <a:pt x="3" y="50"/>
                      <a:pt x="0" y="37"/>
                      <a:pt x="6" y="30"/>
                    </a:cubicBezTo>
                    <a:cubicBezTo>
                      <a:pt x="29" y="0"/>
                      <a:pt x="28" y="95"/>
                      <a:pt x="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1" name="Freeform 513"/>
              <p:cNvSpPr>
                <a:spLocks/>
              </p:cNvSpPr>
              <p:nvPr userDrawn="1"/>
            </p:nvSpPr>
            <p:spPr bwMode="auto">
              <a:xfrm>
                <a:off x="1533" y="4138"/>
                <a:ext cx="14" cy="14"/>
              </a:xfrm>
              <a:custGeom>
                <a:avLst/>
                <a:gdLst>
                  <a:gd name="T0" fmla="*/ 0 w 6"/>
                  <a:gd name="T1" fmla="*/ 5 h 6"/>
                  <a:gd name="T2" fmla="*/ 0 w 6"/>
                  <a:gd name="T3" fmla="*/ 2 h 6"/>
                  <a:gd name="T4" fmla="*/ 1 w 6"/>
                  <a:gd name="T5" fmla="*/ 0 h 6"/>
                  <a:gd name="T6" fmla="*/ 4 w 6"/>
                  <a:gd name="T7" fmla="*/ 0 h 6"/>
                  <a:gd name="T8" fmla="*/ 6 w 6"/>
                  <a:gd name="T9" fmla="*/ 1 h 6"/>
                  <a:gd name="T10" fmla="*/ 6 w 6"/>
                  <a:gd name="T11" fmla="*/ 4 h 6"/>
                  <a:gd name="T12" fmla="*/ 5 w 6"/>
                  <a:gd name="T13" fmla="*/ 6 h 6"/>
                  <a:gd name="T14" fmla="*/ 2 w 6"/>
                  <a:gd name="T15" fmla="*/ 6 h 6"/>
                  <a:gd name="T16" fmla="*/ 0 w 6"/>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0" y="5"/>
                    </a:moveTo>
                    <a:cubicBezTo>
                      <a:pt x="0" y="4"/>
                      <a:pt x="0" y="3"/>
                      <a:pt x="0" y="2"/>
                    </a:cubicBezTo>
                    <a:cubicBezTo>
                      <a:pt x="1" y="2"/>
                      <a:pt x="1" y="1"/>
                      <a:pt x="1" y="0"/>
                    </a:cubicBezTo>
                    <a:cubicBezTo>
                      <a:pt x="2" y="0"/>
                      <a:pt x="3" y="0"/>
                      <a:pt x="4" y="0"/>
                    </a:cubicBezTo>
                    <a:cubicBezTo>
                      <a:pt x="4" y="1"/>
                      <a:pt x="5" y="1"/>
                      <a:pt x="6" y="1"/>
                    </a:cubicBezTo>
                    <a:cubicBezTo>
                      <a:pt x="6" y="2"/>
                      <a:pt x="6" y="3"/>
                      <a:pt x="6" y="4"/>
                    </a:cubicBezTo>
                    <a:cubicBezTo>
                      <a:pt x="5" y="4"/>
                      <a:pt x="5" y="5"/>
                      <a:pt x="5" y="6"/>
                    </a:cubicBezTo>
                    <a:cubicBezTo>
                      <a:pt x="4" y="6"/>
                      <a:pt x="3" y="6"/>
                      <a:pt x="2" y="6"/>
                    </a:cubicBezTo>
                    <a:cubicBezTo>
                      <a:pt x="2" y="5"/>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2" name="Freeform 514"/>
              <p:cNvSpPr>
                <a:spLocks/>
              </p:cNvSpPr>
              <p:nvPr userDrawn="1"/>
            </p:nvSpPr>
            <p:spPr bwMode="auto">
              <a:xfrm>
                <a:off x="1313" y="1926"/>
                <a:ext cx="73" cy="145"/>
              </a:xfrm>
              <a:custGeom>
                <a:avLst/>
                <a:gdLst>
                  <a:gd name="T0" fmla="*/ 5 w 31"/>
                  <a:gd name="T1" fmla="*/ 52 h 61"/>
                  <a:gd name="T2" fmla="*/ 3 w 31"/>
                  <a:gd name="T3" fmla="*/ 27 h 61"/>
                  <a:gd name="T4" fmla="*/ 5 w 31"/>
                  <a:gd name="T5" fmla="*/ 52 h 61"/>
                </a:gdLst>
                <a:ahLst/>
                <a:cxnLst>
                  <a:cxn ang="0">
                    <a:pos x="T0" y="T1"/>
                  </a:cxn>
                  <a:cxn ang="0">
                    <a:pos x="T2" y="T3"/>
                  </a:cxn>
                  <a:cxn ang="0">
                    <a:pos x="T4" y="T5"/>
                  </a:cxn>
                </a:cxnLst>
                <a:rect l="0" t="0" r="r" b="b"/>
                <a:pathLst>
                  <a:path w="31" h="61">
                    <a:moveTo>
                      <a:pt x="5" y="52"/>
                    </a:moveTo>
                    <a:cubicBezTo>
                      <a:pt x="0" y="48"/>
                      <a:pt x="1" y="32"/>
                      <a:pt x="3" y="27"/>
                    </a:cubicBezTo>
                    <a:cubicBezTo>
                      <a:pt x="24" y="0"/>
                      <a:pt x="31" y="61"/>
                      <a:pt x="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3" name="Freeform 515"/>
              <p:cNvSpPr>
                <a:spLocks/>
              </p:cNvSpPr>
              <p:nvPr userDrawn="1"/>
            </p:nvSpPr>
            <p:spPr bwMode="auto">
              <a:xfrm>
                <a:off x="1377" y="2369"/>
                <a:ext cx="71" cy="130"/>
              </a:xfrm>
              <a:custGeom>
                <a:avLst/>
                <a:gdLst>
                  <a:gd name="T0" fmla="*/ 5 w 30"/>
                  <a:gd name="T1" fmla="*/ 43 h 55"/>
                  <a:gd name="T2" fmla="*/ 9 w 30"/>
                  <a:gd name="T3" fmla="*/ 22 h 55"/>
                  <a:gd name="T4" fmla="*/ 5 w 30"/>
                  <a:gd name="T5" fmla="*/ 43 h 55"/>
                </a:gdLst>
                <a:ahLst/>
                <a:cxnLst>
                  <a:cxn ang="0">
                    <a:pos x="T0" y="T1"/>
                  </a:cxn>
                  <a:cxn ang="0">
                    <a:pos x="T2" y="T3"/>
                  </a:cxn>
                  <a:cxn ang="0">
                    <a:pos x="T4" y="T5"/>
                  </a:cxn>
                </a:cxnLst>
                <a:rect l="0" t="0" r="r" b="b"/>
                <a:pathLst>
                  <a:path w="30" h="55">
                    <a:moveTo>
                      <a:pt x="5" y="43"/>
                    </a:moveTo>
                    <a:cubicBezTo>
                      <a:pt x="0" y="37"/>
                      <a:pt x="5" y="26"/>
                      <a:pt x="9" y="22"/>
                    </a:cubicBezTo>
                    <a:cubicBezTo>
                      <a:pt x="30" y="0"/>
                      <a:pt x="24" y="55"/>
                      <a:pt x="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4" name="Freeform 516"/>
              <p:cNvSpPr>
                <a:spLocks/>
              </p:cNvSpPr>
              <p:nvPr userDrawn="1"/>
            </p:nvSpPr>
            <p:spPr bwMode="auto">
              <a:xfrm>
                <a:off x="582" y="152"/>
                <a:ext cx="54" cy="132"/>
              </a:xfrm>
              <a:custGeom>
                <a:avLst/>
                <a:gdLst>
                  <a:gd name="T0" fmla="*/ 7 w 23"/>
                  <a:gd name="T1" fmla="*/ 46 h 56"/>
                  <a:gd name="T2" fmla="*/ 3 w 23"/>
                  <a:gd name="T3" fmla="*/ 14 h 56"/>
                  <a:gd name="T4" fmla="*/ 17 w 23"/>
                  <a:gd name="T5" fmla="*/ 50 h 56"/>
                  <a:gd name="T6" fmla="*/ 7 w 23"/>
                  <a:gd name="T7" fmla="*/ 46 h 56"/>
                </a:gdLst>
                <a:ahLst/>
                <a:cxnLst>
                  <a:cxn ang="0">
                    <a:pos x="T0" y="T1"/>
                  </a:cxn>
                  <a:cxn ang="0">
                    <a:pos x="T2" y="T3"/>
                  </a:cxn>
                  <a:cxn ang="0">
                    <a:pos x="T4" y="T5"/>
                  </a:cxn>
                  <a:cxn ang="0">
                    <a:pos x="T6" y="T7"/>
                  </a:cxn>
                </a:cxnLst>
                <a:rect l="0" t="0" r="r" b="b"/>
                <a:pathLst>
                  <a:path w="23" h="56">
                    <a:moveTo>
                      <a:pt x="7" y="46"/>
                    </a:moveTo>
                    <a:cubicBezTo>
                      <a:pt x="0" y="32"/>
                      <a:pt x="0" y="20"/>
                      <a:pt x="3" y="14"/>
                    </a:cubicBezTo>
                    <a:cubicBezTo>
                      <a:pt x="9" y="0"/>
                      <a:pt x="23" y="35"/>
                      <a:pt x="17" y="50"/>
                    </a:cubicBezTo>
                    <a:cubicBezTo>
                      <a:pt x="15" y="56"/>
                      <a:pt x="12" y="54"/>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5" name="Freeform 517"/>
              <p:cNvSpPr>
                <a:spLocks/>
              </p:cNvSpPr>
              <p:nvPr userDrawn="1"/>
            </p:nvSpPr>
            <p:spPr bwMode="auto">
              <a:xfrm>
                <a:off x="1398" y="2813"/>
                <a:ext cx="62" cy="81"/>
              </a:xfrm>
              <a:custGeom>
                <a:avLst/>
                <a:gdLst>
                  <a:gd name="T0" fmla="*/ 10 w 26"/>
                  <a:gd name="T1" fmla="*/ 8 h 34"/>
                  <a:gd name="T2" fmla="*/ 25 w 26"/>
                  <a:gd name="T3" fmla="*/ 15 h 34"/>
                  <a:gd name="T4" fmla="*/ 10 w 26"/>
                  <a:gd name="T5" fmla="*/ 8 h 34"/>
                </a:gdLst>
                <a:ahLst/>
                <a:cxnLst>
                  <a:cxn ang="0">
                    <a:pos x="T0" y="T1"/>
                  </a:cxn>
                  <a:cxn ang="0">
                    <a:pos x="T2" y="T3"/>
                  </a:cxn>
                  <a:cxn ang="0">
                    <a:pos x="T4" y="T5"/>
                  </a:cxn>
                </a:cxnLst>
                <a:rect l="0" t="0" r="r" b="b"/>
                <a:pathLst>
                  <a:path w="26" h="34">
                    <a:moveTo>
                      <a:pt x="10" y="8"/>
                    </a:moveTo>
                    <a:cubicBezTo>
                      <a:pt x="21" y="0"/>
                      <a:pt x="26" y="2"/>
                      <a:pt x="25" y="15"/>
                    </a:cubicBezTo>
                    <a:cubicBezTo>
                      <a:pt x="17" y="34"/>
                      <a:pt x="0" y="25"/>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6" name="Freeform 518"/>
              <p:cNvSpPr>
                <a:spLocks/>
              </p:cNvSpPr>
              <p:nvPr userDrawn="1"/>
            </p:nvSpPr>
            <p:spPr bwMode="auto">
              <a:xfrm>
                <a:off x="738" y="545"/>
                <a:ext cx="45" cy="139"/>
              </a:xfrm>
              <a:custGeom>
                <a:avLst/>
                <a:gdLst>
                  <a:gd name="T0" fmla="*/ 8 w 19"/>
                  <a:gd name="T1" fmla="*/ 47 h 59"/>
                  <a:gd name="T2" fmla="*/ 1 w 19"/>
                  <a:gd name="T3" fmla="*/ 16 h 59"/>
                  <a:gd name="T4" fmla="*/ 16 w 19"/>
                  <a:gd name="T5" fmla="*/ 53 h 59"/>
                  <a:gd name="T6" fmla="*/ 8 w 19"/>
                  <a:gd name="T7" fmla="*/ 47 h 59"/>
                </a:gdLst>
                <a:ahLst/>
                <a:cxnLst>
                  <a:cxn ang="0">
                    <a:pos x="T0" y="T1"/>
                  </a:cxn>
                  <a:cxn ang="0">
                    <a:pos x="T2" y="T3"/>
                  </a:cxn>
                  <a:cxn ang="0">
                    <a:pos x="T4" y="T5"/>
                  </a:cxn>
                  <a:cxn ang="0">
                    <a:pos x="T6" y="T7"/>
                  </a:cxn>
                </a:cxnLst>
                <a:rect l="0" t="0" r="r" b="b"/>
                <a:pathLst>
                  <a:path w="19" h="59">
                    <a:moveTo>
                      <a:pt x="8" y="47"/>
                    </a:moveTo>
                    <a:cubicBezTo>
                      <a:pt x="3" y="37"/>
                      <a:pt x="0" y="25"/>
                      <a:pt x="1" y="16"/>
                    </a:cubicBezTo>
                    <a:cubicBezTo>
                      <a:pt x="5" y="0"/>
                      <a:pt x="19" y="40"/>
                      <a:pt x="16" y="53"/>
                    </a:cubicBezTo>
                    <a:cubicBezTo>
                      <a:pt x="15" y="56"/>
                      <a:pt x="14" y="59"/>
                      <a:pt x="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7" name="Freeform 519"/>
              <p:cNvSpPr>
                <a:spLocks/>
              </p:cNvSpPr>
              <p:nvPr userDrawn="1"/>
            </p:nvSpPr>
            <p:spPr bwMode="auto">
              <a:xfrm>
                <a:off x="1441" y="3242"/>
                <a:ext cx="42" cy="59"/>
              </a:xfrm>
              <a:custGeom>
                <a:avLst/>
                <a:gdLst>
                  <a:gd name="T0" fmla="*/ 6 w 18"/>
                  <a:gd name="T1" fmla="*/ 4 h 25"/>
                  <a:gd name="T2" fmla="*/ 16 w 18"/>
                  <a:gd name="T3" fmla="*/ 0 h 25"/>
                  <a:gd name="T4" fmla="*/ 18 w 18"/>
                  <a:gd name="T5" fmla="*/ 13 h 25"/>
                  <a:gd name="T6" fmla="*/ 6 w 18"/>
                  <a:gd name="T7" fmla="*/ 4 h 25"/>
                </a:gdLst>
                <a:ahLst/>
                <a:cxnLst>
                  <a:cxn ang="0">
                    <a:pos x="T0" y="T1"/>
                  </a:cxn>
                  <a:cxn ang="0">
                    <a:pos x="T2" y="T3"/>
                  </a:cxn>
                  <a:cxn ang="0">
                    <a:pos x="T4" y="T5"/>
                  </a:cxn>
                  <a:cxn ang="0">
                    <a:pos x="T6" y="T7"/>
                  </a:cxn>
                </a:cxnLst>
                <a:rect l="0" t="0" r="r" b="b"/>
                <a:pathLst>
                  <a:path w="18" h="25">
                    <a:moveTo>
                      <a:pt x="6" y="4"/>
                    </a:moveTo>
                    <a:cubicBezTo>
                      <a:pt x="9" y="3"/>
                      <a:pt x="12" y="1"/>
                      <a:pt x="16" y="0"/>
                    </a:cubicBezTo>
                    <a:cubicBezTo>
                      <a:pt x="18" y="2"/>
                      <a:pt x="18" y="8"/>
                      <a:pt x="18" y="13"/>
                    </a:cubicBezTo>
                    <a:cubicBezTo>
                      <a:pt x="11" y="25"/>
                      <a:pt x="0" y="17"/>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8" name="Freeform 520"/>
              <p:cNvSpPr>
                <a:spLocks/>
              </p:cNvSpPr>
              <p:nvPr userDrawn="1"/>
            </p:nvSpPr>
            <p:spPr bwMode="auto">
              <a:xfrm>
                <a:off x="1133" y="1347"/>
                <a:ext cx="74" cy="149"/>
              </a:xfrm>
              <a:custGeom>
                <a:avLst/>
                <a:gdLst>
                  <a:gd name="T0" fmla="*/ 8 w 31"/>
                  <a:gd name="T1" fmla="*/ 50 h 63"/>
                  <a:gd name="T2" fmla="*/ 1 w 31"/>
                  <a:gd name="T3" fmla="*/ 27 h 63"/>
                  <a:gd name="T4" fmla="*/ 22 w 31"/>
                  <a:gd name="T5" fmla="*/ 55 h 63"/>
                  <a:gd name="T6" fmla="*/ 8 w 31"/>
                  <a:gd name="T7" fmla="*/ 50 h 63"/>
                </a:gdLst>
                <a:ahLst/>
                <a:cxnLst>
                  <a:cxn ang="0">
                    <a:pos x="T0" y="T1"/>
                  </a:cxn>
                  <a:cxn ang="0">
                    <a:pos x="T2" y="T3"/>
                  </a:cxn>
                  <a:cxn ang="0">
                    <a:pos x="T4" y="T5"/>
                  </a:cxn>
                  <a:cxn ang="0">
                    <a:pos x="T6" y="T7"/>
                  </a:cxn>
                </a:cxnLst>
                <a:rect l="0" t="0" r="r" b="b"/>
                <a:pathLst>
                  <a:path w="31" h="63">
                    <a:moveTo>
                      <a:pt x="8" y="50"/>
                    </a:moveTo>
                    <a:cubicBezTo>
                      <a:pt x="2" y="42"/>
                      <a:pt x="0" y="32"/>
                      <a:pt x="1" y="27"/>
                    </a:cubicBezTo>
                    <a:cubicBezTo>
                      <a:pt x="4" y="0"/>
                      <a:pt x="31" y="38"/>
                      <a:pt x="22" y="55"/>
                    </a:cubicBezTo>
                    <a:cubicBezTo>
                      <a:pt x="20" y="59"/>
                      <a:pt x="16" y="63"/>
                      <a:pt x="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9" name="Freeform 521"/>
              <p:cNvSpPr>
                <a:spLocks/>
              </p:cNvSpPr>
              <p:nvPr userDrawn="1"/>
            </p:nvSpPr>
            <p:spPr bwMode="auto">
              <a:xfrm>
                <a:off x="920" y="966"/>
                <a:ext cx="55" cy="135"/>
              </a:xfrm>
              <a:custGeom>
                <a:avLst/>
                <a:gdLst>
                  <a:gd name="T0" fmla="*/ 0 w 23"/>
                  <a:gd name="T1" fmla="*/ 14 h 57"/>
                  <a:gd name="T2" fmla="*/ 8 w 23"/>
                  <a:gd name="T3" fmla="*/ 2 h 57"/>
                  <a:gd name="T4" fmla="*/ 23 w 23"/>
                  <a:gd name="T5" fmla="*/ 32 h 57"/>
                  <a:gd name="T6" fmla="*/ 0 w 23"/>
                  <a:gd name="T7" fmla="*/ 14 h 57"/>
                </a:gdLst>
                <a:ahLst/>
                <a:cxnLst>
                  <a:cxn ang="0">
                    <a:pos x="T0" y="T1"/>
                  </a:cxn>
                  <a:cxn ang="0">
                    <a:pos x="T2" y="T3"/>
                  </a:cxn>
                  <a:cxn ang="0">
                    <a:pos x="T4" y="T5"/>
                  </a:cxn>
                  <a:cxn ang="0">
                    <a:pos x="T6" y="T7"/>
                  </a:cxn>
                </a:cxnLst>
                <a:rect l="0" t="0" r="r" b="b"/>
                <a:pathLst>
                  <a:path w="23" h="57">
                    <a:moveTo>
                      <a:pt x="0" y="14"/>
                    </a:moveTo>
                    <a:cubicBezTo>
                      <a:pt x="0" y="7"/>
                      <a:pt x="4" y="0"/>
                      <a:pt x="8" y="2"/>
                    </a:cubicBezTo>
                    <a:cubicBezTo>
                      <a:pt x="13" y="5"/>
                      <a:pt x="22" y="23"/>
                      <a:pt x="23" y="32"/>
                    </a:cubicBezTo>
                    <a:cubicBezTo>
                      <a:pt x="23" y="57"/>
                      <a:pt x="4" y="36"/>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0" name="Freeform 522"/>
              <p:cNvSpPr>
                <a:spLocks/>
              </p:cNvSpPr>
              <p:nvPr userDrawn="1"/>
            </p:nvSpPr>
            <p:spPr bwMode="auto">
              <a:xfrm>
                <a:off x="1476" y="3651"/>
                <a:ext cx="55" cy="40"/>
              </a:xfrm>
              <a:custGeom>
                <a:avLst/>
                <a:gdLst>
                  <a:gd name="T0" fmla="*/ 10 w 23"/>
                  <a:gd name="T1" fmla="*/ 14 h 17"/>
                  <a:gd name="T2" fmla="*/ 16 w 23"/>
                  <a:gd name="T3" fmla="*/ 15 h 17"/>
                  <a:gd name="T4" fmla="*/ 10 w 23"/>
                  <a:gd name="T5" fmla="*/ 14 h 17"/>
                </a:gdLst>
                <a:ahLst/>
                <a:cxnLst>
                  <a:cxn ang="0">
                    <a:pos x="T0" y="T1"/>
                  </a:cxn>
                  <a:cxn ang="0">
                    <a:pos x="T2" y="T3"/>
                  </a:cxn>
                  <a:cxn ang="0">
                    <a:pos x="T4" y="T5"/>
                  </a:cxn>
                </a:cxnLst>
                <a:rect l="0" t="0" r="r" b="b"/>
                <a:pathLst>
                  <a:path w="23" h="17">
                    <a:moveTo>
                      <a:pt x="10" y="14"/>
                    </a:moveTo>
                    <a:cubicBezTo>
                      <a:pt x="0" y="4"/>
                      <a:pt x="23" y="0"/>
                      <a:pt x="16" y="15"/>
                    </a:cubicBezTo>
                    <a:cubicBezTo>
                      <a:pt x="13" y="15"/>
                      <a:pt x="10" y="17"/>
                      <a:pt x="1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1" name="Freeform 523"/>
              <p:cNvSpPr>
                <a:spLocks/>
              </p:cNvSpPr>
              <p:nvPr userDrawn="1"/>
            </p:nvSpPr>
            <p:spPr bwMode="auto">
              <a:xfrm>
                <a:off x="1542" y="4032"/>
                <a:ext cx="19" cy="19"/>
              </a:xfrm>
              <a:custGeom>
                <a:avLst/>
                <a:gdLst>
                  <a:gd name="T0" fmla="*/ 1 w 8"/>
                  <a:gd name="T1" fmla="*/ 7 h 8"/>
                  <a:gd name="T2" fmla="*/ 0 w 8"/>
                  <a:gd name="T3" fmla="*/ 1 h 8"/>
                  <a:gd name="T4" fmla="*/ 6 w 8"/>
                  <a:gd name="T5" fmla="*/ 0 h 8"/>
                  <a:gd name="T6" fmla="*/ 1 w 8"/>
                  <a:gd name="T7" fmla="*/ 7 h 8"/>
                </a:gdLst>
                <a:ahLst/>
                <a:cxnLst>
                  <a:cxn ang="0">
                    <a:pos x="T0" y="T1"/>
                  </a:cxn>
                  <a:cxn ang="0">
                    <a:pos x="T2" y="T3"/>
                  </a:cxn>
                  <a:cxn ang="0">
                    <a:pos x="T4" y="T5"/>
                  </a:cxn>
                  <a:cxn ang="0">
                    <a:pos x="T6" y="T7"/>
                  </a:cxn>
                </a:cxnLst>
                <a:rect l="0" t="0" r="r" b="b"/>
                <a:pathLst>
                  <a:path w="8" h="8">
                    <a:moveTo>
                      <a:pt x="1" y="7"/>
                    </a:moveTo>
                    <a:cubicBezTo>
                      <a:pt x="1" y="5"/>
                      <a:pt x="1" y="3"/>
                      <a:pt x="0" y="1"/>
                    </a:cubicBezTo>
                    <a:cubicBezTo>
                      <a:pt x="2" y="0"/>
                      <a:pt x="4" y="0"/>
                      <a:pt x="6" y="0"/>
                    </a:cubicBezTo>
                    <a:cubicBezTo>
                      <a:pt x="8" y="5"/>
                      <a:pt x="6" y="8"/>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2" name="Freeform 524"/>
              <p:cNvSpPr>
                <a:spLocks/>
              </p:cNvSpPr>
              <p:nvPr userDrawn="1"/>
            </p:nvSpPr>
            <p:spPr bwMode="auto">
              <a:xfrm>
                <a:off x="1304" y="1754"/>
                <a:ext cx="80" cy="217"/>
              </a:xfrm>
              <a:custGeom>
                <a:avLst/>
                <a:gdLst>
                  <a:gd name="T0" fmla="*/ 5 w 34"/>
                  <a:gd name="T1" fmla="*/ 54 h 92"/>
                  <a:gd name="T2" fmla="*/ 7 w 34"/>
                  <a:gd name="T3" fmla="*/ 29 h 92"/>
                  <a:gd name="T4" fmla="*/ 5 w 34"/>
                  <a:gd name="T5" fmla="*/ 54 h 92"/>
                </a:gdLst>
                <a:ahLst/>
                <a:cxnLst>
                  <a:cxn ang="0">
                    <a:pos x="T0" y="T1"/>
                  </a:cxn>
                  <a:cxn ang="0">
                    <a:pos x="T2" y="T3"/>
                  </a:cxn>
                  <a:cxn ang="0">
                    <a:pos x="T4" y="T5"/>
                  </a:cxn>
                </a:cxnLst>
                <a:rect l="0" t="0" r="r" b="b"/>
                <a:pathLst>
                  <a:path w="34" h="92">
                    <a:moveTo>
                      <a:pt x="5" y="54"/>
                    </a:moveTo>
                    <a:cubicBezTo>
                      <a:pt x="0" y="44"/>
                      <a:pt x="2" y="34"/>
                      <a:pt x="7" y="29"/>
                    </a:cubicBezTo>
                    <a:cubicBezTo>
                      <a:pt x="34" y="0"/>
                      <a:pt x="21" y="92"/>
                      <a:pt x="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3" name="Freeform 525"/>
              <p:cNvSpPr>
                <a:spLocks/>
              </p:cNvSpPr>
              <p:nvPr userDrawn="1"/>
            </p:nvSpPr>
            <p:spPr bwMode="auto">
              <a:xfrm>
                <a:off x="1401" y="2215"/>
                <a:ext cx="66" cy="132"/>
              </a:xfrm>
              <a:custGeom>
                <a:avLst/>
                <a:gdLst>
                  <a:gd name="T0" fmla="*/ 5 w 28"/>
                  <a:gd name="T1" fmla="*/ 44 h 56"/>
                  <a:gd name="T2" fmla="*/ 8 w 28"/>
                  <a:gd name="T3" fmla="*/ 22 h 56"/>
                  <a:gd name="T4" fmla="*/ 5 w 28"/>
                  <a:gd name="T5" fmla="*/ 44 h 56"/>
                </a:gdLst>
                <a:ahLst/>
                <a:cxnLst>
                  <a:cxn ang="0">
                    <a:pos x="T0" y="T1"/>
                  </a:cxn>
                  <a:cxn ang="0">
                    <a:pos x="T2" y="T3"/>
                  </a:cxn>
                  <a:cxn ang="0">
                    <a:pos x="T4" y="T5"/>
                  </a:cxn>
                </a:cxnLst>
                <a:rect l="0" t="0" r="r" b="b"/>
                <a:pathLst>
                  <a:path w="28" h="56">
                    <a:moveTo>
                      <a:pt x="5" y="44"/>
                    </a:moveTo>
                    <a:cubicBezTo>
                      <a:pt x="0" y="38"/>
                      <a:pt x="4" y="27"/>
                      <a:pt x="8" y="22"/>
                    </a:cubicBezTo>
                    <a:cubicBezTo>
                      <a:pt x="28" y="0"/>
                      <a:pt x="25" y="56"/>
                      <a:pt x="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4" name="Freeform 526"/>
              <p:cNvSpPr>
                <a:spLocks/>
              </p:cNvSpPr>
              <p:nvPr userDrawn="1"/>
            </p:nvSpPr>
            <p:spPr bwMode="auto">
              <a:xfrm>
                <a:off x="1419" y="2671"/>
                <a:ext cx="64" cy="79"/>
              </a:xfrm>
              <a:custGeom>
                <a:avLst/>
                <a:gdLst>
                  <a:gd name="T0" fmla="*/ 11 w 27"/>
                  <a:gd name="T1" fmla="*/ 9 h 33"/>
                  <a:gd name="T2" fmla="*/ 26 w 27"/>
                  <a:gd name="T3" fmla="*/ 15 h 33"/>
                  <a:gd name="T4" fmla="*/ 11 w 27"/>
                  <a:gd name="T5" fmla="*/ 9 h 33"/>
                </a:gdLst>
                <a:ahLst/>
                <a:cxnLst>
                  <a:cxn ang="0">
                    <a:pos x="T0" y="T1"/>
                  </a:cxn>
                  <a:cxn ang="0">
                    <a:pos x="T2" y="T3"/>
                  </a:cxn>
                  <a:cxn ang="0">
                    <a:pos x="T4" y="T5"/>
                  </a:cxn>
                </a:cxnLst>
                <a:rect l="0" t="0" r="r" b="b"/>
                <a:pathLst>
                  <a:path w="27" h="33">
                    <a:moveTo>
                      <a:pt x="11" y="9"/>
                    </a:moveTo>
                    <a:cubicBezTo>
                      <a:pt x="21" y="0"/>
                      <a:pt x="27" y="1"/>
                      <a:pt x="26" y="15"/>
                    </a:cubicBezTo>
                    <a:cubicBezTo>
                      <a:pt x="18" y="33"/>
                      <a:pt x="0" y="26"/>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5" name="Freeform 527"/>
              <p:cNvSpPr>
                <a:spLocks/>
              </p:cNvSpPr>
              <p:nvPr userDrawn="1"/>
            </p:nvSpPr>
            <p:spPr bwMode="auto">
              <a:xfrm>
                <a:off x="554" y="17"/>
                <a:ext cx="44" cy="130"/>
              </a:xfrm>
              <a:custGeom>
                <a:avLst/>
                <a:gdLst>
                  <a:gd name="T0" fmla="*/ 7 w 19"/>
                  <a:gd name="T1" fmla="*/ 46 h 55"/>
                  <a:gd name="T2" fmla="*/ 3 w 19"/>
                  <a:gd name="T3" fmla="*/ 15 h 55"/>
                  <a:gd name="T4" fmla="*/ 16 w 19"/>
                  <a:gd name="T5" fmla="*/ 54 h 55"/>
                  <a:gd name="T6" fmla="*/ 7 w 19"/>
                  <a:gd name="T7" fmla="*/ 46 h 55"/>
                </a:gdLst>
                <a:ahLst/>
                <a:cxnLst>
                  <a:cxn ang="0">
                    <a:pos x="T0" y="T1"/>
                  </a:cxn>
                  <a:cxn ang="0">
                    <a:pos x="T2" y="T3"/>
                  </a:cxn>
                  <a:cxn ang="0">
                    <a:pos x="T4" y="T5"/>
                  </a:cxn>
                  <a:cxn ang="0">
                    <a:pos x="T6" y="T7"/>
                  </a:cxn>
                </a:cxnLst>
                <a:rect l="0" t="0" r="r" b="b"/>
                <a:pathLst>
                  <a:path w="19" h="55">
                    <a:moveTo>
                      <a:pt x="7" y="46"/>
                    </a:moveTo>
                    <a:cubicBezTo>
                      <a:pt x="2" y="33"/>
                      <a:pt x="0" y="20"/>
                      <a:pt x="3" y="15"/>
                    </a:cubicBezTo>
                    <a:cubicBezTo>
                      <a:pt x="14" y="0"/>
                      <a:pt x="19" y="43"/>
                      <a:pt x="16" y="54"/>
                    </a:cubicBezTo>
                    <a:cubicBezTo>
                      <a:pt x="11" y="55"/>
                      <a:pt x="8" y="51"/>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6" name="Freeform 528"/>
              <p:cNvSpPr>
                <a:spLocks/>
              </p:cNvSpPr>
              <p:nvPr userDrawn="1"/>
            </p:nvSpPr>
            <p:spPr bwMode="auto">
              <a:xfrm>
                <a:off x="698" y="405"/>
                <a:ext cx="47" cy="137"/>
              </a:xfrm>
              <a:custGeom>
                <a:avLst/>
                <a:gdLst>
                  <a:gd name="T0" fmla="*/ 8 w 20"/>
                  <a:gd name="T1" fmla="*/ 46 h 58"/>
                  <a:gd name="T2" fmla="*/ 2 w 20"/>
                  <a:gd name="T3" fmla="*/ 16 h 58"/>
                  <a:gd name="T4" fmla="*/ 16 w 20"/>
                  <a:gd name="T5" fmla="*/ 52 h 58"/>
                  <a:gd name="T6" fmla="*/ 8 w 20"/>
                  <a:gd name="T7" fmla="*/ 46 h 58"/>
                </a:gdLst>
                <a:ahLst/>
                <a:cxnLst>
                  <a:cxn ang="0">
                    <a:pos x="T0" y="T1"/>
                  </a:cxn>
                  <a:cxn ang="0">
                    <a:pos x="T2" y="T3"/>
                  </a:cxn>
                  <a:cxn ang="0">
                    <a:pos x="T4" y="T5"/>
                  </a:cxn>
                  <a:cxn ang="0">
                    <a:pos x="T6" y="T7"/>
                  </a:cxn>
                </a:cxnLst>
                <a:rect l="0" t="0" r="r" b="b"/>
                <a:pathLst>
                  <a:path w="20" h="58">
                    <a:moveTo>
                      <a:pt x="8" y="46"/>
                    </a:moveTo>
                    <a:cubicBezTo>
                      <a:pt x="3" y="36"/>
                      <a:pt x="0" y="24"/>
                      <a:pt x="2" y="16"/>
                    </a:cubicBezTo>
                    <a:cubicBezTo>
                      <a:pt x="6" y="0"/>
                      <a:pt x="20" y="40"/>
                      <a:pt x="16" y="52"/>
                    </a:cubicBezTo>
                    <a:cubicBezTo>
                      <a:pt x="15" y="56"/>
                      <a:pt x="13" y="58"/>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7" name="Freeform 529"/>
              <p:cNvSpPr>
                <a:spLocks/>
              </p:cNvSpPr>
              <p:nvPr userDrawn="1"/>
            </p:nvSpPr>
            <p:spPr bwMode="auto">
              <a:xfrm>
                <a:off x="1467" y="3095"/>
                <a:ext cx="42" cy="61"/>
              </a:xfrm>
              <a:custGeom>
                <a:avLst/>
                <a:gdLst>
                  <a:gd name="T0" fmla="*/ 6 w 18"/>
                  <a:gd name="T1" fmla="*/ 5 h 26"/>
                  <a:gd name="T2" fmla="*/ 16 w 18"/>
                  <a:gd name="T3" fmla="*/ 0 h 26"/>
                  <a:gd name="T4" fmla="*/ 18 w 18"/>
                  <a:gd name="T5" fmla="*/ 14 h 26"/>
                  <a:gd name="T6" fmla="*/ 6 w 18"/>
                  <a:gd name="T7" fmla="*/ 5 h 26"/>
                </a:gdLst>
                <a:ahLst/>
                <a:cxnLst>
                  <a:cxn ang="0">
                    <a:pos x="T0" y="T1"/>
                  </a:cxn>
                  <a:cxn ang="0">
                    <a:pos x="T2" y="T3"/>
                  </a:cxn>
                  <a:cxn ang="0">
                    <a:pos x="T4" y="T5"/>
                  </a:cxn>
                  <a:cxn ang="0">
                    <a:pos x="T6" y="T7"/>
                  </a:cxn>
                </a:cxnLst>
                <a:rect l="0" t="0" r="r" b="b"/>
                <a:pathLst>
                  <a:path w="18" h="26">
                    <a:moveTo>
                      <a:pt x="6" y="5"/>
                    </a:moveTo>
                    <a:cubicBezTo>
                      <a:pt x="9" y="4"/>
                      <a:pt x="12" y="2"/>
                      <a:pt x="16" y="0"/>
                    </a:cubicBezTo>
                    <a:cubicBezTo>
                      <a:pt x="18" y="2"/>
                      <a:pt x="18" y="8"/>
                      <a:pt x="18" y="14"/>
                    </a:cubicBezTo>
                    <a:cubicBezTo>
                      <a:pt x="11" y="26"/>
                      <a:pt x="0" y="19"/>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8" name="Freeform 530"/>
              <p:cNvSpPr>
                <a:spLocks/>
              </p:cNvSpPr>
              <p:nvPr userDrawn="1"/>
            </p:nvSpPr>
            <p:spPr bwMode="auto">
              <a:xfrm>
                <a:off x="866" y="826"/>
                <a:ext cx="52" cy="130"/>
              </a:xfrm>
              <a:custGeom>
                <a:avLst/>
                <a:gdLst>
                  <a:gd name="T0" fmla="*/ 0 w 22"/>
                  <a:gd name="T1" fmla="*/ 13 h 55"/>
                  <a:gd name="T2" fmla="*/ 6 w 22"/>
                  <a:gd name="T3" fmla="*/ 2 h 55"/>
                  <a:gd name="T4" fmla="*/ 21 w 22"/>
                  <a:gd name="T5" fmla="*/ 31 h 55"/>
                  <a:gd name="T6" fmla="*/ 0 w 22"/>
                  <a:gd name="T7" fmla="*/ 13 h 55"/>
                </a:gdLst>
                <a:ahLst/>
                <a:cxnLst>
                  <a:cxn ang="0">
                    <a:pos x="T0" y="T1"/>
                  </a:cxn>
                  <a:cxn ang="0">
                    <a:pos x="T2" y="T3"/>
                  </a:cxn>
                  <a:cxn ang="0">
                    <a:pos x="T4" y="T5"/>
                  </a:cxn>
                  <a:cxn ang="0">
                    <a:pos x="T6" y="T7"/>
                  </a:cxn>
                </a:cxnLst>
                <a:rect l="0" t="0" r="r" b="b"/>
                <a:pathLst>
                  <a:path w="22" h="55">
                    <a:moveTo>
                      <a:pt x="0" y="13"/>
                    </a:moveTo>
                    <a:cubicBezTo>
                      <a:pt x="0" y="6"/>
                      <a:pt x="3" y="0"/>
                      <a:pt x="6" y="2"/>
                    </a:cubicBezTo>
                    <a:cubicBezTo>
                      <a:pt x="11" y="5"/>
                      <a:pt x="21" y="23"/>
                      <a:pt x="21" y="31"/>
                    </a:cubicBezTo>
                    <a:cubicBezTo>
                      <a:pt x="22" y="55"/>
                      <a:pt x="4" y="3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9" name="Freeform 531"/>
              <p:cNvSpPr>
                <a:spLocks/>
              </p:cNvSpPr>
              <p:nvPr userDrawn="1"/>
            </p:nvSpPr>
            <p:spPr bwMode="auto">
              <a:xfrm>
                <a:off x="1086" y="1183"/>
                <a:ext cx="80" cy="209"/>
              </a:xfrm>
              <a:custGeom>
                <a:avLst/>
                <a:gdLst>
                  <a:gd name="T0" fmla="*/ 10 w 34"/>
                  <a:gd name="T1" fmla="*/ 58 h 88"/>
                  <a:gd name="T2" fmla="*/ 3 w 34"/>
                  <a:gd name="T3" fmla="*/ 27 h 88"/>
                  <a:gd name="T4" fmla="*/ 10 w 34"/>
                  <a:gd name="T5" fmla="*/ 58 h 88"/>
                </a:gdLst>
                <a:ahLst/>
                <a:cxnLst>
                  <a:cxn ang="0">
                    <a:pos x="T0" y="T1"/>
                  </a:cxn>
                  <a:cxn ang="0">
                    <a:pos x="T2" y="T3"/>
                  </a:cxn>
                  <a:cxn ang="0">
                    <a:pos x="T4" y="T5"/>
                  </a:cxn>
                </a:cxnLst>
                <a:rect l="0" t="0" r="r" b="b"/>
                <a:pathLst>
                  <a:path w="34" h="88">
                    <a:moveTo>
                      <a:pt x="10" y="58"/>
                    </a:moveTo>
                    <a:cubicBezTo>
                      <a:pt x="0" y="45"/>
                      <a:pt x="0" y="33"/>
                      <a:pt x="3" y="27"/>
                    </a:cubicBezTo>
                    <a:cubicBezTo>
                      <a:pt x="21" y="0"/>
                      <a:pt x="34" y="88"/>
                      <a:pt x="1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0" name="Freeform 532"/>
              <p:cNvSpPr>
                <a:spLocks/>
              </p:cNvSpPr>
              <p:nvPr userDrawn="1"/>
            </p:nvSpPr>
            <p:spPr bwMode="auto">
              <a:xfrm>
                <a:off x="1498" y="3518"/>
                <a:ext cx="56" cy="45"/>
              </a:xfrm>
              <a:custGeom>
                <a:avLst/>
                <a:gdLst>
                  <a:gd name="T0" fmla="*/ 10 w 24"/>
                  <a:gd name="T1" fmla="*/ 16 h 19"/>
                  <a:gd name="T2" fmla="*/ 16 w 24"/>
                  <a:gd name="T3" fmla="*/ 16 h 19"/>
                  <a:gd name="T4" fmla="*/ 10 w 24"/>
                  <a:gd name="T5" fmla="*/ 16 h 19"/>
                </a:gdLst>
                <a:ahLst/>
                <a:cxnLst>
                  <a:cxn ang="0">
                    <a:pos x="T0" y="T1"/>
                  </a:cxn>
                  <a:cxn ang="0">
                    <a:pos x="T2" y="T3"/>
                  </a:cxn>
                  <a:cxn ang="0">
                    <a:pos x="T4" y="T5"/>
                  </a:cxn>
                </a:cxnLst>
                <a:rect l="0" t="0" r="r" b="b"/>
                <a:pathLst>
                  <a:path w="24" h="19">
                    <a:moveTo>
                      <a:pt x="10" y="16"/>
                    </a:moveTo>
                    <a:cubicBezTo>
                      <a:pt x="0" y="5"/>
                      <a:pt x="24" y="0"/>
                      <a:pt x="16" y="16"/>
                    </a:cubicBezTo>
                    <a:cubicBezTo>
                      <a:pt x="13" y="16"/>
                      <a:pt x="10" y="19"/>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1" name="Freeform 533"/>
              <p:cNvSpPr>
                <a:spLocks/>
              </p:cNvSpPr>
              <p:nvPr userDrawn="1"/>
            </p:nvSpPr>
            <p:spPr bwMode="auto">
              <a:xfrm>
                <a:off x="1559" y="3918"/>
                <a:ext cx="19" cy="22"/>
              </a:xfrm>
              <a:custGeom>
                <a:avLst/>
                <a:gdLst>
                  <a:gd name="T0" fmla="*/ 1 w 8"/>
                  <a:gd name="T1" fmla="*/ 8 h 9"/>
                  <a:gd name="T2" fmla="*/ 0 w 8"/>
                  <a:gd name="T3" fmla="*/ 1 h 9"/>
                  <a:gd name="T4" fmla="*/ 6 w 8"/>
                  <a:gd name="T5" fmla="*/ 0 h 9"/>
                  <a:gd name="T6" fmla="*/ 1 w 8"/>
                  <a:gd name="T7" fmla="*/ 8 h 9"/>
                </a:gdLst>
                <a:ahLst/>
                <a:cxnLst>
                  <a:cxn ang="0">
                    <a:pos x="T0" y="T1"/>
                  </a:cxn>
                  <a:cxn ang="0">
                    <a:pos x="T2" y="T3"/>
                  </a:cxn>
                  <a:cxn ang="0">
                    <a:pos x="T4" y="T5"/>
                  </a:cxn>
                  <a:cxn ang="0">
                    <a:pos x="T6" y="T7"/>
                  </a:cxn>
                </a:cxnLst>
                <a:rect l="0" t="0" r="r" b="b"/>
                <a:pathLst>
                  <a:path w="8" h="9">
                    <a:moveTo>
                      <a:pt x="1" y="8"/>
                    </a:moveTo>
                    <a:cubicBezTo>
                      <a:pt x="1" y="6"/>
                      <a:pt x="0" y="4"/>
                      <a:pt x="0" y="1"/>
                    </a:cubicBezTo>
                    <a:cubicBezTo>
                      <a:pt x="2" y="1"/>
                      <a:pt x="4" y="1"/>
                      <a:pt x="6" y="0"/>
                    </a:cubicBezTo>
                    <a:cubicBezTo>
                      <a:pt x="8" y="6"/>
                      <a:pt x="6" y="9"/>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2" name="Freeform 534"/>
              <p:cNvSpPr>
                <a:spLocks/>
              </p:cNvSpPr>
              <p:nvPr userDrawn="1"/>
            </p:nvSpPr>
            <p:spPr bwMode="auto">
              <a:xfrm>
                <a:off x="1282" y="1623"/>
                <a:ext cx="64" cy="168"/>
              </a:xfrm>
              <a:custGeom>
                <a:avLst/>
                <a:gdLst>
                  <a:gd name="T0" fmla="*/ 8 w 27"/>
                  <a:gd name="T1" fmla="*/ 46 h 71"/>
                  <a:gd name="T2" fmla="*/ 7 w 27"/>
                  <a:gd name="T3" fmla="*/ 19 h 71"/>
                  <a:gd name="T4" fmla="*/ 8 w 27"/>
                  <a:gd name="T5" fmla="*/ 46 h 71"/>
                </a:gdLst>
                <a:ahLst/>
                <a:cxnLst>
                  <a:cxn ang="0">
                    <a:pos x="T0" y="T1"/>
                  </a:cxn>
                  <a:cxn ang="0">
                    <a:pos x="T2" y="T3"/>
                  </a:cxn>
                  <a:cxn ang="0">
                    <a:pos x="T4" y="T5"/>
                  </a:cxn>
                </a:cxnLst>
                <a:rect l="0" t="0" r="r" b="b"/>
                <a:pathLst>
                  <a:path w="27" h="71">
                    <a:moveTo>
                      <a:pt x="8" y="46"/>
                    </a:moveTo>
                    <a:cubicBezTo>
                      <a:pt x="0" y="36"/>
                      <a:pt x="2" y="24"/>
                      <a:pt x="7" y="19"/>
                    </a:cubicBezTo>
                    <a:cubicBezTo>
                      <a:pt x="27" y="0"/>
                      <a:pt x="26" y="71"/>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3" name="Freeform 535"/>
              <p:cNvSpPr>
                <a:spLocks/>
              </p:cNvSpPr>
              <p:nvPr userDrawn="1"/>
            </p:nvSpPr>
            <p:spPr bwMode="auto">
              <a:xfrm>
                <a:off x="1410" y="2078"/>
                <a:ext cx="66" cy="99"/>
              </a:xfrm>
              <a:custGeom>
                <a:avLst/>
                <a:gdLst>
                  <a:gd name="T0" fmla="*/ 6 w 28"/>
                  <a:gd name="T1" fmla="*/ 38 h 42"/>
                  <a:gd name="T2" fmla="*/ 7 w 28"/>
                  <a:gd name="T3" fmla="*/ 16 h 42"/>
                  <a:gd name="T4" fmla="*/ 6 w 28"/>
                  <a:gd name="T5" fmla="*/ 38 h 42"/>
                </a:gdLst>
                <a:ahLst/>
                <a:cxnLst>
                  <a:cxn ang="0">
                    <a:pos x="T0" y="T1"/>
                  </a:cxn>
                  <a:cxn ang="0">
                    <a:pos x="T2" y="T3"/>
                  </a:cxn>
                  <a:cxn ang="0">
                    <a:pos x="T4" y="T5"/>
                  </a:cxn>
                </a:cxnLst>
                <a:rect l="0" t="0" r="r" b="b"/>
                <a:pathLst>
                  <a:path w="28" h="42">
                    <a:moveTo>
                      <a:pt x="6" y="38"/>
                    </a:moveTo>
                    <a:cubicBezTo>
                      <a:pt x="0" y="32"/>
                      <a:pt x="4" y="20"/>
                      <a:pt x="7" y="16"/>
                    </a:cubicBezTo>
                    <a:cubicBezTo>
                      <a:pt x="23" y="0"/>
                      <a:pt x="28" y="42"/>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4" name="Freeform 536"/>
              <p:cNvSpPr>
                <a:spLocks/>
              </p:cNvSpPr>
              <p:nvPr userDrawn="1"/>
            </p:nvSpPr>
            <p:spPr bwMode="auto">
              <a:xfrm>
                <a:off x="1460" y="2520"/>
                <a:ext cx="59" cy="78"/>
              </a:xfrm>
              <a:custGeom>
                <a:avLst/>
                <a:gdLst>
                  <a:gd name="T0" fmla="*/ 19 w 25"/>
                  <a:gd name="T1" fmla="*/ 20 h 33"/>
                  <a:gd name="T2" fmla="*/ 5 w 25"/>
                  <a:gd name="T3" fmla="*/ 13 h 33"/>
                  <a:gd name="T4" fmla="*/ 19 w 25"/>
                  <a:gd name="T5" fmla="*/ 20 h 33"/>
                </a:gdLst>
                <a:ahLst/>
                <a:cxnLst>
                  <a:cxn ang="0">
                    <a:pos x="T0" y="T1"/>
                  </a:cxn>
                  <a:cxn ang="0">
                    <a:pos x="T2" y="T3"/>
                  </a:cxn>
                  <a:cxn ang="0">
                    <a:pos x="T4" y="T5"/>
                  </a:cxn>
                </a:cxnLst>
                <a:rect l="0" t="0" r="r" b="b"/>
                <a:pathLst>
                  <a:path w="25" h="33">
                    <a:moveTo>
                      <a:pt x="19" y="20"/>
                    </a:moveTo>
                    <a:cubicBezTo>
                      <a:pt x="10" y="33"/>
                      <a:pt x="0" y="29"/>
                      <a:pt x="5" y="13"/>
                    </a:cubicBezTo>
                    <a:cubicBezTo>
                      <a:pt x="15" y="0"/>
                      <a:pt x="25" y="4"/>
                      <a:pt x="1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5" name="Freeform 537"/>
              <p:cNvSpPr>
                <a:spLocks/>
              </p:cNvSpPr>
              <p:nvPr userDrawn="1"/>
            </p:nvSpPr>
            <p:spPr bwMode="auto">
              <a:xfrm>
                <a:off x="814" y="663"/>
                <a:ext cx="59" cy="130"/>
              </a:xfrm>
              <a:custGeom>
                <a:avLst/>
                <a:gdLst>
                  <a:gd name="T0" fmla="*/ 8 w 25"/>
                  <a:gd name="T1" fmla="*/ 44 h 55"/>
                  <a:gd name="T2" fmla="*/ 1 w 25"/>
                  <a:gd name="T3" fmla="*/ 24 h 55"/>
                  <a:gd name="T4" fmla="*/ 20 w 25"/>
                  <a:gd name="T5" fmla="*/ 53 h 55"/>
                  <a:gd name="T6" fmla="*/ 8 w 25"/>
                  <a:gd name="T7" fmla="*/ 44 h 55"/>
                </a:gdLst>
                <a:ahLst/>
                <a:cxnLst>
                  <a:cxn ang="0">
                    <a:pos x="T0" y="T1"/>
                  </a:cxn>
                  <a:cxn ang="0">
                    <a:pos x="T2" y="T3"/>
                  </a:cxn>
                  <a:cxn ang="0">
                    <a:pos x="T4" y="T5"/>
                  </a:cxn>
                  <a:cxn ang="0">
                    <a:pos x="T6" y="T7"/>
                  </a:cxn>
                </a:cxnLst>
                <a:rect l="0" t="0" r="r" b="b"/>
                <a:pathLst>
                  <a:path w="25" h="55">
                    <a:moveTo>
                      <a:pt x="8" y="44"/>
                    </a:moveTo>
                    <a:cubicBezTo>
                      <a:pt x="4" y="36"/>
                      <a:pt x="1" y="27"/>
                      <a:pt x="1" y="24"/>
                    </a:cubicBezTo>
                    <a:cubicBezTo>
                      <a:pt x="0" y="0"/>
                      <a:pt x="25" y="41"/>
                      <a:pt x="20" y="53"/>
                    </a:cubicBezTo>
                    <a:cubicBezTo>
                      <a:pt x="19" y="55"/>
                      <a:pt x="14" y="54"/>
                      <a:pt x="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6" name="Freeform 538"/>
              <p:cNvSpPr>
                <a:spLocks/>
              </p:cNvSpPr>
              <p:nvPr userDrawn="1"/>
            </p:nvSpPr>
            <p:spPr bwMode="auto">
              <a:xfrm>
                <a:off x="660" y="265"/>
                <a:ext cx="50" cy="138"/>
              </a:xfrm>
              <a:custGeom>
                <a:avLst/>
                <a:gdLst>
                  <a:gd name="T0" fmla="*/ 8 w 21"/>
                  <a:gd name="T1" fmla="*/ 46 h 58"/>
                  <a:gd name="T2" fmla="*/ 3 w 21"/>
                  <a:gd name="T3" fmla="*/ 16 h 58"/>
                  <a:gd name="T4" fmla="*/ 17 w 21"/>
                  <a:gd name="T5" fmla="*/ 52 h 58"/>
                  <a:gd name="T6" fmla="*/ 8 w 21"/>
                  <a:gd name="T7" fmla="*/ 46 h 58"/>
                </a:gdLst>
                <a:ahLst/>
                <a:cxnLst>
                  <a:cxn ang="0">
                    <a:pos x="T0" y="T1"/>
                  </a:cxn>
                  <a:cxn ang="0">
                    <a:pos x="T2" y="T3"/>
                  </a:cxn>
                  <a:cxn ang="0">
                    <a:pos x="T4" y="T5"/>
                  </a:cxn>
                  <a:cxn ang="0">
                    <a:pos x="T6" y="T7"/>
                  </a:cxn>
                </a:cxnLst>
                <a:rect l="0" t="0" r="r" b="b"/>
                <a:pathLst>
                  <a:path w="21" h="58">
                    <a:moveTo>
                      <a:pt x="8" y="46"/>
                    </a:moveTo>
                    <a:cubicBezTo>
                      <a:pt x="3" y="36"/>
                      <a:pt x="0" y="24"/>
                      <a:pt x="3" y="16"/>
                    </a:cubicBezTo>
                    <a:cubicBezTo>
                      <a:pt x="8" y="0"/>
                      <a:pt x="21" y="40"/>
                      <a:pt x="17" y="52"/>
                    </a:cubicBezTo>
                    <a:cubicBezTo>
                      <a:pt x="15" y="55"/>
                      <a:pt x="13" y="58"/>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7" name="Freeform 539"/>
              <p:cNvSpPr>
                <a:spLocks/>
              </p:cNvSpPr>
              <p:nvPr userDrawn="1"/>
            </p:nvSpPr>
            <p:spPr bwMode="auto">
              <a:xfrm>
                <a:off x="1498" y="2948"/>
                <a:ext cx="40" cy="67"/>
              </a:xfrm>
              <a:custGeom>
                <a:avLst/>
                <a:gdLst>
                  <a:gd name="T0" fmla="*/ 8 w 17"/>
                  <a:gd name="T1" fmla="*/ 5 h 28"/>
                  <a:gd name="T2" fmla="*/ 17 w 17"/>
                  <a:gd name="T3" fmla="*/ 12 h 28"/>
                  <a:gd name="T4" fmla="*/ 14 w 17"/>
                  <a:gd name="T5" fmla="*/ 18 h 28"/>
                  <a:gd name="T6" fmla="*/ 8 w 17"/>
                  <a:gd name="T7" fmla="*/ 5 h 28"/>
                </a:gdLst>
                <a:ahLst/>
                <a:cxnLst>
                  <a:cxn ang="0">
                    <a:pos x="T0" y="T1"/>
                  </a:cxn>
                  <a:cxn ang="0">
                    <a:pos x="T2" y="T3"/>
                  </a:cxn>
                  <a:cxn ang="0">
                    <a:pos x="T4" y="T5"/>
                  </a:cxn>
                  <a:cxn ang="0">
                    <a:pos x="T6" y="T7"/>
                  </a:cxn>
                </a:cxnLst>
                <a:rect l="0" t="0" r="r" b="b"/>
                <a:pathLst>
                  <a:path w="17" h="28">
                    <a:moveTo>
                      <a:pt x="8" y="5"/>
                    </a:moveTo>
                    <a:cubicBezTo>
                      <a:pt x="14" y="0"/>
                      <a:pt x="17" y="4"/>
                      <a:pt x="17" y="12"/>
                    </a:cubicBezTo>
                    <a:cubicBezTo>
                      <a:pt x="15" y="14"/>
                      <a:pt x="14" y="16"/>
                      <a:pt x="14" y="18"/>
                    </a:cubicBezTo>
                    <a:cubicBezTo>
                      <a:pt x="3" y="28"/>
                      <a:pt x="0" y="11"/>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8" name="Freeform 540"/>
              <p:cNvSpPr>
                <a:spLocks/>
              </p:cNvSpPr>
              <p:nvPr userDrawn="1"/>
            </p:nvSpPr>
            <p:spPr bwMode="auto">
              <a:xfrm>
                <a:off x="1519" y="3379"/>
                <a:ext cx="57" cy="50"/>
              </a:xfrm>
              <a:custGeom>
                <a:avLst/>
                <a:gdLst>
                  <a:gd name="T0" fmla="*/ 9 w 24"/>
                  <a:gd name="T1" fmla="*/ 18 h 21"/>
                  <a:gd name="T2" fmla="*/ 15 w 24"/>
                  <a:gd name="T3" fmla="*/ 17 h 21"/>
                  <a:gd name="T4" fmla="*/ 9 w 24"/>
                  <a:gd name="T5" fmla="*/ 18 h 21"/>
                </a:gdLst>
                <a:ahLst/>
                <a:cxnLst>
                  <a:cxn ang="0">
                    <a:pos x="T0" y="T1"/>
                  </a:cxn>
                  <a:cxn ang="0">
                    <a:pos x="T2" y="T3"/>
                  </a:cxn>
                  <a:cxn ang="0">
                    <a:pos x="T4" y="T5"/>
                  </a:cxn>
                </a:cxnLst>
                <a:rect l="0" t="0" r="r" b="b"/>
                <a:pathLst>
                  <a:path w="24" h="21">
                    <a:moveTo>
                      <a:pt x="9" y="18"/>
                    </a:moveTo>
                    <a:cubicBezTo>
                      <a:pt x="0" y="7"/>
                      <a:pt x="24" y="0"/>
                      <a:pt x="15" y="17"/>
                    </a:cubicBezTo>
                    <a:cubicBezTo>
                      <a:pt x="13" y="18"/>
                      <a:pt x="9" y="21"/>
                      <a:pt x="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9" name="Freeform 541"/>
              <p:cNvSpPr>
                <a:spLocks/>
              </p:cNvSpPr>
              <p:nvPr userDrawn="1"/>
            </p:nvSpPr>
            <p:spPr bwMode="auto">
              <a:xfrm>
                <a:off x="1031" y="1058"/>
                <a:ext cx="81" cy="168"/>
              </a:xfrm>
              <a:custGeom>
                <a:avLst/>
                <a:gdLst>
                  <a:gd name="T0" fmla="*/ 12 w 34"/>
                  <a:gd name="T1" fmla="*/ 48 h 71"/>
                  <a:gd name="T2" fmla="*/ 4 w 34"/>
                  <a:gd name="T3" fmla="*/ 18 h 71"/>
                  <a:gd name="T4" fmla="*/ 12 w 34"/>
                  <a:gd name="T5" fmla="*/ 48 h 71"/>
                </a:gdLst>
                <a:ahLst/>
                <a:cxnLst>
                  <a:cxn ang="0">
                    <a:pos x="T0" y="T1"/>
                  </a:cxn>
                  <a:cxn ang="0">
                    <a:pos x="T2" y="T3"/>
                  </a:cxn>
                  <a:cxn ang="0">
                    <a:pos x="T4" y="T5"/>
                  </a:cxn>
                </a:cxnLst>
                <a:rect l="0" t="0" r="r" b="b"/>
                <a:pathLst>
                  <a:path w="34" h="71">
                    <a:moveTo>
                      <a:pt x="12" y="48"/>
                    </a:moveTo>
                    <a:cubicBezTo>
                      <a:pt x="0" y="37"/>
                      <a:pt x="0" y="22"/>
                      <a:pt x="4" y="18"/>
                    </a:cubicBezTo>
                    <a:cubicBezTo>
                      <a:pt x="17" y="0"/>
                      <a:pt x="34" y="71"/>
                      <a:pt x="1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0" name="Freeform 542"/>
              <p:cNvSpPr>
                <a:spLocks/>
              </p:cNvSpPr>
              <p:nvPr userDrawn="1"/>
            </p:nvSpPr>
            <p:spPr bwMode="auto">
              <a:xfrm>
                <a:off x="1237" y="1496"/>
                <a:ext cx="109" cy="118"/>
              </a:xfrm>
              <a:custGeom>
                <a:avLst/>
                <a:gdLst>
                  <a:gd name="T0" fmla="*/ 15 w 46"/>
                  <a:gd name="T1" fmla="*/ 39 h 50"/>
                  <a:gd name="T2" fmla="*/ 9 w 46"/>
                  <a:gd name="T3" fmla="*/ 28 h 50"/>
                  <a:gd name="T4" fmla="*/ 31 w 46"/>
                  <a:gd name="T5" fmla="*/ 37 h 50"/>
                  <a:gd name="T6" fmla="*/ 15 w 46"/>
                  <a:gd name="T7" fmla="*/ 39 h 50"/>
                </a:gdLst>
                <a:ahLst/>
                <a:cxnLst>
                  <a:cxn ang="0">
                    <a:pos x="T0" y="T1"/>
                  </a:cxn>
                  <a:cxn ang="0">
                    <a:pos x="T2" y="T3"/>
                  </a:cxn>
                  <a:cxn ang="0">
                    <a:pos x="T4" y="T5"/>
                  </a:cxn>
                  <a:cxn ang="0">
                    <a:pos x="T6" y="T7"/>
                  </a:cxn>
                </a:cxnLst>
                <a:rect l="0" t="0" r="r" b="b"/>
                <a:pathLst>
                  <a:path w="46" h="50">
                    <a:moveTo>
                      <a:pt x="15" y="39"/>
                    </a:moveTo>
                    <a:cubicBezTo>
                      <a:pt x="12" y="35"/>
                      <a:pt x="10" y="31"/>
                      <a:pt x="9" y="28"/>
                    </a:cubicBezTo>
                    <a:cubicBezTo>
                      <a:pt x="0" y="0"/>
                      <a:pt x="46" y="8"/>
                      <a:pt x="31" y="37"/>
                    </a:cubicBezTo>
                    <a:cubicBezTo>
                      <a:pt x="24" y="50"/>
                      <a:pt x="21" y="45"/>
                      <a:pt x="1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1" name="Freeform 543"/>
              <p:cNvSpPr>
                <a:spLocks/>
              </p:cNvSpPr>
              <p:nvPr userDrawn="1"/>
            </p:nvSpPr>
            <p:spPr bwMode="auto">
              <a:xfrm>
                <a:off x="1578" y="3800"/>
                <a:ext cx="17" cy="21"/>
              </a:xfrm>
              <a:custGeom>
                <a:avLst/>
                <a:gdLst>
                  <a:gd name="T0" fmla="*/ 0 w 7"/>
                  <a:gd name="T1" fmla="*/ 9 h 9"/>
                  <a:gd name="T2" fmla="*/ 0 w 7"/>
                  <a:gd name="T3" fmla="*/ 1 h 9"/>
                  <a:gd name="T4" fmla="*/ 6 w 7"/>
                  <a:gd name="T5" fmla="*/ 0 h 9"/>
                  <a:gd name="T6" fmla="*/ 0 w 7"/>
                  <a:gd name="T7" fmla="*/ 9 h 9"/>
                </a:gdLst>
                <a:ahLst/>
                <a:cxnLst>
                  <a:cxn ang="0">
                    <a:pos x="T0" y="T1"/>
                  </a:cxn>
                  <a:cxn ang="0">
                    <a:pos x="T2" y="T3"/>
                  </a:cxn>
                  <a:cxn ang="0">
                    <a:pos x="T4" y="T5"/>
                  </a:cxn>
                  <a:cxn ang="0">
                    <a:pos x="T6" y="T7"/>
                  </a:cxn>
                </a:cxnLst>
                <a:rect l="0" t="0" r="r" b="b"/>
                <a:pathLst>
                  <a:path w="7" h="9">
                    <a:moveTo>
                      <a:pt x="0" y="9"/>
                    </a:moveTo>
                    <a:cubicBezTo>
                      <a:pt x="0" y="6"/>
                      <a:pt x="0" y="4"/>
                      <a:pt x="0" y="1"/>
                    </a:cubicBezTo>
                    <a:cubicBezTo>
                      <a:pt x="2" y="1"/>
                      <a:pt x="4" y="1"/>
                      <a:pt x="6" y="0"/>
                    </a:cubicBezTo>
                    <a:cubicBezTo>
                      <a:pt x="7" y="6"/>
                      <a:pt x="6"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2" name="Freeform 544"/>
              <p:cNvSpPr>
                <a:spLocks/>
              </p:cNvSpPr>
              <p:nvPr userDrawn="1"/>
            </p:nvSpPr>
            <p:spPr bwMode="auto">
              <a:xfrm>
                <a:off x="1415" y="1945"/>
                <a:ext cx="54" cy="90"/>
              </a:xfrm>
              <a:custGeom>
                <a:avLst/>
                <a:gdLst>
                  <a:gd name="T0" fmla="*/ 2 w 23"/>
                  <a:gd name="T1" fmla="*/ 12 h 38"/>
                  <a:gd name="T2" fmla="*/ 17 w 23"/>
                  <a:gd name="T3" fmla="*/ 0 h 38"/>
                  <a:gd name="T4" fmla="*/ 22 w 23"/>
                  <a:gd name="T5" fmla="*/ 21 h 38"/>
                  <a:gd name="T6" fmla="*/ 2 w 23"/>
                  <a:gd name="T7" fmla="*/ 12 h 38"/>
                </a:gdLst>
                <a:ahLst/>
                <a:cxnLst>
                  <a:cxn ang="0">
                    <a:pos x="T0" y="T1"/>
                  </a:cxn>
                  <a:cxn ang="0">
                    <a:pos x="T2" y="T3"/>
                  </a:cxn>
                  <a:cxn ang="0">
                    <a:pos x="T4" y="T5"/>
                  </a:cxn>
                  <a:cxn ang="0">
                    <a:pos x="T6" y="T7"/>
                  </a:cxn>
                </a:cxnLst>
                <a:rect l="0" t="0" r="r" b="b"/>
                <a:pathLst>
                  <a:path w="23" h="38">
                    <a:moveTo>
                      <a:pt x="2" y="12"/>
                    </a:moveTo>
                    <a:cubicBezTo>
                      <a:pt x="6" y="6"/>
                      <a:pt x="12" y="1"/>
                      <a:pt x="17" y="0"/>
                    </a:cubicBezTo>
                    <a:cubicBezTo>
                      <a:pt x="21" y="5"/>
                      <a:pt x="23" y="13"/>
                      <a:pt x="22" y="21"/>
                    </a:cubicBezTo>
                    <a:cubicBezTo>
                      <a:pt x="13" y="38"/>
                      <a:pt x="0" y="3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3" name="Freeform 545"/>
              <p:cNvSpPr>
                <a:spLocks/>
              </p:cNvSpPr>
              <p:nvPr userDrawn="1"/>
            </p:nvSpPr>
            <p:spPr bwMode="auto">
              <a:xfrm>
                <a:off x="1488" y="2366"/>
                <a:ext cx="59" cy="81"/>
              </a:xfrm>
              <a:custGeom>
                <a:avLst/>
                <a:gdLst>
                  <a:gd name="T0" fmla="*/ 20 w 25"/>
                  <a:gd name="T1" fmla="*/ 21 h 34"/>
                  <a:gd name="T2" fmla="*/ 5 w 25"/>
                  <a:gd name="T3" fmla="*/ 14 h 34"/>
                  <a:gd name="T4" fmla="*/ 20 w 25"/>
                  <a:gd name="T5" fmla="*/ 21 h 34"/>
                </a:gdLst>
                <a:ahLst/>
                <a:cxnLst>
                  <a:cxn ang="0">
                    <a:pos x="T0" y="T1"/>
                  </a:cxn>
                  <a:cxn ang="0">
                    <a:pos x="T2" y="T3"/>
                  </a:cxn>
                  <a:cxn ang="0">
                    <a:pos x="T4" y="T5"/>
                  </a:cxn>
                </a:cxnLst>
                <a:rect l="0" t="0" r="r" b="b"/>
                <a:pathLst>
                  <a:path w="25" h="34">
                    <a:moveTo>
                      <a:pt x="20" y="21"/>
                    </a:moveTo>
                    <a:cubicBezTo>
                      <a:pt x="10" y="34"/>
                      <a:pt x="0" y="30"/>
                      <a:pt x="5" y="14"/>
                    </a:cubicBezTo>
                    <a:cubicBezTo>
                      <a:pt x="14" y="0"/>
                      <a:pt x="25" y="5"/>
                      <a:pt x="2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4" name="Freeform 546"/>
              <p:cNvSpPr>
                <a:spLocks/>
              </p:cNvSpPr>
              <p:nvPr userDrawn="1"/>
            </p:nvSpPr>
            <p:spPr bwMode="auto">
              <a:xfrm>
                <a:off x="627" y="131"/>
                <a:ext cx="52" cy="134"/>
              </a:xfrm>
              <a:custGeom>
                <a:avLst/>
                <a:gdLst>
                  <a:gd name="T0" fmla="*/ 7 w 22"/>
                  <a:gd name="T1" fmla="*/ 45 h 57"/>
                  <a:gd name="T2" fmla="*/ 4 w 22"/>
                  <a:gd name="T3" fmla="*/ 16 h 57"/>
                  <a:gd name="T4" fmla="*/ 16 w 22"/>
                  <a:gd name="T5" fmla="*/ 52 h 57"/>
                  <a:gd name="T6" fmla="*/ 7 w 22"/>
                  <a:gd name="T7" fmla="*/ 45 h 57"/>
                </a:gdLst>
                <a:ahLst/>
                <a:cxnLst>
                  <a:cxn ang="0">
                    <a:pos x="T0" y="T1"/>
                  </a:cxn>
                  <a:cxn ang="0">
                    <a:pos x="T2" y="T3"/>
                  </a:cxn>
                  <a:cxn ang="0">
                    <a:pos x="T4" y="T5"/>
                  </a:cxn>
                  <a:cxn ang="0">
                    <a:pos x="T6" y="T7"/>
                  </a:cxn>
                </a:cxnLst>
                <a:rect l="0" t="0" r="r" b="b"/>
                <a:pathLst>
                  <a:path w="22" h="57">
                    <a:moveTo>
                      <a:pt x="7" y="45"/>
                    </a:moveTo>
                    <a:cubicBezTo>
                      <a:pt x="3" y="35"/>
                      <a:pt x="0" y="23"/>
                      <a:pt x="4" y="16"/>
                    </a:cubicBezTo>
                    <a:cubicBezTo>
                      <a:pt x="11" y="0"/>
                      <a:pt x="22" y="40"/>
                      <a:pt x="16" y="52"/>
                    </a:cubicBezTo>
                    <a:cubicBezTo>
                      <a:pt x="15" y="55"/>
                      <a:pt x="12" y="57"/>
                      <a:pt x="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5" name="Freeform 547"/>
              <p:cNvSpPr>
                <a:spLocks/>
              </p:cNvSpPr>
              <p:nvPr userDrawn="1"/>
            </p:nvSpPr>
            <p:spPr bwMode="auto">
              <a:xfrm>
                <a:off x="1521" y="2799"/>
                <a:ext cx="40" cy="66"/>
              </a:xfrm>
              <a:custGeom>
                <a:avLst/>
                <a:gdLst>
                  <a:gd name="T0" fmla="*/ 8 w 17"/>
                  <a:gd name="T1" fmla="*/ 5 h 28"/>
                  <a:gd name="T2" fmla="*/ 17 w 17"/>
                  <a:gd name="T3" fmla="*/ 12 h 28"/>
                  <a:gd name="T4" fmla="*/ 14 w 17"/>
                  <a:gd name="T5" fmla="*/ 18 h 28"/>
                  <a:gd name="T6" fmla="*/ 8 w 17"/>
                  <a:gd name="T7" fmla="*/ 5 h 28"/>
                </a:gdLst>
                <a:ahLst/>
                <a:cxnLst>
                  <a:cxn ang="0">
                    <a:pos x="T0" y="T1"/>
                  </a:cxn>
                  <a:cxn ang="0">
                    <a:pos x="T2" y="T3"/>
                  </a:cxn>
                  <a:cxn ang="0">
                    <a:pos x="T4" y="T5"/>
                  </a:cxn>
                  <a:cxn ang="0">
                    <a:pos x="T6" y="T7"/>
                  </a:cxn>
                </a:cxnLst>
                <a:rect l="0" t="0" r="r" b="b"/>
                <a:pathLst>
                  <a:path w="17" h="28">
                    <a:moveTo>
                      <a:pt x="8" y="5"/>
                    </a:moveTo>
                    <a:cubicBezTo>
                      <a:pt x="15" y="0"/>
                      <a:pt x="17" y="3"/>
                      <a:pt x="17" y="12"/>
                    </a:cubicBezTo>
                    <a:cubicBezTo>
                      <a:pt x="16" y="14"/>
                      <a:pt x="14" y="15"/>
                      <a:pt x="14" y="18"/>
                    </a:cubicBezTo>
                    <a:cubicBezTo>
                      <a:pt x="3" y="28"/>
                      <a:pt x="0" y="12"/>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6" name="Freeform 548"/>
              <p:cNvSpPr>
                <a:spLocks/>
              </p:cNvSpPr>
              <p:nvPr userDrawn="1"/>
            </p:nvSpPr>
            <p:spPr bwMode="auto">
              <a:xfrm>
                <a:off x="771" y="521"/>
                <a:ext cx="50" cy="137"/>
              </a:xfrm>
              <a:custGeom>
                <a:avLst/>
                <a:gdLst>
                  <a:gd name="T0" fmla="*/ 7 w 21"/>
                  <a:gd name="T1" fmla="*/ 47 h 58"/>
                  <a:gd name="T2" fmla="*/ 1 w 21"/>
                  <a:gd name="T3" fmla="*/ 16 h 58"/>
                  <a:gd name="T4" fmla="*/ 17 w 21"/>
                  <a:gd name="T5" fmla="*/ 52 h 58"/>
                  <a:gd name="T6" fmla="*/ 7 w 21"/>
                  <a:gd name="T7" fmla="*/ 47 h 58"/>
                </a:gdLst>
                <a:ahLst/>
                <a:cxnLst>
                  <a:cxn ang="0">
                    <a:pos x="T0" y="T1"/>
                  </a:cxn>
                  <a:cxn ang="0">
                    <a:pos x="T2" y="T3"/>
                  </a:cxn>
                  <a:cxn ang="0">
                    <a:pos x="T4" y="T5"/>
                  </a:cxn>
                  <a:cxn ang="0">
                    <a:pos x="T6" y="T7"/>
                  </a:cxn>
                </a:cxnLst>
                <a:rect l="0" t="0" r="r" b="b"/>
                <a:pathLst>
                  <a:path w="21" h="58">
                    <a:moveTo>
                      <a:pt x="7" y="47"/>
                    </a:moveTo>
                    <a:cubicBezTo>
                      <a:pt x="3" y="37"/>
                      <a:pt x="0" y="25"/>
                      <a:pt x="1" y="16"/>
                    </a:cubicBezTo>
                    <a:cubicBezTo>
                      <a:pt x="5" y="0"/>
                      <a:pt x="21" y="40"/>
                      <a:pt x="17" y="52"/>
                    </a:cubicBezTo>
                    <a:cubicBezTo>
                      <a:pt x="15" y="56"/>
                      <a:pt x="12" y="58"/>
                      <a:pt x="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7" name="Freeform 549"/>
              <p:cNvSpPr>
                <a:spLocks/>
              </p:cNvSpPr>
              <p:nvPr userDrawn="1"/>
            </p:nvSpPr>
            <p:spPr bwMode="auto">
              <a:xfrm>
                <a:off x="1545" y="3232"/>
                <a:ext cx="57" cy="52"/>
              </a:xfrm>
              <a:custGeom>
                <a:avLst/>
                <a:gdLst>
                  <a:gd name="T0" fmla="*/ 9 w 24"/>
                  <a:gd name="T1" fmla="*/ 19 h 22"/>
                  <a:gd name="T2" fmla="*/ 15 w 24"/>
                  <a:gd name="T3" fmla="*/ 18 h 22"/>
                  <a:gd name="T4" fmla="*/ 9 w 24"/>
                  <a:gd name="T5" fmla="*/ 19 h 22"/>
                </a:gdLst>
                <a:ahLst/>
                <a:cxnLst>
                  <a:cxn ang="0">
                    <a:pos x="T0" y="T1"/>
                  </a:cxn>
                  <a:cxn ang="0">
                    <a:pos x="T2" y="T3"/>
                  </a:cxn>
                  <a:cxn ang="0">
                    <a:pos x="T4" y="T5"/>
                  </a:cxn>
                </a:cxnLst>
                <a:rect l="0" t="0" r="r" b="b"/>
                <a:pathLst>
                  <a:path w="24" h="22">
                    <a:moveTo>
                      <a:pt x="9" y="19"/>
                    </a:moveTo>
                    <a:cubicBezTo>
                      <a:pt x="0" y="8"/>
                      <a:pt x="24" y="0"/>
                      <a:pt x="15" y="18"/>
                    </a:cubicBezTo>
                    <a:cubicBezTo>
                      <a:pt x="13" y="19"/>
                      <a:pt x="9" y="22"/>
                      <a:pt x="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8" name="Freeform 550"/>
              <p:cNvSpPr>
                <a:spLocks/>
              </p:cNvSpPr>
              <p:nvPr userDrawn="1"/>
            </p:nvSpPr>
            <p:spPr bwMode="auto">
              <a:xfrm>
                <a:off x="975" y="892"/>
                <a:ext cx="97" cy="192"/>
              </a:xfrm>
              <a:custGeom>
                <a:avLst/>
                <a:gdLst>
                  <a:gd name="T0" fmla="*/ 13 w 41"/>
                  <a:gd name="T1" fmla="*/ 59 h 81"/>
                  <a:gd name="T2" fmla="*/ 1 w 41"/>
                  <a:gd name="T3" fmla="*/ 30 h 81"/>
                  <a:gd name="T4" fmla="*/ 13 w 41"/>
                  <a:gd name="T5" fmla="*/ 59 h 81"/>
                </a:gdLst>
                <a:ahLst/>
                <a:cxnLst>
                  <a:cxn ang="0">
                    <a:pos x="T0" y="T1"/>
                  </a:cxn>
                  <a:cxn ang="0">
                    <a:pos x="T2" y="T3"/>
                  </a:cxn>
                  <a:cxn ang="0">
                    <a:pos x="T4" y="T5"/>
                  </a:cxn>
                </a:cxnLst>
                <a:rect l="0" t="0" r="r" b="b"/>
                <a:pathLst>
                  <a:path w="41" h="81">
                    <a:moveTo>
                      <a:pt x="13" y="59"/>
                    </a:moveTo>
                    <a:cubicBezTo>
                      <a:pt x="3" y="48"/>
                      <a:pt x="0" y="34"/>
                      <a:pt x="1" y="30"/>
                    </a:cubicBezTo>
                    <a:cubicBezTo>
                      <a:pt x="9" y="0"/>
                      <a:pt x="41" y="81"/>
                      <a:pt x="1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9" name="Freeform 551"/>
              <p:cNvSpPr>
                <a:spLocks/>
              </p:cNvSpPr>
              <p:nvPr userDrawn="1"/>
            </p:nvSpPr>
            <p:spPr bwMode="auto">
              <a:xfrm>
                <a:off x="1202" y="1335"/>
                <a:ext cx="85" cy="120"/>
              </a:xfrm>
              <a:custGeom>
                <a:avLst/>
                <a:gdLst>
                  <a:gd name="T0" fmla="*/ 15 w 36"/>
                  <a:gd name="T1" fmla="*/ 45 h 51"/>
                  <a:gd name="T2" fmla="*/ 6 w 36"/>
                  <a:gd name="T3" fmla="*/ 30 h 51"/>
                  <a:gd name="T4" fmla="*/ 31 w 36"/>
                  <a:gd name="T5" fmla="*/ 40 h 51"/>
                  <a:gd name="T6" fmla="*/ 15 w 36"/>
                  <a:gd name="T7" fmla="*/ 45 h 51"/>
                </a:gdLst>
                <a:ahLst/>
                <a:cxnLst>
                  <a:cxn ang="0">
                    <a:pos x="T0" y="T1"/>
                  </a:cxn>
                  <a:cxn ang="0">
                    <a:pos x="T2" y="T3"/>
                  </a:cxn>
                  <a:cxn ang="0">
                    <a:pos x="T4" y="T5"/>
                  </a:cxn>
                  <a:cxn ang="0">
                    <a:pos x="T6" y="T7"/>
                  </a:cxn>
                </a:cxnLst>
                <a:rect l="0" t="0" r="r" b="b"/>
                <a:pathLst>
                  <a:path w="36" h="51">
                    <a:moveTo>
                      <a:pt x="15" y="45"/>
                    </a:moveTo>
                    <a:cubicBezTo>
                      <a:pt x="12" y="46"/>
                      <a:pt x="9" y="34"/>
                      <a:pt x="6" y="30"/>
                    </a:cubicBezTo>
                    <a:cubicBezTo>
                      <a:pt x="0" y="0"/>
                      <a:pt x="36" y="14"/>
                      <a:pt x="31" y="40"/>
                    </a:cubicBezTo>
                    <a:cubicBezTo>
                      <a:pt x="26" y="47"/>
                      <a:pt x="20" y="51"/>
                      <a:pt x="1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0" name="Freeform 552"/>
              <p:cNvSpPr>
                <a:spLocks/>
              </p:cNvSpPr>
              <p:nvPr userDrawn="1"/>
            </p:nvSpPr>
            <p:spPr bwMode="auto">
              <a:xfrm>
                <a:off x="1642" y="4053"/>
                <a:ext cx="14" cy="17"/>
              </a:xfrm>
              <a:custGeom>
                <a:avLst/>
                <a:gdLst>
                  <a:gd name="T0" fmla="*/ 0 w 6"/>
                  <a:gd name="T1" fmla="*/ 6 h 7"/>
                  <a:gd name="T2" fmla="*/ 0 w 6"/>
                  <a:gd name="T3" fmla="*/ 3 h 7"/>
                  <a:gd name="T4" fmla="*/ 1 w 6"/>
                  <a:gd name="T5" fmla="*/ 1 h 7"/>
                  <a:gd name="T6" fmla="*/ 4 w 6"/>
                  <a:gd name="T7" fmla="*/ 0 h 7"/>
                  <a:gd name="T8" fmla="*/ 6 w 6"/>
                  <a:gd name="T9" fmla="*/ 2 h 7"/>
                  <a:gd name="T10" fmla="*/ 6 w 6"/>
                  <a:gd name="T11" fmla="*/ 5 h 7"/>
                  <a:gd name="T12" fmla="*/ 5 w 6"/>
                  <a:gd name="T13" fmla="*/ 7 h 7"/>
                  <a:gd name="T14" fmla="*/ 2 w 6"/>
                  <a:gd name="T15" fmla="*/ 7 h 7"/>
                  <a:gd name="T16" fmla="*/ 0 w 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0" y="6"/>
                    </a:moveTo>
                    <a:cubicBezTo>
                      <a:pt x="0" y="5"/>
                      <a:pt x="0" y="4"/>
                      <a:pt x="0" y="3"/>
                    </a:cubicBezTo>
                    <a:cubicBezTo>
                      <a:pt x="1" y="3"/>
                      <a:pt x="1" y="2"/>
                      <a:pt x="1" y="1"/>
                    </a:cubicBezTo>
                    <a:cubicBezTo>
                      <a:pt x="2" y="1"/>
                      <a:pt x="3" y="1"/>
                      <a:pt x="4" y="0"/>
                    </a:cubicBezTo>
                    <a:cubicBezTo>
                      <a:pt x="4" y="2"/>
                      <a:pt x="5" y="2"/>
                      <a:pt x="6" y="2"/>
                    </a:cubicBezTo>
                    <a:cubicBezTo>
                      <a:pt x="6" y="3"/>
                      <a:pt x="6" y="4"/>
                      <a:pt x="6" y="5"/>
                    </a:cubicBezTo>
                    <a:cubicBezTo>
                      <a:pt x="5" y="5"/>
                      <a:pt x="5" y="6"/>
                      <a:pt x="5" y="7"/>
                    </a:cubicBezTo>
                    <a:cubicBezTo>
                      <a:pt x="4" y="7"/>
                      <a:pt x="3" y="7"/>
                      <a:pt x="2" y="7"/>
                    </a:cubicBezTo>
                    <a:cubicBezTo>
                      <a:pt x="2" y="6"/>
                      <a:pt x="1"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1" name="Freeform 553"/>
              <p:cNvSpPr>
                <a:spLocks/>
              </p:cNvSpPr>
              <p:nvPr userDrawn="1"/>
            </p:nvSpPr>
            <p:spPr bwMode="auto">
              <a:xfrm>
                <a:off x="1597" y="3679"/>
                <a:ext cx="19" cy="22"/>
              </a:xfrm>
              <a:custGeom>
                <a:avLst/>
                <a:gdLst>
                  <a:gd name="T0" fmla="*/ 1 w 8"/>
                  <a:gd name="T1" fmla="*/ 9 h 9"/>
                  <a:gd name="T2" fmla="*/ 0 w 8"/>
                  <a:gd name="T3" fmla="*/ 1 h 9"/>
                  <a:gd name="T4" fmla="*/ 6 w 8"/>
                  <a:gd name="T5" fmla="*/ 0 h 9"/>
                  <a:gd name="T6" fmla="*/ 1 w 8"/>
                  <a:gd name="T7" fmla="*/ 9 h 9"/>
                </a:gdLst>
                <a:ahLst/>
                <a:cxnLst>
                  <a:cxn ang="0">
                    <a:pos x="T0" y="T1"/>
                  </a:cxn>
                  <a:cxn ang="0">
                    <a:pos x="T2" y="T3"/>
                  </a:cxn>
                  <a:cxn ang="0">
                    <a:pos x="T4" y="T5"/>
                  </a:cxn>
                  <a:cxn ang="0">
                    <a:pos x="T6" y="T7"/>
                  </a:cxn>
                </a:cxnLst>
                <a:rect l="0" t="0" r="r" b="b"/>
                <a:pathLst>
                  <a:path w="8" h="9">
                    <a:moveTo>
                      <a:pt x="1" y="9"/>
                    </a:moveTo>
                    <a:cubicBezTo>
                      <a:pt x="1" y="6"/>
                      <a:pt x="1" y="4"/>
                      <a:pt x="0" y="1"/>
                    </a:cubicBezTo>
                    <a:cubicBezTo>
                      <a:pt x="2" y="1"/>
                      <a:pt x="4" y="0"/>
                      <a:pt x="6" y="0"/>
                    </a:cubicBezTo>
                    <a:cubicBezTo>
                      <a:pt x="8" y="6"/>
                      <a:pt x="6" y="9"/>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2" name="Freeform 554"/>
              <p:cNvSpPr>
                <a:spLocks/>
              </p:cNvSpPr>
              <p:nvPr userDrawn="1"/>
            </p:nvSpPr>
            <p:spPr bwMode="auto">
              <a:xfrm>
                <a:off x="1405" y="1742"/>
                <a:ext cx="69" cy="170"/>
              </a:xfrm>
              <a:custGeom>
                <a:avLst/>
                <a:gdLst>
                  <a:gd name="T0" fmla="*/ 6 w 29"/>
                  <a:gd name="T1" fmla="*/ 48 h 72"/>
                  <a:gd name="T2" fmla="*/ 7 w 29"/>
                  <a:gd name="T3" fmla="*/ 24 h 72"/>
                  <a:gd name="T4" fmla="*/ 6 w 29"/>
                  <a:gd name="T5" fmla="*/ 48 h 72"/>
                </a:gdLst>
                <a:ahLst/>
                <a:cxnLst>
                  <a:cxn ang="0">
                    <a:pos x="T0" y="T1"/>
                  </a:cxn>
                  <a:cxn ang="0">
                    <a:pos x="T2" y="T3"/>
                  </a:cxn>
                  <a:cxn ang="0">
                    <a:pos x="T4" y="T5"/>
                  </a:cxn>
                </a:cxnLst>
                <a:rect l="0" t="0" r="r" b="b"/>
                <a:pathLst>
                  <a:path w="29" h="72">
                    <a:moveTo>
                      <a:pt x="6" y="48"/>
                    </a:moveTo>
                    <a:cubicBezTo>
                      <a:pt x="1" y="41"/>
                      <a:pt x="0" y="31"/>
                      <a:pt x="7" y="24"/>
                    </a:cubicBezTo>
                    <a:cubicBezTo>
                      <a:pt x="29" y="0"/>
                      <a:pt x="24" y="72"/>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3" name="Freeform 555"/>
              <p:cNvSpPr>
                <a:spLocks/>
              </p:cNvSpPr>
              <p:nvPr userDrawn="1"/>
            </p:nvSpPr>
            <p:spPr bwMode="auto">
              <a:xfrm>
                <a:off x="1502" y="2215"/>
                <a:ext cx="59" cy="85"/>
              </a:xfrm>
              <a:custGeom>
                <a:avLst/>
                <a:gdLst>
                  <a:gd name="T0" fmla="*/ 10 w 25"/>
                  <a:gd name="T1" fmla="*/ 10 h 36"/>
                  <a:gd name="T2" fmla="*/ 25 w 25"/>
                  <a:gd name="T3" fmla="*/ 16 h 36"/>
                  <a:gd name="T4" fmla="*/ 10 w 25"/>
                  <a:gd name="T5" fmla="*/ 10 h 36"/>
                </a:gdLst>
                <a:ahLst/>
                <a:cxnLst>
                  <a:cxn ang="0">
                    <a:pos x="T0" y="T1"/>
                  </a:cxn>
                  <a:cxn ang="0">
                    <a:pos x="T2" y="T3"/>
                  </a:cxn>
                  <a:cxn ang="0">
                    <a:pos x="T4" y="T5"/>
                  </a:cxn>
                </a:cxnLst>
                <a:rect l="0" t="0" r="r" b="b"/>
                <a:pathLst>
                  <a:path w="25" h="36">
                    <a:moveTo>
                      <a:pt x="10" y="10"/>
                    </a:moveTo>
                    <a:cubicBezTo>
                      <a:pt x="20" y="0"/>
                      <a:pt x="25" y="2"/>
                      <a:pt x="25" y="16"/>
                    </a:cubicBezTo>
                    <a:cubicBezTo>
                      <a:pt x="18" y="36"/>
                      <a:pt x="0" y="28"/>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4" name="Freeform 556"/>
              <p:cNvSpPr>
                <a:spLocks/>
              </p:cNvSpPr>
              <p:nvPr userDrawn="1"/>
            </p:nvSpPr>
            <p:spPr bwMode="auto">
              <a:xfrm>
                <a:off x="603" y="19"/>
                <a:ext cx="45" cy="107"/>
              </a:xfrm>
              <a:custGeom>
                <a:avLst/>
                <a:gdLst>
                  <a:gd name="T0" fmla="*/ 6 w 19"/>
                  <a:gd name="T1" fmla="*/ 36 h 45"/>
                  <a:gd name="T2" fmla="*/ 3 w 19"/>
                  <a:gd name="T3" fmla="*/ 6 h 45"/>
                  <a:gd name="T4" fmla="*/ 8 w 19"/>
                  <a:gd name="T5" fmla="*/ 0 h 45"/>
                  <a:gd name="T6" fmla="*/ 14 w 19"/>
                  <a:gd name="T7" fmla="*/ 44 h 45"/>
                  <a:gd name="T8" fmla="*/ 6 w 19"/>
                  <a:gd name="T9" fmla="*/ 36 h 45"/>
                </a:gdLst>
                <a:ahLst/>
                <a:cxnLst>
                  <a:cxn ang="0">
                    <a:pos x="T0" y="T1"/>
                  </a:cxn>
                  <a:cxn ang="0">
                    <a:pos x="T2" y="T3"/>
                  </a:cxn>
                  <a:cxn ang="0">
                    <a:pos x="T4" y="T5"/>
                  </a:cxn>
                  <a:cxn ang="0">
                    <a:pos x="T6" y="T7"/>
                  </a:cxn>
                  <a:cxn ang="0">
                    <a:pos x="T8" y="T9"/>
                  </a:cxn>
                </a:cxnLst>
                <a:rect l="0" t="0" r="r" b="b"/>
                <a:pathLst>
                  <a:path w="19" h="45">
                    <a:moveTo>
                      <a:pt x="6" y="36"/>
                    </a:moveTo>
                    <a:cubicBezTo>
                      <a:pt x="2" y="23"/>
                      <a:pt x="0" y="11"/>
                      <a:pt x="3" y="6"/>
                    </a:cubicBezTo>
                    <a:cubicBezTo>
                      <a:pt x="4" y="4"/>
                      <a:pt x="6" y="2"/>
                      <a:pt x="8" y="0"/>
                    </a:cubicBezTo>
                    <a:cubicBezTo>
                      <a:pt x="19" y="8"/>
                      <a:pt x="18" y="32"/>
                      <a:pt x="14" y="44"/>
                    </a:cubicBezTo>
                    <a:cubicBezTo>
                      <a:pt x="10" y="45"/>
                      <a:pt x="8" y="41"/>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5" name="Freeform 557"/>
              <p:cNvSpPr>
                <a:spLocks/>
              </p:cNvSpPr>
              <p:nvPr userDrawn="1"/>
            </p:nvSpPr>
            <p:spPr bwMode="auto">
              <a:xfrm>
                <a:off x="1547" y="2645"/>
                <a:ext cx="43" cy="69"/>
              </a:xfrm>
              <a:custGeom>
                <a:avLst/>
                <a:gdLst>
                  <a:gd name="T0" fmla="*/ 9 w 18"/>
                  <a:gd name="T1" fmla="*/ 5 h 29"/>
                  <a:gd name="T2" fmla="*/ 18 w 18"/>
                  <a:gd name="T3" fmla="*/ 12 h 29"/>
                  <a:gd name="T4" fmla="*/ 15 w 18"/>
                  <a:gd name="T5" fmla="*/ 18 h 29"/>
                  <a:gd name="T6" fmla="*/ 9 w 18"/>
                  <a:gd name="T7" fmla="*/ 5 h 29"/>
                </a:gdLst>
                <a:ahLst/>
                <a:cxnLst>
                  <a:cxn ang="0">
                    <a:pos x="T0" y="T1"/>
                  </a:cxn>
                  <a:cxn ang="0">
                    <a:pos x="T2" y="T3"/>
                  </a:cxn>
                  <a:cxn ang="0">
                    <a:pos x="T4" y="T5"/>
                  </a:cxn>
                  <a:cxn ang="0">
                    <a:pos x="T6" y="T7"/>
                  </a:cxn>
                </a:cxnLst>
                <a:rect l="0" t="0" r="r" b="b"/>
                <a:pathLst>
                  <a:path w="18" h="29">
                    <a:moveTo>
                      <a:pt x="9" y="5"/>
                    </a:moveTo>
                    <a:cubicBezTo>
                      <a:pt x="16" y="0"/>
                      <a:pt x="18" y="3"/>
                      <a:pt x="18" y="12"/>
                    </a:cubicBezTo>
                    <a:cubicBezTo>
                      <a:pt x="17" y="14"/>
                      <a:pt x="15" y="16"/>
                      <a:pt x="15" y="18"/>
                    </a:cubicBezTo>
                    <a:cubicBezTo>
                      <a:pt x="4" y="29"/>
                      <a:pt x="0" y="13"/>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6" name="Freeform 558"/>
              <p:cNvSpPr>
                <a:spLocks/>
              </p:cNvSpPr>
              <p:nvPr userDrawn="1"/>
            </p:nvSpPr>
            <p:spPr bwMode="auto">
              <a:xfrm>
                <a:off x="733" y="384"/>
                <a:ext cx="48" cy="135"/>
              </a:xfrm>
              <a:custGeom>
                <a:avLst/>
                <a:gdLst>
                  <a:gd name="T0" fmla="*/ 8 w 20"/>
                  <a:gd name="T1" fmla="*/ 46 h 57"/>
                  <a:gd name="T2" fmla="*/ 2 w 20"/>
                  <a:gd name="T3" fmla="*/ 16 h 57"/>
                  <a:gd name="T4" fmla="*/ 16 w 20"/>
                  <a:gd name="T5" fmla="*/ 52 h 57"/>
                  <a:gd name="T6" fmla="*/ 8 w 20"/>
                  <a:gd name="T7" fmla="*/ 46 h 57"/>
                </a:gdLst>
                <a:ahLst/>
                <a:cxnLst>
                  <a:cxn ang="0">
                    <a:pos x="T0" y="T1"/>
                  </a:cxn>
                  <a:cxn ang="0">
                    <a:pos x="T2" y="T3"/>
                  </a:cxn>
                  <a:cxn ang="0">
                    <a:pos x="T4" y="T5"/>
                  </a:cxn>
                  <a:cxn ang="0">
                    <a:pos x="T6" y="T7"/>
                  </a:cxn>
                </a:cxnLst>
                <a:rect l="0" t="0" r="r" b="b"/>
                <a:pathLst>
                  <a:path w="20" h="57">
                    <a:moveTo>
                      <a:pt x="8" y="46"/>
                    </a:moveTo>
                    <a:cubicBezTo>
                      <a:pt x="3" y="36"/>
                      <a:pt x="0" y="24"/>
                      <a:pt x="2" y="16"/>
                    </a:cubicBezTo>
                    <a:cubicBezTo>
                      <a:pt x="7" y="0"/>
                      <a:pt x="20" y="40"/>
                      <a:pt x="16" y="52"/>
                    </a:cubicBezTo>
                    <a:cubicBezTo>
                      <a:pt x="15" y="55"/>
                      <a:pt x="13" y="57"/>
                      <a:pt x="8"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7" name="Freeform 559"/>
              <p:cNvSpPr>
                <a:spLocks/>
              </p:cNvSpPr>
              <p:nvPr userDrawn="1"/>
            </p:nvSpPr>
            <p:spPr bwMode="auto">
              <a:xfrm>
                <a:off x="916" y="800"/>
                <a:ext cx="61" cy="130"/>
              </a:xfrm>
              <a:custGeom>
                <a:avLst/>
                <a:gdLst>
                  <a:gd name="T0" fmla="*/ 0 w 26"/>
                  <a:gd name="T1" fmla="*/ 13 h 55"/>
                  <a:gd name="T2" fmla="*/ 9 w 26"/>
                  <a:gd name="T3" fmla="*/ 2 h 55"/>
                  <a:gd name="T4" fmla="*/ 26 w 26"/>
                  <a:gd name="T5" fmla="*/ 31 h 55"/>
                  <a:gd name="T6" fmla="*/ 0 w 26"/>
                  <a:gd name="T7" fmla="*/ 13 h 55"/>
                </a:gdLst>
                <a:ahLst/>
                <a:cxnLst>
                  <a:cxn ang="0">
                    <a:pos x="T0" y="T1"/>
                  </a:cxn>
                  <a:cxn ang="0">
                    <a:pos x="T2" y="T3"/>
                  </a:cxn>
                  <a:cxn ang="0">
                    <a:pos x="T4" y="T5"/>
                  </a:cxn>
                  <a:cxn ang="0">
                    <a:pos x="T6" y="T7"/>
                  </a:cxn>
                </a:cxnLst>
                <a:rect l="0" t="0" r="r" b="b"/>
                <a:pathLst>
                  <a:path w="26" h="55">
                    <a:moveTo>
                      <a:pt x="0" y="13"/>
                    </a:moveTo>
                    <a:cubicBezTo>
                      <a:pt x="1" y="6"/>
                      <a:pt x="4" y="0"/>
                      <a:pt x="9" y="2"/>
                    </a:cubicBezTo>
                    <a:cubicBezTo>
                      <a:pt x="15" y="5"/>
                      <a:pt x="25" y="23"/>
                      <a:pt x="26" y="31"/>
                    </a:cubicBezTo>
                    <a:cubicBezTo>
                      <a:pt x="26" y="55"/>
                      <a:pt x="4" y="3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8" name="Freeform 560"/>
              <p:cNvSpPr>
                <a:spLocks/>
              </p:cNvSpPr>
              <p:nvPr userDrawn="1"/>
            </p:nvSpPr>
            <p:spPr bwMode="auto">
              <a:xfrm>
                <a:off x="1571" y="3081"/>
                <a:ext cx="59" cy="54"/>
              </a:xfrm>
              <a:custGeom>
                <a:avLst/>
                <a:gdLst>
                  <a:gd name="T0" fmla="*/ 9 w 25"/>
                  <a:gd name="T1" fmla="*/ 20 h 23"/>
                  <a:gd name="T2" fmla="*/ 16 w 25"/>
                  <a:gd name="T3" fmla="*/ 19 h 23"/>
                  <a:gd name="T4" fmla="*/ 9 w 25"/>
                  <a:gd name="T5" fmla="*/ 20 h 23"/>
                </a:gdLst>
                <a:ahLst/>
                <a:cxnLst>
                  <a:cxn ang="0">
                    <a:pos x="T0" y="T1"/>
                  </a:cxn>
                  <a:cxn ang="0">
                    <a:pos x="T2" y="T3"/>
                  </a:cxn>
                  <a:cxn ang="0">
                    <a:pos x="T4" y="T5"/>
                  </a:cxn>
                </a:cxnLst>
                <a:rect l="0" t="0" r="r" b="b"/>
                <a:pathLst>
                  <a:path w="25" h="23">
                    <a:moveTo>
                      <a:pt x="9" y="20"/>
                    </a:moveTo>
                    <a:cubicBezTo>
                      <a:pt x="0" y="9"/>
                      <a:pt x="25" y="0"/>
                      <a:pt x="16" y="19"/>
                    </a:cubicBezTo>
                    <a:cubicBezTo>
                      <a:pt x="13" y="20"/>
                      <a:pt x="10" y="23"/>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9" name="Freeform 561"/>
              <p:cNvSpPr>
                <a:spLocks/>
              </p:cNvSpPr>
              <p:nvPr userDrawn="1"/>
            </p:nvSpPr>
            <p:spPr bwMode="auto">
              <a:xfrm>
                <a:off x="1159" y="1157"/>
                <a:ext cx="78" cy="204"/>
              </a:xfrm>
              <a:custGeom>
                <a:avLst/>
                <a:gdLst>
                  <a:gd name="T0" fmla="*/ 11 w 33"/>
                  <a:gd name="T1" fmla="*/ 55 h 86"/>
                  <a:gd name="T2" fmla="*/ 5 w 33"/>
                  <a:gd name="T3" fmla="*/ 26 h 86"/>
                  <a:gd name="T4" fmla="*/ 11 w 33"/>
                  <a:gd name="T5" fmla="*/ 55 h 86"/>
                </a:gdLst>
                <a:ahLst/>
                <a:cxnLst>
                  <a:cxn ang="0">
                    <a:pos x="T0" y="T1"/>
                  </a:cxn>
                  <a:cxn ang="0">
                    <a:pos x="T2" y="T3"/>
                  </a:cxn>
                  <a:cxn ang="0">
                    <a:pos x="T4" y="T5"/>
                  </a:cxn>
                </a:cxnLst>
                <a:rect l="0" t="0" r="r" b="b"/>
                <a:pathLst>
                  <a:path w="33" h="86">
                    <a:moveTo>
                      <a:pt x="11" y="55"/>
                    </a:moveTo>
                    <a:cubicBezTo>
                      <a:pt x="5" y="46"/>
                      <a:pt x="0" y="32"/>
                      <a:pt x="5" y="26"/>
                    </a:cubicBezTo>
                    <a:cubicBezTo>
                      <a:pt x="28" y="0"/>
                      <a:pt x="33" y="86"/>
                      <a:pt x="11"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0" name="Freeform 562"/>
              <p:cNvSpPr>
                <a:spLocks/>
              </p:cNvSpPr>
              <p:nvPr userDrawn="1"/>
            </p:nvSpPr>
            <p:spPr bwMode="auto">
              <a:xfrm>
                <a:off x="1616" y="3544"/>
                <a:ext cx="19" cy="24"/>
              </a:xfrm>
              <a:custGeom>
                <a:avLst/>
                <a:gdLst>
                  <a:gd name="T0" fmla="*/ 1 w 8"/>
                  <a:gd name="T1" fmla="*/ 10 h 10"/>
                  <a:gd name="T2" fmla="*/ 0 w 8"/>
                  <a:gd name="T3" fmla="*/ 2 h 10"/>
                  <a:gd name="T4" fmla="*/ 7 w 8"/>
                  <a:gd name="T5" fmla="*/ 0 h 10"/>
                  <a:gd name="T6" fmla="*/ 1 w 8"/>
                  <a:gd name="T7" fmla="*/ 10 h 10"/>
                </a:gdLst>
                <a:ahLst/>
                <a:cxnLst>
                  <a:cxn ang="0">
                    <a:pos x="T0" y="T1"/>
                  </a:cxn>
                  <a:cxn ang="0">
                    <a:pos x="T2" y="T3"/>
                  </a:cxn>
                  <a:cxn ang="0">
                    <a:pos x="T4" y="T5"/>
                  </a:cxn>
                  <a:cxn ang="0">
                    <a:pos x="T6" y="T7"/>
                  </a:cxn>
                </a:cxnLst>
                <a:rect l="0" t="0" r="r" b="b"/>
                <a:pathLst>
                  <a:path w="8" h="10">
                    <a:moveTo>
                      <a:pt x="1" y="10"/>
                    </a:moveTo>
                    <a:cubicBezTo>
                      <a:pt x="1" y="7"/>
                      <a:pt x="1" y="5"/>
                      <a:pt x="0" y="2"/>
                    </a:cubicBezTo>
                    <a:cubicBezTo>
                      <a:pt x="2" y="2"/>
                      <a:pt x="4" y="1"/>
                      <a:pt x="7" y="0"/>
                    </a:cubicBezTo>
                    <a:cubicBezTo>
                      <a:pt x="8" y="7"/>
                      <a:pt x="6" y="10"/>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1" name="Freeform 563"/>
              <p:cNvSpPr>
                <a:spLocks/>
              </p:cNvSpPr>
              <p:nvPr userDrawn="1"/>
            </p:nvSpPr>
            <p:spPr bwMode="auto">
              <a:xfrm>
                <a:off x="1658" y="3942"/>
                <a:ext cx="15" cy="16"/>
              </a:xfrm>
              <a:custGeom>
                <a:avLst/>
                <a:gdLst>
                  <a:gd name="T0" fmla="*/ 0 w 6"/>
                  <a:gd name="T1" fmla="*/ 6 h 7"/>
                  <a:gd name="T2" fmla="*/ 0 w 6"/>
                  <a:gd name="T3" fmla="*/ 2 h 7"/>
                  <a:gd name="T4" fmla="*/ 1 w 6"/>
                  <a:gd name="T5" fmla="*/ 0 h 7"/>
                  <a:gd name="T6" fmla="*/ 4 w 6"/>
                  <a:gd name="T7" fmla="*/ 0 h 7"/>
                  <a:gd name="T8" fmla="*/ 6 w 6"/>
                  <a:gd name="T9" fmla="*/ 1 h 7"/>
                  <a:gd name="T10" fmla="*/ 6 w 6"/>
                  <a:gd name="T11" fmla="*/ 5 h 7"/>
                  <a:gd name="T12" fmla="*/ 5 w 6"/>
                  <a:gd name="T13" fmla="*/ 7 h 7"/>
                  <a:gd name="T14" fmla="*/ 2 w 6"/>
                  <a:gd name="T15" fmla="*/ 7 h 7"/>
                  <a:gd name="T16" fmla="*/ 0 w 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0" y="6"/>
                    </a:moveTo>
                    <a:cubicBezTo>
                      <a:pt x="0" y="4"/>
                      <a:pt x="0" y="3"/>
                      <a:pt x="0" y="2"/>
                    </a:cubicBezTo>
                    <a:cubicBezTo>
                      <a:pt x="1" y="2"/>
                      <a:pt x="1" y="1"/>
                      <a:pt x="1" y="0"/>
                    </a:cubicBezTo>
                    <a:cubicBezTo>
                      <a:pt x="2" y="0"/>
                      <a:pt x="3" y="0"/>
                      <a:pt x="4" y="0"/>
                    </a:cubicBezTo>
                    <a:cubicBezTo>
                      <a:pt x="4" y="1"/>
                      <a:pt x="5" y="1"/>
                      <a:pt x="6" y="1"/>
                    </a:cubicBezTo>
                    <a:cubicBezTo>
                      <a:pt x="6" y="2"/>
                      <a:pt x="6" y="3"/>
                      <a:pt x="6" y="5"/>
                    </a:cubicBezTo>
                    <a:cubicBezTo>
                      <a:pt x="5" y="4"/>
                      <a:pt x="5" y="5"/>
                      <a:pt x="5" y="7"/>
                    </a:cubicBezTo>
                    <a:cubicBezTo>
                      <a:pt x="4" y="7"/>
                      <a:pt x="3" y="7"/>
                      <a:pt x="2" y="7"/>
                    </a:cubicBezTo>
                    <a:cubicBezTo>
                      <a:pt x="2" y="5"/>
                      <a:pt x="1" y="5"/>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2" name="Freeform 564"/>
              <p:cNvSpPr>
                <a:spLocks/>
              </p:cNvSpPr>
              <p:nvPr userDrawn="1"/>
            </p:nvSpPr>
            <p:spPr bwMode="auto">
              <a:xfrm>
                <a:off x="1384" y="1612"/>
                <a:ext cx="66" cy="125"/>
              </a:xfrm>
              <a:custGeom>
                <a:avLst/>
                <a:gdLst>
                  <a:gd name="T0" fmla="*/ 2 w 28"/>
                  <a:gd name="T1" fmla="*/ 20 h 53"/>
                  <a:gd name="T2" fmla="*/ 26 w 28"/>
                  <a:gd name="T3" fmla="*/ 33 h 53"/>
                  <a:gd name="T4" fmla="*/ 2 w 28"/>
                  <a:gd name="T5" fmla="*/ 20 h 53"/>
                </a:gdLst>
                <a:ahLst/>
                <a:cxnLst>
                  <a:cxn ang="0">
                    <a:pos x="T0" y="T1"/>
                  </a:cxn>
                  <a:cxn ang="0">
                    <a:pos x="T2" y="T3"/>
                  </a:cxn>
                  <a:cxn ang="0">
                    <a:pos x="T4" y="T5"/>
                  </a:cxn>
                </a:cxnLst>
                <a:rect l="0" t="0" r="r" b="b"/>
                <a:pathLst>
                  <a:path w="28" h="53">
                    <a:moveTo>
                      <a:pt x="2" y="20"/>
                    </a:moveTo>
                    <a:cubicBezTo>
                      <a:pt x="9" y="0"/>
                      <a:pt x="28" y="13"/>
                      <a:pt x="26" y="33"/>
                    </a:cubicBezTo>
                    <a:cubicBezTo>
                      <a:pt x="18" y="53"/>
                      <a:pt x="0" y="40"/>
                      <a:pt x="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3" name="Freeform 565"/>
              <p:cNvSpPr>
                <a:spLocks/>
              </p:cNvSpPr>
              <p:nvPr userDrawn="1"/>
            </p:nvSpPr>
            <p:spPr bwMode="auto">
              <a:xfrm>
                <a:off x="1514" y="2063"/>
                <a:ext cx="57" cy="86"/>
              </a:xfrm>
              <a:custGeom>
                <a:avLst/>
                <a:gdLst>
                  <a:gd name="T0" fmla="*/ 8 w 24"/>
                  <a:gd name="T1" fmla="*/ 9 h 36"/>
                  <a:gd name="T2" fmla="*/ 24 w 24"/>
                  <a:gd name="T3" fmla="*/ 16 h 36"/>
                  <a:gd name="T4" fmla="*/ 8 w 24"/>
                  <a:gd name="T5" fmla="*/ 9 h 36"/>
                </a:gdLst>
                <a:ahLst/>
                <a:cxnLst>
                  <a:cxn ang="0">
                    <a:pos x="T0" y="T1"/>
                  </a:cxn>
                  <a:cxn ang="0">
                    <a:pos x="T2" y="T3"/>
                  </a:cxn>
                  <a:cxn ang="0">
                    <a:pos x="T4" y="T5"/>
                  </a:cxn>
                </a:cxnLst>
                <a:rect l="0" t="0" r="r" b="b"/>
                <a:pathLst>
                  <a:path w="24" h="36">
                    <a:moveTo>
                      <a:pt x="8" y="9"/>
                    </a:moveTo>
                    <a:cubicBezTo>
                      <a:pt x="18" y="0"/>
                      <a:pt x="24" y="2"/>
                      <a:pt x="24" y="16"/>
                    </a:cubicBezTo>
                    <a:cubicBezTo>
                      <a:pt x="18" y="36"/>
                      <a:pt x="0" y="28"/>
                      <a:pt x="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4" name="Freeform 566"/>
              <p:cNvSpPr>
                <a:spLocks/>
              </p:cNvSpPr>
              <p:nvPr userDrawn="1"/>
            </p:nvSpPr>
            <p:spPr bwMode="auto">
              <a:xfrm>
                <a:off x="700" y="254"/>
                <a:ext cx="48" cy="127"/>
              </a:xfrm>
              <a:custGeom>
                <a:avLst/>
                <a:gdLst>
                  <a:gd name="T0" fmla="*/ 7 w 20"/>
                  <a:gd name="T1" fmla="*/ 45 h 54"/>
                  <a:gd name="T2" fmla="*/ 3 w 20"/>
                  <a:gd name="T3" fmla="*/ 14 h 54"/>
                  <a:gd name="T4" fmla="*/ 16 w 20"/>
                  <a:gd name="T5" fmla="*/ 49 h 54"/>
                  <a:gd name="T6" fmla="*/ 7 w 20"/>
                  <a:gd name="T7" fmla="*/ 45 h 54"/>
                </a:gdLst>
                <a:ahLst/>
                <a:cxnLst>
                  <a:cxn ang="0">
                    <a:pos x="T0" y="T1"/>
                  </a:cxn>
                  <a:cxn ang="0">
                    <a:pos x="T2" y="T3"/>
                  </a:cxn>
                  <a:cxn ang="0">
                    <a:pos x="T4" y="T5"/>
                  </a:cxn>
                  <a:cxn ang="0">
                    <a:pos x="T6" y="T7"/>
                  </a:cxn>
                </a:cxnLst>
                <a:rect l="0" t="0" r="r" b="b"/>
                <a:pathLst>
                  <a:path w="20" h="54">
                    <a:moveTo>
                      <a:pt x="7" y="45"/>
                    </a:moveTo>
                    <a:cubicBezTo>
                      <a:pt x="1" y="31"/>
                      <a:pt x="0" y="20"/>
                      <a:pt x="3" y="14"/>
                    </a:cubicBezTo>
                    <a:cubicBezTo>
                      <a:pt x="8" y="0"/>
                      <a:pt x="20" y="34"/>
                      <a:pt x="16" y="49"/>
                    </a:cubicBezTo>
                    <a:cubicBezTo>
                      <a:pt x="14" y="54"/>
                      <a:pt x="11" y="53"/>
                      <a:pt x="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5" name="Freeform 567"/>
              <p:cNvSpPr>
                <a:spLocks/>
              </p:cNvSpPr>
              <p:nvPr userDrawn="1"/>
            </p:nvSpPr>
            <p:spPr bwMode="auto">
              <a:xfrm>
                <a:off x="1576" y="2496"/>
                <a:ext cx="42" cy="67"/>
              </a:xfrm>
              <a:custGeom>
                <a:avLst/>
                <a:gdLst>
                  <a:gd name="T0" fmla="*/ 8 w 18"/>
                  <a:gd name="T1" fmla="*/ 5 h 28"/>
                  <a:gd name="T2" fmla="*/ 18 w 18"/>
                  <a:gd name="T3" fmla="*/ 10 h 28"/>
                  <a:gd name="T4" fmla="*/ 15 w 18"/>
                  <a:gd name="T5" fmla="*/ 17 h 28"/>
                  <a:gd name="T6" fmla="*/ 8 w 18"/>
                  <a:gd name="T7" fmla="*/ 5 h 28"/>
                </a:gdLst>
                <a:ahLst/>
                <a:cxnLst>
                  <a:cxn ang="0">
                    <a:pos x="T0" y="T1"/>
                  </a:cxn>
                  <a:cxn ang="0">
                    <a:pos x="T2" y="T3"/>
                  </a:cxn>
                  <a:cxn ang="0">
                    <a:pos x="T4" y="T5"/>
                  </a:cxn>
                  <a:cxn ang="0">
                    <a:pos x="T6" y="T7"/>
                  </a:cxn>
                </a:cxnLst>
                <a:rect l="0" t="0" r="r" b="b"/>
                <a:pathLst>
                  <a:path w="18" h="28">
                    <a:moveTo>
                      <a:pt x="8" y="5"/>
                    </a:moveTo>
                    <a:cubicBezTo>
                      <a:pt x="15" y="0"/>
                      <a:pt x="18" y="2"/>
                      <a:pt x="18" y="10"/>
                    </a:cubicBezTo>
                    <a:cubicBezTo>
                      <a:pt x="17" y="12"/>
                      <a:pt x="15" y="14"/>
                      <a:pt x="15" y="17"/>
                    </a:cubicBezTo>
                    <a:cubicBezTo>
                      <a:pt x="4" y="28"/>
                      <a:pt x="0" y="13"/>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6" name="Freeform 568"/>
              <p:cNvSpPr>
                <a:spLocks/>
              </p:cNvSpPr>
              <p:nvPr userDrawn="1"/>
            </p:nvSpPr>
            <p:spPr bwMode="auto">
              <a:xfrm>
                <a:off x="852" y="651"/>
                <a:ext cx="71" cy="118"/>
              </a:xfrm>
              <a:custGeom>
                <a:avLst/>
                <a:gdLst>
                  <a:gd name="T0" fmla="*/ 12 w 30"/>
                  <a:gd name="T1" fmla="*/ 38 h 50"/>
                  <a:gd name="T2" fmla="*/ 4 w 30"/>
                  <a:gd name="T3" fmla="*/ 8 h 50"/>
                  <a:gd name="T4" fmla="*/ 26 w 30"/>
                  <a:gd name="T5" fmla="*/ 44 h 50"/>
                  <a:gd name="T6" fmla="*/ 12 w 30"/>
                  <a:gd name="T7" fmla="*/ 38 h 50"/>
                </a:gdLst>
                <a:ahLst/>
                <a:cxnLst>
                  <a:cxn ang="0">
                    <a:pos x="T0" y="T1"/>
                  </a:cxn>
                  <a:cxn ang="0">
                    <a:pos x="T2" y="T3"/>
                  </a:cxn>
                  <a:cxn ang="0">
                    <a:pos x="T4" y="T5"/>
                  </a:cxn>
                  <a:cxn ang="0">
                    <a:pos x="T6" y="T7"/>
                  </a:cxn>
                </a:cxnLst>
                <a:rect l="0" t="0" r="r" b="b"/>
                <a:pathLst>
                  <a:path w="30" h="50">
                    <a:moveTo>
                      <a:pt x="12" y="38"/>
                    </a:moveTo>
                    <a:cubicBezTo>
                      <a:pt x="5" y="29"/>
                      <a:pt x="0" y="12"/>
                      <a:pt x="4" y="8"/>
                    </a:cubicBezTo>
                    <a:cubicBezTo>
                      <a:pt x="11" y="0"/>
                      <a:pt x="30" y="33"/>
                      <a:pt x="26" y="44"/>
                    </a:cubicBezTo>
                    <a:cubicBezTo>
                      <a:pt x="24" y="47"/>
                      <a:pt x="21" y="50"/>
                      <a:pt x="1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7" name="Freeform 569"/>
              <p:cNvSpPr>
                <a:spLocks/>
              </p:cNvSpPr>
              <p:nvPr userDrawn="1"/>
            </p:nvSpPr>
            <p:spPr bwMode="auto">
              <a:xfrm>
                <a:off x="1599" y="2922"/>
                <a:ext cx="62" cy="57"/>
              </a:xfrm>
              <a:custGeom>
                <a:avLst/>
                <a:gdLst>
                  <a:gd name="T0" fmla="*/ 10 w 26"/>
                  <a:gd name="T1" fmla="*/ 21 h 24"/>
                  <a:gd name="T2" fmla="*/ 16 w 26"/>
                  <a:gd name="T3" fmla="*/ 20 h 24"/>
                  <a:gd name="T4" fmla="*/ 10 w 26"/>
                  <a:gd name="T5" fmla="*/ 21 h 24"/>
                </a:gdLst>
                <a:ahLst/>
                <a:cxnLst>
                  <a:cxn ang="0">
                    <a:pos x="T0" y="T1"/>
                  </a:cxn>
                  <a:cxn ang="0">
                    <a:pos x="T2" y="T3"/>
                  </a:cxn>
                  <a:cxn ang="0">
                    <a:pos x="T4" y="T5"/>
                  </a:cxn>
                </a:cxnLst>
                <a:rect l="0" t="0" r="r" b="b"/>
                <a:pathLst>
                  <a:path w="26" h="24">
                    <a:moveTo>
                      <a:pt x="10" y="21"/>
                    </a:moveTo>
                    <a:cubicBezTo>
                      <a:pt x="0" y="11"/>
                      <a:pt x="26" y="0"/>
                      <a:pt x="16" y="20"/>
                    </a:cubicBezTo>
                    <a:cubicBezTo>
                      <a:pt x="14" y="21"/>
                      <a:pt x="10" y="24"/>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8" name="Freeform 570"/>
              <p:cNvSpPr>
                <a:spLocks/>
              </p:cNvSpPr>
              <p:nvPr userDrawn="1"/>
            </p:nvSpPr>
            <p:spPr bwMode="auto">
              <a:xfrm>
                <a:off x="1105" y="1008"/>
                <a:ext cx="92" cy="206"/>
              </a:xfrm>
              <a:custGeom>
                <a:avLst/>
                <a:gdLst>
                  <a:gd name="T0" fmla="*/ 13 w 39"/>
                  <a:gd name="T1" fmla="*/ 58 h 87"/>
                  <a:gd name="T2" fmla="*/ 4 w 39"/>
                  <a:gd name="T3" fmla="*/ 27 h 87"/>
                  <a:gd name="T4" fmla="*/ 13 w 39"/>
                  <a:gd name="T5" fmla="*/ 58 h 87"/>
                </a:gdLst>
                <a:ahLst/>
                <a:cxnLst>
                  <a:cxn ang="0">
                    <a:pos x="T0" y="T1"/>
                  </a:cxn>
                  <a:cxn ang="0">
                    <a:pos x="T2" y="T3"/>
                  </a:cxn>
                  <a:cxn ang="0">
                    <a:pos x="T4" y="T5"/>
                  </a:cxn>
                </a:cxnLst>
                <a:rect l="0" t="0" r="r" b="b"/>
                <a:pathLst>
                  <a:path w="39" h="87">
                    <a:moveTo>
                      <a:pt x="13" y="58"/>
                    </a:moveTo>
                    <a:cubicBezTo>
                      <a:pt x="1" y="45"/>
                      <a:pt x="0" y="33"/>
                      <a:pt x="4" y="27"/>
                    </a:cubicBezTo>
                    <a:cubicBezTo>
                      <a:pt x="24" y="0"/>
                      <a:pt x="39" y="87"/>
                      <a:pt x="1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9" name="Freeform 571"/>
              <p:cNvSpPr>
                <a:spLocks/>
              </p:cNvSpPr>
              <p:nvPr userDrawn="1"/>
            </p:nvSpPr>
            <p:spPr bwMode="auto">
              <a:xfrm>
                <a:off x="1642" y="3403"/>
                <a:ext cx="19" cy="26"/>
              </a:xfrm>
              <a:custGeom>
                <a:avLst/>
                <a:gdLst>
                  <a:gd name="T0" fmla="*/ 0 w 8"/>
                  <a:gd name="T1" fmla="*/ 11 h 11"/>
                  <a:gd name="T2" fmla="*/ 0 w 8"/>
                  <a:gd name="T3" fmla="*/ 2 h 11"/>
                  <a:gd name="T4" fmla="*/ 6 w 8"/>
                  <a:gd name="T5" fmla="*/ 0 h 11"/>
                  <a:gd name="T6" fmla="*/ 0 w 8"/>
                  <a:gd name="T7" fmla="*/ 11 h 11"/>
                </a:gdLst>
                <a:ahLst/>
                <a:cxnLst>
                  <a:cxn ang="0">
                    <a:pos x="T0" y="T1"/>
                  </a:cxn>
                  <a:cxn ang="0">
                    <a:pos x="T2" y="T3"/>
                  </a:cxn>
                  <a:cxn ang="0">
                    <a:pos x="T4" y="T5"/>
                  </a:cxn>
                  <a:cxn ang="0">
                    <a:pos x="T6" y="T7"/>
                  </a:cxn>
                </a:cxnLst>
                <a:rect l="0" t="0" r="r" b="b"/>
                <a:pathLst>
                  <a:path w="8" h="11">
                    <a:moveTo>
                      <a:pt x="0" y="11"/>
                    </a:moveTo>
                    <a:cubicBezTo>
                      <a:pt x="0" y="8"/>
                      <a:pt x="0" y="5"/>
                      <a:pt x="0" y="2"/>
                    </a:cubicBezTo>
                    <a:cubicBezTo>
                      <a:pt x="2" y="2"/>
                      <a:pt x="4" y="1"/>
                      <a:pt x="6" y="0"/>
                    </a:cubicBezTo>
                    <a:cubicBezTo>
                      <a:pt x="8" y="7"/>
                      <a:pt x="6" y="11"/>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0" name="Freeform 572"/>
              <p:cNvSpPr>
                <a:spLocks/>
              </p:cNvSpPr>
              <p:nvPr userDrawn="1"/>
            </p:nvSpPr>
            <p:spPr bwMode="auto">
              <a:xfrm>
                <a:off x="1313" y="1458"/>
                <a:ext cx="111" cy="118"/>
              </a:xfrm>
              <a:custGeom>
                <a:avLst/>
                <a:gdLst>
                  <a:gd name="T0" fmla="*/ 22 w 47"/>
                  <a:gd name="T1" fmla="*/ 40 h 50"/>
                  <a:gd name="T2" fmla="*/ 43 w 47"/>
                  <a:gd name="T3" fmla="*/ 33 h 50"/>
                  <a:gd name="T4" fmla="*/ 22 w 47"/>
                  <a:gd name="T5" fmla="*/ 40 h 50"/>
                </a:gdLst>
                <a:ahLst/>
                <a:cxnLst>
                  <a:cxn ang="0">
                    <a:pos x="T0" y="T1"/>
                  </a:cxn>
                  <a:cxn ang="0">
                    <a:pos x="T2" y="T3"/>
                  </a:cxn>
                  <a:cxn ang="0">
                    <a:pos x="T4" y="T5"/>
                  </a:cxn>
                </a:cxnLst>
                <a:rect l="0" t="0" r="r" b="b"/>
                <a:pathLst>
                  <a:path w="47" h="50">
                    <a:moveTo>
                      <a:pt x="22" y="40"/>
                    </a:moveTo>
                    <a:cubicBezTo>
                      <a:pt x="0" y="14"/>
                      <a:pt x="47" y="0"/>
                      <a:pt x="43" y="33"/>
                    </a:cubicBezTo>
                    <a:cubicBezTo>
                      <a:pt x="42" y="44"/>
                      <a:pt x="31" y="50"/>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1" name="Freeform 573"/>
              <p:cNvSpPr>
                <a:spLocks/>
              </p:cNvSpPr>
              <p:nvPr userDrawn="1"/>
            </p:nvSpPr>
            <p:spPr bwMode="auto">
              <a:xfrm>
                <a:off x="1677" y="3821"/>
                <a:ext cx="15" cy="19"/>
              </a:xfrm>
              <a:custGeom>
                <a:avLst/>
                <a:gdLst>
                  <a:gd name="T0" fmla="*/ 0 w 6"/>
                  <a:gd name="T1" fmla="*/ 6 h 8"/>
                  <a:gd name="T2" fmla="*/ 0 w 6"/>
                  <a:gd name="T3" fmla="*/ 2 h 8"/>
                  <a:gd name="T4" fmla="*/ 1 w 6"/>
                  <a:gd name="T5" fmla="*/ 0 h 8"/>
                  <a:gd name="T6" fmla="*/ 4 w 6"/>
                  <a:gd name="T7" fmla="*/ 0 h 8"/>
                  <a:gd name="T8" fmla="*/ 6 w 6"/>
                  <a:gd name="T9" fmla="*/ 1 h 8"/>
                  <a:gd name="T10" fmla="*/ 6 w 6"/>
                  <a:gd name="T11" fmla="*/ 5 h 8"/>
                  <a:gd name="T12" fmla="*/ 5 w 6"/>
                  <a:gd name="T13" fmla="*/ 7 h 8"/>
                  <a:gd name="T14" fmla="*/ 2 w 6"/>
                  <a:gd name="T15" fmla="*/ 8 h 8"/>
                  <a:gd name="T16" fmla="*/ 0 w 6"/>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0" y="6"/>
                    </a:moveTo>
                    <a:cubicBezTo>
                      <a:pt x="0" y="5"/>
                      <a:pt x="0" y="4"/>
                      <a:pt x="0" y="2"/>
                    </a:cubicBezTo>
                    <a:cubicBezTo>
                      <a:pt x="1" y="3"/>
                      <a:pt x="1" y="1"/>
                      <a:pt x="1" y="0"/>
                    </a:cubicBezTo>
                    <a:cubicBezTo>
                      <a:pt x="2" y="0"/>
                      <a:pt x="3" y="0"/>
                      <a:pt x="4" y="0"/>
                    </a:cubicBezTo>
                    <a:cubicBezTo>
                      <a:pt x="4" y="1"/>
                      <a:pt x="5" y="1"/>
                      <a:pt x="6" y="1"/>
                    </a:cubicBezTo>
                    <a:cubicBezTo>
                      <a:pt x="6" y="2"/>
                      <a:pt x="6" y="4"/>
                      <a:pt x="6" y="5"/>
                    </a:cubicBezTo>
                    <a:cubicBezTo>
                      <a:pt x="5" y="5"/>
                      <a:pt x="5" y="6"/>
                      <a:pt x="5" y="7"/>
                    </a:cubicBezTo>
                    <a:cubicBezTo>
                      <a:pt x="4" y="7"/>
                      <a:pt x="3" y="7"/>
                      <a:pt x="2" y="8"/>
                    </a:cubicBezTo>
                    <a:cubicBezTo>
                      <a:pt x="2" y="6"/>
                      <a:pt x="1"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2" name="Freeform 574"/>
              <p:cNvSpPr>
                <a:spLocks/>
              </p:cNvSpPr>
              <p:nvPr userDrawn="1"/>
            </p:nvSpPr>
            <p:spPr bwMode="auto">
              <a:xfrm>
                <a:off x="1519" y="1884"/>
                <a:ext cx="66" cy="130"/>
              </a:xfrm>
              <a:custGeom>
                <a:avLst/>
                <a:gdLst>
                  <a:gd name="T0" fmla="*/ 8 w 28"/>
                  <a:gd name="T1" fmla="*/ 38 h 55"/>
                  <a:gd name="T2" fmla="*/ 10 w 28"/>
                  <a:gd name="T3" fmla="*/ 17 h 55"/>
                  <a:gd name="T4" fmla="*/ 8 w 28"/>
                  <a:gd name="T5" fmla="*/ 38 h 55"/>
                </a:gdLst>
                <a:ahLst/>
                <a:cxnLst>
                  <a:cxn ang="0">
                    <a:pos x="T0" y="T1"/>
                  </a:cxn>
                  <a:cxn ang="0">
                    <a:pos x="T2" y="T3"/>
                  </a:cxn>
                  <a:cxn ang="0">
                    <a:pos x="T4" y="T5"/>
                  </a:cxn>
                </a:cxnLst>
                <a:rect l="0" t="0" r="r" b="b"/>
                <a:pathLst>
                  <a:path w="28" h="55">
                    <a:moveTo>
                      <a:pt x="8" y="38"/>
                    </a:moveTo>
                    <a:cubicBezTo>
                      <a:pt x="6" y="36"/>
                      <a:pt x="0" y="26"/>
                      <a:pt x="10" y="17"/>
                    </a:cubicBezTo>
                    <a:cubicBezTo>
                      <a:pt x="28" y="0"/>
                      <a:pt x="24" y="55"/>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3" name="Freeform 575"/>
              <p:cNvSpPr>
                <a:spLocks/>
              </p:cNvSpPr>
              <p:nvPr userDrawn="1"/>
            </p:nvSpPr>
            <p:spPr bwMode="auto">
              <a:xfrm>
                <a:off x="674" y="140"/>
                <a:ext cx="40" cy="104"/>
              </a:xfrm>
              <a:custGeom>
                <a:avLst/>
                <a:gdLst>
                  <a:gd name="T0" fmla="*/ 6 w 17"/>
                  <a:gd name="T1" fmla="*/ 35 h 44"/>
                  <a:gd name="T2" fmla="*/ 2 w 17"/>
                  <a:gd name="T3" fmla="*/ 6 h 44"/>
                  <a:gd name="T4" fmla="*/ 6 w 17"/>
                  <a:gd name="T5" fmla="*/ 0 h 44"/>
                  <a:gd name="T6" fmla="*/ 14 w 17"/>
                  <a:gd name="T7" fmla="*/ 43 h 44"/>
                  <a:gd name="T8" fmla="*/ 6 w 17"/>
                  <a:gd name="T9" fmla="*/ 35 h 44"/>
                </a:gdLst>
                <a:ahLst/>
                <a:cxnLst>
                  <a:cxn ang="0">
                    <a:pos x="T0" y="T1"/>
                  </a:cxn>
                  <a:cxn ang="0">
                    <a:pos x="T2" y="T3"/>
                  </a:cxn>
                  <a:cxn ang="0">
                    <a:pos x="T4" y="T5"/>
                  </a:cxn>
                  <a:cxn ang="0">
                    <a:pos x="T6" y="T7"/>
                  </a:cxn>
                  <a:cxn ang="0">
                    <a:pos x="T8" y="T9"/>
                  </a:cxn>
                </a:cxnLst>
                <a:rect l="0" t="0" r="r" b="b"/>
                <a:pathLst>
                  <a:path w="17" h="44">
                    <a:moveTo>
                      <a:pt x="6" y="35"/>
                    </a:moveTo>
                    <a:cubicBezTo>
                      <a:pt x="3" y="23"/>
                      <a:pt x="0" y="10"/>
                      <a:pt x="2" y="6"/>
                    </a:cubicBezTo>
                    <a:cubicBezTo>
                      <a:pt x="3" y="4"/>
                      <a:pt x="5" y="2"/>
                      <a:pt x="6" y="0"/>
                    </a:cubicBezTo>
                    <a:cubicBezTo>
                      <a:pt x="17" y="8"/>
                      <a:pt x="17" y="31"/>
                      <a:pt x="14" y="43"/>
                    </a:cubicBezTo>
                    <a:cubicBezTo>
                      <a:pt x="9" y="44"/>
                      <a:pt x="7" y="40"/>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4" name="Freeform 576"/>
              <p:cNvSpPr>
                <a:spLocks/>
              </p:cNvSpPr>
              <p:nvPr userDrawn="1"/>
            </p:nvSpPr>
            <p:spPr bwMode="auto">
              <a:xfrm>
                <a:off x="1606" y="2343"/>
                <a:ext cx="43" cy="71"/>
              </a:xfrm>
              <a:custGeom>
                <a:avLst/>
                <a:gdLst>
                  <a:gd name="T0" fmla="*/ 8 w 18"/>
                  <a:gd name="T1" fmla="*/ 6 h 30"/>
                  <a:gd name="T2" fmla="*/ 18 w 18"/>
                  <a:gd name="T3" fmla="*/ 11 h 30"/>
                  <a:gd name="T4" fmla="*/ 14 w 18"/>
                  <a:gd name="T5" fmla="*/ 18 h 30"/>
                  <a:gd name="T6" fmla="*/ 8 w 18"/>
                  <a:gd name="T7" fmla="*/ 6 h 30"/>
                </a:gdLst>
                <a:ahLst/>
                <a:cxnLst>
                  <a:cxn ang="0">
                    <a:pos x="T0" y="T1"/>
                  </a:cxn>
                  <a:cxn ang="0">
                    <a:pos x="T2" y="T3"/>
                  </a:cxn>
                  <a:cxn ang="0">
                    <a:pos x="T4" y="T5"/>
                  </a:cxn>
                  <a:cxn ang="0">
                    <a:pos x="T6" y="T7"/>
                  </a:cxn>
                </a:cxnLst>
                <a:rect l="0" t="0" r="r" b="b"/>
                <a:pathLst>
                  <a:path w="18" h="30">
                    <a:moveTo>
                      <a:pt x="8" y="6"/>
                    </a:moveTo>
                    <a:cubicBezTo>
                      <a:pt x="15" y="0"/>
                      <a:pt x="18" y="3"/>
                      <a:pt x="18" y="11"/>
                    </a:cubicBezTo>
                    <a:cubicBezTo>
                      <a:pt x="16" y="13"/>
                      <a:pt x="15" y="15"/>
                      <a:pt x="14" y="18"/>
                    </a:cubicBezTo>
                    <a:cubicBezTo>
                      <a:pt x="3" y="30"/>
                      <a:pt x="0" y="1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5" name="Freeform 577"/>
              <p:cNvSpPr>
                <a:spLocks/>
              </p:cNvSpPr>
              <p:nvPr userDrawn="1"/>
            </p:nvSpPr>
            <p:spPr bwMode="auto">
              <a:xfrm>
                <a:off x="804" y="500"/>
                <a:ext cx="67" cy="130"/>
              </a:xfrm>
              <a:custGeom>
                <a:avLst/>
                <a:gdLst>
                  <a:gd name="T0" fmla="*/ 10 w 28"/>
                  <a:gd name="T1" fmla="*/ 46 h 55"/>
                  <a:gd name="T2" fmla="*/ 2 w 28"/>
                  <a:gd name="T3" fmla="*/ 14 h 55"/>
                  <a:gd name="T4" fmla="*/ 22 w 28"/>
                  <a:gd name="T5" fmla="*/ 49 h 55"/>
                  <a:gd name="T6" fmla="*/ 10 w 28"/>
                  <a:gd name="T7" fmla="*/ 46 h 55"/>
                </a:gdLst>
                <a:ahLst/>
                <a:cxnLst>
                  <a:cxn ang="0">
                    <a:pos x="T0" y="T1"/>
                  </a:cxn>
                  <a:cxn ang="0">
                    <a:pos x="T2" y="T3"/>
                  </a:cxn>
                  <a:cxn ang="0">
                    <a:pos x="T4" y="T5"/>
                  </a:cxn>
                  <a:cxn ang="0">
                    <a:pos x="T6" y="T7"/>
                  </a:cxn>
                </a:cxnLst>
                <a:rect l="0" t="0" r="r" b="b"/>
                <a:pathLst>
                  <a:path w="28" h="55">
                    <a:moveTo>
                      <a:pt x="10" y="46"/>
                    </a:moveTo>
                    <a:cubicBezTo>
                      <a:pt x="1" y="32"/>
                      <a:pt x="0" y="21"/>
                      <a:pt x="2" y="14"/>
                    </a:cubicBezTo>
                    <a:cubicBezTo>
                      <a:pt x="7" y="0"/>
                      <a:pt x="28" y="34"/>
                      <a:pt x="22" y="49"/>
                    </a:cubicBezTo>
                    <a:cubicBezTo>
                      <a:pt x="20" y="55"/>
                      <a:pt x="16" y="54"/>
                      <a:pt x="1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6" name="Freeform 578"/>
              <p:cNvSpPr>
                <a:spLocks/>
              </p:cNvSpPr>
              <p:nvPr userDrawn="1"/>
            </p:nvSpPr>
            <p:spPr bwMode="auto">
              <a:xfrm>
                <a:off x="1625" y="2764"/>
                <a:ext cx="62" cy="61"/>
              </a:xfrm>
              <a:custGeom>
                <a:avLst/>
                <a:gdLst>
                  <a:gd name="T0" fmla="*/ 10 w 26"/>
                  <a:gd name="T1" fmla="*/ 23 h 26"/>
                  <a:gd name="T2" fmla="*/ 17 w 26"/>
                  <a:gd name="T3" fmla="*/ 21 h 26"/>
                  <a:gd name="T4" fmla="*/ 10 w 26"/>
                  <a:gd name="T5" fmla="*/ 23 h 26"/>
                </a:gdLst>
                <a:ahLst/>
                <a:cxnLst>
                  <a:cxn ang="0">
                    <a:pos x="T0" y="T1"/>
                  </a:cxn>
                  <a:cxn ang="0">
                    <a:pos x="T2" y="T3"/>
                  </a:cxn>
                  <a:cxn ang="0">
                    <a:pos x="T4" y="T5"/>
                  </a:cxn>
                </a:cxnLst>
                <a:rect l="0" t="0" r="r" b="b"/>
                <a:pathLst>
                  <a:path w="26" h="26">
                    <a:moveTo>
                      <a:pt x="10" y="23"/>
                    </a:moveTo>
                    <a:cubicBezTo>
                      <a:pt x="0" y="13"/>
                      <a:pt x="26" y="0"/>
                      <a:pt x="17" y="21"/>
                    </a:cubicBezTo>
                    <a:cubicBezTo>
                      <a:pt x="14" y="22"/>
                      <a:pt x="10" y="26"/>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7" name="Freeform 579"/>
              <p:cNvSpPr>
                <a:spLocks/>
              </p:cNvSpPr>
              <p:nvPr userDrawn="1"/>
            </p:nvSpPr>
            <p:spPr bwMode="auto">
              <a:xfrm>
                <a:off x="1043" y="916"/>
                <a:ext cx="71" cy="142"/>
              </a:xfrm>
              <a:custGeom>
                <a:avLst/>
                <a:gdLst>
                  <a:gd name="T0" fmla="*/ 0 w 30"/>
                  <a:gd name="T1" fmla="*/ 14 h 60"/>
                  <a:gd name="T2" fmla="*/ 11 w 30"/>
                  <a:gd name="T3" fmla="*/ 2 h 60"/>
                  <a:gd name="T4" fmla="*/ 30 w 30"/>
                  <a:gd name="T5" fmla="*/ 31 h 60"/>
                  <a:gd name="T6" fmla="*/ 0 w 30"/>
                  <a:gd name="T7" fmla="*/ 14 h 60"/>
                </a:gdLst>
                <a:ahLst/>
                <a:cxnLst>
                  <a:cxn ang="0">
                    <a:pos x="T0" y="T1"/>
                  </a:cxn>
                  <a:cxn ang="0">
                    <a:pos x="T2" y="T3"/>
                  </a:cxn>
                  <a:cxn ang="0">
                    <a:pos x="T4" y="T5"/>
                  </a:cxn>
                  <a:cxn ang="0">
                    <a:pos x="T6" y="T7"/>
                  </a:cxn>
                </a:cxnLst>
                <a:rect l="0" t="0" r="r" b="b"/>
                <a:pathLst>
                  <a:path w="30" h="60">
                    <a:moveTo>
                      <a:pt x="0" y="14"/>
                    </a:moveTo>
                    <a:cubicBezTo>
                      <a:pt x="1" y="7"/>
                      <a:pt x="6" y="0"/>
                      <a:pt x="11" y="2"/>
                    </a:cubicBezTo>
                    <a:cubicBezTo>
                      <a:pt x="19" y="5"/>
                      <a:pt x="30" y="23"/>
                      <a:pt x="30" y="31"/>
                    </a:cubicBezTo>
                    <a:cubicBezTo>
                      <a:pt x="24" y="60"/>
                      <a:pt x="2" y="26"/>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8" name="Freeform 580"/>
              <p:cNvSpPr>
                <a:spLocks/>
              </p:cNvSpPr>
              <p:nvPr userDrawn="1"/>
            </p:nvSpPr>
            <p:spPr bwMode="auto">
              <a:xfrm>
                <a:off x="1668" y="3253"/>
                <a:ext cx="19" cy="26"/>
              </a:xfrm>
              <a:custGeom>
                <a:avLst/>
                <a:gdLst>
                  <a:gd name="T0" fmla="*/ 1 w 8"/>
                  <a:gd name="T1" fmla="*/ 11 h 11"/>
                  <a:gd name="T2" fmla="*/ 0 w 8"/>
                  <a:gd name="T3" fmla="*/ 3 h 11"/>
                  <a:gd name="T4" fmla="*/ 7 w 8"/>
                  <a:gd name="T5" fmla="*/ 0 h 11"/>
                  <a:gd name="T6" fmla="*/ 1 w 8"/>
                  <a:gd name="T7" fmla="*/ 11 h 11"/>
                </a:gdLst>
                <a:ahLst/>
                <a:cxnLst>
                  <a:cxn ang="0">
                    <a:pos x="T0" y="T1"/>
                  </a:cxn>
                  <a:cxn ang="0">
                    <a:pos x="T2" y="T3"/>
                  </a:cxn>
                  <a:cxn ang="0">
                    <a:pos x="T4" y="T5"/>
                  </a:cxn>
                  <a:cxn ang="0">
                    <a:pos x="T6" y="T7"/>
                  </a:cxn>
                </a:cxnLst>
                <a:rect l="0" t="0" r="r" b="b"/>
                <a:pathLst>
                  <a:path w="8" h="11">
                    <a:moveTo>
                      <a:pt x="1" y="11"/>
                    </a:moveTo>
                    <a:cubicBezTo>
                      <a:pt x="1" y="8"/>
                      <a:pt x="1" y="6"/>
                      <a:pt x="0" y="3"/>
                    </a:cubicBezTo>
                    <a:cubicBezTo>
                      <a:pt x="3" y="2"/>
                      <a:pt x="5" y="1"/>
                      <a:pt x="7" y="0"/>
                    </a:cubicBezTo>
                    <a:cubicBezTo>
                      <a:pt x="8" y="7"/>
                      <a:pt x="6"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9" name="Freeform 581"/>
              <p:cNvSpPr>
                <a:spLocks/>
              </p:cNvSpPr>
              <p:nvPr userDrawn="1"/>
            </p:nvSpPr>
            <p:spPr bwMode="auto">
              <a:xfrm>
                <a:off x="1294" y="1304"/>
                <a:ext cx="95" cy="121"/>
              </a:xfrm>
              <a:custGeom>
                <a:avLst/>
                <a:gdLst>
                  <a:gd name="T0" fmla="*/ 16 w 40"/>
                  <a:gd name="T1" fmla="*/ 45 h 51"/>
                  <a:gd name="T2" fmla="*/ 6 w 40"/>
                  <a:gd name="T3" fmla="*/ 30 h 51"/>
                  <a:gd name="T4" fmla="*/ 34 w 40"/>
                  <a:gd name="T5" fmla="*/ 41 h 51"/>
                  <a:gd name="T6" fmla="*/ 16 w 40"/>
                  <a:gd name="T7" fmla="*/ 45 h 51"/>
                </a:gdLst>
                <a:ahLst/>
                <a:cxnLst>
                  <a:cxn ang="0">
                    <a:pos x="T0" y="T1"/>
                  </a:cxn>
                  <a:cxn ang="0">
                    <a:pos x="T2" y="T3"/>
                  </a:cxn>
                  <a:cxn ang="0">
                    <a:pos x="T4" y="T5"/>
                  </a:cxn>
                  <a:cxn ang="0">
                    <a:pos x="T6" y="T7"/>
                  </a:cxn>
                </a:cxnLst>
                <a:rect l="0" t="0" r="r" b="b"/>
                <a:pathLst>
                  <a:path w="40" h="51">
                    <a:moveTo>
                      <a:pt x="16" y="45"/>
                    </a:moveTo>
                    <a:cubicBezTo>
                      <a:pt x="12" y="46"/>
                      <a:pt x="9" y="34"/>
                      <a:pt x="6" y="30"/>
                    </a:cubicBezTo>
                    <a:cubicBezTo>
                      <a:pt x="0" y="0"/>
                      <a:pt x="40" y="14"/>
                      <a:pt x="34" y="41"/>
                    </a:cubicBezTo>
                    <a:cubicBezTo>
                      <a:pt x="27" y="48"/>
                      <a:pt x="21" y="51"/>
                      <a:pt x="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0" name="Freeform 582"/>
              <p:cNvSpPr>
                <a:spLocks/>
              </p:cNvSpPr>
              <p:nvPr userDrawn="1"/>
            </p:nvSpPr>
            <p:spPr bwMode="auto">
              <a:xfrm>
                <a:off x="1699" y="3691"/>
                <a:ext cx="14" cy="21"/>
              </a:xfrm>
              <a:custGeom>
                <a:avLst/>
                <a:gdLst>
                  <a:gd name="T0" fmla="*/ 0 w 6"/>
                  <a:gd name="T1" fmla="*/ 7 h 9"/>
                  <a:gd name="T2" fmla="*/ 0 w 6"/>
                  <a:gd name="T3" fmla="*/ 3 h 9"/>
                  <a:gd name="T4" fmla="*/ 1 w 6"/>
                  <a:gd name="T5" fmla="*/ 1 h 9"/>
                  <a:gd name="T6" fmla="*/ 4 w 6"/>
                  <a:gd name="T7" fmla="*/ 0 h 9"/>
                  <a:gd name="T8" fmla="*/ 6 w 6"/>
                  <a:gd name="T9" fmla="*/ 2 h 9"/>
                  <a:gd name="T10" fmla="*/ 6 w 6"/>
                  <a:gd name="T11" fmla="*/ 6 h 9"/>
                  <a:gd name="T12" fmla="*/ 5 w 6"/>
                  <a:gd name="T13" fmla="*/ 8 h 9"/>
                  <a:gd name="T14" fmla="*/ 2 w 6"/>
                  <a:gd name="T15" fmla="*/ 9 h 9"/>
                  <a:gd name="T16" fmla="*/ 0 w 6"/>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0" y="7"/>
                    </a:moveTo>
                    <a:cubicBezTo>
                      <a:pt x="0" y="6"/>
                      <a:pt x="0" y="5"/>
                      <a:pt x="0" y="3"/>
                    </a:cubicBezTo>
                    <a:cubicBezTo>
                      <a:pt x="1" y="3"/>
                      <a:pt x="1" y="2"/>
                      <a:pt x="1" y="1"/>
                    </a:cubicBezTo>
                    <a:cubicBezTo>
                      <a:pt x="2" y="1"/>
                      <a:pt x="3" y="1"/>
                      <a:pt x="4" y="0"/>
                    </a:cubicBezTo>
                    <a:cubicBezTo>
                      <a:pt x="4" y="2"/>
                      <a:pt x="5" y="2"/>
                      <a:pt x="6" y="2"/>
                    </a:cubicBezTo>
                    <a:cubicBezTo>
                      <a:pt x="6" y="3"/>
                      <a:pt x="6" y="5"/>
                      <a:pt x="6" y="6"/>
                    </a:cubicBezTo>
                    <a:cubicBezTo>
                      <a:pt x="5" y="6"/>
                      <a:pt x="5" y="7"/>
                      <a:pt x="5" y="8"/>
                    </a:cubicBezTo>
                    <a:cubicBezTo>
                      <a:pt x="4" y="8"/>
                      <a:pt x="3" y="9"/>
                      <a:pt x="2" y="9"/>
                    </a:cubicBezTo>
                    <a:cubicBezTo>
                      <a:pt x="2" y="7"/>
                      <a:pt x="1"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1" name="Freeform 583"/>
              <p:cNvSpPr>
                <a:spLocks/>
              </p:cNvSpPr>
              <p:nvPr userDrawn="1"/>
            </p:nvSpPr>
            <p:spPr bwMode="auto">
              <a:xfrm>
                <a:off x="1516" y="1720"/>
                <a:ext cx="76" cy="123"/>
              </a:xfrm>
              <a:custGeom>
                <a:avLst/>
                <a:gdLst>
                  <a:gd name="T0" fmla="*/ 4 w 32"/>
                  <a:gd name="T1" fmla="*/ 41 h 52"/>
                  <a:gd name="T2" fmla="*/ 2 w 32"/>
                  <a:gd name="T3" fmla="*/ 24 h 52"/>
                  <a:gd name="T4" fmla="*/ 19 w 32"/>
                  <a:gd name="T5" fmla="*/ 45 h 52"/>
                  <a:gd name="T6" fmla="*/ 4 w 32"/>
                  <a:gd name="T7" fmla="*/ 41 h 52"/>
                </a:gdLst>
                <a:ahLst/>
                <a:cxnLst>
                  <a:cxn ang="0">
                    <a:pos x="T0" y="T1"/>
                  </a:cxn>
                  <a:cxn ang="0">
                    <a:pos x="T2" y="T3"/>
                  </a:cxn>
                  <a:cxn ang="0">
                    <a:pos x="T4" y="T5"/>
                  </a:cxn>
                  <a:cxn ang="0">
                    <a:pos x="T6" y="T7"/>
                  </a:cxn>
                </a:cxnLst>
                <a:rect l="0" t="0" r="r" b="b"/>
                <a:pathLst>
                  <a:path w="32" h="52">
                    <a:moveTo>
                      <a:pt x="4" y="41"/>
                    </a:moveTo>
                    <a:cubicBezTo>
                      <a:pt x="0" y="35"/>
                      <a:pt x="0" y="29"/>
                      <a:pt x="2" y="24"/>
                    </a:cubicBezTo>
                    <a:cubicBezTo>
                      <a:pt x="12" y="0"/>
                      <a:pt x="32" y="31"/>
                      <a:pt x="19" y="45"/>
                    </a:cubicBezTo>
                    <a:cubicBezTo>
                      <a:pt x="15" y="49"/>
                      <a:pt x="11" y="52"/>
                      <a:pt x="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2" name="Freeform 584"/>
              <p:cNvSpPr>
                <a:spLocks/>
              </p:cNvSpPr>
              <p:nvPr userDrawn="1"/>
            </p:nvSpPr>
            <p:spPr bwMode="auto">
              <a:xfrm>
                <a:off x="1621" y="2189"/>
                <a:ext cx="54" cy="73"/>
              </a:xfrm>
              <a:custGeom>
                <a:avLst/>
                <a:gdLst>
                  <a:gd name="T0" fmla="*/ 13 w 23"/>
                  <a:gd name="T1" fmla="*/ 2 h 31"/>
                  <a:gd name="T2" fmla="*/ 16 w 23"/>
                  <a:gd name="T3" fmla="*/ 22 h 31"/>
                  <a:gd name="T4" fmla="*/ 13 w 23"/>
                  <a:gd name="T5" fmla="*/ 2 h 31"/>
                </a:gdLst>
                <a:ahLst/>
                <a:cxnLst>
                  <a:cxn ang="0">
                    <a:pos x="T0" y="T1"/>
                  </a:cxn>
                  <a:cxn ang="0">
                    <a:pos x="T2" y="T3"/>
                  </a:cxn>
                  <a:cxn ang="0">
                    <a:pos x="T4" y="T5"/>
                  </a:cxn>
                </a:cxnLst>
                <a:rect l="0" t="0" r="r" b="b"/>
                <a:pathLst>
                  <a:path w="23" h="31">
                    <a:moveTo>
                      <a:pt x="13" y="2"/>
                    </a:moveTo>
                    <a:cubicBezTo>
                      <a:pt x="22" y="0"/>
                      <a:pt x="23" y="12"/>
                      <a:pt x="16" y="22"/>
                    </a:cubicBezTo>
                    <a:cubicBezTo>
                      <a:pt x="3" y="31"/>
                      <a:pt x="0" y="1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3" name="Freeform 585"/>
              <p:cNvSpPr>
                <a:spLocks/>
              </p:cNvSpPr>
              <p:nvPr userDrawn="1"/>
            </p:nvSpPr>
            <p:spPr bwMode="auto">
              <a:xfrm>
                <a:off x="651" y="19"/>
                <a:ext cx="42" cy="93"/>
              </a:xfrm>
              <a:custGeom>
                <a:avLst/>
                <a:gdLst>
                  <a:gd name="T0" fmla="*/ 4 w 18"/>
                  <a:gd name="T1" fmla="*/ 0 h 39"/>
                  <a:gd name="T2" fmla="*/ 3 w 18"/>
                  <a:gd name="T3" fmla="*/ 2 h 39"/>
                  <a:gd name="T4" fmla="*/ 7 w 18"/>
                  <a:gd name="T5" fmla="*/ 31 h 39"/>
                  <a:gd name="T6" fmla="*/ 13 w 18"/>
                  <a:gd name="T7" fmla="*/ 36 h 39"/>
                  <a:gd name="T8" fmla="*/ 9 w 18"/>
                  <a:gd name="T9" fmla="*/ 0 h 39"/>
                  <a:gd name="T10" fmla="*/ 4 w 18"/>
                  <a:gd name="T11" fmla="*/ 0 h 39"/>
                </a:gdLst>
                <a:ahLst/>
                <a:cxnLst>
                  <a:cxn ang="0">
                    <a:pos x="T0" y="T1"/>
                  </a:cxn>
                  <a:cxn ang="0">
                    <a:pos x="T2" y="T3"/>
                  </a:cxn>
                  <a:cxn ang="0">
                    <a:pos x="T4" y="T5"/>
                  </a:cxn>
                  <a:cxn ang="0">
                    <a:pos x="T6" y="T7"/>
                  </a:cxn>
                  <a:cxn ang="0">
                    <a:pos x="T8" y="T9"/>
                  </a:cxn>
                  <a:cxn ang="0">
                    <a:pos x="T10" y="T11"/>
                  </a:cxn>
                </a:cxnLst>
                <a:rect l="0" t="0" r="r" b="b"/>
                <a:pathLst>
                  <a:path w="18" h="39">
                    <a:moveTo>
                      <a:pt x="4" y="0"/>
                    </a:moveTo>
                    <a:cubicBezTo>
                      <a:pt x="4" y="1"/>
                      <a:pt x="3" y="1"/>
                      <a:pt x="3" y="2"/>
                    </a:cubicBezTo>
                    <a:cubicBezTo>
                      <a:pt x="0" y="8"/>
                      <a:pt x="2" y="22"/>
                      <a:pt x="7" y="31"/>
                    </a:cubicBezTo>
                    <a:cubicBezTo>
                      <a:pt x="10" y="39"/>
                      <a:pt x="13" y="37"/>
                      <a:pt x="13" y="36"/>
                    </a:cubicBezTo>
                    <a:cubicBezTo>
                      <a:pt x="18" y="31"/>
                      <a:pt x="15" y="7"/>
                      <a:pt x="9" y="0"/>
                    </a:cubicBezTo>
                    <a:cubicBezTo>
                      <a:pt x="8" y="0"/>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4" name="Freeform 586"/>
              <p:cNvSpPr>
                <a:spLocks/>
              </p:cNvSpPr>
              <p:nvPr userDrawn="1"/>
            </p:nvSpPr>
            <p:spPr bwMode="auto">
              <a:xfrm>
                <a:off x="970" y="765"/>
                <a:ext cx="92" cy="120"/>
              </a:xfrm>
              <a:custGeom>
                <a:avLst/>
                <a:gdLst>
                  <a:gd name="T0" fmla="*/ 14 w 39"/>
                  <a:gd name="T1" fmla="*/ 39 h 51"/>
                  <a:gd name="T2" fmla="*/ 5 w 39"/>
                  <a:gd name="T3" fmla="*/ 9 h 51"/>
                  <a:gd name="T4" fmla="*/ 31 w 39"/>
                  <a:gd name="T5" fmla="*/ 45 h 51"/>
                  <a:gd name="T6" fmla="*/ 14 w 39"/>
                  <a:gd name="T7" fmla="*/ 39 h 51"/>
                </a:gdLst>
                <a:ahLst/>
                <a:cxnLst>
                  <a:cxn ang="0">
                    <a:pos x="T0" y="T1"/>
                  </a:cxn>
                  <a:cxn ang="0">
                    <a:pos x="T2" y="T3"/>
                  </a:cxn>
                  <a:cxn ang="0">
                    <a:pos x="T4" y="T5"/>
                  </a:cxn>
                  <a:cxn ang="0">
                    <a:pos x="T6" y="T7"/>
                  </a:cxn>
                </a:cxnLst>
                <a:rect l="0" t="0" r="r" b="b"/>
                <a:pathLst>
                  <a:path w="39" h="51">
                    <a:moveTo>
                      <a:pt x="14" y="39"/>
                    </a:moveTo>
                    <a:cubicBezTo>
                      <a:pt x="6" y="30"/>
                      <a:pt x="0" y="13"/>
                      <a:pt x="5" y="9"/>
                    </a:cubicBezTo>
                    <a:cubicBezTo>
                      <a:pt x="15" y="0"/>
                      <a:pt x="39" y="32"/>
                      <a:pt x="31" y="45"/>
                    </a:cubicBezTo>
                    <a:cubicBezTo>
                      <a:pt x="29" y="48"/>
                      <a:pt x="24" y="51"/>
                      <a:pt x="1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5" name="Freeform 587"/>
              <p:cNvSpPr>
                <a:spLocks/>
              </p:cNvSpPr>
              <p:nvPr userDrawn="1"/>
            </p:nvSpPr>
            <p:spPr bwMode="auto">
              <a:xfrm>
                <a:off x="769" y="386"/>
                <a:ext cx="40" cy="107"/>
              </a:xfrm>
              <a:custGeom>
                <a:avLst/>
                <a:gdLst>
                  <a:gd name="T0" fmla="*/ 7 w 17"/>
                  <a:gd name="T1" fmla="*/ 36 h 45"/>
                  <a:gd name="T2" fmla="*/ 2 w 17"/>
                  <a:gd name="T3" fmla="*/ 6 h 45"/>
                  <a:gd name="T4" fmla="*/ 5 w 17"/>
                  <a:gd name="T5" fmla="*/ 0 h 45"/>
                  <a:gd name="T6" fmla="*/ 15 w 17"/>
                  <a:gd name="T7" fmla="*/ 43 h 45"/>
                  <a:gd name="T8" fmla="*/ 7 w 17"/>
                  <a:gd name="T9" fmla="*/ 36 h 45"/>
                </a:gdLst>
                <a:ahLst/>
                <a:cxnLst>
                  <a:cxn ang="0">
                    <a:pos x="T0" y="T1"/>
                  </a:cxn>
                  <a:cxn ang="0">
                    <a:pos x="T2" y="T3"/>
                  </a:cxn>
                  <a:cxn ang="0">
                    <a:pos x="T4" y="T5"/>
                  </a:cxn>
                  <a:cxn ang="0">
                    <a:pos x="T6" y="T7"/>
                  </a:cxn>
                  <a:cxn ang="0">
                    <a:pos x="T8" y="T9"/>
                  </a:cxn>
                </a:cxnLst>
                <a:rect l="0" t="0" r="r" b="b"/>
                <a:pathLst>
                  <a:path w="17" h="45">
                    <a:moveTo>
                      <a:pt x="7" y="36"/>
                    </a:moveTo>
                    <a:cubicBezTo>
                      <a:pt x="4" y="23"/>
                      <a:pt x="0" y="11"/>
                      <a:pt x="2" y="6"/>
                    </a:cubicBezTo>
                    <a:cubicBezTo>
                      <a:pt x="3" y="4"/>
                      <a:pt x="4" y="2"/>
                      <a:pt x="5" y="0"/>
                    </a:cubicBezTo>
                    <a:cubicBezTo>
                      <a:pt x="14" y="10"/>
                      <a:pt x="17" y="29"/>
                      <a:pt x="15" y="43"/>
                    </a:cubicBezTo>
                    <a:cubicBezTo>
                      <a:pt x="11" y="45"/>
                      <a:pt x="9" y="41"/>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6" name="Freeform 588"/>
              <p:cNvSpPr>
                <a:spLocks/>
              </p:cNvSpPr>
              <p:nvPr userDrawn="1"/>
            </p:nvSpPr>
            <p:spPr bwMode="auto">
              <a:xfrm>
                <a:off x="1656" y="2608"/>
                <a:ext cx="62" cy="61"/>
              </a:xfrm>
              <a:custGeom>
                <a:avLst/>
                <a:gdLst>
                  <a:gd name="T0" fmla="*/ 10 w 26"/>
                  <a:gd name="T1" fmla="*/ 23 h 26"/>
                  <a:gd name="T2" fmla="*/ 17 w 26"/>
                  <a:gd name="T3" fmla="*/ 21 h 26"/>
                  <a:gd name="T4" fmla="*/ 10 w 26"/>
                  <a:gd name="T5" fmla="*/ 23 h 26"/>
                </a:gdLst>
                <a:ahLst/>
                <a:cxnLst>
                  <a:cxn ang="0">
                    <a:pos x="T0" y="T1"/>
                  </a:cxn>
                  <a:cxn ang="0">
                    <a:pos x="T2" y="T3"/>
                  </a:cxn>
                  <a:cxn ang="0">
                    <a:pos x="T4" y="T5"/>
                  </a:cxn>
                </a:cxnLst>
                <a:rect l="0" t="0" r="r" b="b"/>
                <a:pathLst>
                  <a:path w="26" h="26">
                    <a:moveTo>
                      <a:pt x="10" y="23"/>
                    </a:moveTo>
                    <a:cubicBezTo>
                      <a:pt x="0" y="14"/>
                      <a:pt x="26" y="0"/>
                      <a:pt x="17" y="21"/>
                    </a:cubicBezTo>
                    <a:cubicBezTo>
                      <a:pt x="14" y="23"/>
                      <a:pt x="10" y="26"/>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7" name="Freeform 589"/>
              <p:cNvSpPr>
                <a:spLocks/>
              </p:cNvSpPr>
              <p:nvPr userDrawn="1"/>
            </p:nvSpPr>
            <p:spPr bwMode="auto">
              <a:xfrm>
                <a:off x="1247" y="1110"/>
                <a:ext cx="97" cy="222"/>
              </a:xfrm>
              <a:custGeom>
                <a:avLst/>
                <a:gdLst>
                  <a:gd name="T0" fmla="*/ 13 w 41"/>
                  <a:gd name="T1" fmla="*/ 63 h 94"/>
                  <a:gd name="T2" fmla="*/ 5 w 41"/>
                  <a:gd name="T3" fmla="*/ 32 h 94"/>
                  <a:gd name="T4" fmla="*/ 13 w 41"/>
                  <a:gd name="T5" fmla="*/ 63 h 94"/>
                </a:gdLst>
                <a:ahLst/>
                <a:cxnLst>
                  <a:cxn ang="0">
                    <a:pos x="T0" y="T1"/>
                  </a:cxn>
                  <a:cxn ang="0">
                    <a:pos x="T2" y="T3"/>
                  </a:cxn>
                  <a:cxn ang="0">
                    <a:pos x="T4" y="T5"/>
                  </a:cxn>
                </a:cxnLst>
                <a:rect l="0" t="0" r="r" b="b"/>
                <a:pathLst>
                  <a:path w="41" h="94">
                    <a:moveTo>
                      <a:pt x="13" y="63"/>
                    </a:moveTo>
                    <a:cubicBezTo>
                      <a:pt x="1" y="50"/>
                      <a:pt x="0" y="39"/>
                      <a:pt x="5" y="32"/>
                    </a:cubicBezTo>
                    <a:cubicBezTo>
                      <a:pt x="32" y="0"/>
                      <a:pt x="41" y="94"/>
                      <a:pt x="1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8" name="Freeform 590"/>
              <p:cNvSpPr>
                <a:spLocks/>
              </p:cNvSpPr>
              <p:nvPr userDrawn="1"/>
            </p:nvSpPr>
            <p:spPr bwMode="auto">
              <a:xfrm>
                <a:off x="1718" y="3556"/>
                <a:ext cx="14" cy="22"/>
              </a:xfrm>
              <a:custGeom>
                <a:avLst/>
                <a:gdLst>
                  <a:gd name="T0" fmla="*/ 0 w 6"/>
                  <a:gd name="T1" fmla="*/ 7 h 9"/>
                  <a:gd name="T2" fmla="*/ 0 w 6"/>
                  <a:gd name="T3" fmla="*/ 3 h 9"/>
                  <a:gd name="T4" fmla="*/ 1 w 6"/>
                  <a:gd name="T5" fmla="*/ 1 h 9"/>
                  <a:gd name="T6" fmla="*/ 4 w 6"/>
                  <a:gd name="T7" fmla="*/ 0 h 9"/>
                  <a:gd name="T8" fmla="*/ 6 w 6"/>
                  <a:gd name="T9" fmla="*/ 2 h 9"/>
                  <a:gd name="T10" fmla="*/ 6 w 6"/>
                  <a:gd name="T11" fmla="*/ 6 h 9"/>
                  <a:gd name="T12" fmla="*/ 5 w 6"/>
                  <a:gd name="T13" fmla="*/ 8 h 9"/>
                  <a:gd name="T14" fmla="*/ 2 w 6"/>
                  <a:gd name="T15" fmla="*/ 9 h 9"/>
                  <a:gd name="T16" fmla="*/ 0 w 6"/>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0" y="7"/>
                    </a:moveTo>
                    <a:cubicBezTo>
                      <a:pt x="0" y="6"/>
                      <a:pt x="0" y="5"/>
                      <a:pt x="0" y="3"/>
                    </a:cubicBezTo>
                    <a:cubicBezTo>
                      <a:pt x="1" y="3"/>
                      <a:pt x="1" y="2"/>
                      <a:pt x="1" y="1"/>
                    </a:cubicBezTo>
                    <a:cubicBezTo>
                      <a:pt x="2" y="0"/>
                      <a:pt x="3" y="0"/>
                      <a:pt x="4" y="0"/>
                    </a:cubicBezTo>
                    <a:cubicBezTo>
                      <a:pt x="4" y="2"/>
                      <a:pt x="5" y="2"/>
                      <a:pt x="6" y="2"/>
                    </a:cubicBezTo>
                    <a:cubicBezTo>
                      <a:pt x="6" y="3"/>
                      <a:pt x="6" y="4"/>
                      <a:pt x="6" y="6"/>
                    </a:cubicBezTo>
                    <a:cubicBezTo>
                      <a:pt x="5" y="6"/>
                      <a:pt x="5" y="7"/>
                      <a:pt x="5" y="8"/>
                    </a:cubicBezTo>
                    <a:cubicBezTo>
                      <a:pt x="4" y="8"/>
                      <a:pt x="3" y="9"/>
                      <a:pt x="2" y="9"/>
                    </a:cubicBezTo>
                    <a:cubicBezTo>
                      <a:pt x="2" y="7"/>
                      <a:pt x="1"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9" name="Freeform 591"/>
              <p:cNvSpPr>
                <a:spLocks/>
              </p:cNvSpPr>
              <p:nvPr userDrawn="1"/>
            </p:nvSpPr>
            <p:spPr bwMode="auto">
              <a:xfrm>
                <a:off x="1699" y="3097"/>
                <a:ext cx="19" cy="29"/>
              </a:xfrm>
              <a:custGeom>
                <a:avLst/>
                <a:gdLst>
                  <a:gd name="T0" fmla="*/ 0 w 8"/>
                  <a:gd name="T1" fmla="*/ 12 h 12"/>
                  <a:gd name="T2" fmla="*/ 0 w 8"/>
                  <a:gd name="T3" fmla="*/ 3 h 12"/>
                  <a:gd name="T4" fmla="*/ 6 w 8"/>
                  <a:gd name="T5" fmla="*/ 0 h 12"/>
                  <a:gd name="T6" fmla="*/ 0 w 8"/>
                  <a:gd name="T7" fmla="*/ 12 h 12"/>
                </a:gdLst>
                <a:ahLst/>
                <a:cxnLst>
                  <a:cxn ang="0">
                    <a:pos x="T0" y="T1"/>
                  </a:cxn>
                  <a:cxn ang="0">
                    <a:pos x="T2" y="T3"/>
                  </a:cxn>
                  <a:cxn ang="0">
                    <a:pos x="T4" y="T5"/>
                  </a:cxn>
                  <a:cxn ang="0">
                    <a:pos x="T6" y="T7"/>
                  </a:cxn>
                </a:cxnLst>
                <a:rect l="0" t="0" r="r" b="b"/>
                <a:pathLst>
                  <a:path w="8" h="12">
                    <a:moveTo>
                      <a:pt x="0" y="12"/>
                    </a:moveTo>
                    <a:cubicBezTo>
                      <a:pt x="0" y="9"/>
                      <a:pt x="0" y="6"/>
                      <a:pt x="0" y="3"/>
                    </a:cubicBezTo>
                    <a:cubicBezTo>
                      <a:pt x="2" y="2"/>
                      <a:pt x="4" y="1"/>
                      <a:pt x="6" y="0"/>
                    </a:cubicBezTo>
                    <a:cubicBezTo>
                      <a:pt x="8" y="7"/>
                      <a:pt x="6" y="1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0" name="Freeform 592"/>
              <p:cNvSpPr>
                <a:spLocks/>
              </p:cNvSpPr>
              <p:nvPr userDrawn="1"/>
            </p:nvSpPr>
            <p:spPr bwMode="auto">
              <a:xfrm>
                <a:off x="1490" y="1578"/>
                <a:ext cx="74" cy="126"/>
              </a:xfrm>
              <a:custGeom>
                <a:avLst/>
                <a:gdLst>
                  <a:gd name="T0" fmla="*/ 2 w 31"/>
                  <a:gd name="T1" fmla="*/ 21 h 53"/>
                  <a:gd name="T2" fmla="*/ 28 w 31"/>
                  <a:gd name="T3" fmla="*/ 33 h 53"/>
                  <a:gd name="T4" fmla="*/ 2 w 31"/>
                  <a:gd name="T5" fmla="*/ 21 h 53"/>
                </a:gdLst>
                <a:ahLst/>
                <a:cxnLst>
                  <a:cxn ang="0">
                    <a:pos x="T0" y="T1"/>
                  </a:cxn>
                  <a:cxn ang="0">
                    <a:pos x="T2" y="T3"/>
                  </a:cxn>
                  <a:cxn ang="0">
                    <a:pos x="T4" y="T5"/>
                  </a:cxn>
                </a:cxnLst>
                <a:rect l="0" t="0" r="r" b="b"/>
                <a:pathLst>
                  <a:path w="31" h="53">
                    <a:moveTo>
                      <a:pt x="2" y="21"/>
                    </a:moveTo>
                    <a:cubicBezTo>
                      <a:pt x="10" y="0"/>
                      <a:pt x="31" y="13"/>
                      <a:pt x="28" y="33"/>
                    </a:cubicBezTo>
                    <a:cubicBezTo>
                      <a:pt x="19" y="53"/>
                      <a:pt x="0" y="41"/>
                      <a:pt x="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1" name="Freeform 593"/>
              <p:cNvSpPr>
                <a:spLocks/>
              </p:cNvSpPr>
              <p:nvPr userDrawn="1"/>
            </p:nvSpPr>
            <p:spPr bwMode="auto">
              <a:xfrm>
                <a:off x="1637" y="2026"/>
                <a:ext cx="57" cy="80"/>
              </a:xfrm>
              <a:custGeom>
                <a:avLst/>
                <a:gdLst>
                  <a:gd name="T0" fmla="*/ 21 w 24"/>
                  <a:gd name="T1" fmla="*/ 20 h 34"/>
                  <a:gd name="T2" fmla="*/ 4 w 24"/>
                  <a:gd name="T3" fmla="*/ 14 h 34"/>
                  <a:gd name="T4" fmla="*/ 21 w 24"/>
                  <a:gd name="T5" fmla="*/ 20 h 34"/>
                </a:gdLst>
                <a:ahLst/>
                <a:cxnLst>
                  <a:cxn ang="0">
                    <a:pos x="T0" y="T1"/>
                  </a:cxn>
                  <a:cxn ang="0">
                    <a:pos x="T2" y="T3"/>
                  </a:cxn>
                  <a:cxn ang="0">
                    <a:pos x="T4" y="T5"/>
                  </a:cxn>
                </a:cxnLst>
                <a:rect l="0" t="0" r="r" b="b"/>
                <a:pathLst>
                  <a:path w="24" h="34">
                    <a:moveTo>
                      <a:pt x="21" y="20"/>
                    </a:moveTo>
                    <a:cubicBezTo>
                      <a:pt x="12" y="34"/>
                      <a:pt x="0" y="30"/>
                      <a:pt x="4" y="14"/>
                    </a:cubicBezTo>
                    <a:cubicBezTo>
                      <a:pt x="12" y="0"/>
                      <a:pt x="24" y="4"/>
                      <a:pt x="2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2" name="Freeform 594"/>
              <p:cNvSpPr>
                <a:spLocks/>
              </p:cNvSpPr>
              <p:nvPr userDrawn="1"/>
            </p:nvSpPr>
            <p:spPr bwMode="auto">
              <a:xfrm>
                <a:off x="738" y="261"/>
                <a:ext cx="50" cy="101"/>
              </a:xfrm>
              <a:custGeom>
                <a:avLst/>
                <a:gdLst>
                  <a:gd name="T0" fmla="*/ 8 w 21"/>
                  <a:gd name="T1" fmla="*/ 36 h 43"/>
                  <a:gd name="T2" fmla="*/ 3 w 21"/>
                  <a:gd name="T3" fmla="*/ 6 h 43"/>
                  <a:gd name="T4" fmla="*/ 7 w 21"/>
                  <a:gd name="T5" fmla="*/ 0 h 43"/>
                  <a:gd name="T6" fmla="*/ 15 w 21"/>
                  <a:gd name="T7" fmla="*/ 41 h 43"/>
                  <a:gd name="T8" fmla="*/ 8 w 21"/>
                  <a:gd name="T9" fmla="*/ 36 h 43"/>
                </a:gdLst>
                <a:ahLst/>
                <a:cxnLst>
                  <a:cxn ang="0">
                    <a:pos x="T0" y="T1"/>
                  </a:cxn>
                  <a:cxn ang="0">
                    <a:pos x="T2" y="T3"/>
                  </a:cxn>
                  <a:cxn ang="0">
                    <a:pos x="T4" y="T5"/>
                  </a:cxn>
                  <a:cxn ang="0">
                    <a:pos x="T6" y="T7"/>
                  </a:cxn>
                  <a:cxn ang="0">
                    <a:pos x="T8" y="T9"/>
                  </a:cxn>
                </a:cxnLst>
                <a:rect l="0" t="0" r="r" b="b"/>
                <a:pathLst>
                  <a:path w="21" h="43">
                    <a:moveTo>
                      <a:pt x="8" y="36"/>
                    </a:moveTo>
                    <a:cubicBezTo>
                      <a:pt x="4" y="27"/>
                      <a:pt x="0" y="12"/>
                      <a:pt x="3" y="6"/>
                    </a:cubicBezTo>
                    <a:cubicBezTo>
                      <a:pt x="3" y="4"/>
                      <a:pt x="5" y="2"/>
                      <a:pt x="7" y="0"/>
                    </a:cubicBezTo>
                    <a:cubicBezTo>
                      <a:pt x="16" y="10"/>
                      <a:pt x="21" y="30"/>
                      <a:pt x="15" y="41"/>
                    </a:cubicBezTo>
                    <a:cubicBezTo>
                      <a:pt x="14" y="42"/>
                      <a:pt x="12" y="43"/>
                      <a:pt x="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3" name="Freeform 595"/>
              <p:cNvSpPr>
                <a:spLocks/>
              </p:cNvSpPr>
              <p:nvPr userDrawn="1"/>
            </p:nvSpPr>
            <p:spPr bwMode="auto">
              <a:xfrm>
                <a:off x="911" y="609"/>
                <a:ext cx="78" cy="134"/>
              </a:xfrm>
              <a:custGeom>
                <a:avLst/>
                <a:gdLst>
                  <a:gd name="T0" fmla="*/ 14 w 33"/>
                  <a:gd name="T1" fmla="*/ 48 h 57"/>
                  <a:gd name="T2" fmla="*/ 3 w 33"/>
                  <a:gd name="T3" fmla="*/ 18 h 57"/>
                  <a:gd name="T4" fmla="*/ 27 w 33"/>
                  <a:gd name="T5" fmla="*/ 56 h 57"/>
                  <a:gd name="T6" fmla="*/ 14 w 33"/>
                  <a:gd name="T7" fmla="*/ 48 h 57"/>
                </a:gdLst>
                <a:ahLst/>
                <a:cxnLst>
                  <a:cxn ang="0">
                    <a:pos x="T0" y="T1"/>
                  </a:cxn>
                  <a:cxn ang="0">
                    <a:pos x="T2" y="T3"/>
                  </a:cxn>
                  <a:cxn ang="0">
                    <a:pos x="T4" y="T5"/>
                  </a:cxn>
                  <a:cxn ang="0">
                    <a:pos x="T6" y="T7"/>
                  </a:cxn>
                </a:cxnLst>
                <a:rect l="0" t="0" r="r" b="b"/>
                <a:pathLst>
                  <a:path w="33" h="57">
                    <a:moveTo>
                      <a:pt x="14" y="48"/>
                    </a:moveTo>
                    <a:cubicBezTo>
                      <a:pt x="4" y="35"/>
                      <a:pt x="0" y="22"/>
                      <a:pt x="3" y="18"/>
                    </a:cubicBezTo>
                    <a:cubicBezTo>
                      <a:pt x="13" y="0"/>
                      <a:pt x="33" y="43"/>
                      <a:pt x="27" y="56"/>
                    </a:cubicBezTo>
                    <a:cubicBezTo>
                      <a:pt x="21" y="57"/>
                      <a:pt x="17" y="53"/>
                      <a:pt x="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4" name="Freeform 596"/>
              <p:cNvSpPr>
                <a:spLocks/>
              </p:cNvSpPr>
              <p:nvPr userDrawn="1"/>
            </p:nvSpPr>
            <p:spPr bwMode="auto">
              <a:xfrm>
                <a:off x="1687" y="2447"/>
                <a:ext cx="61" cy="64"/>
              </a:xfrm>
              <a:custGeom>
                <a:avLst/>
                <a:gdLst>
                  <a:gd name="T0" fmla="*/ 9 w 26"/>
                  <a:gd name="T1" fmla="*/ 24 h 27"/>
                  <a:gd name="T2" fmla="*/ 17 w 26"/>
                  <a:gd name="T3" fmla="*/ 21 h 27"/>
                  <a:gd name="T4" fmla="*/ 9 w 26"/>
                  <a:gd name="T5" fmla="*/ 24 h 27"/>
                </a:gdLst>
                <a:ahLst/>
                <a:cxnLst>
                  <a:cxn ang="0">
                    <a:pos x="T0" y="T1"/>
                  </a:cxn>
                  <a:cxn ang="0">
                    <a:pos x="T2" y="T3"/>
                  </a:cxn>
                  <a:cxn ang="0">
                    <a:pos x="T4" y="T5"/>
                  </a:cxn>
                </a:cxnLst>
                <a:rect l="0" t="0" r="r" b="b"/>
                <a:pathLst>
                  <a:path w="26" h="27">
                    <a:moveTo>
                      <a:pt x="9" y="24"/>
                    </a:moveTo>
                    <a:cubicBezTo>
                      <a:pt x="0" y="16"/>
                      <a:pt x="26" y="0"/>
                      <a:pt x="17" y="21"/>
                    </a:cubicBezTo>
                    <a:cubicBezTo>
                      <a:pt x="14" y="23"/>
                      <a:pt x="10" y="27"/>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5" name="Freeform 597"/>
              <p:cNvSpPr>
                <a:spLocks/>
              </p:cNvSpPr>
              <p:nvPr userDrawn="1"/>
            </p:nvSpPr>
            <p:spPr bwMode="auto">
              <a:xfrm>
                <a:off x="1725" y="2939"/>
                <a:ext cx="19" cy="28"/>
              </a:xfrm>
              <a:custGeom>
                <a:avLst/>
                <a:gdLst>
                  <a:gd name="T0" fmla="*/ 0 w 8"/>
                  <a:gd name="T1" fmla="*/ 12 h 12"/>
                  <a:gd name="T2" fmla="*/ 0 w 8"/>
                  <a:gd name="T3" fmla="*/ 3 h 12"/>
                  <a:gd name="T4" fmla="*/ 7 w 8"/>
                  <a:gd name="T5" fmla="*/ 0 h 12"/>
                  <a:gd name="T6" fmla="*/ 0 w 8"/>
                  <a:gd name="T7" fmla="*/ 12 h 12"/>
                </a:gdLst>
                <a:ahLst/>
                <a:cxnLst>
                  <a:cxn ang="0">
                    <a:pos x="T0" y="T1"/>
                  </a:cxn>
                  <a:cxn ang="0">
                    <a:pos x="T2" y="T3"/>
                  </a:cxn>
                  <a:cxn ang="0">
                    <a:pos x="T4" y="T5"/>
                  </a:cxn>
                  <a:cxn ang="0">
                    <a:pos x="T6" y="T7"/>
                  </a:cxn>
                </a:cxnLst>
                <a:rect l="0" t="0" r="r" b="b"/>
                <a:pathLst>
                  <a:path w="8" h="12">
                    <a:moveTo>
                      <a:pt x="0" y="12"/>
                    </a:moveTo>
                    <a:cubicBezTo>
                      <a:pt x="0" y="9"/>
                      <a:pt x="0" y="6"/>
                      <a:pt x="0" y="3"/>
                    </a:cubicBezTo>
                    <a:cubicBezTo>
                      <a:pt x="2" y="2"/>
                      <a:pt x="5" y="1"/>
                      <a:pt x="7" y="0"/>
                    </a:cubicBezTo>
                    <a:cubicBezTo>
                      <a:pt x="8" y="7"/>
                      <a:pt x="6" y="1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6" name="Freeform 598"/>
              <p:cNvSpPr>
                <a:spLocks/>
              </p:cNvSpPr>
              <p:nvPr userDrawn="1"/>
            </p:nvSpPr>
            <p:spPr bwMode="auto">
              <a:xfrm>
                <a:off x="1190" y="1025"/>
                <a:ext cx="80" cy="139"/>
              </a:xfrm>
              <a:custGeom>
                <a:avLst/>
                <a:gdLst>
                  <a:gd name="T0" fmla="*/ 0 w 34"/>
                  <a:gd name="T1" fmla="*/ 14 h 59"/>
                  <a:gd name="T2" fmla="*/ 14 w 34"/>
                  <a:gd name="T3" fmla="*/ 2 h 59"/>
                  <a:gd name="T4" fmla="*/ 34 w 34"/>
                  <a:gd name="T5" fmla="*/ 32 h 59"/>
                  <a:gd name="T6" fmla="*/ 0 w 34"/>
                  <a:gd name="T7" fmla="*/ 14 h 59"/>
                </a:gdLst>
                <a:ahLst/>
                <a:cxnLst>
                  <a:cxn ang="0">
                    <a:pos x="T0" y="T1"/>
                  </a:cxn>
                  <a:cxn ang="0">
                    <a:pos x="T2" y="T3"/>
                  </a:cxn>
                  <a:cxn ang="0">
                    <a:pos x="T4" y="T5"/>
                  </a:cxn>
                  <a:cxn ang="0">
                    <a:pos x="T6" y="T7"/>
                  </a:cxn>
                </a:cxnLst>
                <a:rect l="0" t="0" r="r" b="b"/>
                <a:pathLst>
                  <a:path w="34" h="59">
                    <a:moveTo>
                      <a:pt x="0" y="14"/>
                    </a:moveTo>
                    <a:cubicBezTo>
                      <a:pt x="1" y="7"/>
                      <a:pt x="8" y="0"/>
                      <a:pt x="14" y="2"/>
                    </a:cubicBezTo>
                    <a:cubicBezTo>
                      <a:pt x="22" y="6"/>
                      <a:pt x="34" y="23"/>
                      <a:pt x="34" y="32"/>
                    </a:cubicBezTo>
                    <a:cubicBezTo>
                      <a:pt x="24" y="59"/>
                      <a:pt x="2" y="3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7" name="Freeform 599"/>
              <p:cNvSpPr>
                <a:spLocks/>
              </p:cNvSpPr>
              <p:nvPr userDrawn="1"/>
            </p:nvSpPr>
            <p:spPr bwMode="auto">
              <a:xfrm>
                <a:off x="1744" y="3417"/>
                <a:ext cx="14" cy="21"/>
              </a:xfrm>
              <a:custGeom>
                <a:avLst/>
                <a:gdLst>
                  <a:gd name="T0" fmla="*/ 0 w 6"/>
                  <a:gd name="T1" fmla="*/ 8 h 9"/>
                  <a:gd name="T2" fmla="*/ 0 w 6"/>
                  <a:gd name="T3" fmla="*/ 3 h 9"/>
                  <a:gd name="T4" fmla="*/ 1 w 6"/>
                  <a:gd name="T5" fmla="*/ 1 h 9"/>
                  <a:gd name="T6" fmla="*/ 5 w 6"/>
                  <a:gd name="T7" fmla="*/ 0 h 9"/>
                  <a:gd name="T8" fmla="*/ 6 w 6"/>
                  <a:gd name="T9" fmla="*/ 1 h 9"/>
                  <a:gd name="T10" fmla="*/ 6 w 6"/>
                  <a:gd name="T11" fmla="*/ 6 h 9"/>
                  <a:gd name="T12" fmla="*/ 5 w 6"/>
                  <a:gd name="T13" fmla="*/ 8 h 9"/>
                  <a:gd name="T14" fmla="*/ 2 w 6"/>
                  <a:gd name="T15" fmla="*/ 9 h 9"/>
                  <a:gd name="T16" fmla="*/ 0 w 6"/>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0" y="8"/>
                    </a:moveTo>
                    <a:cubicBezTo>
                      <a:pt x="0" y="6"/>
                      <a:pt x="0" y="5"/>
                      <a:pt x="0" y="3"/>
                    </a:cubicBezTo>
                    <a:cubicBezTo>
                      <a:pt x="1" y="3"/>
                      <a:pt x="1" y="2"/>
                      <a:pt x="1" y="1"/>
                    </a:cubicBezTo>
                    <a:cubicBezTo>
                      <a:pt x="2" y="0"/>
                      <a:pt x="3" y="0"/>
                      <a:pt x="5" y="0"/>
                    </a:cubicBezTo>
                    <a:cubicBezTo>
                      <a:pt x="4" y="2"/>
                      <a:pt x="5" y="2"/>
                      <a:pt x="6" y="1"/>
                    </a:cubicBezTo>
                    <a:cubicBezTo>
                      <a:pt x="6" y="3"/>
                      <a:pt x="6" y="4"/>
                      <a:pt x="6" y="6"/>
                    </a:cubicBezTo>
                    <a:cubicBezTo>
                      <a:pt x="5" y="6"/>
                      <a:pt x="5" y="7"/>
                      <a:pt x="5" y="8"/>
                    </a:cubicBezTo>
                    <a:cubicBezTo>
                      <a:pt x="4" y="9"/>
                      <a:pt x="3" y="9"/>
                      <a:pt x="2" y="9"/>
                    </a:cubicBezTo>
                    <a:cubicBezTo>
                      <a:pt x="2" y="7"/>
                      <a:pt x="1"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8" name="Freeform 600"/>
              <p:cNvSpPr>
                <a:spLocks/>
              </p:cNvSpPr>
              <p:nvPr userDrawn="1"/>
            </p:nvSpPr>
            <p:spPr bwMode="auto">
              <a:xfrm>
                <a:off x="1434" y="1429"/>
                <a:ext cx="132" cy="123"/>
              </a:xfrm>
              <a:custGeom>
                <a:avLst/>
                <a:gdLst>
                  <a:gd name="T0" fmla="*/ 17 w 56"/>
                  <a:gd name="T1" fmla="*/ 41 h 52"/>
                  <a:gd name="T2" fmla="*/ 10 w 56"/>
                  <a:gd name="T3" fmla="*/ 30 h 52"/>
                  <a:gd name="T4" fmla="*/ 37 w 56"/>
                  <a:gd name="T5" fmla="*/ 39 h 52"/>
                  <a:gd name="T6" fmla="*/ 17 w 56"/>
                  <a:gd name="T7" fmla="*/ 41 h 52"/>
                </a:gdLst>
                <a:ahLst/>
                <a:cxnLst>
                  <a:cxn ang="0">
                    <a:pos x="T0" y="T1"/>
                  </a:cxn>
                  <a:cxn ang="0">
                    <a:pos x="T2" y="T3"/>
                  </a:cxn>
                  <a:cxn ang="0">
                    <a:pos x="T4" y="T5"/>
                  </a:cxn>
                  <a:cxn ang="0">
                    <a:pos x="T6" y="T7"/>
                  </a:cxn>
                </a:cxnLst>
                <a:rect l="0" t="0" r="r" b="b"/>
                <a:pathLst>
                  <a:path w="56" h="52">
                    <a:moveTo>
                      <a:pt x="17" y="41"/>
                    </a:moveTo>
                    <a:cubicBezTo>
                      <a:pt x="13" y="37"/>
                      <a:pt x="11" y="33"/>
                      <a:pt x="10" y="30"/>
                    </a:cubicBezTo>
                    <a:cubicBezTo>
                      <a:pt x="0" y="0"/>
                      <a:pt x="56" y="9"/>
                      <a:pt x="37" y="39"/>
                    </a:cubicBezTo>
                    <a:cubicBezTo>
                      <a:pt x="29" y="52"/>
                      <a:pt x="24" y="47"/>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9" name="Freeform 601"/>
              <p:cNvSpPr>
                <a:spLocks/>
              </p:cNvSpPr>
              <p:nvPr userDrawn="1"/>
            </p:nvSpPr>
            <p:spPr bwMode="auto">
              <a:xfrm>
                <a:off x="1635" y="1843"/>
                <a:ext cx="68" cy="131"/>
              </a:xfrm>
              <a:custGeom>
                <a:avLst/>
                <a:gdLst>
                  <a:gd name="T0" fmla="*/ 8 w 29"/>
                  <a:gd name="T1" fmla="*/ 38 h 55"/>
                  <a:gd name="T2" fmla="*/ 10 w 29"/>
                  <a:gd name="T3" fmla="*/ 17 h 55"/>
                  <a:gd name="T4" fmla="*/ 8 w 29"/>
                  <a:gd name="T5" fmla="*/ 38 h 55"/>
                </a:gdLst>
                <a:ahLst/>
                <a:cxnLst>
                  <a:cxn ang="0">
                    <a:pos x="T0" y="T1"/>
                  </a:cxn>
                  <a:cxn ang="0">
                    <a:pos x="T2" y="T3"/>
                  </a:cxn>
                  <a:cxn ang="0">
                    <a:pos x="T4" y="T5"/>
                  </a:cxn>
                </a:cxnLst>
                <a:rect l="0" t="0" r="r" b="b"/>
                <a:pathLst>
                  <a:path w="29" h="55">
                    <a:moveTo>
                      <a:pt x="8" y="38"/>
                    </a:moveTo>
                    <a:cubicBezTo>
                      <a:pt x="5" y="36"/>
                      <a:pt x="0" y="26"/>
                      <a:pt x="10" y="17"/>
                    </a:cubicBezTo>
                    <a:cubicBezTo>
                      <a:pt x="29" y="0"/>
                      <a:pt x="25" y="55"/>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0" name="Freeform 602"/>
              <p:cNvSpPr>
                <a:spLocks/>
              </p:cNvSpPr>
              <p:nvPr userDrawn="1"/>
            </p:nvSpPr>
            <p:spPr bwMode="auto">
              <a:xfrm>
                <a:off x="717" y="93"/>
                <a:ext cx="57" cy="137"/>
              </a:xfrm>
              <a:custGeom>
                <a:avLst/>
                <a:gdLst>
                  <a:gd name="T0" fmla="*/ 6 w 24"/>
                  <a:gd name="T1" fmla="*/ 50 h 58"/>
                  <a:gd name="T2" fmla="*/ 2 w 24"/>
                  <a:gd name="T3" fmla="*/ 21 h 58"/>
                  <a:gd name="T4" fmla="*/ 13 w 24"/>
                  <a:gd name="T5" fmla="*/ 55 h 58"/>
                  <a:gd name="T6" fmla="*/ 6 w 24"/>
                  <a:gd name="T7" fmla="*/ 50 h 58"/>
                </a:gdLst>
                <a:ahLst/>
                <a:cxnLst>
                  <a:cxn ang="0">
                    <a:pos x="T0" y="T1"/>
                  </a:cxn>
                  <a:cxn ang="0">
                    <a:pos x="T2" y="T3"/>
                  </a:cxn>
                  <a:cxn ang="0">
                    <a:pos x="T4" y="T5"/>
                  </a:cxn>
                  <a:cxn ang="0">
                    <a:pos x="T6" y="T7"/>
                  </a:cxn>
                </a:cxnLst>
                <a:rect l="0" t="0" r="r" b="b"/>
                <a:pathLst>
                  <a:path w="24" h="58">
                    <a:moveTo>
                      <a:pt x="6" y="50"/>
                    </a:moveTo>
                    <a:cubicBezTo>
                      <a:pt x="2" y="41"/>
                      <a:pt x="0" y="28"/>
                      <a:pt x="2" y="21"/>
                    </a:cubicBezTo>
                    <a:cubicBezTo>
                      <a:pt x="9" y="0"/>
                      <a:pt x="24" y="45"/>
                      <a:pt x="13" y="55"/>
                    </a:cubicBezTo>
                    <a:cubicBezTo>
                      <a:pt x="12" y="57"/>
                      <a:pt x="10" y="58"/>
                      <a:pt x="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1" name="Freeform 603"/>
              <p:cNvSpPr>
                <a:spLocks/>
              </p:cNvSpPr>
              <p:nvPr userDrawn="1"/>
            </p:nvSpPr>
            <p:spPr bwMode="auto">
              <a:xfrm>
                <a:off x="1689" y="2265"/>
                <a:ext cx="102" cy="99"/>
              </a:xfrm>
              <a:custGeom>
                <a:avLst/>
                <a:gdLst>
                  <a:gd name="T0" fmla="*/ 26 w 43"/>
                  <a:gd name="T1" fmla="*/ 35 h 42"/>
                  <a:gd name="T2" fmla="*/ 26 w 43"/>
                  <a:gd name="T3" fmla="*/ 35 h 42"/>
                </a:gdLst>
                <a:ahLst/>
                <a:cxnLst>
                  <a:cxn ang="0">
                    <a:pos x="T0" y="T1"/>
                  </a:cxn>
                  <a:cxn ang="0">
                    <a:pos x="T2" y="T3"/>
                  </a:cxn>
                </a:cxnLst>
                <a:rect l="0" t="0" r="r" b="b"/>
                <a:pathLst>
                  <a:path w="43" h="42">
                    <a:moveTo>
                      <a:pt x="26" y="35"/>
                    </a:moveTo>
                    <a:cubicBezTo>
                      <a:pt x="0" y="42"/>
                      <a:pt x="43" y="0"/>
                      <a:pt x="2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2" name="Freeform 604"/>
              <p:cNvSpPr>
                <a:spLocks/>
              </p:cNvSpPr>
              <p:nvPr userDrawn="1"/>
            </p:nvSpPr>
            <p:spPr bwMode="auto">
              <a:xfrm>
                <a:off x="1117" y="871"/>
                <a:ext cx="101" cy="128"/>
              </a:xfrm>
              <a:custGeom>
                <a:avLst/>
                <a:gdLst>
                  <a:gd name="T0" fmla="*/ 15 w 43"/>
                  <a:gd name="T1" fmla="*/ 45 h 54"/>
                  <a:gd name="T2" fmla="*/ 5 w 43"/>
                  <a:gd name="T3" fmla="*/ 13 h 54"/>
                  <a:gd name="T4" fmla="*/ 35 w 43"/>
                  <a:gd name="T5" fmla="*/ 48 h 54"/>
                  <a:gd name="T6" fmla="*/ 15 w 43"/>
                  <a:gd name="T7" fmla="*/ 45 h 54"/>
                </a:gdLst>
                <a:ahLst/>
                <a:cxnLst>
                  <a:cxn ang="0">
                    <a:pos x="T0" y="T1"/>
                  </a:cxn>
                  <a:cxn ang="0">
                    <a:pos x="T2" y="T3"/>
                  </a:cxn>
                  <a:cxn ang="0">
                    <a:pos x="T4" y="T5"/>
                  </a:cxn>
                  <a:cxn ang="0">
                    <a:pos x="T6" y="T7"/>
                  </a:cxn>
                </a:cxnLst>
                <a:rect l="0" t="0" r="r" b="b"/>
                <a:pathLst>
                  <a:path w="43" h="54">
                    <a:moveTo>
                      <a:pt x="15" y="45"/>
                    </a:moveTo>
                    <a:cubicBezTo>
                      <a:pt x="1" y="32"/>
                      <a:pt x="0" y="18"/>
                      <a:pt x="5" y="13"/>
                    </a:cubicBezTo>
                    <a:cubicBezTo>
                      <a:pt x="19" y="0"/>
                      <a:pt x="43" y="34"/>
                      <a:pt x="35" y="48"/>
                    </a:cubicBezTo>
                    <a:cubicBezTo>
                      <a:pt x="31" y="54"/>
                      <a:pt x="24" y="54"/>
                      <a:pt x="1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3" name="Freeform 605"/>
              <p:cNvSpPr>
                <a:spLocks/>
              </p:cNvSpPr>
              <p:nvPr userDrawn="1"/>
            </p:nvSpPr>
            <p:spPr bwMode="auto">
              <a:xfrm>
                <a:off x="852" y="478"/>
                <a:ext cx="80" cy="128"/>
              </a:xfrm>
              <a:custGeom>
                <a:avLst/>
                <a:gdLst>
                  <a:gd name="T0" fmla="*/ 14 w 34"/>
                  <a:gd name="T1" fmla="*/ 47 h 54"/>
                  <a:gd name="T2" fmla="*/ 2 w 34"/>
                  <a:gd name="T3" fmla="*/ 17 h 54"/>
                  <a:gd name="T4" fmla="*/ 25 w 34"/>
                  <a:gd name="T5" fmla="*/ 51 h 54"/>
                  <a:gd name="T6" fmla="*/ 14 w 34"/>
                  <a:gd name="T7" fmla="*/ 47 h 54"/>
                </a:gdLst>
                <a:ahLst/>
                <a:cxnLst>
                  <a:cxn ang="0">
                    <a:pos x="T0" y="T1"/>
                  </a:cxn>
                  <a:cxn ang="0">
                    <a:pos x="T2" y="T3"/>
                  </a:cxn>
                  <a:cxn ang="0">
                    <a:pos x="T4" y="T5"/>
                  </a:cxn>
                  <a:cxn ang="0">
                    <a:pos x="T6" y="T7"/>
                  </a:cxn>
                </a:cxnLst>
                <a:rect l="0" t="0" r="r" b="b"/>
                <a:pathLst>
                  <a:path w="34" h="54">
                    <a:moveTo>
                      <a:pt x="14" y="47"/>
                    </a:moveTo>
                    <a:cubicBezTo>
                      <a:pt x="6" y="38"/>
                      <a:pt x="0" y="23"/>
                      <a:pt x="2" y="17"/>
                    </a:cubicBezTo>
                    <a:cubicBezTo>
                      <a:pt x="9" y="0"/>
                      <a:pt x="34" y="41"/>
                      <a:pt x="25" y="51"/>
                    </a:cubicBezTo>
                    <a:cubicBezTo>
                      <a:pt x="24" y="53"/>
                      <a:pt x="21" y="54"/>
                      <a:pt x="14"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4" name="Freeform 606"/>
              <p:cNvSpPr>
                <a:spLocks/>
              </p:cNvSpPr>
              <p:nvPr userDrawn="1"/>
            </p:nvSpPr>
            <p:spPr bwMode="auto">
              <a:xfrm>
                <a:off x="1758" y="2773"/>
                <a:ext cx="19" cy="31"/>
              </a:xfrm>
              <a:custGeom>
                <a:avLst/>
                <a:gdLst>
                  <a:gd name="T0" fmla="*/ 0 w 8"/>
                  <a:gd name="T1" fmla="*/ 13 h 13"/>
                  <a:gd name="T2" fmla="*/ 0 w 8"/>
                  <a:gd name="T3" fmla="*/ 4 h 13"/>
                  <a:gd name="T4" fmla="*/ 6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cubicBezTo>
                      <a:pt x="0" y="10"/>
                      <a:pt x="0" y="7"/>
                      <a:pt x="0" y="4"/>
                    </a:cubicBezTo>
                    <a:cubicBezTo>
                      <a:pt x="2" y="2"/>
                      <a:pt x="4" y="1"/>
                      <a:pt x="6" y="0"/>
                    </a:cubicBezTo>
                    <a:cubicBezTo>
                      <a:pt x="8" y="7"/>
                      <a:pt x="6" y="11"/>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4" name="Group 808"/>
            <p:cNvGrpSpPr>
              <a:grpSpLocks/>
            </p:cNvGrpSpPr>
            <p:nvPr userDrawn="1"/>
          </p:nvGrpSpPr>
          <p:grpSpPr bwMode="auto">
            <a:xfrm>
              <a:off x="700" y="19"/>
              <a:ext cx="2144" cy="3268"/>
              <a:chOff x="700" y="19"/>
              <a:chExt cx="2144" cy="3268"/>
            </a:xfrm>
            <a:grpFill/>
          </p:grpSpPr>
          <p:sp>
            <p:nvSpPr>
              <p:cNvPr id="1795" name="Freeform 608"/>
              <p:cNvSpPr>
                <a:spLocks/>
              </p:cNvSpPr>
              <p:nvPr userDrawn="1"/>
            </p:nvSpPr>
            <p:spPr bwMode="auto">
              <a:xfrm>
                <a:off x="1405" y="1252"/>
                <a:ext cx="107" cy="149"/>
              </a:xfrm>
              <a:custGeom>
                <a:avLst/>
                <a:gdLst>
                  <a:gd name="T0" fmla="*/ 9 w 45"/>
                  <a:gd name="T1" fmla="*/ 51 h 63"/>
                  <a:gd name="T2" fmla="*/ 1 w 45"/>
                  <a:gd name="T3" fmla="*/ 28 h 63"/>
                  <a:gd name="T4" fmla="*/ 30 w 45"/>
                  <a:gd name="T5" fmla="*/ 55 h 63"/>
                  <a:gd name="T6" fmla="*/ 9 w 45"/>
                  <a:gd name="T7" fmla="*/ 51 h 63"/>
                </a:gdLst>
                <a:ahLst/>
                <a:cxnLst>
                  <a:cxn ang="0">
                    <a:pos x="T0" y="T1"/>
                  </a:cxn>
                  <a:cxn ang="0">
                    <a:pos x="T2" y="T3"/>
                  </a:cxn>
                  <a:cxn ang="0">
                    <a:pos x="T4" y="T5"/>
                  </a:cxn>
                  <a:cxn ang="0">
                    <a:pos x="T6" y="T7"/>
                  </a:cxn>
                </a:cxnLst>
                <a:rect l="0" t="0" r="r" b="b"/>
                <a:pathLst>
                  <a:path w="45" h="63">
                    <a:moveTo>
                      <a:pt x="9" y="51"/>
                    </a:moveTo>
                    <a:cubicBezTo>
                      <a:pt x="2" y="43"/>
                      <a:pt x="0" y="33"/>
                      <a:pt x="1" y="28"/>
                    </a:cubicBezTo>
                    <a:cubicBezTo>
                      <a:pt x="9" y="0"/>
                      <a:pt x="45" y="37"/>
                      <a:pt x="30" y="55"/>
                    </a:cubicBezTo>
                    <a:cubicBezTo>
                      <a:pt x="26" y="59"/>
                      <a:pt x="21" y="63"/>
                      <a:pt x="9"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6" name="Freeform 609"/>
              <p:cNvSpPr>
                <a:spLocks/>
              </p:cNvSpPr>
              <p:nvPr userDrawn="1"/>
            </p:nvSpPr>
            <p:spPr bwMode="auto">
              <a:xfrm>
                <a:off x="1772" y="3263"/>
                <a:ext cx="14" cy="24"/>
              </a:xfrm>
              <a:custGeom>
                <a:avLst/>
                <a:gdLst>
                  <a:gd name="T0" fmla="*/ 0 w 6"/>
                  <a:gd name="T1" fmla="*/ 9 h 10"/>
                  <a:gd name="T2" fmla="*/ 0 w 6"/>
                  <a:gd name="T3" fmla="*/ 4 h 10"/>
                  <a:gd name="T4" fmla="*/ 1 w 6"/>
                  <a:gd name="T5" fmla="*/ 1 h 10"/>
                  <a:gd name="T6" fmla="*/ 5 w 6"/>
                  <a:gd name="T7" fmla="*/ 0 h 10"/>
                  <a:gd name="T8" fmla="*/ 6 w 6"/>
                  <a:gd name="T9" fmla="*/ 2 h 10"/>
                  <a:gd name="T10" fmla="*/ 6 w 6"/>
                  <a:gd name="T11" fmla="*/ 6 h 10"/>
                  <a:gd name="T12" fmla="*/ 5 w 6"/>
                  <a:gd name="T13" fmla="*/ 9 h 10"/>
                  <a:gd name="T14" fmla="*/ 2 w 6"/>
                  <a:gd name="T15" fmla="*/ 10 h 10"/>
                  <a:gd name="T16" fmla="*/ 0 w 6"/>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0" y="9"/>
                    </a:moveTo>
                    <a:cubicBezTo>
                      <a:pt x="0" y="7"/>
                      <a:pt x="0" y="6"/>
                      <a:pt x="0" y="4"/>
                    </a:cubicBezTo>
                    <a:cubicBezTo>
                      <a:pt x="1" y="4"/>
                      <a:pt x="1" y="3"/>
                      <a:pt x="1" y="1"/>
                    </a:cubicBezTo>
                    <a:cubicBezTo>
                      <a:pt x="2" y="1"/>
                      <a:pt x="4" y="0"/>
                      <a:pt x="5" y="0"/>
                    </a:cubicBezTo>
                    <a:cubicBezTo>
                      <a:pt x="4" y="2"/>
                      <a:pt x="5" y="2"/>
                      <a:pt x="6" y="2"/>
                    </a:cubicBezTo>
                    <a:cubicBezTo>
                      <a:pt x="6" y="3"/>
                      <a:pt x="6" y="5"/>
                      <a:pt x="6" y="6"/>
                    </a:cubicBezTo>
                    <a:cubicBezTo>
                      <a:pt x="5" y="6"/>
                      <a:pt x="5" y="8"/>
                      <a:pt x="5" y="9"/>
                    </a:cubicBezTo>
                    <a:cubicBezTo>
                      <a:pt x="4" y="9"/>
                      <a:pt x="3" y="10"/>
                      <a:pt x="2" y="10"/>
                    </a:cubicBezTo>
                    <a:cubicBezTo>
                      <a:pt x="2" y="8"/>
                      <a:pt x="1" y="8"/>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7" name="Freeform 610"/>
              <p:cNvSpPr>
                <a:spLocks/>
              </p:cNvSpPr>
              <p:nvPr userDrawn="1"/>
            </p:nvSpPr>
            <p:spPr bwMode="auto">
              <a:xfrm>
                <a:off x="1628" y="1666"/>
                <a:ext cx="80" cy="173"/>
              </a:xfrm>
              <a:custGeom>
                <a:avLst/>
                <a:gdLst>
                  <a:gd name="T0" fmla="*/ 6 w 34"/>
                  <a:gd name="T1" fmla="*/ 49 h 73"/>
                  <a:gd name="T2" fmla="*/ 8 w 34"/>
                  <a:gd name="T3" fmla="*/ 25 h 73"/>
                  <a:gd name="T4" fmla="*/ 6 w 34"/>
                  <a:gd name="T5" fmla="*/ 49 h 73"/>
                </a:gdLst>
                <a:ahLst/>
                <a:cxnLst>
                  <a:cxn ang="0">
                    <a:pos x="T0" y="T1"/>
                  </a:cxn>
                  <a:cxn ang="0">
                    <a:pos x="T2" y="T3"/>
                  </a:cxn>
                  <a:cxn ang="0">
                    <a:pos x="T4" y="T5"/>
                  </a:cxn>
                </a:cxnLst>
                <a:rect l="0" t="0" r="r" b="b"/>
                <a:pathLst>
                  <a:path w="34" h="73">
                    <a:moveTo>
                      <a:pt x="6" y="49"/>
                    </a:moveTo>
                    <a:cubicBezTo>
                      <a:pt x="0" y="43"/>
                      <a:pt x="0" y="33"/>
                      <a:pt x="8" y="25"/>
                    </a:cubicBezTo>
                    <a:cubicBezTo>
                      <a:pt x="34" y="0"/>
                      <a:pt x="28" y="73"/>
                      <a:pt x="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8" name="Freeform 611"/>
              <p:cNvSpPr>
                <a:spLocks/>
              </p:cNvSpPr>
              <p:nvPr userDrawn="1"/>
            </p:nvSpPr>
            <p:spPr bwMode="auto">
              <a:xfrm>
                <a:off x="800" y="348"/>
                <a:ext cx="66" cy="166"/>
              </a:xfrm>
              <a:custGeom>
                <a:avLst/>
                <a:gdLst>
                  <a:gd name="T0" fmla="*/ 10 w 28"/>
                  <a:gd name="T1" fmla="*/ 42 h 70"/>
                  <a:gd name="T2" fmla="*/ 17 w 28"/>
                  <a:gd name="T3" fmla="*/ 14 h 70"/>
                  <a:gd name="T4" fmla="*/ 10 w 28"/>
                  <a:gd name="T5" fmla="*/ 42 h 70"/>
                </a:gdLst>
                <a:ahLst/>
                <a:cxnLst>
                  <a:cxn ang="0">
                    <a:pos x="T0" y="T1"/>
                  </a:cxn>
                  <a:cxn ang="0">
                    <a:pos x="T2" y="T3"/>
                  </a:cxn>
                  <a:cxn ang="0">
                    <a:pos x="T4" y="T5"/>
                  </a:cxn>
                </a:cxnLst>
                <a:rect l="0" t="0" r="r" b="b"/>
                <a:pathLst>
                  <a:path w="28" h="70">
                    <a:moveTo>
                      <a:pt x="10" y="42"/>
                    </a:moveTo>
                    <a:cubicBezTo>
                      <a:pt x="0" y="23"/>
                      <a:pt x="6" y="0"/>
                      <a:pt x="17" y="14"/>
                    </a:cubicBezTo>
                    <a:cubicBezTo>
                      <a:pt x="28" y="28"/>
                      <a:pt x="25" y="70"/>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9" name="Freeform 612"/>
              <p:cNvSpPr>
                <a:spLocks/>
              </p:cNvSpPr>
              <p:nvPr userDrawn="1"/>
            </p:nvSpPr>
            <p:spPr bwMode="auto">
              <a:xfrm>
                <a:off x="700" y="19"/>
                <a:ext cx="45" cy="83"/>
              </a:xfrm>
              <a:custGeom>
                <a:avLst/>
                <a:gdLst>
                  <a:gd name="T0" fmla="*/ 1 w 19"/>
                  <a:gd name="T1" fmla="*/ 0 h 35"/>
                  <a:gd name="T2" fmla="*/ 4 w 19"/>
                  <a:gd name="T3" fmla="*/ 23 h 35"/>
                  <a:gd name="T4" fmla="*/ 14 w 19"/>
                  <a:gd name="T5" fmla="*/ 31 h 35"/>
                  <a:gd name="T6" fmla="*/ 15 w 19"/>
                  <a:gd name="T7" fmla="*/ 0 h 35"/>
                  <a:gd name="T8" fmla="*/ 1 w 19"/>
                  <a:gd name="T9" fmla="*/ 0 h 35"/>
                </a:gdLst>
                <a:ahLst/>
                <a:cxnLst>
                  <a:cxn ang="0">
                    <a:pos x="T0" y="T1"/>
                  </a:cxn>
                  <a:cxn ang="0">
                    <a:pos x="T2" y="T3"/>
                  </a:cxn>
                  <a:cxn ang="0">
                    <a:pos x="T4" y="T5"/>
                  </a:cxn>
                  <a:cxn ang="0">
                    <a:pos x="T6" y="T7"/>
                  </a:cxn>
                  <a:cxn ang="0">
                    <a:pos x="T8" y="T9"/>
                  </a:cxn>
                </a:cxnLst>
                <a:rect l="0" t="0" r="r" b="b"/>
                <a:pathLst>
                  <a:path w="19" h="35">
                    <a:moveTo>
                      <a:pt x="1" y="0"/>
                    </a:moveTo>
                    <a:cubicBezTo>
                      <a:pt x="0" y="6"/>
                      <a:pt x="0" y="14"/>
                      <a:pt x="4" y="23"/>
                    </a:cubicBezTo>
                    <a:cubicBezTo>
                      <a:pt x="7" y="33"/>
                      <a:pt x="11" y="35"/>
                      <a:pt x="14" y="31"/>
                    </a:cubicBezTo>
                    <a:cubicBezTo>
                      <a:pt x="19" y="25"/>
                      <a:pt x="18" y="10"/>
                      <a:pt x="15" y="0"/>
                    </a:cubicBezTo>
                    <a:cubicBezTo>
                      <a:pt x="10" y="0"/>
                      <a:pt x="6"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0" name="Freeform 613"/>
              <p:cNvSpPr>
                <a:spLocks/>
              </p:cNvSpPr>
              <p:nvPr userDrawn="1"/>
            </p:nvSpPr>
            <p:spPr bwMode="auto">
              <a:xfrm>
                <a:off x="1739" y="2153"/>
                <a:ext cx="47" cy="67"/>
              </a:xfrm>
              <a:custGeom>
                <a:avLst/>
                <a:gdLst>
                  <a:gd name="T0" fmla="*/ 6 w 20"/>
                  <a:gd name="T1" fmla="*/ 8 h 28"/>
                  <a:gd name="T2" fmla="*/ 17 w 20"/>
                  <a:gd name="T3" fmla="*/ 0 h 28"/>
                  <a:gd name="T4" fmla="*/ 20 w 20"/>
                  <a:gd name="T5" fmla="*/ 13 h 28"/>
                  <a:gd name="T6" fmla="*/ 6 w 20"/>
                  <a:gd name="T7" fmla="*/ 8 h 28"/>
                </a:gdLst>
                <a:ahLst/>
                <a:cxnLst>
                  <a:cxn ang="0">
                    <a:pos x="T0" y="T1"/>
                  </a:cxn>
                  <a:cxn ang="0">
                    <a:pos x="T2" y="T3"/>
                  </a:cxn>
                  <a:cxn ang="0">
                    <a:pos x="T4" y="T5"/>
                  </a:cxn>
                  <a:cxn ang="0">
                    <a:pos x="T6" y="T7"/>
                  </a:cxn>
                </a:cxnLst>
                <a:rect l="0" t="0" r="r" b="b"/>
                <a:pathLst>
                  <a:path w="20" h="28">
                    <a:moveTo>
                      <a:pt x="6" y="8"/>
                    </a:moveTo>
                    <a:cubicBezTo>
                      <a:pt x="10" y="5"/>
                      <a:pt x="13" y="3"/>
                      <a:pt x="17" y="0"/>
                    </a:cubicBezTo>
                    <a:cubicBezTo>
                      <a:pt x="20" y="1"/>
                      <a:pt x="20" y="8"/>
                      <a:pt x="20" y="13"/>
                    </a:cubicBezTo>
                    <a:cubicBezTo>
                      <a:pt x="13" y="28"/>
                      <a:pt x="0" y="23"/>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1" name="Freeform 614"/>
              <p:cNvSpPr>
                <a:spLocks/>
              </p:cNvSpPr>
              <p:nvPr userDrawn="1"/>
            </p:nvSpPr>
            <p:spPr bwMode="auto">
              <a:xfrm>
                <a:off x="1046" y="724"/>
                <a:ext cx="116" cy="135"/>
              </a:xfrm>
              <a:custGeom>
                <a:avLst/>
                <a:gdLst>
                  <a:gd name="T0" fmla="*/ 18 w 49"/>
                  <a:gd name="T1" fmla="*/ 50 h 57"/>
                  <a:gd name="T2" fmla="*/ 3 w 49"/>
                  <a:gd name="T3" fmla="*/ 19 h 57"/>
                  <a:gd name="T4" fmla="*/ 33 w 49"/>
                  <a:gd name="T5" fmla="*/ 54 h 57"/>
                  <a:gd name="T6" fmla="*/ 18 w 49"/>
                  <a:gd name="T7" fmla="*/ 50 h 57"/>
                </a:gdLst>
                <a:ahLst/>
                <a:cxnLst>
                  <a:cxn ang="0">
                    <a:pos x="T0" y="T1"/>
                  </a:cxn>
                  <a:cxn ang="0">
                    <a:pos x="T2" y="T3"/>
                  </a:cxn>
                  <a:cxn ang="0">
                    <a:pos x="T4" y="T5"/>
                  </a:cxn>
                  <a:cxn ang="0">
                    <a:pos x="T6" y="T7"/>
                  </a:cxn>
                </a:cxnLst>
                <a:rect l="0" t="0" r="r" b="b"/>
                <a:pathLst>
                  <a:path w="49" h="57">
                    <a:moveTo>
                      <a:pt x="18" y="50"/>
                    </a:moveTo>
                    <a:cubicBezTo>
                      <a:pt x="8" y="41"/>
                      <a:pt x="0" y="26"/>
                      <a:pt x="3" y="19"/>
                    </a:cubicBezTo>
                    <a:cubicBezTo>
                      <a:pt x="12" y="0"/>
                      <a:pt x="49" y="40"/>
                      <a:pt x="33" y="54"/>
                    </a:cubicBezTo>
                    <a:cubicBezTo>
                      <a:pt x="31" y="55"/>
                      <a:pt x="27" y="57"/>
                      <a:pt x="1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2" name="Freeform 615"/>
              <p:cNvSpPr>
                <a:spLocks/>
              </p:cNvSpPr>
              <p:nvPr userDrawn="1"/>
            </p:nvSpPr>
            <p:spPr bwMode="auto">
              <a:xfrm>
                <a:off x="1789" y="2605"/>
                <a:ext cx="21" cy="31"/>
              </a:xfrm>
              <a:custGeom>
                <a:avLst/>
                <a:gdLst>
                  <a:gd name="T0" fmla="*/ 1 w 9"/>
                  <a:gd name="T1" fmla="*/ 13 h 13"/>
                  <a:gd name="T2" fmla="*/ 0 w 9"/>
                  <a:gd name="T3" fmla="*/ 4 h 13"/>
                  <a:gd name="T4" fmla="*/ 7 w 9"/>
                  <a:gd name="T5" fmla="*/ 0 h 13"/>
                  <a:gd name="T6" fmla="*/ 1 w 9"/>
                  <a:gd name="T7" fmla="*/ 13 h 13"/>
                </a:gdLst>
                <a:ahLst/>
                <a:cxnLst>
                  <a:cxn ang="0">
                    <a:pos x="T0" y="T1"/>
                  </a:cxn>
                  <a:cxn ang="0">
                    <a:pos x="T2" y="T3"/>
                  </a:cxn>
                  <a:cxn ang="0">
                    <a:pos x="T4" y="T5"/>
                  </a:cxn>
                  <a:cxn ang="0">
                    <a:pos x="T6" y="T7"/>
                  </a:cxn>
                </a:cxnLst>
                <a:rect l="0" t="0" r="r" b="b"/>
                <a:pathLst>
                  <a:path w="9" h="13">
                    <a:moveTo>
                      <a:pt x="1" y="13"/>
                    </a:moveTo>
                    <a:cubicBezTo>
                      <a:pt x="0" y="10"/>
                      <a:pt x="0" y="7"/>
                      <a:pt x="0" y="4"/>
                    </a:cubicBezTo>
                    <a:cubicBezTo>
                      <a:pt x="3" y="3"/>
                      <a:pt x="5" y="1"/>
                      <a:pt x="7" y="0"/>
                    </a:cubicBezTo>
                    <a:cubicBezTo>
                      <a:pt x="9" y="7"/>
                      <a:pt x="6" y="12"/>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3" name="Freeform 616"/>
              <p:cNvSpPr>
                <a:spLocks/>
              </p:cNvSpPr>
              <p:nvPr userDrawn="1"/>
            </p:nvSpPr>
            <p:spPr bwMode="auto">
              <a:xfrm>
                <a:off x="1351" y="1143"/>
                <a:ext cx="90" cy="140"/>
              </a:xfrm>
              <a:custGeom>
                <a:avLst/>
                <a:gdLst>
                  <a:gd name="T0" fmla="*/ 0 w 38"/>
                  <a:gd name="T1" fmla="*/ 14 h 59"/>
                  <a:gd name="T2" fmla="*/ 18 w 38"/>
                  <a:gd name="T3" fmla="*/ 1 h 59"/>
                  <a:gd name="T4" fmla="*/ 37 w 38"/>
                  <a:gd name="T5" fmla="*/ 31 h 59"/>
                  <a:gd name="T6" fmla="*/ 0 w 38"/>
                  <a:gd name="T7" fmla="*/ 14 h 59"/>
                </a:gdLst>
                <a:ahLst/>
                <a:cxnLst>
                  <a:cxn ang="0">
                    <a:pos x="T0" y="T1"/>
                  </a:cxn>
                  <a:cxn ang="0">
                    <a:pos x="T2" y="T3"/>
                  </a:cxn>
                  <a:cxn ang="0">
                    <a:pos x="T4" y="T5"/>
                  </a:cxn>
                  <a:cxn ang="0">
                    <a:pos x="T6" y="T7"/>
                  </a:cxn>
                </a:cxnLst>
                <a:rect l="0" t="0" r="r" b="b"/>
                <a:pathLst>
                  <a:path w="38" h="59">
                    <a:moveTo>
                      <a:pt x="0" y="14"/>
                    </a:moveTo>
                    <a:cubicBezTo>
                      <a:pt x="2" y="6"/>
                      <a:pt x="11" y="0"/>
                      <a:pt x="18" y="1"/>
                    </a:cubicBezTo>
                    <a:cubicBezTo>
                      <a:pt x="26" y="5"/>
                      <a:pt x="38" y="23"/>
                      <a:pt x="37" y="31"/>
                    </a:cubicBezTo>
                    <a:cubicBezTo>
                      <a:pt x="27" y="59"/>
                      <a:pt x="1" y="31"/>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4" name="Freeform 617"/>
              <p:cNvSpPr>
                <a:spLocks/>
              </p:cNvSpPr>
              <p:nvPr userDrawn="1"/>
            </p:nvSpPr>
            <p:spPr bwMode="auto">
              <a:xfrm>
                <a:off x="1803" y="3102"/>
                <a:ext cx="14" cy="26"/>
              </a:xfrm>
              <a:custGeom>
                <a:avLst/>
                <a:gdLst>
                  <a:gd name="T0" fmla="*/ 0 w 6"/>
                  <a:gd name="T1" fmla="*/ 9 h 11"/>
                  <a:gd name="T2" fmla="*/ 0 w 6"/>
                  <a:gd name="T3" fmla="*/ 5 h 11"/>
                  <a:gd name="T4" fmla="*/ 1 w 6"/>
                  <a:gd name="T5" fmla="*/ 2 h 11"/>
                  <a:gd name="T6" fmla="*/ 5 w 6"/>
                  <a:gd name="T7" fmla="*/ 0 h 11"/>
                  <a:gd name="T8" fmla="*/ 6 w 6"/>
                  <a:gd name="T9" fmla="*/ 2 h 11"/>
                  <a:gd name="T10" fmla="*/ 6 w 6"/>
                  <a:gd name="T11" fmla="*/ 7 h 11"/>
                  <a:gd name="T12" fmla="*/ 5 w 6"/>
                  <a:gd name="T13" fmla="*/ 10 h 11"/>
                  <a:gd name="T14" fmla="*/ 2 w 6"/>
                  <a:gd name="T15" fmla="*/ 11 h 11"/>
                  <a:gd name="T16" fmla="*/ 0 w 6"/>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0" y="9"/>
                    </a:moveTo>
                    <a:cubicBezTo>
                      <a:pt x="0" y="8"/>
                      <a:pt x="0" y="6"/>
                      <a:pt x="0" y="5"/>
                    </a:cubicBezTo>
                    <a:cubicBezTo>
                      <a:pt x="1" y="4"/>
                      <a:pt x="1" y="3"/>
                      <a:pt x="1" y="2"/>
                    </a:cubicBezTo>
                    <a:cubicBezTo>
                      <a:pt x="2" y="1"/>
                      <a:pt x="3" y="1"/>
                      <a:pt x="5" y="0"/>
                    </a:cubicBezTo>
                    <a:cubicBezTo>
                      <a:pt x="4" y="2"/>
                      <a:pt x="5" y="2"/>
                      <a:pt x="6" y="2"/>
                    </a:cubicBezTo>
                    <a:cubicBezTo>
                      <a:pt x="6" y="3"/>
                      <a:pt x="6" y="5"/>
                      <a:pt x="6" y="7"/>
                    </a:cubicBezTo>
                    <a:cubicBezTo>
                      <a:pt x="5" y="7"/>
                      <a:pt x="5" y="8"/>
                      <a:pt x="5" y="10"/>
                    </a:cubicBezTo>
                    <a:cubicBezTo>
                      <a:pt x="4" y="10"/>
                      <a:pt x="3" y="10"/>
                      <a:pt x="2"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5" name="Freeform 618"/>
              <p:cNvSpPr>
                <a:spLocks/>
              </p:cNvSpPr>
              <p:nvPr userDrawn="1"/>
            </p:nvSpPr>
            <p:spPr bwMode="auto">
              <a:xfrm>
                <a:off x="1599" y="1508"/>
                <a:ext cx="93" cy="208"/>
              </a:xfrm>
              <a:custGeom>
                <a:avLst/>
                <a:gdLst>
                  <a:gd name="T0" fmla="*/ 8 w 39"/>
                  <a:gd name="T1" fmla="*/ 56 h 88"/>
                  <a:gd name="T2" fmla="*/ 8 w 39"/>
                  <a:gd name="T3" fmla="*/ 29 h 88"/>
                  <a:gd name="T4" fmla="*/ 8 w 39"/>
                  <a:gd name="T5" fmla="*/ 56 h 88"/>
                </a:gdLst>
                <a:ahLst/>
                <a:cxnLst>
                  <a:cxn ang="0">
                    <a:pos x="T0" y="T1"/>
                  </a:cxn>
                  <a:cxn ang="0">
                    <a:pos x="T2" y="T3"/>
                  </a:cxn>
                  <a:cxn ang="0">
                    <a:pos x="T4" y="T5"/>
                  </a:cxn>
                </a:cxnLst>
                <a:rect l="0" t="0" r="r" b="b"/>
                <a:pathLst>
                  <a:path w="39" h="88">
                    <a:moveTo>
                      <a:pt x="8" y="56"/>
                    </a:moveTo>
                    <a:cubicBezTo>
                      <a:pt x="0" y="45"/>
                      <a:pt x="2" y="35"/>
                      <a:pt x="8" y="29"/>
                    </a:cubicBezTo>
                    <a:cubicBezTo>
                      <a:pt x="39" y="0"/>
                      <a:pt x="34" y="88"/>
                      <a:pt x="8"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6" name="Freeform 619"/>
              <p:cNvSpPr>
                <a:spLocks/>
              </p:cNvSpPr>
              <p:nvPr userDrawn="1"/>
            </p:nvSpPr>
            <p:spPr bwMode="auto">
              <a:xfrm>
                <a:off x="1746" y="1988"/>
                <a:ext cx="64" cy="85"/>
              </a:xfrm>
              <a:custGeom>
                <a:avLst/>
                <a:gdLst>
                  <a:gd name="T0" fmla="*/ 10 w 27"/>
                  <a:gd name="T1" fmla="*/ 11 h 36"/>
                  <a:gd name="T2" fmla="*/ 27 w 27"/>
                  <a:gd name="T3" fmla="*/ 16 h 36"/>
                  <a:gd name="T4" fmla="*/ 10 w 27"/>
                  <a:gd name="T5" fmla="*/ 11 h 36"/>
                </a:gdLst>
                <a:ahLst/>
                <a:cxnLst>
                  <a:cxn ang="0">
                    <a:pos x="T0" y="T1"/>
                  </a:cxn>
                  <a:cxn ang="0">
                    <a:pos x="T2" y="T3"/>
                  </a:cxn>
                  <a:cxn ang="0">
                    <a:pos x="T4" y="T5"/>
                  </a:cxn>
                </a:cxnLst>
                <a:rect l="0" t="0" r="r" b="b"/>
                <a:pathLst>
                  <a:path w="27" h="36">
                    <a:moveTo>
                      <a:pt x="10" y="11"/>
                    </a:moveTo>
                    <a:cubicBezTo>
                      <a:pt x="21" y="0"/>
                      <a:pt x="27" y="2"/>
                      <a:pt x="27" y="16"/>
                    </a:cubicBezTo>
                    <a:cubicBezTo>
                      <a:pt x="20" y="36"/>
                      <a:pt x="0" y="29"/>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7" name="Freeform 620"/>
              <p:cNvSpPr>
                <a:spLocks/>
              </p:cNvSpPr>
              <p:nvPr userDrawn="1"/>
            </p:nvSpPr>
            <p:spPr bwMode="auto">
              <a:xfrm>
                <a:off x="762" y="230"/>
                <a:ext cx="61" cy="121"/>
              </a:xfrm>
              <a:custGeom>
                <a:avLst/>
                <a:gdLst>
                  <a:gd name="T0" fmla="*/ 13 w 26"/>
                  <a:gd name="T1" fmla="*/ 37 h 51"/>
                  <a:gd name="T2" fmla="*/ 25 w 26"/>
                  <a:gd name="T3" fmla="*/ 34 h 51"/>
                  <a:gd name="T4" fmla="*/ 13 w 26"/>
                  <a:gd name="T5" fmla="*/ 37 h 51"/>
                </a:gdLst>
                <a:ahLst/>
                <a:cxnLst>
                  <a:cxn ang="0">
                    <a:pos x="T0" y="T1"/>
                  </a:cxn>
                  <a:cxn ang="0">
                    <a:pos x="T2" y="T3"/>
                  </a:cxn>
                  <a:cxn ang="0">
                    <a:pos x="T4" y="T5"/>
                  </a:cxn>
                </a:cxnLst>
                <a:rect l="0" t="0" r="r" b="b"/>
                <a:pathLst>
                  <a:path w="26" h="51">
                    <a:moveTo>
                      <a:pt x="13" y="37"/>
                    </a:moveTo>
                    <a:cubicBezTo>
                      <a:pt x="0" y="6"/>
                      <a:pt x="26" y="0"/>
                      <a:pt x="25" y="34"/>
                    </a:cubicBezTo>
                    <a:cubicBezTo>
                      <a:pt x="25" y="49"/>
                      <a:pt x="19" y="51"/>
                      <a:pt x="1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8" name="Freeform 621"/>
              <p:cNvSpPr>
                <a:spLocks/>
              </p:cNvSpPr>
              <p:nvPr userDrawn="1"/>
            </p:nvSpPr>
            <p:spPr bwMode="auto">
              <a:xfrm>
                <a:off x="979" y="592"/>
                <a:ext cx="109" cy="130"/>
              </a:xfrm>
              <a:custGeom>
                <a:avLst/>
                <a:gdLst>
                  <a:gd name="T0" fmla="*/ 17 w 46"/>
                  <a:gd name="T1" fmla="*/ 48 h 55"/>
                  <a:gd name="T2" fmla="*/ 3 w 46"/>
                  <a:gd name="T3" fmla="*/ 18 h 55"/>
                  <a:gd name="T4" fmla="*/ 31 w 46"/>
                  <a:gd name="T5" fmla="*/ 52 h 55"/>
                  <a:gd name="T6" fmla="*/ 17 w 46"/>
                  <a:gd name="T7" fmla="*/ 48 h 55"/>
                </a:gdLst>
                <a:ahLst/>
                <a:cxnLst>
                  <a:cxn ang="0">
                    <a:pos x="T0" y="T1"/>
                  </a:cxn>
                  <a:cxn ang="0">
                    <a:pos x="T2" y="T3"/>
                  </a:cxn>
                  <a:cxn ang="0">
                    <a:pos x="T4" y="T5"/>
                  </a:cxn>
                  <a:cxn ang="0">
                    <a:pos x="T6" y="T7"/>
                  </a:cxn>
                </a:cxnLst>
                <a:rect l="0" t="0" r="r" b="b"/>
                <a:pathLst>
                  <a:path w="46" h="55">
                    <a:moveTo>
                      <a:pt x="17" y="48"/>
                    </a:moveTo>
                    <a:cubicBezTo>
                      <a:pt x="7" y="39"/>
                      <a:pt x="0" y="24"/>
                      <a:pt x="3" y="18"/>
                    </a:cubicBezTo>
                    <a:cubicBezTo>
                      <a:pt x="11" y="0"/>
                      <a:pt x="46" y="39"/>
                      <a:pt x="31" y="52"/>
                    </a:cubicBezTo>
                    <a:cubicBezTo>
                      <a:pt x="30" y="53"/>
                      <a:pt x="25" y="55"/>
                      <a:pt x="1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9" name="Freeform 622"/>
              <p:cNvSpPr>
                <a:spLocks/>
              </p:cNvSpPr>
              <p:nvPr userDrawn="1"/>
            </p:nvSpPr>
            <p:spPr bwMode="auto">
              <a:xfrm>
                <a:off x="1815" y="2435"/>
                <a:ext cx="30" cy="47"/>
              </a:xfrm>
              <a:custGeom>
                <a:avLst/>
                <a:gdLst>
                  <a:gd name="T0" fmla="*/ 8 w 13"/>
                  <a:gd name="T1" fmla="*/ 1 h 20"/>
                  <a:gd name="T2" fmla="*/ 12 w 13"/>
                  <a:gd name="T3" fmla="*/ 7 h 20"/>
                  <a:gd name="T4" fmla="*/ 9 w 13"/>
                  <a:gd name="T5" fmla="*/ 14 h 20"/>
                  <a:gd name="T6" fmla="*/ 8 w 13"/>
                  <a:gd name="T7" fmla="*/ 1 h 20"/>
                </a:gdLst>
                <a:ahLst/>
                <a:cxnLst>
                  <a:cxn ang="0">
                    <a:pos x="T0" y="T1"/>
                  </a:cxn>
                  <a:cxn ang="0">
                    <a:pos x="T2" y="T3"/>
                  </a:cxn>
                  <a:cxn ang="0">
                    <a:pos x="T4" y="T5"/>
                  </a:cxn>
                  <a:cxn ang="0">
                    <a:pos x="T6" y="T7"/>
                  </a:cxn>
                </a:cxnLst>
                <a:rect l="0" t="0" r="r" b="b"/>
                <a:pathLst>
                  <a:path w="13" h="20">
                    <a:moveTo>
                      <a:pt x="8" y="1"/>
                    </a:moveTo>
                    <a:cubicBezTo>
                      <a:pt x="8" y="5"/>
                      <a:pt x="13" y="0"/>
                      <a:pt x="12" y="7"/>
                    </a:cubicBezTo>
                    <a:cubicBezTo>
                      <a:pt x="10" y="9"/>
                      <a:pt x="9" y="11"/>
                      <a:pt x="9" y="14"/>
                    </a:cubicBezTo>
                    <a:cubicBezTo>
                      <a:pt x="0" y="20"/>
                      <a:pt x="0" y="6"/>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0" name="Freeform 623"/>
              <p:cNvSpPr>
                <a:spLocks/>
              </p:cNvSpPr>
              <p:nvPr userDrawn="1"/>
            </p:nvSpPr>
            <p:spPr bwMode="auto">
              <a:xfrm>
                <a:off x="1280" y="911"/>
                <a:ext cx="123" cy="270"/>
              </a:xfrm>
              <a:custGeom>
                <a:avLst/>
                <a:gdLst>
                  <a:gd name="T0" fmla="*/ 15 w 52"/>
                  <a:gd name="T1" fmla="*/ 75 h 114"/>
                  <a:gd name="T2" fmla="*/ 5 w 52"/>
                  <a:gd name="T3" fmla="*/ 43 h 114"/>
                  <a:gd name="T4" fmla="*/ 15 w 52"/>
                  <a:gd name="T5" fmla="*/ 75 h 114"/>
                </a:gdLst>
                <a:ahLst/>
                <a:cxnLst>
                  <a:cxn ang="0">
                    <a:pos x="T0" y="T1"/>
                  </a:cxn>
                  <a:cxn ang="0">
                    <a:pos x="T2" y="T3"/>
                  </a:cxn>
                  <a:cxn ang="0">
                    <a:pos x="T4" y="T5"/>
                  </a:cxn>
                </a:cxnLst>
                <a:rect l="0" t="0" r="r" b="b"/>
                <a:pathLst>
                  <a:path w="52" h="114">
                    <a:moveTo>
                      <a:pt x="15" y="75"/>
                    </a:moveTo>
                    <a:cubicBezTo>
                      <a:pt x="2" y="61"/>
                      <a:pt x="0" y="49"/>
                      <a:pt x="5" y="43"/>
                    </a:cubicBezTo>
                    <a:cubicBezTo>
                      <a:pt x="35" y="0"/>
                      <a:pt x="52" y="114"/>
                      <a:pt x="1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1" name="Freeform 624"/>
              <p:cNvSpPr>
                <a:spLocks/>
              </p:cNvSpPr>
              <p:nvPr userDrawn="1"/>
            </p:nvSpPr>
            <p:spPr bwMode="auto">
              <a:xfrm>
                <a:off x="1831" y="2939"/>
                <a:ext cx="14" cy="26"/>
              </a:xfrm>
              <a:custGeom>
                <a:avLst/>
                <a:gdLst>
                  <a:gd name="T0" fmla="*/ 0 w 6"/>
                  <a:gd name="T1" fmla="*/ 9 h 11"/>
                  <a:gd name="T2" fmla="*/ 0 w 6"/>
                  <a:gd name="T3" fmla="*/ 4 h 11"/>
                  <a:gd name="T4" fmla="*/ 1 w 6"/>
                  <a:gd name="T5" fmla="*/ 1 h 11"/>
                  <a:gd name="T6" fmla="*/ 5 w 6"/>
                  <a:gd name="T7" fmla="*/ 0 h 11"/>
                  <a:gd name="T8" fmla="*/ 6 w 6"/>
                  <a:gd name="T9" fmla="*/ 1 h 11"/>
                  <a:gd name="T10" fmla="*/ 6 w 6"/>
                  <a:gd name="T11" fmla="*/ 6 h 11"/>
                  <a:gd name="T12" fmla="*/ 5 w 6"/>
                  <a:gd name="T13" fmla="*/ 9 h 11"/>
                  <a:gd name="T14" fmla="*/ 1 w 6"/>
                  <a:gd name="T15" fmla="*/ 11 h 11"/>
                  <a:gd name="T16" fmla="*/ 0 w 6"/>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0" y="9"/>
                    </a:moveTo>
                    <a:cubicBezTo>
                      <a:pt x="0" y="8"/>
                      <a:pt x="0" y="6"/>
                      <a:pt x="0" y="4"/>
                    </a:cubicBezTo>
                    <a:cubicBezTo>
                      <a:pt x="1" y="4"/>
                      <a:pt x="1" y="3"/>
                      <a:pt x="1" y="1"/>
                    </a:cubicBezTo>
                    <a:cubicBezTo>
                      <a:pt x="2" y="1"/>
                      <a:pt x="4" y="0"/>
                      <a:pt x="5" y="0"/>
                    </a:cubicBezTo>
                    <a:cubicBezTo>
                      <a:pt x="4" y="2"/>
                      <a:pt x="5" y="2"/>
                      <a:pt x="6" y="1"/>
                    </a:cubicBezTo>
                    <a:cubicBezTo>
                      <a:pt x="6" y="3"/>
                      <a:pt x="6" y="5"/>
                      <a:pt x="6" y="6"/>
                    </a:cubicBezTo>
                    <a:cubicBezTo>
                      <a:pt x="5" y="6"/>
                      <a:pt x="5" y="8"/>
                      <a:pt x="5" y="9"/>
                    </a:cubicBezTo>
                    <a:cubicBezTo>
                      <a:pt x="4" y="10"/>
                      <a:pt x="3" y="10"/>
                      <a:pt x="1"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2" name="Freeform 625"/>
              <p:cNvSpPr>
                <a:spLocks/>
              </p:cNvSpPr>
              <p:nvPr userDrawn="1"/>
            </p:nvSpPr>
            <p:spPr bwMode="auto">
              <a:xfrm>
                <a:off x="1559" y="1399"/>
                <a:ext cx="118" cy="146"/>
              </a:xfrm>
              <a:custGeom>
                <a:avLst/>
                <a:gdLst>
                  <a:gd name="T0" fmla="*/ 10 w 50"/>
                  <a:gd name="T1" fmla="*/ 37 h 62"/>
                  <a:gd name="T2" fmla="*/ 25 w 50"/>
                  <a:gd name="T3" fmla="*/ 6 h 62"/>
                  <a:gd name="T4" fmla="*/ 10 w 50"/>
                  <a:gd name="T5" fmla="*/ 37 h 62"/>
                </a:gdLst>
                <a:ahLst/>
                <a:cxnLst>
                  <a:cxn ang="0">
                    <a:pos x="T0" y="T1"/>
                  </a:cxn>
                  <a:cxn ang="0">
                    <a:pos x="T2" y="T3"/>
                  </a:cxn>
                  <a:cxn ang="0">
                    <a:pos x="T4" y="T5"/>
                  </a:cxn>
                </a:cxnLst>
                <a:rect l="0" t="0" r="r" b="b"/>
                <a:pathLst>
                  <a:path w="50" h="62">
                    <a:moveTo>
                      <a:pt x="10" y="37"/>
                    </a:moveTo>
                    <a:cubicBezTo>
                      <a:pt x="0" y="23"/>
                      <a:pt x="12" y="0"/>
                      <a:pt x="25" y="6"/>
                    </a:cubicBezTo>
                    <a:cubicBezTo>
                      <a:pt x="50" y="18"/>
                      <a:pt x="27" y="62"/>
                      <a:pt x="1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3" name="Freeform 626"/>
              <p:cNvSpPr>
                <a:spLocks/>
              </p:cNvSpPr>
              <p:nvPr userDrawn="1"/>
            </p:nvSpPr>
            <p:spPr bwMode="auto">
              <a:xfrm>
                <a:off x="1758" y="1808"/>
                <a:ext cx="80" cy="104"/>
              </a:xfrm>
              <a:custGeom>
                <a:avLst/>
                <a:gdLst>
                  <a:gd name="T0" fmla="*/ 8 w 34"/>
                  <a:gd name="T1" fmla="*/ 40 h 44"/>
                  <a:gd name="T2" fmla="*/ 8 w 34"/>
                  <a:gd name="T3" fmla="*/ 18 h 44"/>
                  <a:gd name="T4" fmla="*/ 8 w 34"/>
                  <a:gd name="T5" fmla="*/ 40 h 44"/>
                </a:gdLst>
                <a:ahLst/>
                <a:cxnLst>
                  <a:cxn ang="0">
                    <a:pos x="T0" y="T1"/>
                  </a:cxn>
                  <a:cxn ang="0">
                    <a:pos x="T2" y="T3"/>
                  </a:cxn>
                  <a:cxn ang="0">
                    <a:pos x="T4" y="T5"/>
                  </a:cxn>
                </a:cxnLst>
                <a:rect l="0" t="0" r="r" b="b"/>
                <a:pathLst>
                  <a:path w="34" h="44">
                    <a:moveTo>
                      <a:pt x="8" y="40"/>
                    </a:moveTo>
                    <a:cubicBezTo>
                      <a:pt x="0" y="34"/>
                      <a:pt x="4" y="22"/>
                      <a:pt x="8" y="18"/>
                    </a:cubicBezTo>
                    <a:cubicBezTo>
                      <a:pt x="26" y="0"/>
                      <a:pt x="34" y="44"/>
                      <a:pt x="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4" name="Freeform 627"/>
              <p:cNvSpPr>
                <a:spLocks/>
              </p:cNvSpPr>
              <p:nvPr userDrawn="1"/>
            </p:nvSpPr>
            <p:spPr bwMode="auto">
              <a:xfrm>
                <a:off x="759" y="97"/>
                <a:ext cx="45" cy="119"/>
              </a:xfrm>
              <a:custGeom>
                <a:avLst/>
                <a:gdLst>
                  <a:gd name="T0" fmla="*/ 6 w 19"/>
                  <a:gd name="T1" fmla="*/ 40 h 50"/>
                  <a:gd name="T2" fmla="*/ 4 w 19"/>
                  <a:gd name="T3" fmla="*/ 9 h 50"/>
                  <a:gd name="T4" fmla="*/ 14 w 19"/>
                  <a:gd name="T5" fmla="*/ 50 h 50"/>
                  <a:gd name="T6" fmla="*/ 6 w 19"/>
                  <a:gd name="T7" fmla="*/ 40 h 50"/>
                </a:gdLst>
                <a:ahLst/>
                <a:cxnLst>
                  <a:cxn ang="0">
                    <a:pos x="T0" y="T1"/>
                  </a:cxn>
                  <a:cxn ang="0">
                    <a:pos x="T2" y="T3"/>
                  </a:cxn>
                  <a:cxn ang="0">
                    <a:pos x="T4" y="T5"/>
                  </a:cxn>
                  <a:cxn ang="0">
                    <a:pos x="T6" y="T7"/>
                  </a:cxn>
                </a:cxnLst>
                <a:rect l="0" t="0" r="r" b="b"/>
                <a:pathLst>
                  <a:path w="19" h="50">
                    <a:moveTo>
                      <a:pt x="6" y="40"/>
                    </a:moveTo>
                    <a:cubicBezTo>
                      <a:pt x="3" y="30"/>
                      <a:pt x="0" y="12"/>
                      <a:pt x="4" y="9"/>
                    </a:cubicBezTo>
                    <a:cubicBezTo>
                      <a:pt x="15" y="0"/>
                      <a:pt x="19" y="39"/>
                      <a:pt x="14" y="50"/>
                    </a:cubicBezTo>
                    <a:cubicBezTo>
                      <a:pt x="9" y="50"/>
                      <a:pt x="7" y="45"/>
                      <a:pt x="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5" name="Freeform 628"/>
              <p:cNvSpPr>
                <a:spLocks/>
              </p:cNvSpPr>
              <p:nvPr userDrawn="1"/>
            </p:nvSpPr>
            <p:spPr bwMode="auto">
              <a:xfrm>
                <a:off x="1800" y="2231"/>
                <a:ext cx="104" cy="95"/>
              </a:xfrm>
              <a:custGeom>
                <a:avLst/>
                <a:gdLst>
                  <a:gd name="T0" fmla="*/ 26 w 44"/>
                  <a:gd name="T1" fmla="*/ 36 h 40"/>
                  <a:gd name="T2" fmla="*/ 26 w 44"/>
                  <a:gd name="T3" fmla="*/ 36 h 40"/>
                </a:gdLst>
                <a:ahLst/>
                <a:cxnLst>
                  <a:cxn ang="0">
                    <a:pos x="T0" y="T1"/>
                  </a:cxn>
                  <a:cxn ang="0">
                    <a:pos x="T2" y="T3"/>
                  </a:cxn>
                </a:cxnLst>
                <a:rect l="0" t="0" r="r" b="b"/>
                <a:pathLst>
                  <a:path w="44" h="40">
                    <a:moveTo>
                      <a:pt x="26" y="36"/>
                    </a:moveTo>
                    <a:cubicBezTo>
                      <a:pt x="0" y="40"/>
                      <a:pt x="44" y="0"/>
                      <a:pt x="2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6" name="Freeform 629"/>
              <p:cNvSpPr>
                <a:spLocks/>
              </p:cNvSpPr>
              <p:nvPr userDrawn="1"/>
            </p:nvSpPr>
            <p:spPr bwMode="auto">
              <a:xfrm>
                <a:off x="880" y="459"/>
                <a:ext cx="125" cy="135"/>
              </a:xfrm>
              <a:custGeom>
                <a:avLst/>
                <a:gdLst>
                  <a:gd name="T0" fmla="*/ 28 w 53"/>
                  <a:gd name="T1" fmla="*/ 44 h 57"/>
                  <a:gd name="T2" fmla="*/ 51 w 53"/>
                  <a:gd name="T3" fmla="*/ 39 h 57"/>
                  <a:gd name="T4" fmla="*/ 28 w 53"/>
                  <a:gd name="T5" fmla="*/ 44 h 57"/>
                </a:gdLst>
                <a:ahLst/>
                <a:cxnLst>
                  <a:cxn ang="0">
                    <a:pos x="T0" y="T1"/>
                  </a:cxn>
                  <a:cxn ang="0">
                    <a:pos x="T2" y="T3"/>
                  </a:cxn>
                  <a:cxn ang="0">
                    <a:pos x="T4" y="T5"/>
                  </a:cxn>
                </a:cxnLst>
                <a:rect l="0" t="0" r="r" b="b"/>
                <a:pathLst>
                  <a:path w="53" h="57">
                    <a:moveTo>
                      <a:pt x="28" y="44"/>
                    </a:moveTo>
                    <a:cubicBezTo>
                      <a:pt x="0" y="13"/>
                      <a:pt x="45" y="0"/>
                      <a:pt x="51" y="39"/>
                    </a:cubicBezTo>
                    <a:cubicBezTo>
                      <a:pt x="53" y="55"/>
                      <a:pt x="40" y="57"/>
                      <a:pt x="2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7" name="Freeform 630"/>
              <p:cNvSpPr>
                <a:spLocks/>
              </p:cNvSpPr>
              <p:nvPr userDrawn="1"/>
            </p:nvSpPr>
            <p:spPr bwMode="auto">
              <a:xfrm>
                <a:off x="1204" y="831"/>
                <a:ext cx="140" cy="139"/>
              </a:xfrm>
              <a:custGeom>
                <a:avLst/>
                <a:gdLst>
                  <a:gd name="T0" fmla="*/ 19 w 59"/>
                  <a:gd name="T1" fmla="*/ 52 h 59"/>
                  <a:gd name="T2" fmla="*/ 4 w 59"/>
                  <a:gd name="T3" fmla="*/ 21 h 59"/>
                  <a:gd name="T4" fmla="*/ 36 w 59"/>
                  <a:gd name="T5" fmla="*/ 56 h 59"/>
                  <a:gd name="T6" fmla="*/ 19 w 59"/>
                  <a:gd name="T7" fmla="*/ 52 h 59"/>
                </a:gdLst>
                <a:ahLst/>
                <a:cxnLst>
                  <a:cxn ang="0">
                    <a:pos x="T0" y="T1"/>
                  </a:cxn>
                  <a:cxn ang="0">
                    <a:pos x="T2" y="T3"/>
                  </a:cxn>
                  <a:cxn ang="0">
                    <a:pos x="T4" y="T5"/>
                  </a:cxn>
                  <a:cxn ang="0">
                    <a:pos x="T6" y="T7"/>
                  </a:cxn>
                </a:cxnLst>
                <a:rect l="0" t="0" r="r" b="b"/>
                <a:pathLst>
                  <a:path w="59" h="59">
                    <a:moveTo>
                      <a:pt x="19" y="52"/>
                    </a:moveTo>
                    <a:cubicBezTo>
                      <a:pt x="7" y="43"/>
                      <a:pt x="0" y="28"/>
                      <a:pt x="4" y="21"/>
                    </a:cubicBezTo>
                    <a:cubicBezTo>
                      <a:pt x="15" y="0"/>
                      <a:pt x="59" y="41"/>
                      <a:pt x="36" y="56"/>
                    </a:cubicBezTo>
                    <a:cubicBezTo>
                      <a:pt x="33" y="57"/>
                      <a:pt x="28" y="59"/>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8" name="Freeform 631"/>
              <p:cNvSpPr>
                <a:spLocks/>
              </p:cNvSpPr>
              <p:nvPr userDrawn="1"/>
            </p:nvSpPr>
            <p:spPr bwMode="auto">
              <a:xfrm>
                <a:off x="1864" y="2768"/>
                <a:ext cx="17" cy="27"/>
              </a:xfrm>
              <a:custGeom>
                <a:avLst/>
                <a:gdLst>
                  <a:gd name="T0" fmla="*/ 0 w 7"/>
                  <a:gd name="T1" fmla="*/ 9 h 11"/>
                  <a:gd name="T2" fmla="*/ 0 w 7"/>
                  <a:gd name="T3" fmla="*/ 5 h 11"/>
                  <a:gd name="T4" fmla="*/ 2 w 7"/>
                  <a:gd name="T5" fmla="*/ 1 h 11"/>
                  <a:gd name="T6" fmla="*/ 5 w 7"/>
                  <a:gd name="T7" fmla="*/ 0 h 11"/>
                  <a:gd name="T8" fmla="*/ 7 w 7"/>
                  <a:gd name="T9" fmla="*/ 1 h 11"/>
                  <a:gd name="T10" fmla="*/ 7 w 7"/>
                  <a:gd name="T11" fmla="*/ 6 h 11"/>
                  <a:gd name="T12" fmla="*/ 5 w 7"/>
                  <a:gd name="T13" fmla="*/ 9 h 11"/>
                  <a:gd name="T14" fmla="*/ 2 w 7"/>
                  <a:gd name="T15" fmla="*/ 11 h 11"/>
                  <a:gd name="T16" fmla="*/ 0 w 7"/>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9"/>
                    </a:moveTo>
                    <a:cubicBezTo>
                      <a:pt x="0" y="8"/>
                      <a:pt x="0" y="6"/>
                      <a:pt x="0" y="5"/>
                    </a:cubicBezTo>
                    <a:cubicBezTo>
                      <a:pt x="1" y="4"/>
                      <a:pt x="2" y="3"/>
                      <a:pt x="2" y="1"/>
                    </a:cubicBezTo>
                    <a:cubicBezTo>
                      <a:pt x="3" y="1"/>
                      <a:pt x="4" y="0"/>
                      <a:pt x="5" y="0"/>
                    </a:cubicBezTo>
                    <a:cubicBezTo>
                      <a:pt x="5" y="2"/>
                      <a:pt x="6" y="1"/>
                      <a:pt x="7" y="1"/>
                    </a:cubicBezTo>
                    <a:cubicBezTo>
                      <a:pt x="7" y="3"/>
                      <a:pt x="7" y="4"/>
                      <a:pt x="7" y="6"/>
                    </a:cubicBezTo>
                    <a:cubicBezTo>
                      <a:pt x="5" y="6"/>
                      <a:pt x="5" y="8"/>
                      <a:pt x="5" y="9"/>
                    </a:cubicBezTo>
                    <a:cubicBezTo>
                      <a:pt x="4" y="10"/>
                      <a:pt x="3" y="10"/>
                      <a:pt x="2"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9" name="Freeform 632"/>
              <p:cNvSpPr>
                <a:spLocks/>
              </p:cNvSpPr>
              <p:nvPr userDrawn="1"/>
            </p:nvSpPr>
            <p:spPr bwMode="auto">
              <a:xfrm>
                <a:off x="1516" y="1257"/>
                <a:ext cx="100" cy="139"/>
              </a:xfrm>
              <a:custGeom>
                <a:avLst/>
                <a:gdLst>
                  <a:gd name="T0" fmla="*/ 1 w 42"/>
                  <a:gd name="T1" fmla="*/ 15 h 59"/>
                  <a:gd name="T2" fmla="*/ 22 w 42"/>
                  <a:gd name="T3" fmla="*/ 2 h 59"/>
                  <a:gd name="T4" fmla="*/ 40 w 42"/>
                  <a:gd name="T5" fmla="*/ 32 h 59"/>
                  <a:gd name="T6" fmla="*/ 1 w 42"/>
                  <a:gd name="T7" fmla="*/ 15 h 59"/>
                </a:gdLst>
                <a:ahLst/>
                <a:cxnLst>
                  <a:cxn ang="0">
                    <a:pos x="T0" y="T1"/>
                  </a:cxn>
                  <a:cxn ang="0">
                    <a:pos x="T2" y="T3"/>
                  </a:cxn>
                  <a:cxn ang="0">
                    <a:pos x="T4" y="T5"/>
                  </a:cxn>
                  <a:cxn ang="0">
                    <a:pos x="T6" y="T7"/>
                  </a:cxn>
                </a:cxnLst>
                <a:rect l="0" t="0" r="r" b="b"/>
                <a:pathLst>
                  <a:path w="42" h="59">
                    <a:moveTo>
                      <a:pt x="1" y="15"/>
                    </a:moveTo>
                    <a:cubicBezTo>
                      <a:pt x="5" y="8"/>
                      <a:pt x="15" y="0"/>
                      <a:pt x="22" y="2"/>
                    </a:cubicBezTo>
                    <a:cubicBezTo>
                      <a:pt x="31" y="5"/>
                      <a:pt x="42" y="23"/>
                      <a:pt x="40" y="32"/>
                    </a:cubicBezTo>
                    <a:cubicBezTo>
                      <a:pt x="28" y="59"/>
                      <a:pt x="0" y="35"/>
                      <a:pt x="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0" name="Freeform 633"/>
              <p:cNvSpPr>
                <a:spLocks/>
              </p:cNvSpPr>
              <p:nvPr userDrawn="1"/>
            </p:nvSpPr>
            <p:spPr bwMode="auto">
              <a:xfrm>
                <a:off x="1744" y="1657"/>
                <a:ext cx="87" cy="125"/>
              </a:xfrm>
              <a:custGeom>
                <a:avLst/>
                <a:gdLst>
                  <a:gd name="T0" fmla="*/ 5 w 37"/>
                  <a:gd name="T1" fmla="*/ 21 h 53"/>
                  <a:gd name="T2" fmla="*/ 32 w 37"/>
                  <a:gd name="T3" fmla="*/ 33 h 53"/>
                  <a:gd name="T4" fmla="*/ 5 w 37"/>
                  <a:gd name="T5" fmla="*/ 21 h 53"/>
                </a:gdLst>
                <a:ahLst/>
                <a:cxnLst>
                  <a:cxn ang="0">
                    <a:pos x="T0" y="T1"/>
                  </a:cxn>
                  <a:cxn ang="0">
                    <a:pos x="T2" y="T3"/>
                  </a:cxn>
                  <a:cxn ang="0">
                    <a:pos x="T4" y="T5"/>
                  </a:cxn>
                </a:cxnLst>
                <a:rect l="0" t="0" r="r" b="b"/>
                <a:pathLst>
                  <a:path w="37" h="53">
                    <a:moveTo>
                      <a:pt x="5" y="21"/>
                    </a:moveTo>
                    <a:cubicBezTo>
                      <a:pt x="16" y="0"/>
                      <a:pt x="37" y="12"/>
                      <a:pt x="32" y="33"/>
                    </a:cubicBezTo>
                    <a:cubicBezTo>
                      <a:pt x="20" y="53"/>
                      <a:pt x="0" y="41"/>
                      <a:pt x="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1" name="Freeform 634"/>
              <p:cNvSpPr>
                <a:spLocks/>
              </p:cNvSpPr>
              <p:nvPr userDrawn="1"/>
            </p:nvSpPr>
            <p:spPr bwMode="auto">
              <a:xfrm>
                <a:off x="859" y="299"/>
                <a:ext cx="92" cy="227"/>
              </a:xfrm>
              <a:custGeom>
                <a:avLst/>
                <a:gdLst>
                  <a:gd name="T0" fmla="*/ 13 w 39"/>
                  <a:gd name="T1" fmla="*/ 59 h 96"/>
                  <a:gd name="T2" fmla="*/ 5 w 39"/>
                  <a:gd name="T3" fmla="*/ 27 h 96"/>
                  <a:gd name="T4" fmla="*/ 13 w 39"/>
                  <a:gd name="T5" fmla="*/ 59 h 96"/>
                </a:gdLst>
                <a:ahLst/>
                <a:cxnLst>
                  <a:cxn ang="0">
                    <a:pos x="T0" y="T1"/>
                  </a:cxn>
                  <a:cxn ang="0">
                    <a:pos x="T2" y="T3"/>
                  </a:cxn>
                  <a:cxn ang="0">
                    <a:pos x="T4" y="T5"/>
                  </a:cxn>
                </a:cxnLst>
                <a:rect l="0" t="0" r="r" b="b"/>
                <a:pathLst>
                  <a:path w="39" h="96">
                    <a:moveTo>
                      <a:pt x="13" y="59"/>
                    </a:moveTo>
                    <a:cubicBezTo>
                      <a:pt x="5" y="48"/>
                      <a:pt x="0" y="33"/>
                      <a:pt x="5" y="27"/>
                    </a:cubicBezTo>
                    <a:cubicBezTo>
                      <a:pt x="29" y="0"/>
                      <a:pt x="39" y="96"/>
                      <a:pt x="1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2" name="Freeform 635"/>
              <p:cNvSpPr>
                <a:spLocks/>
              </p:cNvSpPr>
              <p:nvPr userDrawn="1"/>
            </p:nvSpPr>
            <p:spPr bwMode="auto">
              <a:xfrm>
                <a:off x="750" y="19"/>
                <a:ext cx="45" cy="78"/>
              </a:xfrm>
              <a:custGeom>
                <a:avLst/>
                <a:gdLst>
                  <a:gd name="T0" fmla="*/ 0 w 19"/>
                  <a:gd name="T1" fmla="*/ 0 h 33"/>
                  <a:gd name="T2" fmla="*/ 4 w 19"/>
                  <a:gd name="T3" fmla="*/ 21 h 33"/>
                  <a:gd name="T4" fmla="*/ 14 w 19"/>
                  <a:gd name="T5" fmla="*/ 27 h 33"/>
                  <a:gd name="T6" fmla="*/ 17 w 19"/>
                  <a:gd name="T7" fmla="*/ 0 h 33"/>
                  <a:gd name="T8" fmla="*/ 0 w 19"/>
                  <a:gd name="T9" fmla="*/ 0 h 33"/>
                </a:gdLst>
                <a:ahLst/>
                <a:cxnLst>
                  <a:cxn ang="0">
                    <a:pos x="T0" y="T1"/>
                  </a:cxn>
                  <a:cxn ang="0">
                    <a:pos x="T2" y="T3"/>
                  </a:cxn>
                  <a:cxn ang="0">
                    <a:pos x="T4" y="T5"/>
                  </a:cxn>
                  <a:cxn ang="0">
                    <a:pos x="T6" y="T7"/>
                  </a:cxn>
                  <a:cxn ang="0">
                    <a:pos x="T8" y="T9"/>
                  </a:cxn>
                </a:cxnLst>
                <a:rect l="0" t="0" r="r" b="b"/>
                <a:pathLst>
                  <a:path w="19" h="33">
                    <a:moveTo>
                      <a:pt x="0" y="0"/>
                    </a:moveTo>
                    <a:cubicBezTo>
                      <a:pt x="0" y="5"/>
                      <a:pt x="0" y="12"/>
                      <a:pt x="4" y="21"/>
                    </a:cubicBezTo>
                    <a:cubicBezTo>
                      <a:pt x="7" y="31"/>
                      <a:pt x="9" y="33"/>
                      <a:pt x="14" y="27"/>
                    </a:cubicBezTo>
                    <a:cubicBezTo>
                      <a:pt x="19" y="21"/>
                      <a:pt x="19" y="9"/>
                      <a:pt x="17"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3" name="Freeform 636"/>
              <p:cNvSpPr>
                <a:spLocks/>
              </p:cNvSpPr>
              <p:nvPr userDrawn="1"/>
            </p:nvSpPr>
            <p:spPr bwMode="auto">
              <a:xfrm>
                <a:off x="1857" y="2113"/>
                <a:ext cx="50" cy="64"/>
              </a:xfrm>
              <a:custGeom>
                <a:avLst/>
                <a:gdLst>
                  <a:gd name="T0" fmla="*/ 7 w 21"/>
                  <a:gd name="T1" fmla="*/ 8 h 27"/>
                  <a:gd name="T2" fmla="*/ 18 w 21"/>
                  <a:gd name="T3" fmla="*/ 0 h 27"/>
                  <a:gd name="T4" fmla="*/ 21 w 21"/>
                  <a:gd name="T5" fmla="*/ 13 h 27"/>
                  <a:gd name="T6" fmla="*/ 7 w 21"/>
                  <a:gd name="T7" fmla="*/ 8 h 27"/>
                </a:gdLst>
                <a:ahLst/>
                <a:cxnLst>
                  <a:cxn ang="0">
                    <a:pos x="T0" y="T1"/>
                  </a:cxn>
                  <a:cxn ang="0">
                    <a:pos x="T2" y="T3"/>
                  </a:cxn>
                  <a:cxn ang="0">
                    <a:pos x="T4" y="T5"/>
                  </a:cxn>
                  <a:cxn ang="0">
                    <a:pos x="T6" y="T7"/>
                  </a:cxn>
                </a:cxnLst>
                <a:rect l="0" t="0" r="r" b="b"/>
                <a:pathLst>
                  <a:path w="21" h="27">
                    <a:moveTo>
                      <a:pt x="7" y="8"/>
                    </a:moveTo>
                    <a:cubicBezTo>
                      <a:pt x="10" y="5"/>
                      <a:pt x="14" y="3"/>
                      <a:pt x="18" y="0"/>
                    </a:cubicBezTo>
                    <a:cubicBezTo>
                      <a:pt x="20" y="1"/>
                      <a:pt x="20" y="7"/>
                      <a:pt x="21" y="13"/>
                    </a:cubicBezTo>
                    <a:cubicBezTo>
                      <a:pt x="12" y="27"/>
                      <a:pt x="0" y="23"/>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4" name="Freeform 637"/>
              <p:cNvSpPr>
                <a:spLocks/>
              </p:cNvSpPr>
              <p:nvPr userDrawn="1"/>
            </p:nvSpPr>
            <p:spPr bwMode="auto">
              <a:xfrm>
                <a:off x="1131" y="710"/>
                <a:ext cx="137" cy="126"/>
              </a:xfrm>
              <a:custGeom>
                <a:avLst/>
                <a:gdLst>
                  <a:gd name="T0" fmla="*/ 16 w 58"/>
                  <a:gd name="T1" fmla="*/ 41 h 53"/>
                  <a:gd name="T2" fmla="*/ 6 w 58"/>
                  <a:gd name="T3" fmla="*/ 10 h 53"/>
                  <a:gd name="T4" fmla="*/ 40 w 58"/>
                  <a:gd name="T5" fmla="*/ 48 h 53"/>
                  <a:gd name="T6" fmla="*/ 16 w 58"/>
                  <a:gd name="T7" fmla="*/ 41 h 53"/>
                </a:gdLst>
                <a:ahLst/>
                <a:cxnLst>
                  <a:cxn ang="0">
                    <a:pos x="T0" y="T1"/>
                  </a:cxn>
                  <a:cxn ang="0">
                    <a:pos x="T2" y="T3"/>
                  </a:cxn>
                  <a:cxn ang="0">
                    <a:pos x="T4" y="T5"/>
                  </a:cxn>
                  <a:cxn ang="0">
                    <a:pos x="T6" y="T7"/>
                  </a:cxn>
                </a:cxnLst>
                <a:rect l="0" t="0" r="r" b="b"/>
                <a:pathLst>
                  <a:path w="58" h="53">
                    <a:moveTo>
                      <a:pt x="16" y="41"/>
                    </a:moveTo>
                    <a:cubicBezTo>
                      <a:pt x="1" y="28"/>
                      <a:pt x="0" y="13"/>
                      <a:pt x="6" y="10"/>
                    </a:cubicBezTo>
                    <a:cubicBezTo>
                      <a:pt x="19" y="0"/>
                      <a:pt x="58" y="32"/>
                      <a:pt x="40" y="48"/>
                    </a:cubicBezTo>
                    <a:cubicBezTo>
                      <a:pt x="35" y="53"/>
                      <a:pt x="27" y="52"/>
                      <a:pt x="1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5" name="Freeform 638"/>
              <p:cNvSpPr>
                <a:spLocks/>
              </p:cNvSpPr>
              <p:nvPr userDrawn="1"/>
            </p:nvSpPr>
            <p:spPr bwMode="auto">
              <a:xfrm>
                <a:off x="1457" y="1027"/>
                <a:ext cx="126" cy="270"/>
              </a:xfrm>
              <a:custGeom>
                <a:avLst/>
                <a:gdLst>
                  <a:gd name="T0" fmla="*/ 14 w 53"/>
                  <a:gd name="T1" fmla="*/ 75 h 114"/>
                  <a:gd name="T2" fmla="*/ 5 w 53"/>
                  <a:gd name="T3" fmla="*/ 43 h 114"/>
                  <a:gd name="T4" fmla="*/ 14 w 53"/>
                  <a:gd name="T5" fmla="*/ 75 h 114"/>
                </a:gdLst>
                <a:ahLst/>
                <a:cxnLst>
                  <a:cxn ang="0">
                    <a:pos x="T0" y="T1"/>
                  </a:cxn>
                  <a:cxn ang="0">
                    <a:pos x="T2" y="T3"/>
                  </a:cxn>
                  <a:cxn ang="0">
                    <a:pos x="T4" y="T5"/>
                  </a:cxn>
                </a:cxnLst>
                <a:rect l="0" t="0" r="r" b="b"/>
                <a:pathLst>
                  <a:path w="53" h="114">
                    <a:moveTo>
                      <a:pt x="14" y="75"/>
                    </a:moveTo>
                    <a:cubicBezTo>
                      <a:pt x="0" y="61"/>
                      <a:pt x="0" y="49"/>
                      <a:pt x="5" y="43"/>
                    </a:cubicBezTo>
                    <a:cubicBezTo>
                      <a:pt x="41" y="0"/>
                      <a:pt x="53" y="114"/>
                      <a:pt x="1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6" name="Freeform 639"/>
              <p:cNvSpPr>
                <a:spLocks/>
              </p:cNvSpPr>
              <p:nvPr userDrawn="1"/>
            </p:nvSpPr>
            <p:spPr bwMode="auto">
              <a:xfrm>
                <a:off x="1900" y="2591"/>
                <a:ext cx="19" cy="33"/>
              </a:xfrm>
              <a:custGeom>
                <a:avLst/>
                <a:gdLst>
                  <a:gd name="T0" fmla="*/ 0 w 8"/>
                  <a:gd name="T1" fmla="*/ 14 h 14"/>
                  <a:gd name="T2" fmla="*/ 0 w 8"/>
                  <a:gd name="T3" fmla="*/ 4 h 14"/>
                  <a:gd name="T4" fmla="*/ 6 w 8"/>
                  <a:gd name="T5" fmla="*/ 0 h 14"/>
                  <a:gd name="T6" fmla="*/ 0 w 8"/>
                  <a:gd name="T7" fmla="*/ 14 h 14"/>
                </a:gdLst>
                <a:ahLst/>
                <a:cxnLst>
                  <a:cxn ang="0">
                    <a:pos x="T0" y="T1"/>
                  </a:cxn>
                  <a:cxn ang="0">
                    <a:pos x="T2" y="T3"/>
                  </a:cxn>
                  <a:cxn ang="0">
                    <a:pos x="T4" y="T5"/>
                  </a:cxn>
                  <a:cxn ang="0">
                    <a:pos x="T6" y="T7"/>
                  </a:cxn>
                </a:cxnLst>
                <a:rect l="0" t="0" r="r" b="b"/>
                <a:pathLst>
                  <a:path w="8" h="14">
                    <a:moveTo>
                      <a:pt x="0" y="14"/>
                    </a:moveTo>
                    <a:cubicBezTo>
                      <a:pt x="0" y="11"/>
                      <a:pt x="0" y="7"/>
                      <a:pt x="0" y="4"/>
                    </a:cubicBezTo>
                    <a:cubicBezTo>
                      <a:pt x="2" y="3"/>
                      <a:pt x="4" y="2"/>
                      <a:pt x="6" y="0"/>
                    </a:cubicBezTo>
                    <a:cubicBezTo>
                      <a:pt x="8" y="8"/>
                      <a:pt x="5" y="12"/>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7" name="Freeform 640"/>
              <p:cNvSpPr>
                <a:spLocks/>
              </p:cNvSpPr>
              <p:nvPr userDrawn="1"/>
            </p:nvSpPr>
            <p:spPr bwMode="auto">
              <a:xfrm>
                <a:off x="1725" y="1500"/>
                <a:ext cx="109" cy="123"/>
              </a:xfrm>
              <a:custGeom>
                <a:avLst/>
                <a:gdLst>
                  <a:gd name="T0" fmla="*/ 9 w 46"/>
                  <a:gd name="T1" fmla="*/ 46 h 52"/>
                  <a:gd name="T2" fmla="*/ 0 w 46"/>
                  <a:gd name="T3" fmla="*/ 32 h 52"/>
                  <a:gd name="T4" fmla="*/ 31 w 46"/>
                  <a:gd name="T5" fmla="*/ 41 h 52"/>
                  <a:gd name="T6" fmla="*/ 9 w 46"/>
                  <a:gd name="T7" fmla="*/ 46 h 52"/>
                </a:gdLst>
                <a:ahLst/>
                <a:cxnLst>
                  <a:cxn ang="0">
                    <a:pos x="T0" y="T1"/>
                  </a:cxn>
                  <a:cxn ang="0">
                    <a:pos x="T2" y="T3"/>
                  </a:cxn>
                  <a:cxn ang="0">
                    <a:pos x="T4" y="T5"/>
                  </a:cxn>
                  <a:cxn ang="0">
                    <a:pos x="T6" y="T7"/>
                  </a:cxn>
                </a:cxnLst>
                <a:rect l="0" t="0" r="r" b="b"/>
                <a:pathLst>
                  <a:path w="46" h="52">
                    <a:moveTo>
                      <a:pt x="9" y="46"/>
                    </a:moveTo>
                    <a:cubicBezTo>
                      <a:pt x="4" y="48"/>
                      <a:pt x="3" y="36"/>
                      <a:pt x="0" y="32"/>
                    </a:cubicBezTo>
                    <a:cubicBezTo>
                      <a:pt x="0" y="0"/>
                      <a:pt x="46" y="14"/>
                      <a:pt x="31" y="41"/>
                    </a:cubicBezTo>
                    <a:cubicBezTo>
                      <a:pt x="22" y="49"/>
                      <a:pt x="14" y="52"/>
                      <a:pt x="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8" name="Freeform 641"/>
              <p:cNvSpPr>
                <a:spLocks/>
              </p:cNvSpPr>
              <p:nvPr userDrawn="1"/>
            </p:nvSpPr>
            <p:spPr bwMode="auto">
              <a:xfrm>
                <a:off x="1876" y="1952"/>
                <a:ext cx="59" cy="83"/>
              </a:xfrm>
              <a:custGeom>
                <a:avLst/>
                <a:gdLst>
                  <a:gd name="T0" fmla="*/ 10 w 25"/>
                  <a:gd name="T1" fmla="*/ 5 h 35"/>
                  <a:gd name="T2" fmla="*/ 25 w 25"/>
                  <a:gd name="T3" fmla="*/ 9 h 35"/>
                  <a:gd name="T4" fmla="*/ 18 w 25"/>
                  <a:gd name="T5" fmla="*/ 26 h 35"/>
                  <a:gd name="T6" fmla="*/ 10 w 25"/>
                  <a:gd name="T7" fmla="*/ 5 h 35"/>
                </a:gdLst>
                <a:ahLst/>
                <a:cxnLst>
                  <a:cxn ang="0">
                    <a:pos x="T0" y="T1"/>
                  </a:cxn>
                  <a:cxn ang="0">
                    <a:pos x="T2" y="T3"/>
                  </a:cxn>
                  <a:cxn ang="0">
                    <a:pos x="T4" y="T5"/>
                  </a:cxn>
                  <a:cxn ang="0">
                    <a:pos x="T6" y="T7"/>
                  </a:cxn>
                </a:cxnLst>
                <a:rect l="0" t="0" r="r" b="b"/>
                <a:pathLst>
                  <a:path w="25" h="35">
                    <a:moveTo>
                      <a:pt x="10" y="5"/>
                    </a:moveTo>
                    <a:cubicBezTo>
                      <a:pt x="18" y="0"/>
                      <a:pt x="23" y="2"/>
                      <a:pt x="25" y="9"/>
                    </a:cubicBezTo>
                    <a:cubicBezTo>
                      <a:pt x="23" y="15"/>
                      <a:pt x="21" y="20"/>
                      <a:pt x="18" y="26"/>
                    </a:cubicBezTo>
                    <a:cubicBezTo>
                      <a:pt x="4" y="35"/>
                      <a:pt x="0" y="17"/>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9" name="Freeform 642"/>
              <p:cNvSpPr>
                <a:spLocks/>
              </p:cNvSpPr>
              <p:nvPr userDrawn="1"/>
            </p:nvSpPr>
            <p:spPr bwMode="auto">
              <a:xfrm>
                <a:off x="821" y="218"/>
                <a:ext cx="78" cy="118"/>
              </a:xfrm>
              <a:custGeom>
                <a:avLst/>
                <a:gdLst>
                  <a:gd name="T0" fmla="*/ 9 w 33"/>
                  <a:gd name="T1" fmla="*/ 39 h 50"/>
                  <a:gd name="T2" fmla="*/ 5 w 33"/>
                  <a:gd name="T3" fmla="*/ 8 h 50"/>
                  <a:gd name="T4" fmla="*/ 25 w 33"/>
                  <a:gd name="T5" fmla="*/ 44 h 50"/>
                  <a:gd name="T6" fmla="*/ 9 w 33"/>
                  <a:gd name="T7" fmla="*/ 39 h 50"/>
                </a:gdLst>
                <a:ahLst/>
                <a:cxnLst>
                  <a:cxn ang="0">
                    <a:pos x="T0" y="T1"/>
                  </a:cxn>
                  <a:cxn ang="0">
                    <a:pos x="T2" y="T3"/>
                  </a:cxn>
                  <a:cxn ang="0">
                    <a:pos x="T4" y="T5"/>
                  </a:cxn>
                  <a:cxn ang="0">
                    <a:pos x="T6" y="T7"/>
                  </a:cxn>
                </a:cxnLst>
                <a:rect l="0" t="0" r="r" b="b"/>
                <a:pathLst>
                  <a:path w="33" h="50">
                    <a:moveTo>
                      <a:pt x="9" y="39"/>
                    </a:moveTo>
                    <a:cubicBezTo>
                      <a:pt x="0" y="24"/>
                      <a:pt x="2" y="11"/>
                      <a:pt x="5" y="8"/>
                    </a:cubicBezTo>
                    <a:cubicBezTo>
                      <a:pt x="15" y="0"/>
                      <a:pt x="33" y="33"/>
                      <a:pt x="25" y="44"/>
                    </a:cubicBezTo>
                    <a:cubicBezTo>
                      <a:pt x="21" y="50"/>
                      <a:pt x="16" y="48"/>
                      <a:pt x="9"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0" name="Freeform 643"/>
              <p:cNvSpPr>
                <a:spLocks/>
              </p:cNvSpPr>
              <p:nvPr userDrawn="1"/>
            </p:nvSpPr>
            <p:spPr bwMode="auto">
              <a:xfrm>
                <a:off x="1055" y="521"/>
                <a:ext cx="133" cy="248"/>
              </a:xfrm>
              <a:custGeom>
                <a:avLst/>
                <a:gdLst>
                  <a:gd name="T0" fmla="*/ 19 w 56"/>
                  <a:gd name="T1" fmla="*/ 66 h 105"/>
                  <a:gd name="T2" fmla="*/ 7 w 56"/>
                  <a:gd name="T3" fmla="*/ 34 h 105"/>
                  <a:gd name="T4" fmla="*/ 19 w 56"/>
                  <a:gd name="T5" fmla="*/ 66 h 105"/>
                </a:gdLst>
                <a:ahLst/>
                <a:cxnLst>
                  <a:cxn ang="0">
                    <a:pos x="T0" y="T1"/>
                  </a:cxn>
                  <a:cxn ang="0">
                    <a:pos x="T2" y="T3"/>
                  </a:cxn>
                  <a:cxn ang="0">
                    <a:pos x="T4" y="T5"/>
                  </a:cxn>
                </a:cxnLst>
                <a:rect l="0" t="0" r="r" b="b"/>
                <a:pathLst>
                  <a:path w="56" h="105">
                    <a:moveTo>
                      <a:pt x="19" y="66"/>
                    </a:moveTo>
                    <a:cubicBezTo>
                      <a:pt x="7" y="55"/>
                      <a:pt x="0" y="40"/>
                      <a:pt x="7" y="34"/>
                    </a:cubicBezTo>
                    <a:cubicBezTo>
                      <a:pt x="40" y="0"/>
                      <a:pt x="56" y="105"/>
                      <a:pt x="19"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1" name="Freeform 644"/>
              <p:cNvSpPr>
                <a:spLocks/>
              </p:cNvSpPr>
              <p:nvPr userDrawn="1"/>
            </p:nvSpPr>
            <p:spPr bwMode="auto">
              <a:xfrm>
                <a:off x="1382" y="942"/>
                <a:ext cx="156" cy="142"/>
              </a:xfrm>
              <a:custGeom>
                <a:avLst/>
                <a:gdLst>
                  <a:gd name="T0" fmla="*/ 20 w 66"/>
                  <a:gd name="T1" fmla="*/ 53 h 60"/>
                  <a:gd name="T2" fmla="*/ 5 w 66"/>
                  <a:gd name="T3" fmla="*/ 22 h 60"/>
                  <a:gd name="T4" fmla="*/ 38 w 66"/>
                  <a:gd name="T5" fmla="*/ 57 h 60"/>
                  <a:gd name="T6" fmla="*/ 20 w 66"/>
                  <a:gd name="T7" fmla="*/ 53 h 60"/>
                </a:gdLst>
                <a:ahLst/>
                <a:cxnLst>
                  <a:cxn ang="0">
                    <a:pos x="T0" y="T1"/>
                  </a:cxn>
                  <a:cxn ang="0">
                    <a:pos x="T2" y="T3"/>
                  </a:cxn>
                  <a:cxn ang="0">
                    <a:pos x="T4" y="T5"/>
                  </a:cxn>
                  <a:cxn ang="0">
                    <a:pos x="T6" y="T7"/>
                  </a:cxn>
                </a:cxnLst>
                <a:rect l="0" t="0" r="r" b="b"/>
                <a:pathLst>
                  <a:path w="66" h="60">
                    <a:moveTo>
                      <a:pt x="20" y="53"/>
                    </a:moveTo>
                    <a:cubicBezTo>
                      <a:pt x="7" y="44"/>
                      <a:pt x="0" y="30"/>
                      <a:pt x="5" y="22"/>
                    </a:cubicBezTo>
                    <a:cubicBezTo>
                      <a:pt x="20" y="0"/>
                      <a:pt x="66" y="43"/>
                      <a:pt x="38" y="57"/>
                    </a:cubicBezTo>
                    <a:cubicBezTo>
                      <a:pt x="35" y="59"/>
                      <a:pt x="30" y="60"/>
                      <a:pt x="2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2" name="Freeform 645"/>
              <p:cNvSpPr>
                <a:spLocks/>
              </p:cNvSpPr>
              <p:nvPr userDrawn="1"/>
            </p:nvSpPr>
            <p:spPr bwMode="auto">
              <a:xfrm>
                <a:off x="1926" y="2416"/>
                <a:ext cx="31" cy="45"/>
              </a:xfrm>
              <a:custGeom>
                <a:avLst/>
                <a:gdLst>
                  <a:gd name="T0" fmla="*/ 8 w 13"/>
                  <a:gd name="T1" fmla="*/ 0 h 19"/>
                  <a:gd name="T2" fmla="*/ 12 w 13"/>
                  <a:gd name="T3" fmla="*/ 7 h 19"/>
                  <a:gd name="T4" fmla="*/ 8 w 13"/>
                  <a:gd name="T5" fmla="*/ 14 h 19"/>
                  <a:gd name="T6" fmla="*/ 8 w 13"/>
                  <a:gd name="T7" fmla="*/ 0 h 19"/>
                </a:gdLst>
                <a:ahLst/>
                <a:cxnLst>
                  <a:cxn ang="0">
                    <a:pos x="T0" y="T1"/>
                  </a:cxn>
                  <a:cxn ang="0">
                    <a:pos x="T2" y="T3"/>
                  </a:cxn>
                  <a:cxn ang="0">
                    <a:pos x="T4" y="T5"/>
                  </a:cxn>
                  <a:cxn ang="0">
                    <a:pos x="T6" y="T7"/>
                  </a:cxn>
                </a:cxnLst>
                <a:rect l="0" t="0" r="r" b="b"/>
                <a:pathLst>
                  <a:path w="13" h="19">
                    <a:moveTo>
                      <a:pt x="8" y="0"/>
                    </a:moveTo>
                    <a:cubicBezTo>
                      <a:pt x="8" y="4"/>
                      <a:pt x="13" y="0"/>
                      <a:pt x="12" y="7"/>
                    </a:cubicBezTo>
                    <a:cubicBezTo>
                      <a:pt x="10" y="9"/>
                      <a:pt x="9" y="11"/>
                      <a:pt x="8" y="14"/>
                    </a:cubicBezTo>
                    <a:cubicBezTo>
                      <a:pt x="0" y="19"/>
                      <a:pt x="0" y="4"/>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3" name="Freeform 646"/>
              <p:cNvSpPr>
                <a:spLocks/>
              </p:cNvSpPr>
              <p:nvPr userDrawn="1"/>
            </p:nvSpPr>
            <p:spPr bwMode="auto">
              <a:xfrm>
                <a:off x="1677" y="1309"/>
                <a:ext cx="114" cy="225"/>
              </a:xfrm>
              <a:custGeom>
                <a:avLst/>
                <a:gdLst>
                  <a:gd name="T0" fmla="*/ 14 w 48"/>
                  <a:gd name="T1" fmla="*/ 63 h 95"/>
                  <a:gd name="T2" fmla="*/ 11 w 48"/>
                  <a:gd name="T3" fmla="*/ 32 h 95"/>
                  <a:gd name="T4" fmla="*/ 14 w 48"/>
                  <a:gd name="T5" fmla="*/ 63 h 95"/>
                </a:gdLst>
                <a:ahLst/>
                <a:cxnLst>
                  <a:cxn ang="0">
                    <a:pos x="T0" y="T1"/>
                  </a:cxn>
                  <a:cxn ang="0">
                    <a:pos x="T2" y="T3"/>
                  </a:cxn>
                  <a:cxn ang="0">
                    <a:pos x="T4" y="T5"/>
                  </a:cxn>
                </a:cxnLst>
                <a:rect l="0" t="0" r="r" b="b"/>
                <a:pathLst>
                  <a:path w="48" h="95">
                    <a:moveTo>
                      <a:pt x="14" y="63"/>
                    </a:moveTo>
                    <a:cubicBezTo>
                      <a:pt x="0" y="50"/>
                      <a:pt x="3" y="39"/>
                      <a:pt x="11" y="32"/>
                    </a:cubicBezTo>
                    <a:cubicBezTo>
                      <a:pt x="48" y="0"/>
                      <a:pt x="47" y="95"/>
                      <a:pt x="14"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4" name="Freeform 647"/>
              <p:cNvSpPr>
                <a:spLocks/>
              </p:cNvSpPr>
              <p:nvPr userDrawn="1"/>
            </p:nvSpPr>
            <p:spPr bwMode="auto">
              <a:xfrm>
                <a:off x="1883" y="1749"/>
                <a:ext cx="88" cy="168"/>
              </a:xfrm>
              <a:custGeom>
                <a:avLst/>
                <a:gdLst>
                  <a:gd name="T0" fmla="*/ 6 w 37"/>
                  <a:gd name="T1" fmla="*/ 48 h 71"/>
                  <a:gd name="T2" fmla="*/ 10 w 37"/>
                  <a:gd name="T3" fmla="*/ 24 h 71"/>
                  <a:gd name="T4" fmla="*/ 6 w 37"/>
                  <a:gd name="T5" fmla="*/ 48 h 71"/>
                </a:gdLst>
                <a:ahLst/>
                <a:cxnLst>
                  <a:cxn ang="0">
                    <a:pos x="T0" y="T1"/>
                  </a:cxn>
                  <a:cxn ang="0">
                    <a:pos x="T2" y="T3"/>
                  </a:cxn>
                  <a:cxn ang="0">
                    <a:pos x="T4" y="T5"/>
                  </a:cxn>
                </a:cxnLst>
                <a:rect l="0" t="0" r="r" b="b"/>
                <a:pathLst>
                  <a:path w="37" h="71">
                    <a:moveTo>
                      <a:pt x="6" y="48"/>
                    </a:moveTo>
                    <a:cubicBezTo>
                      <a:pt x="0" y="42"/>
                      <a:pt x="1" y="32"/>
                      <a:pt x="10" y="24"/>
                    </a:cubicBezTo>
                    <a:cubicBezTo>
                      <a:pt x="37" y="0"/>
                      <a:pt x="26" y="71"/>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5" name="Freeform 648"/>
              <p:cNvSpPr>
                <a:spLocks/>
              </p:cNvSpPr>
              <p:nvPr userDrawn="1"/>
            </p:nvSpPr>
            <p:spPr bwMode="auto">
              <a:xfrm>
                <a:off x="807" y="76"/>
                <a:ext cx="61" cy="137"/>
              </a:xfrm>
              <a:custGeom>
                <a:avLst/>
                <a:gdLst>
                  <a:gd name="T0" fmla="*/ 6 w 26"/>
                  <a:gd name="T1" fmla="*/ 47 h 58"/>
                  <a:gd name="T2" fmla="*/ 5 w 26"/>
                  <a:gd name="T3" fmla="*/ 16 h 58"/>
                  <a:gd name="T4" fmla="*/ 18 w 26"/>
                  <a:gd name="T5" fmla="*/ 50 h 58"/>
                  <a:gd name="T6" fmla="*/ 6 w 26"/>
                  <a:gd name="T7" fmla="*/ 47 h 58"/>
                </a:gdLst>
                <a:ahLst/>
                <a:cxnLst>
                  <a:cxn ang="0">
                    <a:pos x="T0" y="T1"/>
                  </a:cxn>
                  <a:cxn ang="0">
                    <a:pos x="T2" y="T3"/>
                  </a:cxn>
                  <a:cxn ang="0">
                    <a:pos x="T4" y="T5"/>
                  </a:cxn>
                  <a:cxn ang="0">
                    <a:pos x="T6" y="T7"/>
                  </a:cxn>
                </a:cxnLst>
                <a:rect l="0" t="0" r="r" b="b"/>
                <a:pathLst>
                  <a:path w="26" h="58">
                    <a:moveTo>
                      <a:pt x="6" y="47"/>
                    </a:moveTo>
                    <a:cubicBezTo>
                      <a:pt x="0" y="32"/>
                      <a:pt x="1" y="21"/>
                      <a:pt x="5" y="16"/>
                    </a:cubicBezTo>
                    <a:cubicBezTo>
                      <a:pt x="15" y="0"/>
                      <a:pt x="26" y="37"/>
                      <a:pt x="18" y="50"/>
                    </a:cubicBezTo>
                    <a:cubicBezTo>
                      <a:pt x="13" y="58"/>
                      <a:pt x="10" y="55"/>
                      <a:pt x="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6" name="Freeform 649"/>
              <p:cNvSpPr>
                <a:spLocks/>
              </p:cNvSpPr>
              <p:nvPr userDrawn="1"/>
            </p:nvSpPr>
            <p:spPr bwMode="auto">
              <a:xfrm>
                <a:off x="1916" y="2198"/>
                <a:ext cx="102" cy="93"/>
              </a:xfrm>
              <a:custGeom>
                <a:avLst/>
                <a:gdLst>
                  <a:gd name="T0" fmla="*/ 25 w 43"/>
                  <a:gd name="T1" fmla="*/ 37 h 39"/>
                  <a:gd name="T2" fmla="*/ 25 w 43"/>
                  <a:gd name="T3" fmla="*/ 37 h 39"/>
                </a:gdLst>
                <a:ahLst/>
                <a:cxnLst>
                  <a:cxn ang="0">
                    <a:pos x="T0" y="T1"/>
                  </a:cxn>
                  <a:cxn ang="0">
                    <a:pos x="T2" y="T3"/>
                  </a:cxn>
                </a:cxnLst>
                <a:rect l="0" t="0" r="r" b="b"/>
                <a:pathLst>
                  <a:path w="43" h="39">
                    <a:moveTo>
                      <a:pt x="25" y="37"/>
                    </a:moveTo>
                    <a:cubicBezTo>
                      <a:pt x="0" y="39"/>
                      <a:pt x="43" y="0"/>
                      <a:pt x="2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7" name="Freeform 650"/>
              <p:cNvSpPr>
                <a:spLocks/>
              </p:cNvSpPr>
              <p:nvPr userDrawn="1"/>
            </p:nvSpPr>
            <p:spPr bwMode="auto">
              <a:xfrm>
                <a:off x="1311" y="819"/>
                <a:ext cx="149" cy="130"/>
              </a:xfrm>
              <a:custGeom>
                <a:avLst/>
                <a:gdLst>
                  <a:gd name="T0" fmla="*/ 16 w 63"/>
                  <a:gd name="T1" fmla="*/ 44 h 55"/>
                  <a:gd name="T2" fmla="*/ 7 w 63"/>
                  <a:gd name="T3" fmla="*/ 12 h 55"/>
                  <a:gd name="T4" fmla="*/ 43 w 63"/>
                  <a:gd name="T5" fmla="*/ 50 h 55"/>
                  <a:gd name="T6" fmla="*/ 16 w 63"/>
                  <a:gd name="T7" fmla="*/ 44 h 55"/>
                </a:gdLst>
                <a:ahLst/>
                <a:cxnLst>
                  <a:cxn ang="0">
                    <a:pos x="T0" y="T1"/>
                  </a:cxn>
                  <a:cxn ang="0">
                    <a:pos x="T2" y="T3"/>
                  </a:cxn>
                  <a:cxn ang="0">
                    <a:pos x="T4" y="T5"/>
                  </a:cxn>
                  <a:cxn ang="0">
                    <a:pos x="T6" y="T7"/>
                  </a:cxn>
                </a:cxnLst>
                <a:rect l="0" t="0" r="r" b="b"/>
                <a:pathLst>
                  <a:path w="63" h="55">
                    <a:moveTo>
                      <a:pt x="16" y="44"/>
                    </a:moveTo>
                    <a:cubicBezTo>
                      <a:pt x="0" y="30"/>
                      <a:pt x="0" y="16"/>
                      <a:pt x="7" y="12"/>
                    </a:cubicBezTo>
                    <a:cubicBezTo>
                      <a:pt x="23" y="0"/>
                      <a:pt x="63" y="34"/>
                      <a:pt x="43" y="50"/>
                    </a:cubicBezTo>
                    <a:cubicBezTo>
                      <a:pt x="37" y="55"/>
                      <a:pt x="27" y="54"/>
                      <a:pt x="1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8" name="Freeform 651"/>
              <p:cNvSpPr>
                <a:spLocks/>
              </p:cNvSpPr>
              <p:nvPr userDrawn="1"/>
            </p:nvSpPr>
            <p:spPr bwMode="auto">
              <a:xfrm>
                <a:off x="996" y="450"/>
                <a:ext cx="114" cy="128"/>
              </a:xfrm>
              <a:custGeom>
                <a:avLst/>
                <a:gdLst>
                  <a:gd name="T0" fmla="*/ 15 w 48"/>
                  <a:gd name="T1" fmla="*/ 42 h 54"/>
                  <a:gd name="T2" fmla="*/ 4 w 48"/>
                  <a:gd name="T3" fmla="*/ 12 h 54"/>
                  <a:gd name="T4" fmla="*/ 38 w 48"/>
                  <a:gd name="T5" fmla="*/ 47 h 54"/>
                  <a:gd name="T6" fmla="*/ 15 w 48"/>
                  <a:gd name="T7" fmla="*/ 42 h 54"/>
                </a:gdLst>
                <a:ahLst/>
                <a:cxnLst>
                  <a:cxn ang="0">
                    <a:pos x="T0" y="T1"/>
                  </a:cxn>
                  <a:cxn ang="0">
                    <a:pos x="T2" y="T3"/>
                  </a:cxn>
                  <a:cxn ang="0">
                    <a:pos x="T4" y="T5"/>
                  </a:cxn>
                  <a:cxn ang="0">
                    <a:pos x="T6" y="T7"/>
                  </a:cxn>
                </a:cxnLst>
                <a:rect l="0" t="0" r="r" b="b"/>
                <a:pathLst>
                  <a:path w="48" h="54">
                    <a:moveTo>
                      <a:pt x="15" y="42"/>
                    </a:moveTo>
                    <a:cubicBezTo>
                      <a:pt x="0" y="28"/>
                      <a:pt x="0" y="15"/>
                      <a:pt x="4" y="12"/>
                    </a:cubicBezTo>
                    <a:cubicBezTo>
                      <a:pt x="17" y="0"/>
                      <a:pt x="48" y="33"/>
                      <a:pt x="38" y="47"/>
                    </a:cubicBezTo>
                    <a:cubicBezTo>
                      <a:pt x="33" y="54"/>
                      <a:pt x="26" y="52"/>
                      <a:pt x="15"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9" name="Freeform 652"/>
              <p:cNvSpPr>
                <a:spLocks/>
              </p:cNvSpPr>
              <p:nvPr userDrawn="1"/>
            </p:nvSpPr>
            <p:spPr bwMode="auto">
              <a:xfrm>
                <a:off x="1628" y="1200"/>
                <a:ext cx="146" cy="135"/>
              </a:xfrm>
              <a:custGeom>
                <a:avLst/>
                <a:gdLst>
                  <a:gd name="T0" fmla="*/ 15 w 62"/>
                  <a:gd name="T1" fmla="*/ 48 h 57"/>
                  <a:gd name="T2" fmla="*/ 11 w 62"/>
                  <a:gd name="T3" fmla="*/ 15 h 57"/>
                  <a:gd name="T4" fmla="*/ 41 w 62"/>
                  <a:gd name="T5" fmla="*/ 51 h 57"/>
                  <a:gd name="T6" fmla="*/ 15 w 62"/>
                  <a:gd name="T7" fmla="*/ 48 h 57"/>
                </a:gdLst>
                <a:ahLst/>
                <a:cxnLst>
                  <a:cxn ang="0">
                    <a:pos x="T0" y="T1"/>
                  </a:cxn>
                  <a:cxn ang="0">
                    <a:pos x="T2" y="T3"/>
                  </a:cxn>
                  <a:cxn ang="0">
                    <a:pos x="T4" y="T5"/>
                  </a:cxn>
                  <a:cxn ang="0">
                    <a:pos x="T6" y="T7"/>
                  </a:cxn>
                </a:cxnLst>
                <a:rect l="0" t="0" r="r" b="b"/>
                <a:pathLst>
                  <a:path w="62" h="57">
                    <a:moveTo>
                      <a:pt x="15" y="48"/>
                    </a:moveTo>
                    <a:cubicBezTo>
                      <a:pt x="0" y="35"/>
                      <a:pt x="2" y="22"/>
                      <a:pt x="11" y="15"/>
                    </a:cubicBezTo>
                    <a:cubicBezTo>
                      <a:pt x="31" y="0"/>
                      <a:pt x="62" y="34"/>
                      <a:pt x="41" y="51"/>
                    </a:cubicBezTo>
                    <a:cubicBezTo>
                      <a:pt x="32" y="57"/>
                      <a:pt x="25" y="57"/>
                      <a:pt x="1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0" name="Freeform 653"/>
              <p:cNvSpPr>
                <a:spLocks/>
              </p:cNvSpPr>
              <p:nvPr userDrawn="1"/>
            </p:nvSpPr>
            <p:spPr bwMode="auto">
              <a:xfrm>
                <a:off x="1968" y="2768"/>
                <a:ext cx="17" cy="29"/>
              </a:xfrm>
              <a:custGeom>
                <a:avLst/>
                <a:gdLst>
                  <a:gd name="T0" fmla="*/ 0 w 7"/>
                  <a:gd name="T1" fmla="*/ 10 h 12"/>
                  <a:gd name="T2" fmla="*/ 0 w 7"/>
                  <a:gd name="T3" fmla="*/ 5 h 12"/>
                  <a:gd name="T4" fmla="*/ 2 w 7"/>
                  <a:gd name="T5" fmla="*/ 1 h 12"/>
                  <a:gd name="T6" fmla="*/ 5 w 7"/>
                  <a:gd name="T7" fmla="*/ 0 h 12"/>
                  <a:gd name="T8" fmla="*/ 7 w 7"/>
                  <a:gd name="T9" fmla="*/ 2 h 12"/>
                  <a:gd name="T10" fmla="*/ 7 w 7"/>
                  <a:gd name="T11" fmla="*/ 7 h 12"/>
                  <a:gd name="T12" fmla="*/ 5 w 7"/>
                  <a:gd name="T13" fmla="*/ 10 h 12"/>
                  <a:gd name="T14" fmla="*/ 2 w 7"/>
                  <a:gd name="T15" fmla="*/ 12 h 12"/>
                  <a:gd name="T16" fmla="*/ 0 w 7"/>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10"/>
                    </a:moveTo>
                    <a:cubicBezTo>
                      <a:pt x="0" y="8"/>
                      <a:pt x="0" y="6"/>
                      <a:pt x="0" y="5"/>
                    </a:cubicBezTo>
                    <a:cubicBezTo>
                      <a:pt x="2" y="5"/>
                      <a:pt x="2" y="3"/>
                      <a:pt x="2" y="1"/>
                    </a:cubicBezTo>
                    <a:cubicBezTo>
                      <a:pt x="3" y="1"/>
                      <a:pt x="4" y="0"/>
                      <a:pt x="5" y="0"/>
                    </a:cubicBezTo>
                    <a:cubicBezTo>
                      <a:pt x="5" y="2"/>
                      <a:pt x="6" y="2"/>
                      <a:pt x="7" y="2"/>
                    </a:cubicBezTo>
                    <a:cubicBezTo>
                      <a:pt x="7" y="3"/>
                      <a:pt x="7" y="5"/>
                      <a:pt x="7" y="7"/>
                    </a:cubicBezTo>
                    <a:cubicBezTo>
                      <a:pt x="5" y="7"/>
                      <a:pt x="5" y="8"/>
                      <a:pt x="5" y="10"/>
                    </a:cubicBezTo>
                    <a:cubicBezTo>
                      <a:pt x="4" y="11"/>
                      <a:pt x="3" y="11"/>
                      <a:pt x="2" y="12"/>
                    </a:cubicBezTo>
                    <a:cubicBezTo>
                      <a:pt x="2" y="9"/>
                      <a:pt x="1" y="9"/>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1" name="Freeform 654"/>
              <p:cNvSpPr>
                <a:spLocks/>
              </p:cNvSpPr>
              <p:nvPr userDrawn="1"/>
            </p:nvSpPr>
            <p:spPr bwMode="auto">
              <a:xfrm>
                <a:off x="1836" y="1621"/>
                <a:ext cx="139" cy="118"/>
              </a:xfrm>
              <a:custGeom>
                <a:avLst/>
                <a:gdLst>
                  <a:gd name="T0" fmla="*/ 21 w 59"/>
                  <a:gd name="T1" fmla="*/ 40 h 50"/>
                  <a:gd name="T2" fmla="*/ 48 w 59"/>
                  <a:gd name="T3" fmla="*/ 32 h 50"/>
                  <a:gd name="T4" fmla="*/ 21 w 59"/>
                  <a:gd name="T5" fmla="*/ 40 h 50"/>
                </a:gdLst>
                <a:ahLst/>
                <a:cxnLst>
                  <a:cxn ang="0">
                    <a:pos x="T0" y="T1"/>
                  </a:cxn>
                  <a:cxn ang="0">
                    <a:pos x="T2" y="T3"/>
                  </a:cxn>
                  <a:cxn ang="0">
                    <a:pos x="T4" y="T5"/>
                  </a:cxn>
                </a:cxnLst>
                <a:rect l="0" t="0" r="r" b="b"/>
                <a:pathLst>
                  <a:path w="59" h="50">
                    <a:moveTo>
                      <a:pt x="21" y="40"/>
                    </a:moveTo>
                    <a:cubicBezTo>
                      <a:pt x="0" y="13"/>
                      <a:pt x="59" y="0"/>
                      <a:pt x="48" y="32"/>
                    </a:cubicBezTo>
                    <a:cubicBezTo>
                      <a:pt x="44" y="43"/>
                      <a:pt x="29" y="50"/>
                      <a:pt x="21"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2" name="Freeform 655"/>
              <p:cNvSpPr>
                <a:spLocks/>
              </p:cNvSpPr>
              <p:nvPr userDrawn="1"/>
            </p:nvSpPr>
            <p:spPr bwMode="auto">
              <a:xfrm>
                <a:off x="1975" y="2054"/>
                <a:ext cx="57" cy="92"/>
              </a:xfrm>
              <a:custGeom>
                <a:avLst/>
                <a:gdLst>
                  <a:gd name="T0" fmla="*/ 10 w 24"/>
                  <a:gd name="T1" fmla="*/ 10 h 39"/>
                  <a:gd name="T2" fmla="*/ 14 w 24"/>
                  <a:gd name="T3" fmla="*/ 29 h 39"/>
                  <a:gd name="T4" fmla="*/ 10 w 24"/>
                  <a:gd name="T5" fmla="*/ 10 h 39"/>
                </a:gdLst>
                <a:ahLst/>
                <a:cxnLst>
                  <a:cxn ang="0">
                    <a:pos x="T0" y="T1"/>
                  </a:cxn>
                  <a:cxn ang="0">
                    <a:pos x="T2" y="T3"/>
                  </a:cxn>
                  <a:cxn ang="0">
                    <a:pos x="T4" y="T5"/>
                  </a:cxn>
                </a:cxnLst>
                <a:rect l="0" t="0" r="r" b="b"/>
                <a:pathLst>
                  <a:path w="24" h="39">
                    <a:moveTo>
                      <a:pt x="10" y="10"/>
                    </a:moveTo>
                    <a:cubicBezTo>
                      <a:pt x="22" y="0"/>
                      <a:pt x="24" y="20"/>
                      <a:pt x="14" y="29"/>
                    </a:cubicBezTo>
                    <a:cubicBezTo>
                      <a:pt x="2" y="39"/>
                      <a:pt x="0" y="20"/>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3" name="Freeform 656"/>
              <p:cNvSpPr>
                <a:spLocks/>
              </p:cNvSpPr>
              <p:nvPr userDrawn="1"/>
            </p:nvSpPr>
            <p:spPr bwMode="auto">
              <a:xfrm>
                <a:off x="932" y="322"/>
                <a:ext cx="104" cy="130"/>
              </a:xfrm>
              <a:custGeom>
                <a:avLst/>
                <a:gdLst>
                  <a:gd name="T0" fmla="*/ 16 w 44"/>
                  <a:gd name="T1" fmla="*/ 45 h 55"/>
                  <a:gd name="T2" fmla="*/ 4 w 44"/>
                  <a:gd name="T3" fmla="*/ 14 h 55"/>
                  <a:gd name="T4" fmla="*/ 37 w 44"/>
                  <a:gd name="T5" fmla="*/ 47 h 55"/>
                  <a:gd name="T6" fmla="*/ 16 w 44"/>
                  <a:gd name="T7" fmla="*/ 45 h 55"/>
                </a:gdLst>
                <a:ahLst/>
                <a:cxnLst>
                  <a:cxn ang="0">
                    <a:pos x="T0" y="T1"/>
                  </a:cxn>
                  <a:cxn ang="0">
                    <a:pos x="T2" y="T3"/>
                  </a:cxn>
                  <a:cxn ang="0">
                    <a:pos x="T4" y="T5"/>
                  </a:cxn>
                  <a:cxn ang="0">
                    <a:pos x="T6" y="T7"/>
                  </a:cxn>
                </a:cxnLst>
                <a:rect l="0" t="0" r="r" b="b"/>
                <a:pathLst>
                  <a:path w="44" h="55">
                    <a:moveTo>
                      <a:pt x="16" y="45"/>
                    </a:moveTo>
                    <a:cubicBezTo>
                      <a:pt x="0" y="30"/>
                      <a:pt x="1" y="18"/>
                      <a:pt x="4" y="14"/>
                    </a:cubicBezTo>
                    <a:cubicBezTo>
                      <a:pt x="17" y="0"/>
                      <a:pt x="44" y="34"/>
                      <a:pt x="37" y="47"/>
                    </a:cubicBezTo>
                    <a:cubicBezTo>
                      <a:pt x="33" y="55"/>
                      <a:pt x="24" y="53"/>
                      <a:pt x="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4" name="Freeform 657"/>
              <p:cNvSpPr>
                <a:spLocks/>
              </p:cNvSpPr>
              <p:nvPr userDrawn="1"/>
            </p:nvSpPr>
            <p:spPr bwMode="auto">
              <a:xfrm>
                <a:off x="802" y="19"/>
                <a:ext cx="50" cy="71"/>
              </a:xfrm>
              <a:custGeom>
                <a:avLst/>
                <a:gdLst>
                  <a:gd name="T0" fmla="*/ 0 w 21"/>
                  <a:gd name="T1" fmla="*/ 0 h 30"/>
                  <a:gd name="T2" fmla="*/ 4 w 21"/>
                  <a:gd name="T3" fmla="*/ 18 h 30"/>
                  <a:gd name="T4" fmla="*/ 16 w 21"/>
                  <a:gd name="T5" fmla="*/ 22 h 30"/>
                  <a:gd name="T6" fmla="*/ 19 w 21"/>
                  <a:gd name="T7" fmla="*/ 0 h 30"/>
                  <a:gd name="T8" fmla="*/ 0 w 21"/>
                  <a:gd name="T9" fmla="*/ 0 h 30"/>
                </a:gdLst>
                <a:ahLst/>
                <a:cxnLst>
                  <a:cxn ang="0">
                    <a:pos x="T0" y="T1"/>
                  </a:cxn>
                  <a:cxn ang="0">
                    <a:pos x="T2" y="T3"/>
                  </a:cxn>
                  <a:cxn ang="0">
                    <a:pos x="T4" y="T5"/>
                  </a:cxn>
                  <a:cxn ang="0">
                    <a:pos x="T6" y="T7"/>
                  </a:cxn>
                  <a:cxn ang="0">
                    <a:pos x="T8" y="T9"/>
                  </a:cxn>
                </a:cxnLst>
                <a:rect l="0" t="0" r="r" b="b"/>
                <a:pathLst>
                  <a:path w="21" h="30">
                    <a:moveTo>
                      <a:pt x="0" y="0"/>
                    </a:moveTo>
                    <a:cubicBezTo>
                      <a:pt x="0" y="5"/>
                      <a:pt x="1" y="11"/>
                      <a:pt x="4" y="18"/>
                    </a:cubicBezTo>
                    <a:cubicBezTo>
                      <a:pt x="7" y="27"/>
                      <a:pt x="10" y="30"/>
                      <a:pt x="16" y="22"/>
                    </a:cubicBezTo>
                    <a:cubicBezTo>
                      <a:pt x="20" y="17"/>
                      <a:pt x="21" y="8"/>
                      <a:pt x="19" y="0"/>
                    </a:cubicBezTo>
                    <a:cubicBezTo>
                      <a:pt x="13"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5" name="Freeform 658"/>
              <p:cNvSpPr>
                <a:spLocks/>
              </p:cNvSpPr>
              <p:nvPr userDrawn="1"/>
            </p:nvSpPr>
            <p:spPr bwMode="auto">
              <a:xfrm>
                <a:off x="1230" y="639"/>
                <a:ext cx="154" cy="244"/>
              </a:xfrm>
              <a:custGeom>
                <a:avLst/>
                <a:gdLst>
                  <a:gd name="T0" fmla="*/ 20 w 65"/>
                  <a:gd name="T1" fmla="*/ 64 h 103"/>
                  <a:gd name="T2" fmla="*/ 9 w 65"/>
                  <a:gd name="T3" fmla="*/ 31 h 103"/>
                  <a:gd name="T4" fmla="*/ 20 w 65"/>
                  <a:gd name="T5" fmla="*/ 64 h 103"/>
                </a:gdLst>
                <a:ahLst/>
                <a:cxnLst>
                  <a:cxn ang="0">
                    <a:pos x="T0" y="T1"/>
                  </a:cxn>
                  <a:cxn ang="0">
                    <a:pos x="T2" y="T3"/>
                  </a:cxn>
                  <a:cxn ang="0">
                    <a:pos x="T4" y="T5"/>
                  </a:cxn>
                </a:cxnLst>
                <a:rect l="0" t="0" r="r" b="b"/>
                <a:pathLst>
                  <a:path w="65" h="103">
                    <a:moveTo>
                      <a:pt x="20" y="64"/>
                    </a:moveTo>
                    <a:cubicBezTo>
                      <a:pt x="6" y="53"/>
                      <a:pt x="0" y="39"/>
                      <a:pt x="9" y="31"/>
                    </a:cubicBezTo>
                    <a:cubicBezTo>
                      <a:pt x="46" y="0"/>
                      <a:pt x="65" y="103"/>
                      <a:pt x="2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6" name="Freeform 659"/>
              <p:cNvSpPr>
                <a:spLocks/>
              </p:cNvSpPr>
              <p:nvPr userDrawn="1"/>
            </p:nvSpPr>
            <p:spPr bwMode="auto">
              <a:xfrm>
                <a:off x="1573" y="1051"/>
                <a:ext cx="166" cy="147"/>
              </a:xfrm>
              <a:custGeom>
                <a:avLst/>
                <a:gdLst>
                  <a:gd name="T0" fmla="*/ 19 w 70"/>
                  <a:gd name="T1" fmla="*/ 55 h 62"/>
                  <a:gd name="T2" fmla="*/ 6 w 70"/>
                  <a:gd name="T3" fmla="*/ 23 h 62"/>
                  <a:gd name="T4" fmla="*/ 39 w 70"/>
                  <a:gd name="T5" fmla="*/ 58 h 62"/>
                  <a:gd name="T6" fmla="*/ 19 w 70"/>
                  <a:gd name="T7" fmla="*/ 55 h 62"/>
                </a:gdLst>
                <a:ahLst/>
                <a:cxnLst>
                  <a:cxn ang="0">
                    <a:pos x="T0" y="T1"/>
                  </a:cxn>
                  <a:cxn ang="0">
                    <a:pos x="T2" y="T3"/>
                  </a:cxn>
                  <a:cxn ang="0">
                    <a:pos x="T4" y="T5"/>
                  </a:cxn>
                  <a:cxn ang="0">
                    <a:pos x="T6" y="T7"/>
                  </a:cxn>
                </a:cxnLst>
                <a:rect l="0" t="0" r="r" b="b"/>
                <a:pathLst>
                  <a:path w="70" h="62">
                    <a:moveTo>
                      <a:pt x="19" y="55"/>
                    </a:moveTo>
                    <a:cubicBezTo>
                      <a:pt x="6" y="46"/>
                      <a:pt x="0" y="31"/>
                      <a:pt x="6" y="23"/>
                    </a:cubicBezTo>
                    <a:cubicBezTo>
                      <a:pt x="25" y="0"/>
                      <a:pt x="70" y="44"/>
                      <a:pt x="39" y="58"/>
                    </a:cubicBezTo>
                    <a:cubicBezTo>
                      <a:pt x="35" y="60"/>
                      <a:pt x="29" y="62"/>
                      <a:pt x="19"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7" name="Freeform 660"/>
              <p:cNvSpPr>
                <a:spLocks/>
              </p:cNvSpPr>
              <p:nvPr userDrawn="1"/>
            </p:nvSpPr>
            <p:spPr bwMode="auto">
              <a:xfrm>
                <a:off x="2004" y="2589"/>
                <a:ext cx="19" cy="30"/>
              </a:xfrm>
              <a:custGeom>
                <a:avLst/>
                <a:gdLst>
                  <a:gd name="T0" fmla="*/ 0 w 8"/>
                  <a:gd name="T1" fmla="*/ 13 h 13"/>
                  <a:gd name="T2" fmla="*/ 1 w 8"/>
                  <a:gd name="T3" fmla="*/ 3 h 13"/>
                  <a:gd name="T4" fmla="*/ 7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cubicBezTo>
                      <a:pt x="1" y="10"/>
                      <a:pt x="1" y="6"/>
                      <a:pt x="1" y="3"/>
                    </a:cubicBezTo>
                    <a:cubicBezTo>
                      <a:pt x="3" y="2"/>
                      <a:pt x="5" y="1"/>
                      <a:pt x="7" y="0"/>
                    </a:cubicBezTo>
                    <a:cubicBezTo>
                      <a:pt x="8" y="8"/>
                      <a:pt x="6" y="12"/>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8" name="Freeform 661"/>
              <p:cNvSpPr>
                <a:spLocks/>
              </p:cNvSpPr>
              <p:nvPr userDrawn="1"/>
            </p:nvSpPr>
            <p:spPr bwMode="auto">
              <a:xfrm>
                <a:off x="1841" y="1422"/>
                <a:ext cx="120" cy="230"/>
              </a:xfrm>
              <a:custGeom>
                <a:avLst/>
                <a:gdLst>
                  <a:gd name="T0" fmla="*/ 12 w 51"/>
                  <a:gd name="T1" fmla="*/ 64 h 97"/>
                  <a:gd name="T2" fmla="*/ 13 w 51"/>
                  <a:gd name="T3" fmla="*/ 33 h 97"/>
                  <a:gd name="T4" fmla="*/ 12 w 51"/>
                  <a:gd name="T5" fmla="*/ 64 h 97"/>
                </a:gdLst>
                <a:ahLst/>
                <a:cxnLst>
                  <a:cxn ang="0">
                    <a:pos x="T0" y="T1"/>
                  </a:cxn>
                  <a:cxn ang="0">
                    <a:pos x="T2" y="T3"/>
                  </a:cxn>
                  <a:cxn ang="0">
                    <a:pos x="T4" y="T5"/>
                  </a:cxn>
                </a:cxnLst>
                <a:rect l="0" t="0" r="r" b="b"/>
                <a:pathLst>
                  <a:path w="51" h="97">
                    <a:moveTo>
                      <a:pt x="12" y="64"/>
                    </a:moveTo>
                    <a:cubicBezTo>
                      <a:pt x="0" y="51"/>
                      <a:pt x="5" y="40"/>
                      <a:pt x="13" y="33"/>
                    </a:cubicBezTo>
                    <a:cubicBezTo>
                      <a:pt x="51" y="0"/>
                      <a:pt x="44" y="97"/>
                      <a:pt x="1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9" name="Freeform 662"/>
              <p:cNvSpPr>
                <a:spLocks/>
              </p:cNvSpPr>
              <p:nvPr userDrawn="1"/>
            </p:nvSpPr>
            <p:spPr bwMode="auto">
              <a:xfrm>
                <a:off x="1997" y="1879"/>
                <a:ext cx="71" cy="102"/>
              </a:xfrm>
              <a:custGeom>
                <a:avLst/>
                <a:gdLst>
                  <a:gd name="T0" fmla="*/ 6 w 30"/>
                  <a:gd name="T1" fmla="*/ 40 h 43"/>
                  <a:gd name="T2" fmla="*/ 9 w 30"/>
                  <a:gd name="T3" fmla="*/ 18 h 43"/>
                  <a:gd name="T4" fmla="*/ 6 w 30"/>
                  <a:gd name="T5" fmla="*/ 40 h 43"/>
                </a:gdLst>
                <a:ahLst/>
                <a:cxnLst>
                  <a:cxn ang="0">
                    <a:pos x="T0" y="T1"/>
                  </a:cxn>
                  <a:cxn ang="0">
                    <a:pos x="T2" y="T3"/>
                  </a:cxn>
                  <a:cxn ang="0">
                    <a:pos x="T4" y="T5"/>
                  </a:cxn>
                </a:cxnLst>
                <a:rect l="0" t="0" r="r" b="b"/>
                <a:pathLst>
                  <a:path w="30" h="43">
                    <a:moveTo>
                      <a:pt x="6" y="40"/>
                    </a:moveTo>
                    <a:cubicBezTo>
                      <a:pt x="0" y="34"/>
                      <a:pt x="5" y="23"/>
                      <a:pt x="9" y="18"/>
                    </a:cubicBezTo>
                    <a:cubicBezTo>
                      <a:pt x="28" y="0"/>
                      <a:pt x="30" y="43"/>
                      <a:pt x="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0" name="Freeform 663"/>
              <p:cNvSpPr>
                <a:spLocks/>
              </p:cNvSpPr>
              <p:nvPr userDrawn="1"/>
            </p:nvSpPr>
            <p:spPr bwMode="auto">
              <a:xfrm>
                <a:off x="885" y="204"/>
                <a:ext cx="94" cy="125"/>
              </a:xfrm>
              <a:custGeom>
                <a:avLst/>
                <a:gdLst>
                  <a:gd name="T0" fmla="*/ 13 w 40"/>
                  <a:gd name="T1" fmla="*/ 42 h 53"/>
                  <a:gd name="T2" fmla="*/ 5 w 40"/>
                  <a:gd name="T3" fmla="*/ 12 h 53"/>
                  <a:gd name="T4" fmla="*/ 33 w 40"/>
                  <a:gd name="T5" fmla="*/ 45 h 53"/>
                  <a:gd name="T6" fmla="*/ 13 w 40"/>
                  <a:gd name="T7" fmla="*/ 42 h 53"/>
                </a:gdLst>
                <a:ahLst/>
                <a:cxnLst>
                  <a:cxn ang="0">
                    <a:pos x="T0" y="T1"/>
                  </a:cxn>
                  <a:cxn ang="0">
                    <a:pos x="T2" y="T3"/>
                  </a:cxn>
                  <a:cxn ang="0">
                    <a:pos x="T4" y="T5"/>
                  </a:cxn>
                  <a:cxn ang="0">
                    <a:pos x="T6" y="T7"/>
                  </a:cxn>
                </a:cxnLst>
                <a:rect l="0" t="0" r="r" b="b"/>
                <a:pathLst>
                  <a:path w="40" h="53">
                    <a:moveTo>
                      <a:pt x="13" y="42"/>
                    </a:moveTo>
                    <a:cubicBezTo>
                      <a:pt x="0" y="27"/>
                      <a:pt x="2" y="15"/>
                      <a:pt x="5" y="12"/>
                    </a:cubicBezTo>
                    <a:cubicBezTo>
                      <a:pt x="19" y="0"/>
                      <a:pt x="40" y="33"/>
                      <a:pt x="33" y="45"/>
                    </a:cubicBezTo>
                    <a:cubicBezTo>
                      <a:pt x="29" y="53"/>
                      <a:pt x="21" y="50"/>
                      <a:pt x="1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1" name="Freeform 664"/>
              <p:cNvSpPr>
                <a:spLocks/>
              </p:cNvSpPr>
              <p:nvPr userDrawn="1"/>
            </p:nvSpPr>
            <p:spPr bwMode="auto">
              <a:xfrm>
                <a:off x="1450" y="911"/>
                <a:ext cx="180" cy="154"/>
              </a:xfrm>
              <a:custGeom>
                <a:avLst/>
                <a:gdLst>
                  <a:gd name="T0" fmla="*/ 38 w 76"/>
                  <a:gd name="T1" fmla="*/ 53 h 65"/>
                  <a:gd name="T2" fmla="*/ 76 w 76"/>
                  <a:gd name="T3" fmla="*/ 46 h 65"/>
                  <a:gd name="T4" fmla="*/ 38 w 76"/>
                  <a:gd name="T5" fmla="*/ 53 h 65"/>
                </a:gdLst>
                <a:ahLst/>
                <a:cxnLst>
                  <a:cxn ang="0">
                    <a:pos x="T0" y="T1"/>
                  </a:cxn>
                  <a:cxn ang="0">
                    <a:pos x="T2" y="T3"/>
                  </a:cxn>
                  <a:cxn ang="0">
                    <a:pos x="T4" y="T5"/>
                  </a:cxn>
                </a:cxnLst>
                <a:rect l="0" t="0" r="r" b="b"/>
                <a:pathLst>
                  <a:path w="76" h="65">
                    <a:moveTo>
                      <a:pt x="38" y="53"/>
                    </a:moveTo>
                    <a:cubicBezTo>
                      <a:pt x="0" y="22"/>
                      <a:pt x="76" y="0"/>
                      <a:pt x="76" y="46"/>
                    </a:cubicBezTo>
                    <a:cubicBezTo>
                      <a:pt x="75" y="63"/>
                      <a:pt x="54" y="65"/>
                      <a:pt x="3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2" name="Freeform 665"/>
              <p:cNvSpPr>
                <a:spLocks/>
              </p:cNvSpPr>
              <p:nvPr userDrawn="1"/>
            </p:nvSpPr>
            <p:spPr bwMode="auto">
              <a:xfrm>
                <a:off x="1157" y="559"/>
                <a:ext cx="144" cy="128"/>
              </a:xfrm>
              <a:custGeom>
                <a:avLst/>
                <a:gdLst>
                  <a:gd name="T0" fmla="*/ 19 w 61"/>
                  <a:gd name="T1" fmla="*/ 43 h 54"/>
                  <a:gd name="T2" fmla="*/ 6 w 61"/>
                  <a:gd name="T3" fmla="*/ 12 h 54"/>
                  <a:gd name="T4" fmla="*/ 45 w 61"/>
                  <a:gd name="T5" fmla="*/ 47 h 54"/>
                  <a:gd name="T6" fmla="*/ 19 w 61"/>
                  <a:gd name="T7" fmla="*/ 43 h 54"/>
                </a:gdLst>
                <a:ahLst/>
                <a:cxnLst>
                  <a:cxn ang="0">
                    <a:pos x="T0" y="T1"/>
                  </a:cxn>
                  <a:cxn ang="0">
                    <a:pos x="T2" y="T3"/>
                  </a:cxn>
                  <a:cxn ang="0">
                    <a:pos x="T4" y="T5"/>
                  </a:cxn>
                  <a:cxn ang="0">
                    <a:pos x="T6" y="T7"/>
                  </a:cxn>
                </a:cxnLst>
                <a:rect l="0" t="0" r="r" b="b"/>
                <a:pathLst>
                  <a:path w="61" h="54">
                    <a:moveTo>
                      <a:pt x="19" y="43"/>
                    </a:moveTo>
                    <a:cubicBezTo>
                      <a:pt x="0" y="28"/>
                      <a:pt x="1" y="16"/>
                      <a:pt x="6" y="12"/>
                    </a:cubicBezTo>
                    <a:cubicBezTo>
                      <a:pt x="21" y="0"/>
                      <a:pt x="61" y="32"/>
                      <a:pt x="45" y="47"/>
                    </a:cubicBezTo>
                    <a:cubicBezTo>
                      <a:pt x="39" y="54"/>
                      <a:pt x="31" y="52"/>
                      <a:pt x="1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3" name="Freeform 666"/>
              <p:cNvSpPr>
                <a:spLocks/>
              </p:cNvSpPr>
              <p:nvPr userDrawn="1"/>
            </p:nvSpPr>
            <p:spPr bwMode="auto">
              <a:xfrm>
                <a:off x="2020" y="2385"/>
                <a:ext cx="60" cy="64"/>
              </a:xfrm>
              <a:custGeom>
                <a:avLst/>
                <a:gdLst>
                  <a:gd name="T0" fmla="*/ 9 w 25"/>
                  <a:gd name="T1" fmla="*/ 23 h 27"/>
                  <a:gd name="T2" fmla="*/ 16 w 25"/>
                  <a:gd name="T3" fmla="*/ 22 h 27"/>
                  <a:gd name="T4" fmla="*/ 9 w 25"/>
                  <a:gd name="T5" fmla="*/ 23 h 27"/>
                </a:gdLst>
                <a:ahLst/>
                <a:cxnLst>
                  <a:cxn ang="0">
                    <a:pos x="T0" y="T1"/>
                  </a:cxn>
                  <a:cxn ang="0">
                    <a:pos x="T2" y="T3"/>
                  </a:cxn>
                  <a:cxn ang="0">
                    <a:pos x="T4" y="T5"/>
                  </a:cxn>
                </a:cxnLst>
                <a:rect l="0" t="0" r="r" b="b"/>
                <a:pathLst>
                  <a:path w="25" h="27">
                    <a:moveTo>
                      <a:pt x="9" y="23"/>
                    </a:moveTo>
                    <a:cubicBezTo>
                      <a:pt x="0" y="11"/>
                      <a:pt x="25" y="0"/>
                      <a:pt x="16" y="22"/>
                    </a:cubicBezTo>
                    <a:cubicBezTo>
                      <a:pt x="13" y="23"/>
                      <a:pt x="9" y="27"/>
                      <a:pt x="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4" name="Freeform 667"/>
              <p:cNvSpPr>
                <a:spLocks/>
              </p:cNvSpPr>
              <p:nvPr userDrawn="1"/>
            </p:nvSpPr>
            <p:spPr bwMode="auto">
              <a:xfrm>
                <a:off x="1807" y="1309"/>
                <a:ext cx="142" cy="144"/>
              </a:xfrm>
              <a:custGeom>
                <a:avLst/>
                <a:gdLst>
                  <a:gd name="T0" fmla="*/ 12 w 60"/>
                  <a:gd name="T1" fmla="*/ 49 h 61"/>
                  <a:gd name="T2" fmla="*/ 12 w 60"/>
                  <a:gd name="T3" fmla="*/ 17 h 61"/>
                  <a:gd name="T4" fmla="*/ 37 w 60"/>
                  <a:gd name="T5" fmla="*/ 54 h 61"/>
                  <a:gd name="T6" fmla="*/ 12 w 60"/>
                  <a:gd name="T7" fmla="*/ 49 h 61"/>
                </a:gdLst>
                <a:ahLst/>
                <a:cxnLst>
                  <a:cxn ang="0">
                    <a:pos x="T0" y="T1"/>
                  </a:cxn>
                  <a:cxn ang="0">
                    <a:pos x="T2" y="T3"/>
                  </a:cxn>
                  <a:cxn ang="0">
                    <a:pos x="T4" y="T5"/>
                  </a:cxn>
                  <a:cxn ang="0">
                    <a:pos x="T6" y="T7"/>
                  </a:cxn>
                </a:cxnLst>
                <a:rect l="0" t="0" r="r" b="b"/>
                <a:pathLst>
                  <a:path w="60" h="61">
                    <a:moveTo>
                      <a:pt x="12" y="49"/>
                    </a:moveTo>
                    <a:cubicBezTo>
                      <a:pt x="3" y="39"/>
                      <a:pt x="0" y="26"/>
                      <a:pt x="12" y="17"/>
                    </a:cubicBezTo>
                    <a:cubicBezTo>
                      <a:pt x="35" y="0"/>
                      <a:pt x="60" y="39"/>
                      <a:pt x="37" y="54"/>
                    </a:cubicBezTo>
                    <a:cubicBezTo>
                      <a:pt x="31" y="58"/>
                      <a:pt x="23" y="61"/>
                      <a:pt x="1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5" name="Freeform 668"/>
              <p:cNvSpPr>
                <a:spLocks/>
              </p:cNvSpPr>
              <p:nvPr userDrawn="1"/>
            </p:nvSpPr>
            <p:spPr bwMode="auto">
              <a:xfrm>
                <a:off x="2001" y="1737"/>
                <a:ext cx="93" cy="123"/>
              </a:xfrm>
              <a:custGeom>
                <a:avLst/>
                <a:gdLst>
                  <a:gd name="T0" fmla="*/ 7 w 39"/>
                  <a:gd name="T1" fmla="*/ 20 h 52"/>
                  <a:gd name="T2" fmla="*/ 31 w 39"/>
                  <a:gd name="T3" fmla="*/ 31 h 52"/>
                  <a:gd name="T4" fmla="*/ 7 w 39"/>
                  <a:gd name="T5" fmla="*/ 20 h 52"/>
                </a:gdLst>
                <a:ahLst/>
                <a:cxnLst>
                  <a:cxn ang="0">
                    <a:pos x="T0" y="T1"/>
                  </a:cxn>
                  <a:cxn ang="0">
                    <a:pos x="T2" y="T3"/>
                  </a:cxn>
                  <a:cxn ang="0">
                    <a:pos x="T4" y="T5"/>
                  </a:cxn>
                </a:cxnLst>
                <a:rect l="0" t="0" r="r" b="b"/>
                <a:pathLst>
                  <a:path w="39" h="52">
                    <a:moveTo>
                      <a:pt x="7" y="20"/>
                    </a:moveTo>
                    <a:cubicBezTo>
                      <a:pt x="21" y="0"/>
                      <a:pt x="39" y="11"/>
                      <a:pt x="31" y="31"/>
                    </a:cubicBezTo>
                    <a:cubicBezTo>
                      <a:pt x="17" y="52"/>
                      <a:pt x="0" y="40"/>
                      <a:pt x="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6" name="Freeform 669"/>
              <p:cNvSpPr>
                <a:spLocks/>
              </p:cNvSpPr>
              <p:nvPr userDrawn="1"/>
            </p:nvSpPr>
            <p:spPr bwMode="auto">
              <a:xfrm>
                <a:off x="1083" y="436"/>
                <a:ext cx="128" cy="128"/>
              </a:xfrm>
              <a:custGeom>
                <a:avLst/>
                <a:gdLst>
                  <a:gd name="T0" fmla="*/ 19 w 54"/>
                  <a:gd name="T1" fmla="*/ 43 h 54"/>
                  <a:gd name="T2" fmla="*/ 4 w 54"/>
                  <a:gd name="T3" fmla="*/ 12 h 54"/>
                  <a:gd name="T4" fmla="*/ 45 w 54"/>
                  <a:gd name="T5" fmla="*/ 45 h 54"/>
                  <a:gd name="T6" fmla="*/ 19 w 54"/>
                  <a:gd name="T7" fmla="*/ 43 h 54"/>
                </a:gdLst>
                <a:ahLst/>
                <a:cxnLst>
                  <a:cxn ang="0">
                    <a:pos x="T0" y="T1"/>
                  </a:cxn>
                  <a:cxn ang="0">
                    <a:pos x="T2" y="T3"/>
                  </a:cxn>
                  <a:cxn ang="0">
                    <a:pos x="T4" y="T5"/>
                  </a:cxn>
                  <a:cxn ang="0">
                    <a:pos x="T6" y="T7"/>
                  </a:cxn>
                </a:cxnLst>
                <a:rect l="0" t="0" r="r" b="b"/>
                <a:pathLst>
                  <a:path w="54" h="54">
                    <a:moveTo>
                      <a:pt x="19" y="43"/>
                    </a:moveTo>
                    <a:cubicBezTo>
                      <a:pt x="0" y="29"/>
                      <a:pt x="0" y="16"/>
                      <a:pt x="4" y="12"/>
                    </a:cubicBezTo>
                    <a:cubicBezTo>
                      <a:pt x="19" y="0"/>
                      <a:pt x="54" y="30"/>
                      <a:pt x="45" y="45"/>
                    </a:cubicBezTo>
                    <a:cubicBezTo>
                      <a:pt x="40" y="54"/>
                      <a:pt x="29" y="51"/>
                      <a:pt x="1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7" name="Freeform 670"/>
              <p:cNvSpPr>
                <a:spLocks/>
              </p:cNvSpPr>
              <p:nvPr userDrawn="1"/>
            </p:nvSpPr>
            <p:spPr bwMode="auto">
              <a:xfrm>
                <a:off x="856" y="90"/>
                <a:ext cx="86" cy="119"/>
              </a:xfrm>
              <a:custGeom>
                <a:avLst/>
                <a:gdLst>
                  <a:gd name="T0" fmla="*/ 10 w 36"/>
                  <a:gd name="T1" fmla="*/ 38 h 50"/>
                  <a:gd name="T2" fmla="*/ 8 w 36"/>
                  <a:gd name="T3" fmla="*/ 9 h 50"/>
                  <a:gd name="T4" fmla="*/ 28 w 36"/>
                  <a:gd name="T5" fmla="*/ 42 h 50"/>
                  <a:gd name="T6" fmla="*/ 10 w 36"/>
                  <a:gd name="T7" fmla="*/ 38 h 50"/>
                </a:gdLst>
                <a:ahLst/>
                <a:cxnLst>
                  <a:cxn ang="0">
                    <a:pos x="T0" y="T1"/>
                  </a:cxn>
                  <a:cxn ang="0">
                    <a:pos x="T2" y="T3"/>
                  </a:cxn>
                  <a:cxn ang="0">
                    <a:pos x="T4" y="T5"/>
                  </a:cxn>
                  <a:cxn ang="0">
                    <a:pos x="T6" y="T7"/>
                  </a:cxn>
                </a:cxnLst>
                <a:rect l="0" t="0" r="r" b="b"/>
                <a:pathLst>
                  <a:path w="36" h="50">
                    <a:moveTo>
                      <a:pt x="10" y="38"/>
                    </a:moveTo>
                    <a:cubicBezTo>
                      <a:pt x="0" y="24"/>
                      <a:pt x="4" y="12"/>
                      <a:pt x="8" y="9"/>
                    </a:cubicBezTo>
                    <a:cubicBezTo>
                      <a:pt x="20" y="0"/>
                      <a:pt x="36" y="31"/>
                      <a:pt x="28" y="42"/>
                    </a:cubicBezTo>
                    <a:cubicBezTo>
                      <a:pt x="22" y="50"/>
                      <a:pt x="16" y="47"/>
                      <a:pt x="1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8" name="Freeform 671"/>
              <p:cNvSpPr>
                <a:spLocks/>
              </p:cNvSpPr>
              <p:nvPr userDrawn="1"/>
            </p:nvSpPr>
            <p:spPr bwMode="auto">
              <a:xfrm>
                <a:off x="2058" y="2217"/>
                <a:ext cx="40" cy="76"/>
              </a:xfrm>
              <a:custGeom>
                <a:avLst/>
                <a:gdLst>
                  <a:gd name="T0" fmla="*/ 8 w 17"/>
                  <a:gd name="T1" fmla="*/ 4 h 32"/>
                  <a:gd name="T2" fmla="*/ 17 w 17"/>
                  <a:gd name="T3" fmla="*/ 14 h 32"/>
                  <a:gd name="T4" fmla="*/ 13 w 17"/>
                  <a:gd name="T5" fmla="*/ 21 h 32"/>
                  <a:gd name="T6" fmla="*/ 8 w 17"/>
                  <a:gd name="T7" fmla="*/ 4 h 32"/>
                </a:gdLst>
                <a:ahLst/>
                <a:cxnLst>
                  <a:cxn ang="0">
                    <a:pos x="T0" y="T1"/>
                  </a:cxn>
                  <a:cxn ang="0">
                    <a:pos x="T2" y="T3"/>
                  </a:cxn>
                  <a:cxn ang="0">
                    <a:pos x="T4" y="T5"/>
                  </a:cxn>
                  <a:cxn ang="0">
                    <a:pos x="T6" y="T7"/>
                  </a:cxn>
                </a:cxnLst>
                <a:rect l="0" t="0" r="r" b="b"/>
                <a:pathLst>
                  <a:path w="17" h="32">
                    <a:moveTo>
                      <a:pt x="8" y="4"/>
                    </a:moveTo>
                    <a:cubicBezTo>
                      <a:pt x="15" y="0"/>
                      <a:pt x="17" y="4"/>
                      <a:pt x="17" y="14"/>
                    </a:cubicBezTo>
                    <a:cubicBezTo>
                      <a:pt x="15" y="16"/>
                      <a:pt x="14" y="18"/>
                      <a:pt x="13" y="21"/>
                    </a:cubicBezTo>
                    <a:cubicBezTo>
                      <a:pt x="2" y="32"/>
                      <a:pt x="0" y="12"/>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9" name="Freeform 672"/>
              <p:cNvSpPr>
                <a:spLocks/>
              </p:cNvSpPr>
              <p:nvPr userDrawn="1"/>
            </p:nvSpPr>
            <p:spPr bwMode="auto">
              <a:xfrm>
                <a:off x="1427" y="753"/>
                <a:ext cx="163" cy="243"/>
              </a:xfrm>
              <a:custGeom>
                <a:avLst/>
                <a:gdLst>
                  <a:gd name="T0" fmla="*/ 20 w 69"/>
                  <a:gd name="T1" fmla="*/ 64 h 103"/>
                  <a:gd name="T2" fmla="*/ 10 w 69"/>
                  <a:gd name="T3" fmla="*/ 31 h 103"/>
                  <a:gd name="T4" fmla="*/ 20 w 69"/>
                  <a:gd name="T5" fmla="*/ 64 h 103"/>
                </a:gdLst>
                <a:ahLst/>
                <a:cxnLst>
                  <a:cxn ang="0">
                    <a:pos x="T0" y="T1"/>
                  </a:cxn>
                  <a:cxn ang="0">
                    <a:pos x="T2" y="T3"/>
                  </a:cxn>
                  <a:cxn ang="0">
                    <a:pos x="T4" y="T5"/>
                  </a:cxn>
                </a:cxnLst>
                <a:rect l="0" t="0" r="r" b="b"/>
                <a:pathLst>
                  <a:path w="69" h="103">
                    <a:moveTo>
                      <a:pt x="20" y="64"/>
                    </a:moveTo>
                    <a:cubicBezTo>
                      <a:pt x="5" y="52"/>
                      <a:pt x="0" y="39"/>
                      <a:pt x="10" y="31"/>
                    </a:cubicBezTo>
                    <a:cubicBezTo>
                      <a:pt x="52" y="0"/>
                      <a:pt x="69" y="103"/>
                      <a:pt x="2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0" name="Freeform 673"/>
              <p:cNvSpPr>
                <a:spLocks/>
              </p:cNvSpPr>
              <p:nvPr userDrawn="1"/>
            </p:nvSpPr>
            <p:spPr bwMode="auto">
              <a:xfrm>
                <a:off x="1760" y="1150"/>
                <a:ext cx="168" cy="156"/>
              </a:xfrm>
              <a:custGeom>
                <a:avLst/>
                <a:gdLst>
                  <a:gd name="T0" fmla="*/ 17 w 71"/>
                  <a:gd name="T1" fmla="*/ 59 h 66"/>
                  <a:gd name="T2" fmla="*/ 7 w 71"/>
                  <a:gd name="T3" fmla="*/ 27 h 66"/>
                  <a:gd name="T4" fmla="*/ 37 w 71"/>
                  <a:gd name="T5" fmla="*/ 62 h 66"/>
                  <a:gd name="T6" fmla="*/ 17 w 71"/>
                  <a:gd name="T7" fmla="*/ 59 h 66"/>
                </a:gdLst>
                <a:ahLst/>
                <a:cxnLst>
                  <a:cxn ang="0">
                    <a:pos x="T0" y="T1"/>
                  </a:cxn>
                  <a:cxn ang="0">
                    <a:pos x="T2" y="T3"/>
                  </a:cxn>
                  <a:cxn ang="0">
                    <a:pos x="T4" y="T5"/>
                  </a:cxn>
                  <a:cxn ang="0">
                    <a:pos x="T6" y="T7"/>
                  </a:cxn>
                </a:cxnLst>
                <a:rect l="0" t="0" r="r" b="b"/>
                <a:pathLst>
                  <a:path w="71" h="66">
                    <a:moveTo>
                      <a:pt x="17" y="59"/>
                    </a:moveTo>
                    <a:cubicBezTo>
                      <a:pt x="5" y="50"/>
                      <a:pt x="0" y="36"/>
                      <a:pt x="7" y="27"/>
                    </a:cubicBezTo>
                    <a:cubicBezTo>
                      <a:pt x="29" y="0"/>
                      <a:pt x="71" y="50"/>
                      <a:pt x="37" y="62"/>
                    </a:cubicBezTo>
                    <a:cubicBezTo>
                      <a:pt x="34" y="64"/>
                      <a:pt x="27" y="66"/>
                      <a:pt x="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1" name="Freeform 674"/>
              <p:cNvSpPr>
                <a:spLocks/>
              </p:cNvSpPr>
              <p:nvPr userDrawn="1"/>
            </p:nvSpPr>
            <p:spPr bwMode="auto">
              <a:xfrm>
                <a:off x="2070" y="2773"/>
                <a:ext cx="17" cy="26"/>
              </a:xfrm>
              <a:custGeom>
                <a:avLst/>
                <a:gdLst>
                  <a:gd name="T0" fmla="*/ 0 w 7"/>
                  <a:gd name="T1" fmla="*/ 9 h 11"/>
                  <a:gd name="T2" fmla="*/ 0 w 7"/>
                  <a:gd name="T3" fmla="*/ 4 h 11"/>
                  <a:gd name="T4" fmla="*/ 2 w 7"/>
                  <a:gd name="T5" fmla="*/ 1 h 11"/>
                  <a:gd name="T6" fmla="*/ 5 w 7"/>
                  <a:gd name="T7" fmla="*/ 0 h 11"/>
                  <a:gd name="T8" fmla="*/ 7 w 7"/>
                  <a:gd name="T9" fmla="*/ 2 h 11"/>
                  <a:gd name="T10" fmla="*/ 7 w 7"/>
                  <a:gd name="T11" fmla="*/ 7 h 11"/>
                  <a:gd name="T12" fmla="*/ 5 w 7"/>
                  <a:gd name="T13" fmla="*/ 10 h 11"/>
                  <a:gd name="T14" fmla="*/ 2 w 7"/>
                  <a:gd name="T15" fmla="*/ 11 h 11"/>
                  <a:gd name="T16" fmla="*/ 0 w 7"/>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9"/>
                    </a:moveTo>
                    <a:cubicBezTo>
                      <a:pt x="0" y="8"/>
                      <a:pt x="0" y="6"/>
                      <a:pt x="0" y="4"/>
                    </a:cubicBezTo>
                    <a:cubicBezTo>
                      <a:pt x="2" y="4"/>
                      <a:pt x="2" y="3"/>
                      <a:pt x="2" y="1"/>
                    </a:cubicBezTo>
                    <a:cubicBezTo>
                      <a:pt x="3" y="1"/>
                      <a:pt x="4" y="0"/>
                      <a:pt x="5" y="0"/>
                    </a:cubicBezTo>
                    <a:cubicBezTo>
                      <a:pt x="5" y="2"/>
                      <a:pt x="6" y="2"/>
                      <a:pt x="7" y="2"/>
                    </a:cubicBezTo>
                    <a:cubicBezTo>
                      <a:pt x="7" y="3"/>
                      <a:pt x="7" y="5"/>
                      <a:pt x="7" y="7"/>
                    </a:cubicBezTo>
                    <a:cubicBezTo>
                      <a:pt x="5" y="7"/>
                      <a:pt x="5" y="9"/>
                      <a:pt x="5" y="10"/>
                    </a:cubicBezTo>
                    <a:cubicBezTo>
                      <a:pt x="4" y="11"/>
                      <a:pt x="3" y="11"/>
                      <a:pt x="2" y="11"/>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2" name="Freeform 675"/>
              <p:cNvSpPr>
                <a:spLocks/>
              </p:cNvSpPr>
              <p:nvPr userDrawn="1"/>
            </p:nvSpPr>
            <p:spPr bwMode="auto">
              <a:xfrm>
                <a:off x="2004" y="1583"/>
                <a:ext cx="113" cy="121"/>
              </a:xfrm>
              <a:custGeom>
                <a:avLst/>
                <a:gdLst>
                  <a:gd name="T0" fmla="*/ 7 w 48"/>
                  <a:gd name="T1" fmla="*/ 45 h 51"/>
                  <a:gd name="T2" fmla="*/ 0 w 48"/>
                  <a:gd name="T3" fmla="*/ 31 h 51"/>
                  <a:gd name="T4" fmla="*/ 30 w 48"/>
                  <a:gd name="T5" fmla="*/ 39 h 51"/>
                  <a:gd name="T6" fmla="*/ 7 w 48"/>
                  <a:gd name="T7" fmla="*/ 45 h 51"/>
                </a:gdLst>
                <a:ahLst/>
                <a:cxnLst>
                  <a:cxn ang="0">
                    <a:pos x="T0" y="T1"/>
                  </a:cxn>
                  <a:cxn ang="0">
                    <a:pos x="T2" y="T3"/>
                  </a:cxn>
                  <a:cxn ang="0">
                    <a:pos x="T4" y="T5"/>
                  </a:cxn>
                  <a:cxn ang="0">
                    <a:pos x="T6" y="T7"/>
                  </a:cxn>
                </a:cxnLst>
                <a:rect l="0" t="0" r="r" b="b"/>
                <a:pathLst>
                  <a:path w="48" h="51">
                    <a:moveTo>
                      <a:pt x="7" y="45"/>
                    </a:moveTo>
                    <a:cubicBezTo>
                      <a:pt x="3" y="46"/>
                      <a:pt x="3" y="35"/>
                      <a:pt x="0" y="31"/>
                    </a:cubicBezTo>
                    <a:cubicBezTo>
                      <a:pt x="4" y="0"/>
                      <a:pt x="48" y="13"/>
                      <a:pt x="30" y="39"/>
                    </a:cubicBezTo>
                    <a:cubicBezTo>
                      <a:pt x="20" y="47"/>
                      <a:pt x="12" y="51"/>
                      <a:pt x="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3" name="Freeform 676"/>
              <p:cNvSpPr>
                <a:spLocks/>
              </p:cNvSpPr>
              <p:nvPr userDrawn="1"/>
            </p:nvSpPr>
            <p:spPr bwMode="auto">
              <a:xfrm>
                <a:off x="2077" y="2033"/>
                <a:ext cx="64" cy="94"/>
              </a:xfrm>
              <a:custGeom>
                <a:avLst/>
                <a:gdLst>
                  <a:gd name="T0" fmla="*/ 11 w 27"/>
                  <a:gd name="T1" fmla="*/ 10 h 40"/>
                  <a:gd name="T2" fmla="*/ 25 w 27"/>
                  <a:gd name="T3" fmla="*/ 19 h 40"/>
                  <a:gd name="T4" fmla="*/ 11 w 27"/>
                  <a:gd name="T5" fmla="*/ 10 h 40"/>
                </a:gdLst>
                <a:ahLst/>
                <a:cxnLst>
                  <a:cxn ang="0">
                    <a:pos x="T0" y="T1"/>
                  </a:cxn>
                  <a:cxn ang="0">
                    <a:pos x="T2" y="T3"/>
                  </a:cxn>
                  <a:cxn ang="0">
                    <a:pos x="T4" y="T5"/>
                  </a:cxn>
                </a:cxnLst>
                <a:rect l="0" t="0" r="r" b="b"/>
                <a:pathLst>
                  <a:path w="27" h="40">
                    <a:moveTo>
                      <a:pt x="11" y="10"/>
                    </a:moveTo>
                    <a:cubicBezTo>
                      <a:pt x="22" y="0"/>
                      <a:pt x="27" y="3"/>
                      <a:pt x="25" y="19"/>
                    </a:cubicBezTo>
                    <a:cubicBezTo>
                      <a:pt x="16" y="40"/>
                      <a:pt x="0" y="29"/>
                      <a:pt x="1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4" name="Freeform 677"/>
              <p:cNvSpPr>
                <a:spLocks/>
              </p:cNvSpPr>
              <p:nvPr userDrawn="1"/>
            </p:nvSpPr>
            <p:spPr bwMode="auto">
              <a:xfrm>
                <a:off x="1017" y="318"/>
                <a:ext cx="123" cy="123"/>
              </a:xfrm>
              <a:custGeom>
                <a:avLst/>
                <a:gdLst>
                  <a:gd name="T0" fmla="*/ 18 w 52"/>
                  <a:gd name="T1" fmla="*/ 41 h 52"/>
                  <a:gd name="T2" fmla="*/ 6 w 52"/>
                  <a:gd name="T3" fmla="*/ 11 h 52"/>
                  <a:gd name="T4" fmla="*/ 43 w 52"/>
                  <a:gd name="T5" fmla="*/ 44 h 52"/>
                  <a:gd name="T6" fmla="*/ 18 w 52"/>
                  <a:gd name="T7" fmla="*/ 41 h 52"/>
                </a:gdLst>
                <a:ahLst/>
                <a:cxnLst>
                  <a:cxn ang="0">
                    <a:pos x="T0" y="T1"/>
                  </a:cxn>
                  <a:cxn ang="0">
                    <a:pos x="T2" y="T3"/>
                  </a:cxn>
                  <a:cxn ang="0">
                    <a:pos x="T4" y="T5"/>
                  </a:cxn>
                  <a:cxn ang="0">
                    <a:pos x="T6" y="T7"/>
                  </a:cxn>
                </a:cxnLst>
                <a:rect l="0" t="0" r="r" b="b"/>
                <a:pathLst>
                  <a:path w="52" h="52">
                    <a:moveTo>
                      <a:pt x="18" y="41"/>
                    </a:moveTo>
                    <a:cubicBezTo>
                      <a:pt x="0" y="26"/>
                      <a:pt x="1" y="14"/>
                      <a:pt x="6" y="11"/>
                    </a:cubicBezTo>
                    <a:cubicBezTo>
                      <a:pt x="20" y="0"/>
                      <a:pt x="52" y="30"/>
                      <a:pt x="43" y="44"/>
                    </a:cubicBezTo>
                    <a:cubicBezTo>
                      <a:pt x="38" y="52"/>
                      <a:pt x="28" y="49"/>
                      <a:pt x="1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5" name="Freeform 678"/>
              <p:cNvSpPr>
                <a:spLocks/>
              </p:cNvSpPr>
              <p:nvPr userDrawn="1"/>
            </p:nvSpPr>
            <p:spPr bwMode="auto">
              <a:xfrm>
                <a:off x="861" y="19"/>
                <a:ext cx="57" cy="71"/>
              </a:xfrm>
              <a:custGeom>
                <a:avLst/>
                <a:gdLst>
                  <a:gd name="T0" fmla="*/ 0 w 24"/>
                  <a:gd name="T1" fmla="*/ 0 h 30"/>
                  <a:gd name="T2" fmla="*/ 4 w 24"/>
                  <a:gd name="T3" fmla="*/ 18 h 30"/>
                  <a:gd name="T4" fmla="*/ 18 w 24"/>
                  <a:gd name="T5" fmla="*/ 23 h 30"/>
                  <a:gd name="T6" fmla="*/ 22 w 24"/>
                  <a:gd name="T7" fmla="*/ 0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0" y="5"/>
                      <a:pt x="0" y="11"/>
                      <a:pt x="4" y="18"/>
                    </a:cubicBezTo>
                    <a:cubicBezTo>
                      <a:pt x="7" y="26"/>
                      <a:pt x="10" y="30"/>
                      <a:pt x="18" y="23"/>
                    </a:cubicBezTo>
                    <a:cubicBezTo>
                      <a:pt x="23" y="18"/>
                      <a:pt x="24" y="8"/>
                      <a:pt x="22" y="0"/>
                    </a:cubicBezTo>
                    <a:cubicBezTo>
                      <a:pt x="15" y="0"/>
                      <a:pt x="7"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6" name="Freeform 679"/>
              <p:cNvSpPr>
                <a:spLocks/>
              </p:cNvSpPr>
              <p:nvPr userDrawn="1"/>
            </p:nvSpPr>
            <p:spPr bwMode="auto">
              <a:xfrm>
                <a:off x="1644" y="1018"/>
                <a:ext cx="194" cy="156"/>
              </a:xfrm>
              <a:custGeom>
                <a:avLst/>
                <a:gdLst>
                  <a:gd name="T0" fmla="*/ 38 w 82"/>
                  <a:gd name="T1" fmla="*/ 54 h 66"/>
                  <a:gd name="T2" fmla="*/ 78 w 82"/>
                  <a:gd name="T3" fmla="*/ 47 h 66"/>
                  <a:gd name="T4" fmla="*/ 38 w 82"/>
                  <a:gd name="T5" fmla="*/ 54 h 66"/>
                </a:gdLst>
                <a:ahLst/>
                <a:cxnLst>
                  <a:cxn ang="0">
                    <a:pos x="T0" y="T1"/>
                  </a:cxn>
                  <a:cxn ang="0">
                    <a:pos x="T2" y="T3"/>
                  </a:cxn>
                  <a:cxn ang="0">
                    <a:pos x="T4" y="T5"/>
                  </a:cxn>
                </a:cxnLst>
                <a:rect l="0" t="0" r="r" b="b"/>
                <a:pathLst>
                  <a:path w="82" h="66">
                    <a:moveTo>
                      <a:pt x="38" y="54"/>
                    </a:moveTo>
                    <a:cubicBezTo>
                      <a:pt x="0" y="23"/>
                      <a:pt x="82" y="0"/>
                      <a:pt x="78" y="47"/>
                    </a:cubicBezTo>
                    <a:cubicBezTo>
                      <a:pt x="76" y="64"/>
                      <a:pt x="54" y="66"/>
                      <a:pt x="3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7" name="Freeform 680"/>
              <p:cNvSpPr>
                <a:spLocks/>
              </p:cNvSpPr>
              <p:nvPr userDrawn="1"/>
            </p:nvSpPr>
            <p:spPr bwMode="auto">
              <a:xfrm>
                <a:off x="1351" y="668"/>
                <a:ext cx="161" cy="132"/>
              </a:xfrm>
              <a:custGeom>
                <a:avLst/>
                <a:gdLst>
                  <a:gd name="T0" fmla="*/ 20 w 68"/>
                  <a:gd name="T1" fmla="*/ 44 h 56"/>
                  <a:gd name="T2" fmla="*/ 7 w 68"/>
                  <a:gd name="T3" fmla="*/ 13 h 56"/>
                  <a:gd name="T4" fmla="*/ 49 w 68"/>
                  <a:gd name="T5" fmla="*/ 49 h 56"/>
                  <a:gd name="T6" fmla="*/ 20 w 68"/>
                  <a:gd name="T7" fmla="*/ 44 h 56"/>
                </a:gdLst>
                <a:ahLst/>
                <a:cxnLst>
                  <a:cxn ang="0">
                    <a:pos x="T0" y="T1"/>
                  </a:cxn>
                  <a:cxn ang="0">
                    <a:pos x="T2" y="T3"/>
                  </a:cxn>
                  <a:cxn ang="0">
                    <a:pos x="T4" y="T5"/>
                  </a:cxn>
                  <a:cxn ang="0">
                    <a:pos x="T6" y="T7"/>
                  </a:cxn>
                </a:cxnLst>
                <a:rect l="0" t="0" r="r" b="b"/>
                <a:pathLst>
                  <a:path w="68" h="56">
                    <a:moveTo>
                      <a:pt x="20" y="44"/>
                    </a:moveTo>
                    <a:cubicBezTo>
                      <a:pt x="0" y="30"/>
                      <a:pt x="0" y="19"/>
                      <a:pt x="7" y="13"/>
                    </a:cubicBezTo>
                    <a:cubicBezTo>
                      <a:pt x="24" y="0"/>
                      <a:pt x="68" y="33"/>
                      <a:pt x="49" y="49"/>
                    </a:cubicBezTo>
                    <a:cubicBezTo>
                      <a:pt x="41" y="56"/>
                      <a:pt x="33" y="54"/>
                      <a:pt x="2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8" name="Freeform 681"/>
              <p:cNvSpPr>
                <a:spLocks/>
              </p:cNvSpPr>
              <p:nvPr userDrawn="1"/>
            </p:nvSpPr>
            <p:spPr bwMode="auto">
              <a:xfrm>
                <a:off x="2108" y="2593"/>
                <a:ext cx="19" cy="31"/>
              </a:xfrm>
              <a:custGeom>
                <a:avLst/>
                <a:gdLst>
                  <a:gd name="T0" fmla="*/ 0 w 8"/>
                  <a:gd name="T1" fmla="*/ 13 h 13"/>
                  <a:gd name="T2" fmla="*/ 0 w 8"/>
                  <a:gd name="T3" fmla="*/ 3 h 13"/>
                  <a:gd name="T4" fmla="*/ 7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cubicBezTo>
                      <a:pt x="0" y="10"/>
                      <a:pt x="0" y="6"/>
                      <a:pt x="0" y="3"/>
                    </a:cubicBezTo>
                    <a:cubicBezTo>
                      <a:pt x="3" y="2"/>
                      <a:pt x="5" y="1"/>
                      <a:pt x="7" y="0"/>
                    </a:cubicBezTo>
                    <a:cubicBezTo>
                      <a:pt x="8" y="9"/>
                      <a:pt x="6" y="13"/>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9" name="Freeform 682"/>
              <p:cNvSpPr>
                <a:spLocks/>
              </p:cNvSpPr>
              <p:nvPr userDrawn="1"/>
            </p:nvSpPr>
            <p:spPr bwMode="auto">
              <a:xfrm>
                <a:off x="1971" y="1451"/>
                <a:ext cx="116" cy="130"/>
              </a:xfrm>
              <a:custGeom>
                <a:avLst/>
                <a:gdLst>
                  <a:gd name="T0" fmla="*/ 8 w 49"/>
                  <a:gd name="T1" fmla="*/ 15 h 55"/>
                  <a:gd name="T2" fmla="*/ 33 w 49"/>
                  <a:gd name="T3" fmla="*/ 2 h 55"/>
                  <a:gd name="T4" fmla="*/ 45 w 49"/>
                  <a:gd name="T5" fmla="*/ 31 h 55"/>
                  <a:gd name="T6" fmla="*/ 8 w 49"/>
                  <a:gd name="T7" fmla="*/ 15 h 55"/>
                </a:gdLst>
                <a:ahLst/>
                <a:cxnLst>
                  <a:cxn ang="0">
                    <a:pos x="T0" y="T1"/>
                  </a:cxn>
                  <a:cxn ang="0">
                    <a:pos x="T2" y="T3"/>
                  </a:cxn>
                  <a:cxn ang="0">
                    <a:pos x="T4" y="T5"/>
                  </a:cxn>
                  <a:cxn ang="0">
                    <a:pos x="T6" y="T7"/>
                  </a:cxn>
                </a:cxnLst>
                <a:rect l="0" t="0" r="r" b="b"/>
                <a:pathLst>
                  <a:path w="49" h="55">
                    <a:moveTo>
                      <a:pt x="8" y="15"/>
                    </a:moveTo>
                    <a:cubicBezTo>
                      <a:pt x="13" y="7"/>
                      <a:pt x="26" y="0"/>
                      <a:pt x="33" y="2"/>
                    </a:cubicBezTo>
                    <a:cubicBezTo>
                      <a:pt x="42" y="5"/>
                      <a:pt x="49" y="23"/>
                      <a:pt x="45" y="31"/>
                    </a:cubicBezTo>
                    <a:cubicBezTo>
                      <a:pt x="31" y="55"/>
                      <a:pt x="0" y="39"/>
                      <a:pt x="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0" name="Freeform 683"/>
              <p:cNvSpPr>
                <a:spLocks/>
              </p:cNvSpPr>
              <p:nvPr userDrawn="1"/>
            </p:nvSpPr>
            <p:spPr bwMode="auto">
              <a:xfrm>
                <a:off x="2120" y="1834"/>
                <a:ext cx="71" cy="125"/>
              </a:xfrm>
              <a:custGeom>
                <a:avLst/>
                <a:gdLst>
                  <a:gd name="T0" fmla="*/ 2 w 30"/>
                  <a:gd name="T1" fmla="*/ 41 h 53"/>
                  <a:gd name="T2" fmla="*/ 4 w 30"/>
                  <a:gd name="T3" fmla="*/ 24 h 53"/>
                  <a:gd name="T4" fmla="*/ 14 w 30"/>
                  <a:gd name="T5" fmla="*/ 46 h 53"/>
                  <a:gd name="T6" fmla="*/ 2 w 30"/>
                  <a:gd name="T7" fmla="*/ 41 h 53"/>
                </a:gdLst>
                <a:ahLst/>
                <a:cxnLst>
                  <a:cxn ang="0">
                    <a:pos x="T0" y="T1"/>
                  </a:cxn>
                  <a:cxn ang="0">
                    <a:pos x="T2" y="T3"/>
                  </a:cxn>
                  <a:cxn ang="0">
                    <a:pos x="T4" y="T5"/>
                  </a:cxn>
                  <a:cxn ang="0">
                    <a:pos x="T6" y="T7"/>
                  </a:cxn>
                </a:cxnLst>
                <a:rect l="0" t="0" r="r" b="b"/>
                <a:pathLst>
                  <a:path w="30" h="53">
                    <a:moveTo>
                      <a:pt x="2" y="41"/>
                    </a:moveTo>
                    <a:cubicBezTo>
                      <a:pt x="0" y="35"/>
                      <a:pt x="2" y="28"/>
                      <a:pt x="4" y="24"/>
                    </a:cubicBezTo>
                    <a:cubicBezTo>
                      <a:pt x="19" y="0"/>
                      <a:pt x="30" y="33"/>
                      <a:pt x="14" y="46"/>
                    </a:cubicBezTo>
                    <a:cubicBezTo>
                      <a:pt x="10" y="50"/>
                      <a:pt x="5" y="53"/>
                      <a:pt x="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1" name="Freeform 684"/>
              <p:cNvSpPr>
                <a:spLocks/>
              </p:cNvSpPr>
              <p:nvPr userDrawn="1"/>
            </p:nvSpPr>
            <p:spPr bwMode="auto">
              <a:xfrm>
                <a:off x="968" y="211"/>
                <a:ext cx="118" cy="111"/>
              </a:xfrm>
              <a:custGeom>
                <a:avLst/>
                <a:gdLst>
                  <a:gd name="T0" fmla="*/ 14 w 50"/>
                  <a:gd name="T1" fmla="*/ 35 h 47"/>
                  <a:gd name="T2" fmla="*/ 8 w 50"/>
                  <a:gd name="T3" fmla="*/ 7 h 47"/>
                  <a:gd name="T4" fmla="*/ 37 w 50"/>
                  <a:gd name="T5" fmla="*/ 42 h 47"/>
                  <a:gd name="T6" fmla="*/ 14 w 50"/>
                  <a:gd name="T7" fmla="*/ 35 h 47"/>
                </a:gdLst>
                <a:ahLst/>
                <a:cxnLst>
                  <a:cxn ang="0">
                    <a:pos x="T0" y="T1"/>
                  </a:cxn>
                  <a:cxn ang="0">
                    <a:pos x="T2" y="T3"/>
                  </a:cxn>
                  <a:cxn ang="0">
                    <a:pos x="T4" y="T5"/>
                  </a:cxn>
                  <a:cxn ang="0">
                    <a:pos x="T6" y="T7"/>
                  </a:cxn>
                </a:cxnLst>
                <a:rect l="0" t="0" r="r" b="b"/>
                <a:pathLst>
                  <a:path w="50" h="47">
                    <a:moveTo>
                      <a:pt x="14" y="35"/>
                    </a:moveTo>
                    <a:cubicBezTo>
                      <a:pt x="0" y="21"/>
                      <a:pt x="2" y="10"/>
                      <a:pt x="8" y="7"/>
                    </a:cubicBezTo>
                    <a:cubicBezTo>
                      <a:pt x="22" y="0"/>
                      <a:pt x="50" y="30"/>
                      <a:pt x="37" y="42"/>
                    </a:cubicBezTo>
                    <a:cubicBezTo>
                      <a:pt x="31" y="47"/>
                      <a:pt x="23" y="44"/>
                      <a:pt x="1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2" name="Freeform 685"/>
              <p:cNvSpPr>
                <a:spLocks/>
              </p:cNvSpPr>
              <p:nvPr userDrawn="1"/>
            </p:nvSpPr>
            <p:spPr bwMode="auto">
              <a:xfrm>
                <a:off x="1628" y="902"/>
                <a:ext cx="177" cy="137"/>
              </a:xfrm>
              <a:custGeom>
                <a:avLst/>
                <a:gdLst>
                  <a:gd name="T0" fmla="*/ 20 w 75"/>
                  <a:gd name="T1" fmla="*/ 47 h 58"/>
                  <a:gd name="T2" fmla="*/ 10 w 75"/>
                  <a:gd name="T3" fmla="*/ 15 h 58"/>
                  <a:gd name="T4" fmla="*/ 51 w 75"/>
                  <a:gd name="T5" fmla="*/ 51 h 58"/>
                  <a:gd name="T6" fmla="*/ 20 w 75"/>
                  <a:gd name="T7" fmla="*/ 47 h 58"/>
                </a:gdLst>
                <a:ahLst/>
                <a:cxnLst>
                  <a:cxn ang="0">
                    <a:pos x="T0" y="T1"/>
                  </a:cxn>
                  <a:cxn ang="0">
                    <a:pos x="T2" y="T3"/>
                  </a:cxn>
                  <a:cxn ang="0">
                    <a:pos x="T4" y="T5"/>
                  </a:cxn>
                  <a:cxn ang="0">
                    <a:pos x="T6" y="T7"/>
                  </a:cxn>
                </a:cxnLst>
                <a:rect l="0" t="0" r="r" b="b"/>
                <a:pathLst>
                  <a:path w="75" h="58">
                    <a:moveTo>
                      <a:pt x="20" y="47"/>
                    </a:moveTo>
                    <a:cubicBezTo>
                      <a:pt x="0" y="32"/>
                      <a:pt x="2" y="21"/>
                      <a:pt x="10" y="15"/>
                    </a:cubicBezTo>
                    <a:cubicBezTo>
                      <a:pt x="30" y="0"/>
                      <a:pt x="75" y="33"/>
                      <a:pt x="51" y="51"/>
                    </a:cubicBezTo>
                    <a:cubicBezTo>
                      <a:pt x="41" y="58"/>
                      <a:pt x="33" y="56"/>
                      <a:pt x="2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3" name="Freeform 686"/>
              <p:cNvSpPr>
                <a:spLocks/>
              </p:cNvSpPr>
              <p:nvPr userDrawn="1"/>
            </p:nvSpPr>
            <p:spPr bwMode="auto">
              <a:xfrm>
                <a:off x="1270" y="552"/>
                <a:ext cx="164" cy="120"/>
              </a:xfrm>
              <a:custGeom>
                <a:avLst/>
                <a:gdLst>
                  <a:gd name="T0" fmla="*/ 20 w 69"/>
                  <a:gd name="T1" fmla="*/ 39 h 51"/>
                  <a:gd name="T2" fmla="*/ 8 w 69"/>
                  <a:gd name="T3" fmla="*/ 10 h 51"/>
                  <a:gd name="T4" fmla="*/ 50 w 69"/>
                  <a:gd name="T5" fmla="*/ 45 h 51"/>
                  <a:gd name="T6" fmla="*/ 20 w 69"/>
                  <a:gd name="T7" fmla="*/ 39 h 51"/>
                </a:gdLst>
                <a:ahLst/>
                <a:cxnLst>
                  <a:cxn ang="0">
                    <a:pos x="T0" y="T1"/>
                  </a:cxn>
                  <a:cxn ang="0">
                    <a:pos x="T2" y="T3"/>
                  </a:cxn>
                  <a:cxn ang="0">
                    <a:pos x="T4" y="T5"/>
                  </a:cxn>
                  <a:cxn ang="0">
                    <a:pos x="T6" y="T7"/>
                  </a:cxn>
                </a:cxnLst>
                <a:rect l="0" t="0" r="r" b="b"/>
                <a:pathLst>
                  <a:path w="69" h="51">
                    <a:moveTo>
                      <a:pt x="20" y="39"/>
                    </a:moveTo>
                    <a:cubicBezTo>
                      <a:pt x="0" y="25"/>
                      <a:pt x="1" y="14"/>
                      <a:pt x="8" y="10"/>
                    </a:cubicBezTo>
                    <a:cubicBezTo>
                      <a:pt x="22" y="0"/>
                      <a:pt x="69" y="29"/>
                      <a:pt x="50" y="45"/>
                    </a:cubicBezTo>
                    <a:cubicBezTo>
                      <a:pt x="42" y="51"/>
                      <a:pt x="33" y="49"/>
                      <a:pt x="2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4" name="Freeform 687"/>
              <p:cNvSpPr>
                <a:spLocks/>
              </p:cNvSpPr>
              <p:nvPr userDrawn="1"/>
            </p:nvSpPr>
            <p:spPr bwMode="auto">
              <a:xfrm>
                <a:off x="2122" y="2388"/>
                <a:ext cx="59" cy="63"/>
              </a:xfrm>
              <a:custGeom>
                <a:avLst/>
                <a:gdLst>
                  <a:gd name="T0" fmla="*/ 9 w 25"/>
                  <a:gd name="T1" fmla="*/ 23 h 27"/>
                  <a:gd name="T2" fmla="*/ 15 w 25"/>
                  <a:gd name="T3" fmla="*/ 23 h 27"/>
                  <a:gd name="T4" fmla="*/ 9 w 25"/>
                  <a:gd name="T5" fmla="*/ 23 h 27"/>
                </a:gdLst>
                <a:ahLst/>
                <a:cxnLst>
                  <a:cxn ang="0">
                    <a:pos x="T0" y="T1"/>
                  </a:cxn>
                  <a:cxn ang="0">
                    <a:pos x="T2" y="T3"/>
                  </a:cxn>
                  <a:cxn ang="0">
                    <a:pos x="T4" y="T5"/>
                  </a:cxn>
                </a:cxnLst>
                <a:rect l="0" t="0" r="r" b="b"/>
                <a:pathLst>
                  <a:path w="25" h="27">
                    <a:moveTo>
                      <a:pt x="9" y="23"/>
                    </a:moveTo>
                    <a:cubicBezTo>
                      <a:pt x="0" y="9"/>
                      <a:pt x="25" y="0"/>
                      <a:pt x="15" y="23"/>
                    </a:cubicBezTo>
                    <a:cubicBezTo>
                      <a:pt x="12" y="24"/>
                      <a:pt x="9" y="27"/>
                      <a:pt x="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5" name="Freeform 688"/>
              <p:cNvSpPr>
                <a:spLocks/>
              </p:cNvSpPr>
              <p:nvPr userDrawn="1"/>
            </p:nvSpPr>
            <p:spPr bwMode="auto">
              <a:xfrm>
                <a:off x="1945" y="1266"/>
                <a:ext cx="163" cy="154"/>
              </a:xfrm>
              <a:custGeom>
                <a:avLst/>
                <a:gdLst>
                  <a:gd name="T0" fmla="*/ 15 w 69"/>
                  <a:gd name="T1" fmla="*/ 58 h 65"/>
                  <a:gd name="T2" fmla="*/ 8 w 69"/>
                  <a:gd name="T3" fmla="*/ 26 h 65"/>
                  <a:gd name="T4" fmla="*/ 34 w 69"/>
                  <a:gd name="T5" fmla="*/ 61 h 65"/>
                  <a:gd name="T6" fmla="*/ 15 w 69"/>
                  <a:gd name="T7" fmla="*/ 58 h 65"/>
                </a:gdLst>
                <a:ahLst/>
                <a:cxnLst>
                  <a:cxn ang="0">
                    <a:pos x="T0" y="T1"/>
                  </a:cxn>
                  <a:cxn ang="0">
                    <a:pos x="T2" y="T3"/>
                  </a:cxn>
                  <a:cxn ang="0">
                    <a:pos x="T4" y="T5"/>
                  </a:cxn>
                  <a:cxn ang="0">
                    <a:pos x="T6" y="T7"/>
                  </a:cxn>
                </a:cxnLst>
                <a:rect l="0" t="0" r="r" b="b"/>
                <a:pathLst>
                  <a:path w="69" h="65">
                    <a:moveTo>
                      <a:pt x="15" y="58"/>
                    </a:moveTo>
                    <a:cubicBezTo>
                      <a:pt x="3" y="49"/>
                      <a:pt x="0" y="35"/>
                      <a:pt x="8" y="26"/>
                    </a:cubicBezTo>
                    <a:cubicBezTo>
                      <a:pt x="32" y="0"/>
                      <a:pt x="69" y="48"/>
                      <a:pt x="34" y="61"/>
                    </a:cubicBezTo>
                    <a:cubicBezTo>
                      <a:pt x="30" y="63"/>
                      <a:pt x="23" y="65"/>
                      <a:pt x="15"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6" name="Freeform 689"/>
              <p:cNvSpPr>
                <a:spLocks/>
              </p:cNvSpPr>
              <p:nvPr userDrawn="1"/>
            </p:nvSpPr>
            <p:spPr bwMode="auto">
              <a:xfrm>
                <a:off x="2106" y="1702"/>
                <a:ext cx="132" cy="106"/>
              </a:xfrm>
              <a:custGeom>
                <a:avLst/>
                <a:gdLst>
                  <a:gd name="T0" fmla="*/ 16 w 56"/>
                  <a:gd name="T1" fmla="*/ 36 h 45"/>
                  <a:gd name="T2" fmla="*/ 41 w 56"/>
                  <a:gd name="T3" fmla="*/ 28 h 45"/>
                  <a:gd name="T4" fmla="*/ 16 w 56"/>
                  <a:gd name="T5" fmla="*/ 36 h 45"/>
                </a:gdLst>
                <a:ahLst/>
                <a:cxnLst>
                  <a:cxn ang="0">
                    <a:pos x="T0" y="T1"/>
                  </a:cxn>
                  <a:cxn ang="0">
                    <a:pos x="T2" y="T3"/>
                  </a:cxn>
                  <a:cxn ang="0">
                    <a:pos x="T4" y="T5"/>
                  </a:cxn>
                </a:cxnLst>
                <a:rect l="0" t="0" r="r" b="b"/>
                <a:pathLst>
                  <a:path w="56" h="45">
                    <a:moveTo>
                      <a:pt x="16" y="36"/>
                    </a:moveTo>
                    <a:cubicBezTo>
                      <a:pt x="0" y="7"/>
                      <a:pt x="56" y="0"/>
                      <a:pt x="41" y="28"/>
                    </a:cubicBezTo>
                    <a:cubicBezTo>
                      <a:pt x="36" y="38"/>
                      <a:pt x="21" y="45"/>
                      <a:pt x="1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7" name="Freeform 690"/>
              <p:cNvSpPr>
                <a:spLocks/>
              </p:cNvSpPr>
              <p:nvPr userDrawn="1"/>
            </p:nvSpPr>
            <p:spPr bwMode="auto">
              <a:xfrm>
                <a:off x="1192" y="438"/>
                <a:ext cx="156" cy="114"/>
              </a:xfrm>
              <a:custGeom>
                <a:avLst/>
                <a:gdLst>
                  <a:gd name="T0" fmla="*/ 19 w 66"/>
                  <a:gd name="T1" fmla="*/ 36 h 48"/>
                  <a:gd name="T2" fmla="*/ 7 w 66"/>
                  <a:gd name="T3" fmla="*/ 8 h 48"/>
                  <a:gd name="T4" fmla="*/ 48 w 66"/>
                  <a:gd name="T5" fmla="*/ 42 h 48"/>
                  <a:gd name="T6" fmla="*/ 19 w 66"/>
                  <a:gd name="T7" fmla="*/ 36 h 48"/>
                </a:gdLst>
                <a:ahLst/>
                <a:cxnLst>
                  <a:cxn ang="0">
                    <a:pos x="T0" y="T1"/>
                  </a:cxn>
                  <a:cxn ang="0">
                    <a:pos x="T2" y="T3"/>
                  </a:cxn>
                  <a:cxn ang="0">
                    <a:pos x="T4" y="T5"/>
                  </a:cxn>
                  <a:cxn ang="0">
                    <a:pos x="T6" y="T7"/>
                  </a:cxn>
                </a:cxnLst>
                <a:rect l="0" t="0" r="r" b="b"/>
                <a:pathLst>
                  <a:path w="66" h="48">
                    <a:moveTo>
                      <a:pt x="19" y="36"/>
                    </a:moveTo>
                    <a:cubicBezTo>
                      <a:pt x="0" y="22"/>
                      <a:pt x="1" y="11"/>
                      <a:pt x="7" y="8"/>
                    </a:cubicBezTo>
                    <a:cubicBezTo>
                      <a:pt x="21" y="0"/>
                      <a:pt x="66" y="27"/>
                      <a:pt x="48" y="42"/>
                    </a:cubicBezTo>
                    <a:cubicBezTo>
                      <a:pt x="40" y="48"/>
                      <a:pt x="31" y="45"/>
                      <a:pt x="1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8" name="Freeform 691"/>
              <p:cNvSpPr>
                <a:spLocks/>
              </p:cNvSpPr>
              <p:nvPr userDrawn="1"/>
            </p:nvSpPr>
            <p:spPr bwMode="auto">
              <a:xfrm>
                <a:off x="937" y="71"/>
                <a:ext cx="104" cy="190"/>
              </a:xfrm>
              <a:custGeom>
                <a:avLst/>
                <a:gdLst>
                  <a:gd name="T0" fmla="*/ 9 w 44"/>
                  <a:gd name="T1" fmla="*/ 44 h 80"/>
                  <a:gd name="T2" fmla="*/ 8 w 44"/>
                  <a:gd name="T3" fmla="*/ 17 h 80"/>
                  <a:gd name="T4" fmla="*/ 9 w 44"/>
                  <a:gd name="T5" fmla="*/ 44 h 80"/>
                </a:gdLst>
                <a:ahLst/>
                <a:cxnLst>
                  <a:cxn ang="0">
                    <a:pos x="T0" y="T1"/>
                  </a:cxn>
                  <a:cxn ang="0">
                    <a:pos x="T2" y="T3"/>
                  </a:cxn>
                  <a:cxn ang="0">
                    <a:pos x="T4" y="T5"/>
                  </a:cxn>
                </a:cxnLst>
                <a:rect l="0" t="0" r="r" b="b"/>
                <a:pathLst>
                  <a:path w="44" h="80">
                    <a:moveTo>
                      <a:pt x="9" y="44"/>
                    </a:moveTo>
                    <a:cubicBezTo>
                      <a:pt x="2" y="33"/>
                      <a:pt x="0" y="21"/>
                      <a:pt x="8" y="17"/>
                    </a:cubicBezTo>
                    <a:cubicBezTo>
                      <a:pt x="44" y="0"/>
                      <a:pt x="33" y="80"/>
                      <a:pt x="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9" name="Freeform 692"/>
              <p:cNvSpPr>
                <a:spLocks/>
              </p:cNvSpPr>
              <p:nvPr userDrawn="1"/>
            </p:nvSpPr>
            <p:spPr bwMode="auto">
              <a:xfrm>
                <a:off x="2165" y="2210"/>
                <a:ext cx="40" cy="76"/>
              </a:xfrm>
              <a:custGeom>
                <a:avLst/>
                <a:gdLst>
                  <a:gd name="T0" fmla="*/ 8 w 17"/>
                  <a:gd name="T1" fmla="*/ 4 h 32"/>
                  <a:gd name="T2" fmla="*/ 16 w 17"/>
                  <a:gd name="T3" fmla="*/ 15 h 32"/>
                  <a:gd name="T4" fmla="*/ 13 w 17"/>
                  <a:gd name="T5" fmla="*/ 22 h 32"/>
                  <a:gd name="T6" fmla="*/ 8 w 17"/>
                  <a:gd name="T7" fmla="*/ 4 h 32"/>
                </a:gdLst>
                <a:ahLst/>
                <a:cxnLst>
                  <a:cxn ang="0">
                    <a:pos x="T0" y="T1"/>
                  </a:cxn>
                  <a:cxn ang="0">
                    <a:pos x="T2" y="T3"/>
                  </a:cxn>
                  <a:cxn ang="0">
                    <a:pos x="T4" y="T5"/>
                  </a:cxn>
                  <a:cxn ang="0">
                    <a:pos x="T6" y="T7"/>
                  </a:cxn>
                </a:cxnLst>
                <a:rect l="0" t="0" r="r" b="b"/>
                <a:pathLst>
                  <a:path w="17" h="32">
                    <a:moveTo>
                      <a:pt x="8" y="4"/>
                    </a:moveTo>
                    <a:cubicBezTo>
                      <a:pt x="15" y="0"/>
                      <a:pt x="17" y="4"/>
                      <a:pt x="16" y="15"/>
                    </a:cubicBezTo>
                    <a:cubicBezTo>
                      <a:pt x="15" y="17"/>
                      <a:pt x="14" y="19"/>
                      <a:pt x="13" y="22"/>
                    </a:cubicBezTo>
                    <a:cubicBezTo>
                      <a:pt x="2" y="32"/>
                      <a:pt x="0" y="11"/>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0" name="Freeform 693"/>
              <p:cNvSpPr>
                <a:spLocks/>
              </p:cNvSpPr>
              <p:nvPr userDrawn="1"/>
            </p:nvSpPr>
            <p:spPr bwMode="auto">
              <a:xfrm>
                <a:off x="1559" y="779"/>
                <a:ext cx="170" cy="135"/>
              </a:xfrm>
              <a:custGeom>
                <a:avLst/>
                <a:gdLst>
                  <a:gd name="T0" fmla="*/ 22 w 72"/>
                  <a:gd name="T1" fmla="*/ 46 h 57"/>
                  <a:gd name="T2" fmla="*/ 8 w 72"/>
                  <a:gd name="T3" fmla="*/ 15 h 57"/>
                  <a:gd name="T4" fmla="*/ 56 w 72"/>
                  <a:gd name="T5" fmla="*/ 47 h 57"/>
                  <a:gd name="T6" fmla="*/ 22 w 72"/>
                  <a:gd name="T7" fmla="*/ 46 h 57"/>
                </a:gdLst>
                <a:ahLst/>
                <a:cxnLst>
                  <a:cxn ang="0">
                    <a:pos x="T0" y="T1"/>
                  </a:cxn>
                  <a:cxn ang="0">
                    <a:pos x="T2" y="T3"/>
                  </a:cxn>
                  <a:cxn ang="0">
                    <a:pos x="T4" y="T5"/>
                  </a:cxn>
                  <a:cxn ang="0">
                    <a:pos x="T6" y="T7"/>
                  </a:cxn>
                </a:cxnLst>
                <a:rect l="0" t="0" r="r" b="b"/>
                <a:pathLst>
                  <a:path w="72" h="57">
                    <a:moveTo>
                      <a:pt x="22" y="46"/>
                    </a:moveTo>
                    <a:cubicBezTo>
                      <a:pt x="0" y="32"/>
                      <a:pt x="1" y="20"/>
                      <a:pt x="8" y="15"/>
                    </a:cubicBezTo>
                    <a:cubicBezTo>
                      <a:pt x="25" y="0"/>
                      <a:pt x="72" y="29"/>
                      <a:pt x="56" y="47"/>
                    </a:cubicBezTo>
                    <a:cubicBezTo>
                      <a:pt x="47" y="57"/>
                      <a:pt x="35" y="55"/>
                      <a:pt x="2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1" name="Freeform 694"/>
              <p:cNvSpPr>
                <a:spLocks/>
              </p:cNvSpPr>
              <p:nvPr userDrawn="1"/>
            </p:nvSpPr>
            <p:spPr bwMode="auto">
              <a:xfrm>
                <a:off x="1848" y="1127"/>
                <a:ext cx="203" cy="158"/>
              </a:xfrm>
              <a:custGeom>
                <a:avLst/>
                <a:gdLst>
                  <a:gd name="T0" fmla="*/ 35 w 86"/>
                  <a:gd name="T1" fmla="*/ 54 h 67"/>
                  <a:gd name="T2" fmla="*/ 76 w 86"/>
                  <a:gd name="T3" fmla="*/ 47 h 67"/>
                  <a:gd name="T4" fmla="*/ 35 w 86"/>
                  <a:gd name="T5" fmla="*/ 54 h 67"/>
                </a:gdLst>
                <a:ahLst/>
                <a:cxnLst>
                  <a:cxn ang="0">
                    <a:pos x="T0" y="T1"/>
                  </a:cxn>
                  <a:cxn ang="0">
                    <a:pos x="T2" y="T3"/>
                  </a:cxn>
                  <a:cxn ang="0">
                    <a:pos x="T4" y="T5"/>
                  </a:cxn>
                </a:cxnLst>
                <a:rect l="0" t="0" r="r" b="b"/>
                <a:pathLst>
                  <a:path w="86" h="67">
                    <a:moveTo>
                      <a:pt x="35" y="54"/>
                    </a:moveTo>
                    <a:cubicBezTo>
                      <a:pt x="0" y="23"/>
                      <a:pt x="86" y="0"/>
                      <a:pt x="76" y="47"/>
                    </a:cubicBezTo>
                    <a:cubicBezTo>
                      <a:pt x="73" y="65"/>
                      <a:pt x="50" y="67"/>
                      <a:pt x="3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2" name="Freeform 695"/>
              <p:cNvSpPr>
                <a:spLocks/>
              </p:cNvSpPr>
              <p:nvPr userDrawn="1"/>
            </p:nvSpPr>
            <p:spPr bwMode="auto">
              <a:xfrm>
                <a:off x="2169" y="2792"/>
                <a:ext cx="17" cy="29"/>
              </a:xfrm>
              <a:custGeom>
                <a:avLst/>
                <a:gdLst>
                  <a:gd name="T0" fmla="*/ 0 w 7"/>
                  <a:gd name="T1" fmla="*/ 10 h 12"/>
                  <a:gd name="T2" fmla="*/ 0 w 7"/>
                  <a:gd name="T3" fmla="*/ 4 h 12"/>
                  <a:gd name="T4" fmla="*/ 2 w 7"/>
                  <a:gd name="T5" fmla="*/ 1 h 12"/>
                  <a:gd name="T6" fmla="*/ 5 w 7"/>
                  <a:gd name="T7" fmla="*/ 0 h 12"/>
                  <a:gd name="T8" fmla="*/ 7 w 7"/>
                  <a:gd name="T9" fmla="*/ 2 h 12"/>
                  <a:gd name="T10" fmla="*/ 7 w 7"/>
                  <a:gd name="T11" fmla="*/ 8 h 12"/>
                  <a:gd name="T12" fmla="*/ 5 w 7"/>
                  <a:gd name="T13" fmla="*/ 11 h 12"/>
                  <a:gd name="T14" fmla="*/ 2 w 7"/>
                  <a:gd name="T15" fmla="*/ 12 h 12"/>
                  <a:gd name="T16" fmla="*/ 0 w 7"/>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10"/>
                    </a:moveTo>
                    <a:cubicBezTo>
                      <a:pt x="0" y="8"/>
                      <a:pt x="0" y="6"/>
                      <a:pt x="0" y="4"/>
                    </a:cubicBezTo>
                    <a:cubicBezTo>
                      <a:pt x="2" y="4"/>
                      <a:pt x="2" y="3"/>
                      <a:pt x="2" y="1"/>
                    </a:cubicBezTo>
                    <a:cubicBezTo>
                      <a:pt x="3" y="1"/>
                      <a:pt x="4" y="0"/>
                      <a:pt x="5" y="0"/>
                    </a:cubicBezTo>
                    <a:cubicBezTo>
                      <a:pt x="5" y="2"/>
                      <a:pt x="6" y="2"/>
                      <a:pt x="7" y="2"/>
                    </a:cubicBezTo>
                    <a:cubicBezTo>
                      <a:pt x="7" y="4"/>
                      <a:pt x="7" y="6"/>
                      <a:pt x="7" y="8"/>
                    </a:cubicBezTo>
                    <a:cubicBezTo>
                      <a:pt x="5" y="7"/>
                      <a:pt x="5" y="9"/>
                      <a:pt x="5" y="11"/>
                    </a:cubicBezTo>
                    <a:cubicBezTo>
                      <a:pt x="4" y="11"/>
                      <a:pt x="3" y="11"/>
                      <a:pt x="2" y="12"/>
                    </a:cubicBezTo>
                    <a:cubicBezTo>
                      <a:pt x="2" y="9"/>
                      <a:pt x="1" y="9"/>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3" name="Freeform 696"/>
              <p:cNvSpPr>
                <a:spLocks/>
              </p:cNvSpPr>
              <p:nvPr userDrawn="1"/>
            </p:nvSpPr>
            <p:spPr bwMode="auto">
              <a:xfrm>
                <a:off x="2120" y="1505"/>
                <a:ext cx="125" cy="223"/>
              </a:xfrm>
              <a:custGeom>
                <a:avLst/>
                <a:gdLst>
                  <a:gd name="T0" fmla="*/ 11 w 53"/>
                  <a:gd name="T1" fmla="*/ 61 h 94"/>
                  <a:gd name="T2" fmla="*/ 16 w 53"/>
                  <a:gd name="T3" fmla="*/ 30 h 94"/>
                  <a:gd name="T4" fmla="*/ 11 w 53"/>
                  <a:gd name="T5" fmla="*/ 61 h 94"/>
                </a:gdLst>
                <a:ahLst/>
                <a:cxnLst>
                  <a:cxn ang="0">
                    <a:pos x="T0" y="T1"/>
                  </a:cxn>
                  <a:cxn ang="0">
                    <a:pos x="T2" y="T3"/>
                  </a:cxn>
                  <a:cxn ang="0">
                    <a:pos x="T4" y="T5"/>
                  </a:cxn>
                </a:cxnLst>
                <a:rect l="0" t="0" r="r" b="b"/>
                <a:pathLst>
                  <a:path w="53" h="94">
                    <a:moveTo>
                      <a:pt x="11" y="61"/>
                    </a:moveTo>
                    <a:cubicBezTo>
                      <a:pt x="0" y="48"/>
                      <a:pt x="7" y="37"/>
                      <a:pt x="16" y="30"/>
                    </a:cubicBezTo>
                    <a:cubicBezTo>
                      <a:pt x="53" y="0"/>
                      <a:pt x="39" y="94"/>
                      <a:pt x="1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4" name="Freeform 697"/>
              <p:cNvSpPr>
                <a:spLocks/>
              </p:cNvSpPr>
              <p:nvPr userDrawn="1"/>
            </p:nvSpPr>
            <p:spPr bwMode="auto">
              <a:xfrm>
                <a:off x="2195" y="2023"/>
                <a:ext cx="55" cy="85"/>
              </a:xfrm>
              <a:custGeom>
                <a:avLst/>
                <a:gdLst>
                  <a:gd name="T0" fmla="*/ 11 w 23"/>
                  <a:gd name="T1" fmla="*/ 2 h 36"/>
                  <a:gd name="T2" fmla="*/ 23 w 23"/>
                  <a:gd name="T3" fmla="*/ 13 h 36"/>
                  <a:gd name="T4" fmla="*/ 14 w 23"/>
                  <a:gd name="T5" fmla="*/ 30 h 36"/>
                  <a:gd name="T6" fmla="*/ 11 w 23"/>
                  <a:gd name="T7" fmla="*/ 2 h 36"/>
                </a:gdLst>
                <a:ahLst/>
                <a:cxnLst>
                  <a:cxn ang="0">
                    <a:pos x="T0" y="T1"/>
                  </a:cxn>
                  <a:cxn ang="0">
                    <a:pos x="T2" y="T3"/>
                  </a:cxn>
                  <a:cxn ang="0">
                    <a:pos x="T4" y="T5"/>
                  </a:cxn>
                  <a:cxn ang="0">
                    <a:pos x="T6" y="T7"/>
                  </a:cxn>
                </a:cxnLst>
                <a:rect l="0" t="0" r="r" b="b"/>
                <a:pathLst>
                  <a:path w="23" h="36">
                    <a:moveTo>
                      <a:pt x="11" y="2"/>
                    </a:moveTo>
                    <a:cubicBezTo>
                      <a:pt x="18" y="0"/>
                      <a:pt x="22" y="3"/>
                      <a:pt x="23" y="13"/>
                    </a:cubicBezTo>
                    <a:cubicBezTo>
                      <a:pt x="20" y="19"/>
                      <a:pt x="17" y="25"/>
                      <a:pt x="14" y="30"/>
                    </a:cubicBezTo>
                    <a:cubicBezTo>
                      <a:pt x="1" y="36"/>
                      <a:pt x="0" y="14"/>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5" name="Freeform 698"/>
              <p:cNvSpPr>
                <a:spLocks/>
              </p:cNvSpPr>
              <p:nvPr userDrawn="1"/>
            </p:nvSpPr>
            <p:spPr bwMode="auto">
              <a:xfrm>
                <a:off x="927" y="19"/>
                <a:ext cx="69" cy="109"/>
              </a:xfrm>
              <a:custGeom>
                <a:avLst/>
                <a:gdLst>
                  <a:gd name="T0" fmla="*/ 2 w 29"/>
                  <a:gd name="T1" fmla="*/ 0 h 46"/>
                  <a:gd name="T2" fmla="*/ 3 w 29"/>
                  <a:gd name="T3" fmla="*/ 19 h 46"/>
                  <a:gd name="T4" fmla="*/ 26 w 29"/>
                  <a:gd name="T5" fmla="*/ 0 h 46"/>
                  <a:gd name="T6" fmla="*/ 2 w 29"/>
                  <a:gd name="T7" fmla="*/ 0 h 46"/>
                </a:gdLst>
                <a:ahLst/>
                <a:cxnLst>
                  <a:cxn ang="0">
                    <a:pos x="T0" y="T1"/>
                  </a:cxn>
                  <a:cxn ang="0">
                    <a:pos x="T2" y="T3"/>
                  </a:cxn>
                  <a:cxn ang="0">
                    <a:pos x="T4" y="T5"/>
                  </a:cxn>
                  <a:cxn ang="0">
                    <a:pos x="T6" y="T7"/>
                  </a:cxn>
                </a:cxnLst>
                <a:rect l="0" t="0" r="r" b="b"/>
                <a:pathLst>
                  <a:path w="29" h="46">
                    <a:moveTo>
                      <a:pt x="2" y="0"/>
                    </a:moveTo>
                    <a:cubicBezTo>
                      <a:pt x="0" y="5"/>
                      <a:pt x="1" y="12"/>
                      <a:pt x="3" y="19"/>
                    </a:cubicBezTo>
                    <a:cubicBezTo>
                      <a:pt x="15" y="46"/>
                      <a:pt x="29" y="16"/>
                      <a:pt x="26" y="0"/>
                    </a:cubicBezTo>
                    <a:cubicBezTo>
                      <a:pt x="18" y="0"/>
                      <a:pt x="10"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6" name="Freeform 699"/>
              <p:cNvSpPr>
                <a:spLocks/>
              </p:cNvSpPr>
              <p:nvPr userDrawn="1"/>
            </p:nvSpPr>
            <p:spPr bwMode="auto">
              <a:xfrm>
                <a:off x="1121" y="294"/>
                <a:ext cx="145" cy="194"/>
              </a:xfrm>
              <a:custGeom>
                <a:avLst/>
                <a:gdLst>
                  <a:gd name="T0" fmla="*/ 18 w 61"/>
                  <a:gd name="T1" fmla="*/ 47 h 82"/>
                  <a:gd name="T2" fmla="*/ 10 w 61"/>
                  <a:gd name="T3" fmla="*/ 19 h 82"/>
                  <a:gd name="T4" fmla="*/ 18 w 61"/>
                  <a:gd name="T5" fmla="*/ 47 h 82"/>
                </a:gdLst>
                <a:ahLst/>
                <a:cxnLst>
                  <a:cxn ang="0">
                    <a:pos x="T0" y="T1"/>
                  </a:cxn>
                  <a:cxn ang="0">
                    <a:pos x="T2" y="T3"/>
                  </a:cxn>
                  <a:cxn ang="0">
                    <a:pos x="T4" y="T5"/>
                  </a:cxn>
                </a:cxnLst>
                <a:rect l="0" t="0" r="r" b="b"/>
                <a:pathLst>
                  <a:path w="61" h="82">
                    <a:moveTo>
                      <a:pt x="18" y="47"/>
                    </a:moveTo>
                    <a:cubicBezTo>
                      <a:pt x="5" y="35"/>
                      <a:pt x="0" y="23"/>
                      <a:pt x="10" y="19"/>
                    </a:cubicBezTo>
                    <a:cubicBezTo>
                      <a:pt x="49" y="0"/>
                      <a:pt x="61" y="82"/>
                      <a:pt x="1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7" name="Freeform 700"/>
              <p:cNvSpPr>
                <a:spLocks/>
              </p:cNvSpPr>
              <p:nvPr userDrawn="1"/>
            </p:nvSpPr>
            <p:spPr bwMode="auto">
              <a:xfrm>
                <a:off x="1836" y="1013"/>
                <a:ext cx="177" cy="142"/>
              </a:xfrm>
              <a:custGeom>
                <a:avLst/>
                <a:gdLst>
                  <a:gd name="T0" fmla="*/ 20 w 75"/>
                  <a:gd name="T1" fmla="*/ 49 h 60"/>
                  <a:gd name="T2" fmla="*/ 10 w 75"/>
                  <a:gd name="T3" fmla="*/ 16 h 60"/>
                  <a:gd name="T4" fmla="*/ 54 w 75"/>
                  <a:gd name="T5" fmla="*/ 49 h 60"/>
                  <a:gd name="T6" fmla="*/ 20 w 75"/>
                  <a:gd name="T7" fmla="*/ 49 h 60"/>
                </a:gdLst>
                <a:ahLst/>
                <a:cxnLst>
                  <a:cxn ang="0">
                    <a:pos x="T0" y="T1"/>
                  </a:cxn>
                  <a:cxn ang="0">
                    <a:pos x="T2" y="T3"/>
                  </a:cxn>
                  <a:cxn ang="0">
                    <a:pos x="T4" y="T5"/>
                  </a:cxn>
                  <a:cxn ang="0">
                    <a:pos x="T6" y="T7"/>
                  </a:cxn>
                </a:cxnLst>
                <a:rect l="0" t="0" r="r" b="b"/>
                <a:pathLst>
                  <a:path w="75" h="60">
                    <a:moveTo>
                      <a:pt x="20" y="49"/>
                    </a:moveTo>
                    <a:cubicBezTo>
                      <a:pt x="0" y="34"/>
                      <a:pt x="2" y="22"/>
                      <a:pt x="10" y="16"/>
                    </a:cubicBezTo>
                    <a:cubicBezTo>
                      <a:pt x="30" y="0"/>
                      <a:pt x="75" y="29"/>
                      <a:pt x="54" y="49"/>
                    </a:cubicBezTo>
                    <a:cubicBezTo>
                      <a:pt x="43" y="60"/>
                      <a:pt x="32" y="57"/>
                      <a:pt x="2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8" name="Freeform 701"/>
              <p:cNvSpPr>
                <a:spLocks/>
              </p:cNvSpPr>
              <p:nvPr userDrawn="1"/>
            </p:nvSpPr>
            <p:spPr bwMode="auto">
              <a:xfrm>
                <a:off x="1481" y="658"/>
                <a:ext cx="170" cy="128"/>
              </a:xfrm>
              <a:custGeom>
                <a:avLst/>
                <a:gdLst>
                  <a:gd name="T0" fmla="*/ 23 w 72"/>
                  <a:gd name="T1" fmla="*/ 43 h 54"/>
                  <a:gd name="T2" fmla="*/ 7 w 72"/>
                  <a:gd name="T3" fmla="*/ 13 h 54"/>
                  <a:gd name="T4" fmla="*/ 56 w 72"/>
                  <a:gd name="T5" fmla="*/ 45 h 54"/>
                  <a:gd name="T6" fmla="*/ 23 w 72"/>
                  <a:gd name="T7" fmla="*/ 43 h 54"/>
                </a:gdLst>
                <a:ahLst/>
                <a:cxnLst>
                  <a:cxn ang="0">
                    <a:pos x="T0" y="T1"/>
                  </a:cxn>
                  <a:cxn ang="0">
                    <a:pos x="T2" y="T3"/>
                  </a:cxn>
                  <a:cxn ang="0">
                    <a:pos x="T4" y="T5"/>
                  </a:cxn>
                  <a:cxn ang="0">
                    <a:pos x="T6" y="T7"/>
                  </a:cxn>
                </a:cxnLst>
                <a:rect l="0" t="0" r="r" b="b"/>
                <a:pathLst>
                  <a:path w="72" h="54">
                    <a:moveTo>
                      <a:pt x="23" y="43"/>
                    </a:moveTo>
                    <a:cubicBezTo>
                      <a:pt x="0" y="29"/>
                      <a:pt x="1" y="18"/>
                      <a:pt x="7" y="13"/>
                    </a:cubicBezTo>
                    <a:cubicBezTo>
                      <a:pt x="23" y="0"/>
                      <a:pt x="72" y="28"/>
                      <a:pt x="56" y="45"/>
                    </a:cubicBezTo>
                    <a:cubicBezTo>
                      <a:pt x="48" y="54"/>
                      <a:pt x="36" y="51"/>
                      <a:pt x="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9" name="Freeform 702"/>
              <p:cNvSpPr>
                <a:spLocks/>
              </p:cNvSpPr>
              <p:nvPr userDrawn="1"/>
            </p:nvSpPr>
            <p:spPr bwMode="auto">
              <a:xfrm>
                <a:off x="2110" y="1344"/>
                <a:ext cx="138" cy="261"/>
              </a:xfrm>
              <a:custGeom>
                <a:avLst/>
                <a:gdLst>
                  <a:gd name="T0" fmla="*/ 11 w 58"/>
                  <a:gd name="T1" fmla="*/ 70 h 110"/>
                  <a:gd name="T2" fmla="*/ 13 w 58"/>
                  <a:gd name="T3" fmla="*/ 39 h 110"/>
                  <a:gd name="T4" fmla="*/ 11 w 58"/>
                  <a:gd name="T5" fmla="*/ 70 h 110"/>
                </a:gdLst>
                <a:ahLst/>
                <a:cxnLst>
                  <a:cxn ang="0">
                    <a:pos x="T0" y="T1"/>
                  </a:cxn>
                  <a:cxn ang="0">
                    <a:pos x="T2" y="T3"/>
                  </a:cxn>
                  <a:cxn ang="0">
                    <a:pos x="T4" y="T5"/>
                  </a:cxn>
                </a:cxnLst>
                <a:rect l="0" t="0" r="r" b="b"/>
                <a:pathLst>
                  <a:path w="58" h="110">
                    <a:moveTo>
                      <a:pt x="11" y="70"/>
                    </a:moveTo>
                    <a:cubicBezTo>
                      <a:pt x="0" y="57"/>
                      <a:pt x="5" y="45"/>
                      <a:pt x="13" y="39"/>
                    </a:cubicBezTo>
                    <a:cubicBezTo>
                      <a:pt x="58" y="0"/>
                      <a:pt x="44" y="110"/>
                      <a:pt x="1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0" name="Freeform 703"/>
              <p:cNvSpPr>
                <a:spLocks/>
              </p:cNvSpPr>
              <p:nvPr userDrawn="1"/>
            </p:nvSpPr>
            <p:spPr bwMode="auto">
              <a:xfrm>
                <a:off x="2210" y="2603"/>
                <a:ext cx="16" cy="33"/>
              </a:xfrm>
              <a:custGeom>
                <a:avLst/>
                <a:gdLst>
                  <a:gd name="T0" fmla="*/ 0 w 7"/>
                  <a:gd name="T1" fmla="*/ 13 h 14"/>
                  <a:gd name="T2" fmla="*/ 0 w 7"/>
                  <a:gd name="T3" fmla="*/ 2 h 14"/>
                  <a:gd name="T4" fmla="*/ 6 w 7"/>
                  <a:gd name="T5" fmla="*/ 0 h 14"/>
                  <a:gd name="T6" fmla="*/ 0 w 7"/>
                  <a:gd name="T7" fmla="*/ 13 h 14"/>
                </a:gdLst>
                <a:ahLst/>
                <a:cxnLst>
                  <a:cxn ang="0">
                    <a:pos x="T0" y="T1"/>
                  </a:cxn>
                  <a:cxn ang="0">
                    <a:pos x="T2" y="T3"/>
                  </a:cxn>
                  <a:cxn ang="0">
                    <a:pos x="T4" y="T5"/>
                  </a:cxn>
                  <a:cxn ang="0">
                    <a:pos x="T6" y="T7"/>
                  </a:cxn>
                </a:cxnLst>
                <a:rect l="0" t="0" r="r" b="b"/>
                <a:pathLst>
                  <a:path w="7" h="14">
                    <a:moveTo>
                      <a:pt x="0" y="13"/>
                    </a:moveTo>
                    <a:cubicBezTo>
                      <a:pt x="0" y="10"/>
                      <a:pt x="0" y="6"/>
                      <a:pt x="0" y="2"/>
                    </a:cubicBezTo>
                    <a:cubicBezTo>
                      <a:pt x="2" y="2"/>
                      <a:pt x="4" y="1"/>
                      <a:pt x="6" y="0"/>
                    </a:cubicBezTo>
                    <a:cubicBezTo>
                      <a:pt x="7" y="9"/>
                      <a:pt x="5" y="1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1" name="Freeform 704"/>
              <p:cNvSpPr>
                <a:spLocks/>
              </p:cNvSpPr>
              <p:nvPr userDrawn="1"/>
            </p:nvSpPr>
            <p:spPr bwMode="auto">
              <a:xfrm>
                <a:off x="2229" y="1806"/>
                <a:ext cx="90" cy="172"/>
              </a:xfrm>
              <a:custGeom>
                <a:avLst/>
                <a:gdLst>
                  <a:gd name="T0" fmla="*/ 3 w 38"/>
                  <a:gd name="T1" fmla="*/ 45 h 73"/>
                  <a:gd name="T2" fmla="*/ 11 w 38"/>
                  <a:gd name="T3" fmla="*/ 20 h 73"/>
                  <a:gd name="T4" fmla="*/ 3 w 38"/>
                  <a:gd name="T5" fmla="*/ 45 h 73"/>
                </a:gdLst>
                <a:ahLst/>
                <a:cxnLst>
                  <a:cxn ang="0">
                    <a:pos x="T0" y="T1"/>
                  </a:cxn>
                  <a:cxn ang="0">
                    <a:pos x="T2" y="T3"/>
                  </a:cxn>
                  <a:cxn ang="0">
                    <a:pos x="T4" y="T5"/>
                  </a:cxn>
                </a:cxnLst>
                <a:rect l="0" t="0" r="r" b="b"/>
                <a:pathLst>
                  <a:path w="38" h="73">
                    <a:moveTo>
                      <a:pt x="3" y="45"/>
                    </a:moveTo>
                    <a:cubicBezTo>
                      <a:pt x="0" y="37"/>
                      <a:pt x="2" y="26"/>
                      <a:pt x="11" y="20"/>
                    </a:cubicBezTo>
                    <a:cubicBezTo>
                      <a:pt x="38" y="0"/>
                      <a:pt x="14" y="73"/>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2" name="Freeform 705"/>
              <p:cNvSpPr>
                <a:spLocks/>
              </p:cNvSpPr>
              <p:nvPr userDrawn="1"/>
            </p:nvSpPr>
            <p:spPr bwMode="auto">
              <a:xfrm>
                <a:off x="1396" y="547"/>
                <a:ext cx="177" cy="116"/>
              </a:xfrm>
              <a:custGeom>
                <a:avLst/>
                <a:gdLst>
                  <a:gd name="T0" fmla="*/ 21 w 75"/>
                  <a:gd name="T1" fmla="*/ 37 h 49"/>
                  <a:gd name="T2" fmla="*/ 9 w 75"/>
                  <a:gd name="T3" fmla="*/ 9 h 49"/>
                  <a:gd name="T4" fmla="*/ 53 w 75"/>
                  <a:gd name="T5" fmla="*/ 43 h 49"/>
                  <a:gd name="T6" fmla="*/ 21 w 75"/>
                  <a:gd name="T7" fmla="*/ 37 h 49"/>
                </a:gdLst>
                <a:ahLst/>
                <a:cxnLst>
                  <a:cxn ang="0">
                    <a:pos x="T0" y="T1"/>
                  </a:cxn>
                  <a:cxn ang="0">
                    <a:pos x="T2" y="T3"/>
                  </a:cxn>
                  <a:cxn ang="0">
                    <a:pos x="T4" y="T5"/>
                  </a:cxn>
                  <a:cxn ang="0">
                    <a:pos x="T6" y="T7"/>
                  </a:cxn>
                </a:cxnLst>
                <a:rect l="0" t="0" r="r" b="b"/>
                <a:pathLst>
                  <a:path w="75" h="49">
                    <a:moveTo>
                      <a:pt x="21" y="37"/>
                    </a:moveTo>
                    <a:cubicBezTo>
                      <a:pt x="0" y="23"/>
                      <a:pt x="1" y="13"/>
                      <a:pt x="9" y="9"/>
                    </a:cubicBezTo>
                    <a:cubicBezTo>
                      <a:pt x="24" y="0"/>
                      <a:pt x="75" y="29"/>
                      <a:pt x="53" y="43"/>
                    </a:cubicBezTo>
                    <a:cubicBezTo>
                      <a:pt x="44" y="49"/>
                      <a:pt x="35" y="47"/>
                      <a:pt x="2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3" name="Freeform 706"/>
              <p:cNvSpPr>
                <a:spLocks/>
              </p:cNvSpPr>
              <p:nvPr userDrawn="1"/>
            </p:nvSpPr>
            <p:spPr bwMode="auto">
              <a:xfrm>
                <a:off x="1067" y="190"/>
                <a:ext cx="125" cy="182"/>
              </a:xfrm>
              <a:custGeom>
                <a:avLst/>
                <a:gdLst>
                  <a:gd name="T0" fmla="*/ 15 w 53"/>
                  <a:gd name="T1" fmla="*/ 42 h 77"/>
                  <a:gd name="T2" fmla="*/ 9 w 53"/>
                  <a:gd name="T3" fmla="*/ 15 h 77"/>
                  <a:gd name="T4" fmla="*/ 15 w 53"/>
                  <a:gd name="T5" fmla="*/ 42 h 77"/>
                </a:gdLst>
                <a:ahLst/>
                <a:cxnLst>
                  <a:cxn ang="0">
                    <a:pos x="T0" y="T1"/>
                  </a:cxn>
                  <a:cxn ang="0">
                    <a:pos x="T2" y="T3"/>
                  </a:cxn>
                  <a:cxn ang="0">
                    <a:pos x="T4" y="T5"/>
                  </a:cxn>
                </a:cxnLst>
                <a:rect l="0" t="0" r="r" b="b"/>
                <a:pathLst>
                  <a:path w="53" h="77">
                    <a:moveTo>
                      <a:pt x="15" y="42"/>
                    </a:moveTo>
                    <a:cubicBezTo>
                      <a:pt x="3" y="31"/>
                      <a:pt x="0" y="19"/>
                      <a:pt x="9" y="15"/>
                    </a:cubicBezTo>
                    <a:cubicBezTo>
                      <a:pt x="49" y="0"/>
                      <a:pt x="53" y="77"/>
                      <a:pt x="15"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4" name="Freeform 707"/>
              <p:cNvSpPr>
                <a:spLocks/>
              </p:cNvSpPr>
              <p:nvPr userDrawn="1"/>
            </p:nvSpPr>
            <p:spPr bwMode="auto">
              <a:xfrm>
                <a:off x="1770" y="888"/>
                <a:ext cx="182" cy="135"/>
              </a:xfrm>
              <a:custGeom>
                <a:avLst/>
                <a:gdLst>
                  <a:gd name="T0" fmla="*/ 22 w 77"/>
                  <a:gd name="T1" fmla="*/ 46 h 57"/>
                  <a:gd name="T2" fmla="*/ 10 w 77"/>
                  <a:gd name="T3" fmla="*/ 14 h 57"/>
                  <a:gd name="T4" fmla="*/ 57 w 77"/>
                  <a:gd name="T5" fmla="*/ 47 h 57"/>
                  <a:gd name="T6" fmla="*/ 22 w 77"/>
                  <a:gd name="T7" fmla="*/ 46 h 57"/>
                </a:gdLst>
                <a:ahLst/>
                <a:cxnLst>
                  <a:cxn ang="0">
                    <a:pos x="T0" y="T1"/>
                  </a:cxn>
                  <a:cxn ang="0">
                    <a:pos x="T2" y="T3"/>
                  </a:cxn>
                  <a:cxn ang="0">
                    <a:pos x="T4" y="T5"/>
                  </a:cxn>
                  <a:cxn ang="0">
                    <a:pos x="T6" y="T7"/>
                  </a:cxn>
                </a:cxnLst>
                <a:rect l="0" t="0" r="r" b="b"/>
                <a:pathLst>
                  <a:path w="77" h="57">
                    <a:moveTo>
                      <a:pt x="22" y="46"/>
                    </a:moveTo>
                    <a:cubicBezTo>
                      <a:pt x="0" y="32"/>
                      <a:pt x="3" y="19"/>
                      <a:pt x="10" y="14"/>
                    </a:cubicBezTo>
                    <a:cubicBezTo>
                      <a:pt x="28" y="0"/>
                      <a:pt x="77" y="28"/>
                      <a:pt x="57" y="47"/>
                    </a:cubicBezTo>
                    <a:cubicBezTo>
                      <a:pt x="47" y="57"/>
                      <a:pt x="35" y="54"/>
                      <a:pt x="2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5" name="Freeform 708"/>
              <p:cNvSpPr>
                <a:spLocks/>
              </p:cNvSpPr>
              <p:nvPr userDrawn="1"/>
            </p:nvSpPr>
            <p:spPr bwMode="auto">
              <a:xfrm>
                <a:off x="2226" y="2395"/>
                <a:ext cx="57" cy="61"/>
              </a:xfrm>
              <a:custGeom>
                <a:avLst/>
                <a:gdLst>
                  <a:gd name="T0" fmla="*/ 8 w 24"/>
                  <a:gd name="T1" fmla="*/ 22 h 26"/>
                  <a:gd name="T2" fmla="*/ 14 w 24"/>
                  <a:gd name="T3" fmla="*/ 22 h 26"/>
                  <a:gd name="T4" fmla="*/ 8 w 24"/>
                  <a:gd name="T5" fmla="*/ 22 h 26"/>
                </a:gdLst>
                <a:ahLst/>
                <a:cxnLst>
                  <a:cxn ang="0">
                    <a:pos x="T0" y="T1"/>
                  </a:cxn>
                  <a:cxn ang="0">
                    <a:pos x="T2" y="T3"/>
                  </a:cxn>
                  <a:cxn ang="0">
                    <a:pos x="T4" y="T5"/>
                  </a:cxn>
                </a:cxnLst>
                <a:rect l="0" t="0" r="r" b="b"/>
                <a:pathLst>
                  <a:path w="24" h="26">
                    <a:moveTo>
                      <a:pt x="8" y="22"/>
                    </a:moveTo>
                    <a:cubicBezTo>
                      <a:pt x="0" y="6"/>
                      <a:pt x="24" y="0"/>
                      <a:pt x="14" y="22"/>
                    </a:cubicBezTo>
                    <a:cubicBezTo>
                      <a:pt x="11" y="23"/>
                      <a:pt x="8" y="26"/>
                      <a:pt x="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6" name="Freeform 709"/>
              <p:cNvSpPr>
                <a:spLocks/>
              </p:cNvSpPr>
              <p:nvPr userDrawn="1"/>
            </p:nvSpPr>
            <p:spPr bwMode="auto">
              <a:xfrm>
                <a:off x="2082" y="1254"/>
                <a:ext cx="163" cy="140"/>
              </a:xfrm>
              <a:custGeom>
                <a:avLst/>
                <a:gdLst>
                  <a:gd name="T0" fmla="*/ 12 w 69"/>
                  <a:gd name="T1" fmla="*/ 48 h 59"/>
                  <a:gd name="T2" fmla="*/ 15 w 69"/>
                  <a:gd name="T3" fmla="*/ 15 h 59"/>
                  <a:gd name="T4" fmla="*/ 40 w 69"/>
                  <a:gd name="T5" fmla="*/ 54 h 59"/>
                  <a:gd name="T6" fmla="*/ 12 w 69"/>
                  <a:gd name="T7" fmla="*/ 48 h 59"/>
                </a:gdLst>
                <a:ahLst/>
                <a:cxnLst>
                  <a:cxn ang="0">
                    <a:pos x="T0" y="T1"/>
                  </a:cxn>
                  <a:cxn ang="0">
                    <a:pos x="T2" y="T3"/>
                  </a:cxn>
                  <a:cxn ang="0">
                    <a:pos x="T4" y="T5"/>
                  </a:cxn>
                  <a:cxn ang="0">
                    <a:pos x="T6" y="T7"/>
                  </a:cxn>
                </a:cxnLst>
                <a:rect l="0" t="0" r="r" b="b"/>
                <a:pathLst>
                  <a:path w="69" h="59">
                    <a:moveTo>
                      <a:pt x="12" y="48"/>
                    </a:moveTo>
                    <a:cubicBezTo>
                      <a:pt x="0" y="34"/>
                      <a:pt x="4" y="22"/>
                      <a:pt x="15" y="15"/>
                    </a:cubicBezTo>
                    <a:cubicBezTo>
                      <a:pt x="41" y="0"/>
                      <a:pt x="69" y="39"/>
                      <a:pt x="40" y="54"/>
                    </a:cubicBezTo>
                    <a:cubicBezTo>
                      <a:pt x="31" y="59"/>
                      <a:pt x="21" y="58"/>
                      <a:pt x="1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7" name="Freeform 710"/>
              <p:cNvSpPr>
                <a:spLocks/>
              </p:cNvSpPr>
              <p:nvPr userDrawn="1"/>
            </p:nvSpPr>
            <p:spPr bwMode="auto">
              <a:xfrm>
                <a:off x="2252" y="1657"/>
                <a:ext cx="111" cy="132"/>
              </a:xfrm>
              <a:custGeom>
                <a:avLst/>
                <a:gdLst>
                  <a:gd name="T0" fmla="*/ 3 w 47"/>
                  <a:gd name="T1" fmla="*/ 44 h 56"/>
                  <a:gd name="T2" fmla="*/ 0 w 47"/>
                  <a:gd name="T3" fmla="*/ 33 h 56"/>
                  <a:gd name="T4" fmla="*/ 21 w 47"/>
                  <a:gd name="T5" fmla="*/ 44 h 56"/>
                  <a:gd name="T6" fmla="*/ 3 w 47"/>
                  <a:gd name="T7" fmla="*/ 44 h 56"/>
                </a:gdLst>
                <a:ahLst/>
                <a:cxnLst>
                  <a:cxn ang="0">
                    <a:pos x="T0" y="T1"/>
                  </a:cxn>
                  <a:cxn ang="0">
                    <a:pos x="T2" y="T3"/>
                  </a:cxn>
                  <a:cxn ang="0">
                    <a:pos x="T4" y="T5"/>
                  </a:cxn>
                  <a:cxn ang="0">
                    <a:pos x="T6" y="T7"/>
                  </a:cxn>
                </a:cxnLst>
                <a:rect l="0" t="0" r="r" b="b"/>
                <a:pathLst>
                  <a:path w="47" h="56">
                    <a:moveTo>
                      <a:pt x="3" y="44"/>
                    </a:moveTo>
                    <a:cubicBezTo>
                      <a:pt x="1" y="40"/>
                      <a:pt x="0" y="36"/>
                      <a:pt x="0" y="33"/>
                    </a:cubicBezTo>
                    <a:cubicBezTo>
                      <a:pt x="4" y="0"/>
                      <a:pt x="47" y="19"/>
                      <a:pt x="21" y="44"/>
                    </a:cubicBezTo>
                    <a:cubicBezTo>
                      <a:pt x="8" y="56"/>
                      <a:pt x="6" y="51"/>
                      <a:pt x="3"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8" name="Freeform 711"/>
              <p:cNvSpPr>
                <a:spLocks/>
              </p:cNvSpPr>
              <p:nvPr userDrawn="1"/>
            </p:nvSpPr>
            <p:spPr bwMode="auto">
              <a:xfrm>
                <a:off x="2266" y="2208"/>
                <a:ext cx="48" cy="75"/>
              </a:xfrm>
              <a:custGeom>
                <a:avLst/>
                <a:gdLst>
                  <a:gd name="T0" fmla="*/ 13 w 20"/>
                  <a:gd name="T1" fmla="*/ 0 h 32"/>
                  <a:gd name="T2" fmla="*/ 12 w 20"/>
                  <a:gd name="T3" fmla="*/ 27 h 32"/>
                  <a:gd name="T4" fmla="*/ 13 w 20"/>
                  <a:gd name="T5" fmla="*/ 0 h 32"/>
                </a:gdLst>
                <a:ahLst/>
                <a:cxnLst>
                  <a:cxn ang="0">
                    <a:pos x="T0" y="T1"/>
                  </a:cxn>
                  <a:cxn ang="0">
                    <a:pos x="T2" y="T3"/>
                  </a:cxn>
                  <a:cxn ang="0">
                    <a:pos x="T4" y="T5"/>
                  </a:cxn>
                </a:cxnLst>
                <a:rect l="0" t="0" r="r" b="b"/>
                <a:pathLst>
                  <a:path w="20" h="32">
                    <a:moveTo>
                      <a:pt x="13" y="0"/>
                    </a:moveTo>
                    <a:cubicBezTo>
                      <a:pt x="20" y="2"/>
                      <a:pt x="20" y="18"/>
                      <a:pt x="12" y="27"/>
                    </a:cubicBezTo>
                    <a:cubicBezTo>
                      <a:pt x="0" y="32"/>
                      <a:pt x="1"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9" name="Freeform 712"/>
              <p:cNvSpPr>
                <a:spLocks/>
              </p:cNvSpPr>
              <p:nvPr userDrawn="1"/>
            </p:nvSpPr>
            <p:spPr bwMode="auto">
              <a:xfrm>
                <a:off x="1315" y="407"/>
                <a:ext cx="168" cy="194"/>
              </a:xfrm>
              <a:custGeom>
                <a:avLst/>
                <a:gdLst>
                  <a:gd name="T0" fmla="*/ 21 w 71"/>
                  <a:gd name="T1" fmla="*/ 46 h 82"/>
                  <a:gd name="T2" fmla="*/ 11 w 71"/>
                  <a:gd name="T3" fmla="*/ 19 h 82"/>
                  <a:gd name="T4" fmla="*/ 21 w 71"/>
                  <a:gd name="T5" fmla="*/ 46 h 82"/>
                </a:gdLst>
                <a:ahLst/>
                <a:cxnLst>
                  <a:cxn ang="0">
                    <a:pos x="T0" y="T1"/>
                  </a:cxn>
                  <a:cxn ang="0">
                    <a:pos x="T2" y="T3"/>
                  </a:cxn>
                  <a:cxn ang="0">
                    <a:pos x="T4" y="T5"/>
                  </a:cxn>
                </a:cxnLst>
                <a:rect l="0" t="0" r="r" b="b"/>
                <a:pathLst>
                  <a:path w="71" h="82">
                    <a:moveTo>
                      <a:pt x="21" y="46"/>
                    </a:moveTo>
                    <a:cubicBezTo>
                      <a:pt x="5" y="35"/>
                      <a:pt x="0" y="23"/>
                      <a:pt x="11" y="19"/>
                    </a:cubicBezTo>
                    <a:cubicBezTo>
                      <a:pt x="55" y="0"/>
                      <a:pt x="71" y="82"/>
                      <a:pt x="2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0" name="Freeform 713"/>
              <p:cNvSpPr>
                <a:spLocks/>
              </p:cNvSpPr>
              <p:nvPr userDrawn="1"/>
            </p:nvSpPr>
            <p:spPr bwMode="auto">
              <a:xfrm>
                <a:off x="1027" y="112"/>
                <a:ext cx="132" cy="92"/>
              </a:xfrm>
              <a:custGeom>
                <a:avLst/>
                <a:gdLst>
                  <a:gd name="T0" fmla="*/ 11 w 56"/>
                  <a:gd name="T1" fmla="*/ 26 h 39"/>
                  <a:gd name="T2" fmla="*/ 11 w 56"/>
                  <a:gd name="T3" fmla="*/ 3 h 39"/>
                  <a:gd name="T4" fmla="*/ 34 w 56"/>
                  <a:gd name="T5" fmla="*/ 37 h 39"/>
                  <a:gd name="T6" fmla="*/ 11 w 56"/>
                  <a:gd name="T7" fmla="*/ 26 h 39"/>
                </a:gdLst>
                <a:ahLst/>
                <a:cxnLst>
                  <a:cxn ang="0">
                    <a:pos x="T0" y="T1"/>
                  </a:cxn>
                  <a:cxn ang="0">
                    <a:pos x="T2" y="T3"/>
                  </a:cxn>
                  <a:cxn ang="0">
                    <a:pos x="T4" y="T5"/>
                  </a:cxn>
                  <a:cxn ang="0">
                    <a:pos x="T6" y="T7"/>
                  </a:cxn>
                </a:cxnLst>
                <a:rect l="0" t="0" r="r" b="b"/>
                <a:pathLst>
                  <a:path w="56" h="39">
                    <a:moveTo>
                      <a:pt x="11" y="26"/>
                    </a:moveTo>
                    <a:cubicBezTo>
                      <a:pt x="0" y="14"/>
                      <a:pt x="3" y="4"/>
                      <a:pt x="11" y="3"/>
                    </a:cubicBezTo>
                    <a:cubicBezTo>
                      <a:pt x="24" y="0"/>
                      <a:pt x="56" y="29"/>
                      <a:pt x="34" y="37"/>
                    </a:cubicBezTo>
                    <a:cubicBezTo>
                      <a:pt x="28" y="39"/>
                      <a:pt x="19" y="36"/>
                      <a:pt x="1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1" name="Freeform 714"/>
              <p:cNvSpPr>
                <a:spLocks/>
              </p:cNvSpPr>
              <p:nvPr userDrawn="1"/>
            </p:nvSpPr>
            <p:spPr bwMode="auto">
              <a:xfrm>
                <a:off x="1696" y="767"/>
                <a:ext cx="185" cy="128"/>
              </a:xfrm>
              <a:custGeom>
                <a:avLst/>
                <a:gdLst>
                  <a:gd name="T0" fmla="*/ 24 w 78"/>
                  <a:gd name="T1" fmla="*/ 43 h 54"/>
                  <a:gd name="T2" fmla="*/ 9 w 78"/>
                  <a:gd name="T3" fmla="*/ 12 h 54"/>
                  <a:gd name="T4" fmla="*/ 59 w 78"/>
                  <a:gd name="T5" fmla="*/ 45 h 54"/>
                  <a:gd name="T6" fmla="*/ 24 w 78"/>
                  <a:gd name="T7" fmla="*/ 43 h 54"/>
                </a:gdLst>
                <a:ahLst/>
                <a:cxnLst>
                  <a:cxn ang="0">
                    <a:pos x="T0" y="T1"/>
                  </a:cxn>
                  <a:cxn ang="0">
                    <a:pos x="T2" y="T3"/>
                  </a:cxn>
                  <a:cxn ang="0">
                    <a:pos x="T4" y="T5"/>
                  </a:cxn>
                  <a:cxn ang="0">
                    <a:pos x="T6" y="T7"/>
                  </a:cxn>
                </a:cxnLst>
                <a:rect l="0" t="0" r="r" b="b"/>
                <a:pathLst>
                  <a:path w="78" h="54">
                    <a:moveTo>
                      <a:pt x="24" y="43"/>
                    </a:moveTo>
                    <a:cubicBezTo>
                      <a:pt x="0" y="29"/>
                      <a:pt x="2" y="17"/>
                      <a:pt x="9" y="12"/>
                    </a:cubicBezTo>
                    <a:cubicBezTo>
                      <a:pt x="26" y="0"/>
                      <a:pt x="78" y="26"/>
                      <a:pt x="59" y="45"/>
                    </a:cubicBezTo>
                    <a:cubicBezTo>
                      <a:pt x="49" y="54"/>
                      <a:pt x="37" y="51"/>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2" name="Freeform 715"/>
              <p:cNvSpPr>
                <a:spLocks/>
              </p:cNvSpPr>
              <p:nvPr userDrawn="1"/>
            </p:nvSpPr>
            <p:spPr bwMode="auto">
              <a:xfrm>
                <a:off x="2039" y="1122"/>
                <a:ext cx="178" cy="144"/>
              </a:xfrm>
              <a:custGeom>
                <a:avLst/>
                <a:gdLst>
                  <a:gd name="T0" fmla="*/ 19 w 75"/>
                  <a:gd name="T1" fmla="*/ 49 h 61"/>
                  <a:gd name="T2" fmla="*/ 12 w 75"/>
                  <a:gd name="T3" fmla="*/ 16 h 61"/>
                  <a:gd name="T4" fmla="*/ 52 w 75"/>
                  <a:gd name="T5" fmla="*/ 50 h 61"/>
                  <a:gd name="T6" fmla="*/ 19 w 75"/>
                  <a:gd name="T7" fmla="*/ 49 h 61"/>
                </a:gdLst>
                <a:ahLst/>
                <a:cxnLst>
                  <a:cxn ang="0">
                    <a:pos x="T0" y="T1"/>
                  </a:cxn>
                  <a:cxn ang="0">
                    <a:pos x="T2" y="T3"/>
                  </a:cxn>
                  <a:cxn ang="0">
                    <a:pos x="T4" y="T5"/>
                  </a:cxn>
                  <a:cxn ang="0">
                    <a:pos x="T6" y="T7"/>
                  </a:cxn>
                </a:cxnLst>
                <a:rect l="0" t="0" r="r" b="b"/>
                <a:pathLst>
                  <a:path w="75" h="61">
                    <a:moveTo>
                      <a:pt x="19" y="49"/>
                    </a:moveTo>
                    <a:cubicBezTo>
                      <a:pt x="0" y="35"/>
                      <a:pt x="4" y="22"/>
                      <a:pt x="12" y="16"/>
                    </a:cubicBezTo>
                    <a:cubicBezTo>
                      <a:pt x="34" y="0"/>
                      <a:pt x="75" y="30"/>
                      <a:pt x="52" y="50"/>
                    </a:cubicBezTo>
                    <a:cubicBezTo>
                      <a:pt x="39" y="61"/>
                      <a:pt x="29" y="58"/>
                      <a:pt x="19"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3" name="Freeform 716"/>
              <p:cNvSpPr>
                <a:spLocks/>
              </p:cNvSpPr>
              <p:nvPr userDrawn="1"/>
            </p:nvSpPr>
            <p:spPr bwMode="auto">
              <a:xfrm>
                <a:off x="2266" y="2821"/>
                <a:ext cx="15" cy="28"/>
              </a:xfrm>
              <a:custGeom>
                <a:avLst/>
                <a:gdLst>
                  <a:gd name="T0" fmla="*/ 0 w 6"/>
                  <a:gd name="T1" fmla="*/ 10 h 12"/>
                  <a:gd name="T2" fmla="*/ 0 w 6"/>
                  <a:gd name="T3" fmla="*/ 4 h 12"/>
                  <a:gd name="T4" fmla="*/ 2 w 6"/>
                  <a:gd name="T5" fmla="*/ 1 h 12"/>
                  <a:gd name="T6" fmla="*/ 5 w 6"/>
                  <a:gd name="T7" fmla="*/ 0 h 12"/>
                  <a:gd name="T8" fmla="*/ 6 w 6"/>
                  <a:gd name="T9" fmla="*/ 3 h 12"/>
                  <a:gd name="T10" fmla="*/ 6 w 6"/>
                  <a:gd name="T11" fmla="*/ 8 h 12"/>
                  <a:gd name="T12" fmla="*/ 4 w 6"/>
                  <a:gd name="T13" fmla="*/ 11 h 12"/>
                  <a:gd name="T14" fmla="*/ 1 w 6"/>
                  <a:gd name="T15" fmla="*/ 12 h 12"/>
                  <a:gd name="T16" fmla="*/ 0 w 6"/>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0" y="10"/>
                    </a:moveTo>
                    <a:cubicBezTo>
                      <a:pt x="0" y="8"/>
                      <a:pt x="0" y="6"/>
                      <a:pt x="0" y="4"/>
                    </a:cubicBezTo>
                    <a:cubicBezTo>
                      <a:pt x="1" y="4"/>
                      <a:pt x="2" y="3"/>
                      <a:pt x="2" y="1"/>
                    </a:cubicBezTo>
                    <a:cubicBezTo>
                      <a:pt x="3" y="1"/>
                      <a:pt x="4" y="1"/>
                      <a:pt x="5" y="0"/>
                    </a:cubicBezTo>
                    <a:cubicBezTo>
                      <a:pt x="4" y="3"/>
                      <a:pt x="5" y="3"/>
                      <a:pt x="6" y="3"/>
                    </a:cubicBezTo>
                    <a:cubicBezTo>
                      <a:pt x="6" y="5"/>
                      <a:pt x="6" y="6"/>
                      <a:pt x="6" y="8"/>
                    </a:cubicBezTo>
                    <a:cubicBezTo>
                      <a:pt x="5" y="8"/>
                      <a:pt x="5" y="10"/>
                      <a:pt x="4" y="11"/>
                    </a:cubicBezTo>
                    <a:cubicBezTo>
                      <a:pt x="3" y="12"/>
                      <a:pt x="2" y="12"/>
                      <a:pt x="1" y="12"/>
                    </a:cubicBezTo>
                    <a:cubicBezTo>
                      <a:pt x="2" y="10"/>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4" name="Freeform 717"/>
              <p:cNvSpPr>
                <a:spLocks/>
              </p:cNvSpPr>
              <p:nvPr userDrawn="1"/>
            </p:nvSpPr>
            <p:spPr bwMode="auto">
              <a:xfrm>
                <a:off x="2243" y="1531"/>
                <a:ext cx="109" cy="126"/>
              </a:xfrm>
              <a:custGeom>
                <a:avLst/>
                <a:gdLst>
                  <a:gd name="T0" fmla="*/ 11 w 46"/>
                  <a:gd name="T1" fmla="*/ 13 h 53"/>
                  <a:gd name="T2" fmla="*/ 35 w 46"/>
                  <a:gd name="T3" fmla="*/ 1 h 53"/>
                  <a:gd name="T4" fmla="*/ 40 w 46"/>
                  <a:gd name="T5" fmla="*/ 30 h 53"/>
                  <a:gd name="T6" fmla="*/ 11 w 46"/>
                  <a:gd name="T7" fmla="*/ 13 h 53"/>
                </a:gdLst>
                <a:ahLst/>
                <a:cxnLst>
                  <a:cxn ang="0">
                    <a:pos x="T0" y="T1"/>
                  </a:cxn>
                  <a:cxn ang="0">
                    <a:pos x="T2" y="T3"/>
                  </a:cxn>
                  <a:cxn ang="0">
                    <a:pos x="T4" y="T5"/>
                  </a:cxn>
                  <a:cxn ang="0">
                    <a:pos x="T6" y="T7"/>
                  </a:cxn>
                </a:cxnLst>
                <a:rect l="0" t="0" r="r" b="b"/>
                <a:pathLst>
                  <a:path w="46" h="53">
                    <a:moveTo>
                      <a:pt x="11" y="13"/>
                    </a:moveTo>
                    <a:cubicBezTo>
                      <a:pt x="17" y="6"/>
                      <a:pt x="29" y="0"/>
                      <a:pt x="35" y="1"/>
                    </a:cubicBezTo>
                    <a:cubicBezTo>
                      <a:pt x="43" y="5"/>
                      <a:pt x="46" y="22"/>
                      <a:pt x="40" y="30"/>
                    </a:cubicBezTo>
                    <a:cubicBezTo>
                      <a:pt x="26" y="53"/>
                      <a:pt x="0" y="36"/>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5" name="Freeform 718"/>
              <p:cNvSpPr>
                <a:spLocks/>
              </p:cNvSpPr>
              <p:nvPr userDrawn="1"/>
            </p:nvSpPr>
            <p:spPr bwMode="auto">
              <a:xfrm>
                <a:off x="2304" y="2007"/>
                <a:ext cx="59" cy="94"/>
              </a:xfrm>
              <a:custGeom>
                <a:avLst/>
                <a:gdLst>
                  <a:gd name="T0" fmla="*/ 3 w 25"/>
                  <a:gd name="T1" fmla="*/ 32 h 40"/>
                  <a:gd name="T2" fmla="*/ 10 w 25"/>
                  <a:gd name="T3" fmla="*/ 8 h 40"/>
                  <a:gd name="T4" fmla="*/ 7 w 25"/>
                  <a:gd name="T5" fmla="*/ 40 h 40"/>
                  <a:gd name="T6" fmla="*/ 3 w 25"/>
                  <a:gd name="T7" fmla="*/ 32 h 40"/>
                </a:gdLst>
                <a:ahLst/>
                <a:cxnLst>
                  <a:cxn ang="0">
                    <a:pos x="T0" y="T1"/>
                  </a:cxn>
                  <a:cxn ang="0">
                    <a:pos x="T2" y="T3"/>
                  </a:cxn>
                  <a:cxn ang="0">
                    <a:pos x="T4" y="T5"/>
                  </a:cxn>
                  <a:cxn ang="0">
                    <a:pos x="T6" y="T7"/>
                  </a:cxn>
                </a:cxnLst>
                <a:rect l="0" t="0" r="r" b="b"/>
                <a:pathLst>
                  <a:path w="25" h="40">
                    <a:moveTo>
                      <a:pt x="3" y="32"/>
                    </a:moveTo>
                    <a:cubicBezTo>
                      <a:pt x="1" y="28"/>
                      <a:pt x="0" y="13"/>
                      <a:pt x="10" y="8"/>
                    </a:cubicBezTo>
                    <a:cubicBezTo>
                      <a:pt x="25" y="0"/>
                      <a:pt x="18" y="36"/>
                      <a:pt x="7" y="40"/>
                    </a:cubicBezTo>
                    <a:cubicBezTo>
                      <a:pt x="6" y="37"/>
                      <a:pt x="4" y="35"/>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6" name="Freeform 719"/>
              <p:cNvSpPr>
                <a:spLocks/>
              </p:cNvSpPr>
              <p:nvPr userDrawn="1"/>
            </p:nvSpPr>
            <p:spPr bwMode="auto">
              <a:xfrm>
                <a:off x="1010" y="19"/>
                <a:ext cx="114" cy="105"/>
              </a:xfrm>
              <a:custGeom>
                <a:avLst/>
                <a:gdLst>
                  <a:gd name="T0" fmla="*/ 21 w 48"/>
                  <a:gd name="T1" fmla="*/ 0 h 44"/>
                  <a:gd name="T2" fmla="*/ 13 w 48"/>
                  <a:gd name="T3" fmla="*/ 0 h 44"/>
                  <a:gd name="T4" fmla="*/ 6 w 48"/>
                  <a:gd name="T5" fmla="*/ 20 h 44"/>
                  <a:gd name="T6" fmla="*/ 30 w 48"/>
                  <a:gd name="T7" fmla="*/ 6 h 44"/>
                  <a:gd name="T8" fmla="*/ 21 w 48"/>
                  <a:gd name="T9" fmla="*/ 0 h 44"/>
                </a:gdLst>
                <a:ahLst/>
                <a:cxnLst>
                  <a:cxn ang="0">
                    <a:pos x="T0" y="T1"/>
                  </a:cxn>
                  <a:cxn ang="0">
                    <a:pos x="T2" y="T3"/>
                  </a:cxn>
                  <a:cxn ang="0">
                    <a:pos x="T4" y="T5"/>
                  </a:cxn>
                  <a:cxn ang="0">
                    <a:pos x="T6" y="T7"/>
                  </a:cxn>
                  <a:cxn ang="0">
                    <a:pos x="T8" y="T9"/>
                  </a:cxn>
                </a:cxnLst>
                <a:rect l="0" t="0" r="r" b="b"/>
                <a:pathLst>
                  <a:path w="48" h="44">
                    <a:moveTo>
                      <a:pt x="21" y="0"/>
                    </a:moveTo>
                    <a:cubicBezTo>
                      <a:pt x="18" y="0"/>
                      <a:pt x="16" y="0"/>
                      <a:pt x="13" y="0"/>
                    </a:cubicBezTo>
                    <a:cubicBezTo>
                      <a:pt x="6" y="2"/>
                      <a:pt x="0" y="10"/>
                      <a:pt x="6" y="20"/>
                    </a:cubicBezTo>
                    <a:cubicBezTo>
                      <a:pt x="18" y="44"/>
                      <a:pt x="48" y="26"/>
                      <a:pt x="30" y="6"/>
                    </a:cubicBezTo>
                    <a:cubicBezTo>
                      <a:pt x="27" y="3"/>
                      <a:pt x="24" y="1"/>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7" name="Freeform 720"/>
              <p:cNvSpPr>
                <a:spLocks/>
              </p:cNvSpPr>
              <p:nvPr userDrawn="1"/>
            </p:nvSpPr>
            <p:spPr bwMode="auto">
              <a:xfrm>
                <a:off x="1247" y="332"/>
                <a:ext cx="170" cy="97"/>
              </a:xfrm>
              <a:custGeom>
                <a:avLst/>
                <a:gdLst>
                  <a:gd name="T0" fmla="*/ 16 w 72"/>
                  <a:gd name="T1" fmla="*/ 29 h 41"/>
                  <a:gd name="T2" fmla="*/ 10 w 72"/>
                  <a:gd name="T3" fmla="*/ 4 h 41"/>
                  <a:gd name="T4" fmla="*/ 47 w 72"/>
                  <a:gd name="T5" fmla="*/ 38 h 41"/>
                  <a:gd name="T6" fmla="*/ 16 w 72"/>
                  <a:gd name="T7" fmla="*/ 29 h 41"/>
                </a:gdLst>
                <a:ahLst/>
                <a:cxnLst>
                  <a:cxn ang="0">
                    <a:pos x="T0" y="T1"/>
                  </a:cxn>
                  <a:cxn ang="0">
                    <a:pos x="T2" y="T3"/>
                  </a:cxn>
                  <a:cxn ang="0">
                    <a:pos x="T4" y="T5"/>
                  </a:cxn>
                  <a:cxn ang="0">
                    <a:pos x="T6" y="T7"/>
                  </a:cxn>
                </a:cxnLst>
                <a:rect l="0" t="0" r="r" b="b"/>
                <a:pathLst>
                  <a:path w="72" h="41">
                    <a:moveTo>
                      <a:pt x="16" y="29"/>
                    </a:moveTo>
                    <a:cubicBezTo>
                      <a:pt x="0" y="16"/>
                      <a:pt x="1" y="7"/>
                      <a:pt x="10" y="4"/>
                    </a:cubicBezTo>
                    <a:cubicBezTo>
                      <a:pt x="24" y="0"/>
                      <a:pt x="72" y="29"/>
                      <a:pt x="47" y="38"/>
                    </a:cubicBezTo>
                    <a:cubicBezTo>
                      <a:pt x="40" y="41"/>
                      <a:pt x="29" y="3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8" name="Freeform 721"/>
              <p:cNvSpPr>
                <a:spLocks/>
              </p:cNvSpPr>
              <p:nvPr userDrawn="1"/>
            </p:nvSpPr>
            <p:spPr bwMode="auto">
              <a:xfrm>
                <a:off x="1983" y="999"/>
                <a:ext cx="186" cy="135"/>
              </a:xfrm>
              <a:custGeom>
                <a:avLst/>
                <a:gdLst>
                  <a:gd name="T0" fmla="*/ 21 w 79"/>
                  <a:gd name="T1" fmla="*/ 46 h 57"/>
                  <a:gd name="T2" fmla="*/ 12 w 79"/>
                  <a:gd name="T3" fmla="*/ 14 h 57"/>
                  <a:gd name="T4" fmla="*/ 56 w 79"/>
                  <a:gd name="T5" fmla="*/ 47 h 57"/>
                  <a:gd name="T6" fmla="*/ 21 w 79"/>
                  <a:gd name="T7" fmla="*/ 46 h 57"/>
                </a:gdLst>
                <a:ahLst/>
                <a:cxnLst>
                  <a:cxn ang="0">
                    <a:pos x="T0" y="T1"/>
                  </a:cxn>
                  <a:cxn ang="0">
                    <a:pos x="T2" y="T3"/>
                  </a:cxn>
                  <a:cxn ang="0">
                    <a:pos x="T4" y="T5"/>
                  </a:cxn>
                  <a:cxn ang="0">
                    <a:pos x="T6" y="T7"/>
                  </a:cxn>
                </a:cxnLst>
                <a:rect l="0" t="0" r="r" b="b"/>
                <a:pathLst>
                  <a:path w="79" h="57">
                    <a:moveTo>
                      <a:pt x="21" y="46"/>
                    </a:moveTo>
                    <a:cubicBezTo>
                      <a:pt x="0" y="32"/>
                      <a:pt x="4" y="20"/>
                      <a:pt x="12" y="14"/>
                    </a:cubicBezTo>
                    <a:cubicBezTo>
                      <a:pt x="31" y="0"/>
                      <a:pt x="79" y="27"/>
                      <a:pt x="56" y="47"/>
                    </a:cubicBezTo>
                    <a:cubicBezTo>
                      <a:pt x="44" y="57"/>
                      <a:pt x="33" y="54"/>
                      <a:pt x="2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9" name="Freeform 722"/>
              <p:cNvSpPr>
                <a:spLocks/>
              </p:cNvSpPr>
              <p:nvPr userDrawn="1"/>
            </p:nvSpPr>
            <p:spPr bwMode="auto">
              <a:xfrm>
                <a:off x="1618" y="656"/>
                <a:ext cx="194" cy="113"/>
              </a:xfrm>
              <a:custGeom>
                <a:avLst/>
                <a:gdLst>
                  <a:gd name="T0" fmla="*/ 22 w 82"/>
                  <a:gd name="T1" fmla="*/ 36 h 48"/>
                  <a:gd name="T2" fmla="*/ 10 w 82"/>
                  <a:gd name="T3" fmla="*/ 8 h 48"/>
                  <a:gd name="T4" fmla="*/ 56 w 82"/>
                  <a:gd name="T5" fmla="*/ 42 h 48"/>
                  <a:gd name="T6" fmla="*/ 22 w 82"/>
                  <a:gd name="T7" fmla="*/ 36 h 48"/>
                </a:gdLst>
                <a:ahLst/>
                <a:cxnLst>
                  <a:cxn ang="0">
                    <a:pos x="T0" y="T1"/>
                  </a:cxn>
                  <a:cxn ang="0">
                    <a:pos x="T2" y="T3"/>
                  </a:cxn>
                  <a:cxn ang="0">
                    <a:pos x="T4" y="T5"/>
                  </a:cxn>
                  <a:cxn ang="0">
                    <a:pos x="T6" y="T7"/>
                  </a:cxn>
                </a:cxnLst>
                <a:rect l="0" t="0" r="r" b="b"/>
                <a:pathLst>
                  <a:path w="82" h="48">
                    <a:moveTo>
                      <a:pt x="22" y="36"/>
                    </a:moveTo>
                    <a:cubicBezTo>
                      <a:pt x="0" y="22"/>
                      <a:pt x="2" y="12"/>
                      <a:pt x="10" y="8"/>
                    </a:cubicBezTo>
                    <a:cubicBezTo>
                      <a:pt x="27" y="0"/>
                      <a:pt x="82" y="27"/>
                      <a:pt x="56" y="42"/>
                    </a:cubicBezTo>
                    <a:cubicBezTo>
                      <a:pt x="46" y="48"/>
                      <a:pt x="37" y="45"/>
                      <a:pt x="2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0" name="Freeform 723"/>
              <p:cNvSpPr>
                <a:spLocks/>
              </p:cNvSpPr>
              <p:nvPr userDrawn="1"/>
            </p:nvSpPr>
            <p:spPr bwMode="auto">
              <a:xfrm>
                <a:off x="2302" y="2631"/>
                <a:ext cx="17" cy="33"/>
              </a:xfrm>
              <a:custGeom>
                <a:avLst/>
                <a:gdLst>
                  <a:gd name="T0" fmla="*/ 0 w 7"/>
                  <a:gd name="T1" fmla="*/ 13 h 14"/>
                  <a:gd name="T2" fmla="*/ 0 w 7"/>
                  <a:gd name="T3" fmla="*/ 2 h 14"/>
                  <a:gd name="T4" fmla="*/ 7 w 7"/>
                  <a:gd name="T5" fmla="*/ 0 h 14"/>
                  <a:gd name="T6" fmla="*/ 0 w 7"/>
                  <a:gd name="T7" fmla="*/ 13 h 14"/>
                </a:gdLst>
                <a:ahLst/>
                <a:cxnLst>
                  <a:cxn ang="0">
                    <a:pos x="T0" y="T1"/>
                  </a:cxn>
                  <a:cxn ang="0">
                    <a:pos x="T2" y="T3"/>
                  </a:cxn>
                  <a:cxn ang="0">
                    <a:pos x="T4" y="T5"/>
                  </a:cxn>
                  <a:cxn ang="0">
                    <a:pos x="T6" y="T7"/>
                  </a:cxn>
                </a:cxnLst>
                <a:rect l="0" t="0" r="r" b="b"/>
                <a:pathLst>
                  <a:path w="7" h="14">
                    <a:moveTo>
                      <a:pt x="0" y="13"/>
                    </a:moveTo>
                    <a:cubicBezTo>
                      <a:pt x="0" y="9"/>
                      <a:pt x="0" y="5"/>
                      <a:pt x="0" y="2"/>
                    </a:cubicBezTo>
                    <a:cubicBezTo>
                      <a:pt x="3" y="1"/>
                      <a:pt x="5" y="0"/>
                      <a:pt x="7" y="0"/>
                    </a:cubicBezTo>
                    <a:cubicBezTo>
                      <a:pt x="7" y="9"/>
                      <a:pt x="5" y="1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1" name="Freeform 724"/>
              <p:cNvSpPr>
                <a:spLocks/>
              </p:cNvSpPr>
              <p:nvPr userDrawn="1"/>
            </p:nvSpPr>
            <p:spPr bwMode="auto">
              <a:xfrm>
                <a:off x="2250" y="1351"/>
                <a:ext cx="144" cy="147"/>
              </a:xfrm>
              <a:custGeom>
                <a:avLst/>
                <a:gdLst>
                  <a:gd name="T0" fmla="*/ 10 w 61"/>
                  <a:gd name="T1" fmla="*/ 55 h 62"/>
                  <a:gd name="T2" fmla="*/ 8 w 61"/>
                  <a:gd name="T3" fmla="*/ 25 h 62"/>
                  <a:gd name="T4" fmla="*/ 27 w 61"/>
                  <a:gd name="T5" fmla="*/ 59 h 62"/>
                  <a:gd name="T6" fmla="*/ 10 w 61"/>
                  <a:gd name="T7" fmla="*/ 55 h 62"/>
                </a:gdLst>
                <a:ahLst/>
                <a:cxnLst>
                  <a:cxn ang="0">
                    <a:pos x="T0" y="T1"/>
                  </a:cxn>
                  <a:cxn ang="0">
                    <a:pos x="T2" y="T3"/>
                  </a:cxn>
                  <a:cxn ang="0">
                    <a:pos x="T4" y="T5"/>
                  </a:cxn>
                  <a:cxn ang="0">
                    <a:pos x="T6" y="T7"/>
                  </a:cxn>
                </a:cxnLst>
                <a:rect l="0" t="0" r="r" b="b"/>
                <a:pathLst>
                  <a:path w="61" h="62">
                    <a:moveTo>
                      <a:pt x="10" y="55"/>
                    </a:moveTo>
                    <a:cubicBezTo>
                      <a:pt x="1" y="46"/>
                      <a:pt x="0" y="33"/>
                      <a:pt x="8" y="25"/>
                    </a:cubicBezTo>
                    <a:cubicBezTo>
                      <a:pt x="33" y="0"/>
                      <a:pt x="61" y="46"/>
                      <a:pt x="27" y="59"/>
                    </a:cubicBezTo>
                    <a:cubicBezTo>
                      <a:pt x="23" y="60"/>
                      <a:pt x="17" y="62"/>
                      <a:pt x="1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2" name="Freeform 725"/>
              <p:cNvSpPr>
                <a:spLocks/>
              </p:cNvSpPr>
              <p:nvPr userDrawn="1"/>
            </p:nvSpPr>
            <p:spPr bwMode="auto">
              <a:xfrm>
                <a:off x="2326" y="1810"/>
                <a:ext cx="82" cy="142"/>
              </a:xfrm>
              <a:custGeom>
                <a:avLst/>
                <a:gdLst>
                  <a:gd name="T0" fmla="*/ 9 w 35"/>
                  <a:gd name="T1" fmla="*/ 19 h 60"/>
                  <a:gd name="T2" fmla="*/ 25 w 35"/>
                  <a:gd name="T3" fmla="*/ 41 h 60"/>
                  <a:gd name="T4" fmla="*/ 9 w 35"/>
                  <a:gd name="T5" fmla="*/ 19 h 60"/>
                </a:gdLst>
                <a:ahLst/>
                <a:cxnLst>
                  <a:cxn ang="0">
                    <a:pos x="T0" y="T1"/>
                  </a:cxn>
                  <a:cxn ang="0">
                    <a:pos x="T2" y="T3"/>
                  </a:cxn>
                  <a:cxn ang="0">
                    <a:pos x="T4" y="T5"/>
                  </a:cxn>
                </a:cxnLst>
                <a:rect l="0" t="0" r="r" b="b"/>
                <a:pathLst>
                  <a:path w="35" h="60">
                    <a:moveTo>
                      <a:pt x="9" y="19"/>
                    </a:moveTo>
                    <a:cubicBezTo>
                      <a:pt x="24" y="0"/>
                      <a:pt x="35" y="20"/>
                      <a:pt x="25" y="41"/>
                    </a:cubicBezTo>
                    <a:cubicBezTo>
                      <a:pt x="11" y="60"/>
                      <a:pt x="0" y="40"/>
                      <a:pt x="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3" name="Freeform 726"/>
              <p:cNvSpPr>
                <a:spLocks/>
              </p:cNvSpPr>
              <p:nvPr userDrawn="1"/>
            </p:nvSpPr>
            <p:spPr bwMode="auto">
              <a:xfrm>
                <a:off x="1531" y="516"/>
                <a:ext cx="182" cy="192"/>
              </a:xfrm>
              <a:custGeom>
                <a:avLst/>
                <a:gdLst>
                  <a:gd name="T0" fmla="*/ 23 w 77"/>
                  <a:gd name="T1" fmla="*/ 46 h 81"/>
                  <a:gd name="T2" fmla="*/ 13 w 77"/>
                  <a:gd name="T3" fmla="*/ 19 h 81"/>
                  <a:gd name="T4" fmla="*/ 23 w 77"/>
                  <a:gd name="T5" fmla="*/ 46 h 81"/>
                </a:gdLst>
                <a:ahLst/>
                <a:cxnLst>
                  <a:cxn ang="0">
                    <a:pos x="T0" y="T1"/>
                  </a:cxn>
                  <a:cxn ang="0">
                    <a:pos x="T2" y="T3"/>
                  </a:cxn>
                  <a:cxn ang="0">
                    <a:pos x="T4" y="T5"/>
                  </a:cxn>
                </a:cxnLst>
                <a:rect l="0" t="0" r="r" b="b"/>
                <a:pathLst>
                  <a:path w="77" h="81">
                    <a:moveTo>
                      <a:pt x="23" y="46"/>
                    </a:moveTo>
                    <a:cubicBezTo>
                      <a:pt x="6" y="35"/>
                      <a:pt x="0" y="23"/>
                      <a:pt x="13" y="19"/>
                    </a:cubicBezTo>
                    <a:cubicBezTo>
                      <a:pt x="61" y="0"/>
                      <a:pt x="77" y="81"/>
                      <a:pt x="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4" name="Freeform 727"/>
              <p:cNvSpPr>
                <a:spLocks/>
              </p:cNvSpPr>
              <p:nvPr userDrawn="1"/>
            </p:nvSpPr>
            <p:spPr bwMode="auto">
              <a:xfrm>
                <a:off x="1933" y="862"/>
                <a:ext cx="142" cy="137"/>
              </a:xfrm>
              <a:custGeom>
                <a:avLst/>
                <a:gdLst>
                  <a:gd name="T0" fmla="*/ 0 w 60"/>
                  <a:gd name="T1" fmla="*/ 29 h 58"/>
                  <a:gd name="T2" fmla="*/ 60 w 60"/>
                  <a:gd name="T3" fmla="*/ 42 h 58"/>
                  <a:gd name="T4" fmla="*/ 29 w 60"/>
                  <a:gd name="T5" fmla="*/ 57 h 58"/>
                  <a:gd name="T6" fmla="*/ 0 w 60"/>
                  <a:gd name="T7" fmla="*/ 29 h 58"/>
                </a:gdLst>
                <a:ahLst/>
                <a:cxnLst>
                  <a:cxn ang="0">
                    <a:pos x="T0" y="T1"/>
                  </a:cxn>
                  <a:cxn ang="0">
                    <a:pos x="T2" y="T3"/>
                  </a:cxn>
                  <a:cxn ang="0">
                    <a:pos x="T4" y="T5"/>
                  </a:cxn>
                  <a:cxn ang="0">
                    <a:pos x="T6" y="T7"/>
                  </a:cxn>
                </a:cxnLst>
                <a:rect l="0" t="0" r="r" b="b"/>
                <a:pathLst>
                  <a:path w="60" h="58">
                    <a:moveTo>
                      <a:pt x="0" y="29"/>
                    </a:moveTo>
                    <a:cubicBezTo>
                      <a:pt x="8" y="0"/>
                      <a:pt x="55" y="21"/>
                      <a:pt x="60" y="42"/>
                    </a:cubicBezTo>
                    <a:cubicBezTo>
                      <a:pt x="59" y="50"/>
                      <a:pt x="43" y="58"/>
                      <a:pt x="29" y="57"/>
                    </a:cubicBezTo>
                    <a:cubicBezTo>
                      <a:pt x="17" y="53"/>
                      <a:pt x="2" y="39"/>
                      <a:pt x="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5" name="Freeform 728"/>
              <p:cNvSpPr>
                <a:spLocks/>
              </p:cNvSpPr>
              <p:nvPr userDrawn="1"/>
            </p:nvSpPr>
            <p:spPr bwMode="auto">
              <a:xfrm>
                <a:off x="1188" y="216"/>
                <a:ext cx="156" cy="97"/>
              </a:xfrm>
              <a:custGeom>
                <a:avLst/>
                <a:gdLst>
                  <a:gd name="T0" fmla="*/ 18 w 66"/>
                  <a:gd name="T1" fmla="*/ 34 h 41"/>
                  <a:gd name="T2" fmla="*/ 6 w 66"/>
                  <a:gd name="T3" fmla="*/ 11 h 41"/>
                  <a:gd name="T4" fmla="*/ 38 w 66"/>
                  <a:gd name="T5" fmla="*/ 41 h 41"/>
                  <a:gd name="T6" fmla="*/ 18 w 66"/>
                  <a:gd name="T7" fmla="*/ 34 h 41"/>
                </a:gdLst>
                <a:ahLst/>
                <a:cxnLst>
                  <a:cxn ang="0">
                    <a:pos x="T0" y="T1"/>
                  </a:cxn>
                  <a:cxn ang="0">
                    <a:pos x="T2" y="T3"/>
                  </a:cxn>
                  <a:cxn ang="0">
                    <a:pos x="T4" y="T5"/>
                  </a:cxn>
                  <a:cxn ang="0">
                    <a:pos x="T6" y="T7"/>
                  </a:cxn>
                </a:cxnLst>
                <a:rect l="0" t="0" r="r" b="b"/>
                <a:pathLst>
                  <a:path w="66" h="41">
                    <a:moveTo>
                      <a:pt x="18" y="34"/>
                    </a:moveTo>
                    <a:cubicBezTo>
                      <a:pt x="5" y="26"/>
                      <a:pt x="0" y="14"/>
                      <a:pt x="6" y="11"/>
                    </a:cubicBezTo>
                    <a:cubicBezTo>
                      <a:pt x="24" y="0"/>
                      <a:pt x="66" y="38"/>
                      <a:pt x="38" y="41"/>
                    </a:cubicBezTo>
                    <a:cubicBezTo>
                      <a:pt x="34" y="41"/>
                      <a:pt x="28" y="41"/>
                      <a:pt x="1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6" name="Freeform 729"/>
              <p:cNvSpPr>
                <a:spLocks/>
              </p:cNvSpPr>
              <p:nvPr userDrawn="1"/>
            </p:nvSpPr>
            <p:spPr bwMode="auto">
              <a:xfrm>
                <a:off x="2326" y="2418"/>
                <a:ext cx="54" cy="62"/>
              </a:xfrm>
              <a:custGeom>
                <a:avLst/>
                <a:gdLst>
                  <a:gd name="T0" fmla="*/ 7 w 23"/>
                  <a:gd name="T1" fmla="*/ 22 h 26"/>
                  <a:gd name="T2" fmla="*/ 13 w 23"/>
                  <a:gd name="T3" fmla="*/ 22 h 26"/>
                  <a:gd name="T4" fmla="*/ 7 w 23"/>
                  <a:gd name="T5" fmla="*/ 22 h 26"/>
                </a:gdLst>
                <a:ahLst/>
                <a:cxnLst>
                  <a:cxn ang="0">
                    <a:pos x="T0" y="T1"/>
                  </a:cxn>
                  <a:cxn ang="0">
                    <a:pos x="T2" y="T3"/>
                  </a:cxn>
                  <a:cxn ang="0">
                    <a:pos x="T4" y="T5"/>
                  </a:cxn>
                </a:cxnLst>
                <a:rect l="0" t="0" r="r" b="b"/>
                <a:pathLst>
                  <a:path w="23" h="26">
                    <a:moveTo>
                      <a:pt x="7" y="22"/>
                    </a:moveTo>
                    <a:cubicBezTo>
                      <a:pt x="0" y="4"/>
                      <a:pt x="23" y="0"/>
                      <a:pt x="13" y="22"/>
                    </a:cubicBezTo>
                    <a:cubicBezTo>
                      <a:pt x="11" y="23"/>
                      <a:pt x="7" y="26"/>
                      <a:pt x="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7" name="Freeform 730"/>
              <p:cNvSpPr>
                <a:spLocks/>
              </p:cNvSpPr>
              <p:nvPr userDrawn="1"/>
            </p:nvSpPr>
            <p:spPr bwMode="auto">
              <a:xfrm>
                <a:off x="2219" y="1226"/>
                <a:ext cx="168" cy="142"/>
              </a:xfrm>
              <a:custGeom>
                <a:avLst/>
                <a:gdLst>
                  <a:gd name="T0" fmla="*/ 14 w 71"/>
                  <a:gd name="T1" fmla="*/ 49 h 60"/>
                  <a:gd name="T2" fmla="*/ 15 w 71"/>
                  <a:gd name="T3" fmla="*/ 17 h 60"/>
                  <a:gd name="T4" fmla="*/ 42 w 71"/>
                  <a:gd name="T5" fmla="*/ 53 h 60"/>
                  <a:gd name="T6" fmla="*/ 14 w 71"/>
                  <a:gd name="T7" fmla="*/ 49 h 60"/>
                </a:gdLst>
                <a:ahLst/>
                <a:cxnLst>
                  <a:cxn ang="0">
                    <a:pos x="T0" y="T1"/>
                  </a:cxn>
                  <a:cxn ang="0">
                    <a:pos x="T2" y="T3"/>
                  </a:cxn>
                  <a:cxn ang="0">
                    <a:pos x="T4" y="T5"/>
                  </a:cxn>
                  <a:cxn ang="0">
                    <a:pos x="T6" y="T7"/>
                  </a:cxn>
                </a:cxnLst>
                <a:rect l="0" t="0" r="r" b="b"/>
                <a:pathLst>
                  <a:path w="71" h="60">
                    <a:moveTo>
                      <a:pt x="14" y="49"/>
                    </a:moveTo>
                    <a:cubicBezTo>
                      <a:pt x="0" y="34"/>
                      <a:pt x="5" y="23"/>
                      <a:pt x="15" y="17"/>
                    </a:cubicBezTo>
                    <a:cubicBezTo>
                      <a:pt x="41" y="0"/>
                      <a:pt x="71" y="37"/>
                      <a:pt x="42" y="53"/>
                    </a:cubicBezTo>
                    <a:cubicBezTo>
                      <a:pt x="30" y="60"/>
                      <a:pt x="24" y="59"/>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8" name="Freeform 731"/>
              <p:cNvSpPr>
                <a:spLocks/>
              </p:cNvSpPr>
              <p:nvPr userDrawn="1"/>
            </p:nvSpPr>
            <p:spPr bwMode="auto">
              <a:xfrm>
                <a:off x="2361" y="1645"/>
                <a:ext cx="92" cy="158"/>
              </a:xfrm>
              <a:custGeom>
                <a:avLst/>
                <a:gdLst>
                  <a:gd name="T0" fmla="*/ 2 w 39"/>
                  <a:gd name="T1" fmla="*/ 38 h 67"/>
                  <a:gd name="T2" fmla="*/ 26 w 39"/>
                  <a:gd name="T3" fmla="*/ 9 h 67"/>
                  <a:gd name="T4" fmla="*/ 2 w 39"/>
                  <a:gd name="T5" fmla="*/ 38 h 67"/>
                </a:gdLst>
                <a:ahLst/>
                <a:cxnLst>
                  <a:cxn ang="0">
                    <a:pos x="T0" y="T1"/>
                  </a:cxn>
                  <a:cxn ang="0">
                    <a:pos x="T2" y="T3"/>
                  </a:cxn>
                  <a:cxn ang="0">
                    <a:pos x="T4" y="T5"/>
                  </a:cxn>
                </a:cxnLst>
                <a:rect l="0" t="0" r="r" b="b"/>
                <a:pathLst>
                  <a:path w="39" h="67">
                    <a:moveTo>
                      <a:pt x="2" y="38"/>
                    </a:moveTo>
                    <a:cubicBezTo>
                      <a:pt x="0" y="22"/>
                      <a:pt x="20" y="0"/>
                      <a:pt x="26" y="9"/>
                    </a:cubicBezTo>
                    <a:cubicBezTo>
                      <a:pt x="39" y="26"/>
                      <a:pt x="5" y="67"/>
                      <a:pt x="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9" name="Freeform 732"/>
              <p:cNvSpPr>
                <a:spLocks/>
              </p:cNvSpPr>
              <p:nvPr userDrawn="1"/>
            </p:nvSpPr>
            <p:spPr bwMode="auto">
              <a:xfrm>
                <a:off x="2366" y="2224"/>
                <a:ext cx="47" cy="78"/>
              </a:xfrm>
              <a:custGeom>
                <a:avLst/>
                <a:gdLst>
                  <a:gd name="T0" fmla="*/ 13 w 20"/>
                  <a:gd name="T1" fmla="*/ 0 h 33"/>
                  <a:gd name="T2" fmla="*/ 12 w 20"/>
                  <a:gd name="T3" fmla="*/ 29 h 33"/>
                  <a:gd name="T4" fmla="*/ 13 w 20"/>
                  <a:gd name="T5" fmla="*/ 0 h 33"/>
                </a:gdLst>
                <a:ahLst/>
                <a:cxnLst>
                  <a:cxn ang="0">
                    <a:pos x="T0" y="T1"/>
                  </a:cxn>
                  <a:cxn ang="0">
                    <a:pos x="T2" y="T3"/>
                  </a:cxn>
                  <a:cxn ang="0">
                    <a:pos x="T4" y="T5"/>
                  </a:cxn>
                </a:cxnLst>
                <a:rect l="0" t="0" r="r" b="b"/>
                <a:pathLst>
                  <a:path w="20" h="33">
                    <a:moveTo>
                      <a:pt x="13" y="0"/>
                    </a:moveTo>
                    <a:cubicBezTo>
                      <a:pt x="20" y="3"/>
                      <a:pt x="19" y="20"/>
                      <a:pt x="12" y="29"/>
                    </a:cubicBezTo>
                    <a:cubicBezTo>
                      <a:pt x="0" y="33"/>
                      <a:pt x="1" y="4"/>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0" name="Freeform 733"/>
              <p:cNvSpPr>
                <a:spLocks/>
              </p:cNvSpPr>
              <p:nvPr userDrawn="1"/>
            </p:nvSpPr>
            <p:spPr bwMode="auto">
              <a:xfrm>
                <a:off x="1460" y="445"/>
                <a:ext cx="191" cy="95"/>
              </a:xfrm>
              <a:custGeom>
                <a:avLst/>
                <a:gdLst>
                  <a:gd name="T0" fmla="*/ 18 w 81"/>
                  <a:gd name="T1" fmla="*/ 28 h 40"/>
                  <a:gd name="T2" fmla="*/ 10 w 81"/>
                  <a:gd name="T3" fmla="*/ 4 h 40"/>
                  <a:gd name="T4" fmla="*/ 53 w 81"/>
                  <a:gd name="T5" fmla="*/ 37 h 40"/>
                  <a:gd name="T6" fmla="*/ 18 w 81"/>
                  <a:gd name="T7" fmla="*/ 28 h 40"/>
                </a:gdLst>
                <a:ahLst/>
                <a:cxnLst>
                  <a:cxn ang="0">
                    <a:pos x="T0" y="T1"/>
                  </a:cxn>
                  <a:cxn ang="0">
                    <a:pos x="T2" y="T3"/>
                  </a:cxn>
                  <a:cxn ang="0">
                    <a:pos x="T4" y="T5"/>
                  </a:cxn>
                  <a:cxn ang="0">
                    <a:pos x="T6" y="T7"/>
                  </a:cxn>
                </a:cxnLst>
                <a:rect l="0" t="0" r="r" b="b"/>
                <a:pathLst>
                  <a:path w="81" h="40">
                    <a:moveTo>
                      <a:pt x="18" y="28"/>
                    </a:moveTo>
                    <a:cubicBezTo>
                      <a:pt x="0" y="16"/>
                      <a:pt x="1" y="7"/>
                      <a:pt x="10" y="4"/>
                    </a:cubicBezTo>
                    <a:cubicBezTo>
                      <a:pt x="25" y="0"/>
                      <a:pt x="81" y="28"/>
                      <a:pt x="53" y="37"/>
                    </a:cubicBezTo>
                    <a:cubicBezTo>
                      <a:pt x="44" y="40"/>
                      <a:pt x="32" y="37"/>
                      <a:pt x="1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1" name="Freeform 734"/>
              <p:cNvSpPr>
                <a:spLocks/>
              </p:cNvSpPr>
              <p:nvPr userDrawn="1"/>
            </p:nvSpPr>
            <p:spPr bwMode="auto">
              <a:xfrm>
                <a:off x="1138" y="121"/>
                <a:ext cx="147" cy="88"/>
              </a:xfrm>
              <a:custGeom>
                <a:avLst/>
                <a:gdLst>
                  <a:gd name="T0" fmla="*/ 15 w 62"/>
                  <a:gd name="T1" fmla="*/ 30 h 37"/>
                  <a:gd name="T2" fmla="*/ 7 w 62"/>
                  <a:gd name="T3" fmla="*/ 8 h 37"/>
                  <a:gd name="T4" fmla="*/ 33 w 62"/>
                  <a:gd name="T5" fmla="*/ 37 h 37"/>
                  <a:gd name="T6" fmla="*/ 15 w 62"/>
                  <a:gd name="T7" fmla="*/ 30 h 37"/>
                </a:gdLst>
                <a:ahLst/>
                <a:cxnLst>
                  <a:cxn ang="0">
                    <a:pos x="T0" y="T1"/>
                  </a:cxn>
                  <a:cxn ang="0">
                    <a:pos x="T2" y="T3"/>
                  </a:cxn>
                  <a:cxn ang="0">
                    <a:pos x="T4" y="T5"/>
                  </a:cxn>
                  <a:cxn ang="0">
                    <a:pos x="T6" y="T7"/>
                  </a:cxn>
                </a:cxnLst>
                <a:rect l="0" t="0" r="r" b="b"/>
                <a:pathLst>
                  <a:path w="62" h="37">
                    <a:moveTo>
                      <a:pt x="15" y="30"/>
                    </a:moveTo>
                    <a:cubicBezTo>
                      <a:pt x="4" y="21"/>
                      <a:pt x="0" y="10"/>
                      <a:pt x="7" y="8"/>
                    </a:cubicBezTo>
                    <a:cubicBezTo>
                      <a:pt x="25" y="0"/>
                      <a:pt x="62" y="36"/>
                      <a:pt x="33" y="37"/>
                    </a:cubicBezTo>
                    <a:cubicBezTo>
                      <a:pt x="30" y="37"/>
                      <a:pt x="24" y="37"/>
                      <a:pt x="1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2" name="Freeform 735"/>
              <p:cNvSpPr>
                <a:spLocks/>
              </p:cNvSpPr>
              <p:nvPr userDrawn="1"/>
            </p:nvSpPr>
            <p:spPr bwMode="auto">
              <a:xfrm>
                <a:off x="2193" y="1101"/>
                <a:ext cx="130" cy="134"/>
              </a:xfrm>
              <a:custGeom>
                <a:avLst/>
                <a:gdLst>
                  <a:gd name="T0" fmla="*/ 0 w 55"/>
                  <a:gd name="T1" fmla="*/ 27 h 57"/>
                  <a:gd name="T2" fmla="*/ 54 w 55"/>
                  <a:gd name="T3" fmla="*/ 39 h 57"/>
                  <a:gd name="T4" fmla="*/ 22 w 55"/>
                  <a:gd name="T5" fmla="*/ 56 h 57"/>
                  <a:gd name="T6" fmla="*/ 0 w 55"/>
                  <a:gd name="T7" fmla="*/ 27 h 57"/>
                </a:gdLst>
                <a:ahLst/>
                <a:cxnLst>
                  <a:cxn ang="0">
                    <a:pos x="T0" y="T1"/>
                  </a:cxn>
                  <a:cxn ang="0">
                    <a:pos x="T2" y="T3"/>
                  </a:cxn>
                  <a:cxn ang="0">
                    <a:pos x="T4" y="T5"/>
                  </a:cxn>
                  <a:cxn ang="0">
                    <a:pos x="T6" y="T7"/>
                  </a:cxn>
                </a:cxnLst>
                <a:rect l="0" t="0" r="r" b="b"/>
                <a:pathLst>
                  <a:path w="55" h="57">
                    <a:moveTo>
                      <a:pt x="0" y="27"/>
                    </a:moveTo>
                    <a:cubicBezTo>
                      <a:pt x="10" y="0"/>
                      <a:pt x="55" y="12"/>
                      <a:pt x="54" y="39"/>
                    </a:cubicBezTo>
                    <a:cubicBezTo>
                      <a:pt x="51" y="48"/>
                      <a:pt x="35" y="57"/>
                      <a:pt x="22" y="56"/>
                    </a:cubicBezTo>
                    <a:cubicBezTo>
                      <a:pt x="12" y="52"/>
                      <a:pt x="0" y="37"/>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3" name="Freeform 736"/>
              <p:cNvSpPr>
                <a:spLocks/>
              </p:cNvSpPr>
              <p:nvPr userDrawn="1"/>
            </p:nvSpPr>
            <p:spPr bwMode="auto">
              <a:xfrm>
                <a:off x="1850" y="765"/>
                <a:ext cx="194" cy="118"/>
              </a:xfrm>
              <a:custGeom>
                <a:avLst/>
                <a:gdLst>
                  <a:gd name="T0" fmla="*/ 24 w 82"/>
                  <a:gd name="T1" fmla="*/ 39 h 50"/>
                  <a:gd name="T2" fmla="*/ 10 w 82"/>
                  <a:gd name="T3" fmla="*/ 9 h 50"/>
                  <a:gd name="T4" fmla="*/ 61 w 82"/>
                  <a:gd name="T5" fmla="*/ 41 h 50"/>
                  <a:gd name="T6" fmla="*/ 24 w 82"/>
                  <a:gd name="T7" fmla="*/ 39 h 50"/>
                </a:gdLst>
                <a:ahLst/>
                <a:cxnLst>
                  <a:cxn ang="0">
                    <a:pos x="T0" y="T1"/>
                  </a:cxn>
                  <a:cxn ang="0">
                    <a:pos x="T2" y="T3"/>
                  </a:cxn>
                  <a:cxn ang="0">
                    <a:pos x="T4" y="T5"/>
                  </a:cxn>
                  <a:cxn ang="0">
                    <a:pos x="T6" y="T7"/>
                  </a:cxn>
                </a:cxnLst>
                <a:rect l="0" t="0" r="r" b="b"/>
                <a:pathLst>
                  <a:path w="82" h="50">
                    <a:moveTo>
                      <a:pt x="24" y="39"/>
                    </a:moveTo>
                    <a:cubicBezTo>
                      <a:pt x="0" y="25"/>
                      <a:pt x="2" y="14"/>
                      <a:pt x="10" y="9"/>
                    </a:cubicBezTo>
                    <a:cubicBezTo>
                      <a:pt x="26" y="0"/>
                      <a:pt x="82" y="24"/>
                      <a:pt x="61" y="41"/>
                    </a:cubicBezTo>
                    <a:cubicBezTo>
                      <a:pt x="50" y="50"/>
                      <a:pt x="37" y="47"/>
                      <a:pt x="2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4" name="Freeform 737"/>
              <p:cNvSpPr>
                <a:spLocks/>
              </p:cNvSpPr>
              <p:nvPr userDrawn="1"/>
            </p:nvSpPr>
            <p:spPr bwMode="auto">
              <a:xfrm>
                <a:off x="2382" y="1474"/>
                <a:ext cx="97" cy="142"/>
              </a:xfrm>
              <a:custGeom>
                <a:avLst/>
                <a:gdLst>
                  <a:gd name="T0" fmla="*/ 3 w 41"/>
                  <a:gd name="T1" fmla="*/ 47 h 60"/>
                  <a:gd name="T2" fmla="*/ 13 w 41"/>
                  <a:gd name="T3" fmla="*/ 17 h 60"/>
                  <a:gd name="T4" fmla="*/ 20 w 41"/>
                  <a:gd name="T5" fmla="*/ 56 h 60"/>
                  <a:gd name="T6" fmla="*/ 3 w 41"/>
                  <a:gd name="T7" fmla="*/ 47 h 60"/>
                </a:gdLst>
                <a:ahLst/>
                <a:cxnLst>
                  <a:cxn ang="0">
                    <a:pos x="T0" y="T1"/>
                  </a:cxn>
                  <a:cxn ang="0">
                    <a:pos x="T2" y="T3"/>
                  </a:cxn>
                  <a:cxn ang="0">
                    <a:pos x="T4" y="T5"/>
                  </a:cxn>
                  <a:cxn ang="0">
                    <a:pos x="T6" y="T7"/>
                  </a:cxn>
                </a:cxnLst>
                <a:rect l="0" t="0" r="r" b="b"/>
                <a:pathLst>
                  <a:path w="41" h="60">
                    <a:moveTo>
                      <a:pt x="3" y="47"/>
                    </a:moveTo>
                    <a:cubicBezTo>
                      <a:pt x="0" y="37"/>
                      <a:pt x="1" y="25"/>
                      <a:pt x="13" y="17"/>
                    </a:cubicBezTo>
                    <a:cubicBezTo>
                      <a:pt x="41" y="0"/>
                      <a:pt x="36" y="46"/>
                      <a:pt x="20" y="56"/>
                    </a:cubicBezTo>
                    <a:cubicBezTo>
                      <a:pt x="15" y="58"/>
                      <a:pt x="7" y="60"/>
                      <a:pt x="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5" name="Freeform 738"/>
              <p:cNvSpPr>
                <a:spLocks/>
              </p:cNvSpPr>
              <p:nvPr userDrawn="1"/>
            </p:nvSpPr>
            <p:spPr bwMode="auto">
              <a:xfrm>
                <a:off x="2361" y="2861"/>
                <a:ext cx="14" cy="28"/>
              </a:xfrm>
              <a:custGeom>
                <a:avLst/>
                <a:gdLst>
                  <a:gd name="T0" fmla="*/ 0 w 6"/>
                  <a:gd name="T1" fmla="*/ 9 h 12"/>
                  <a:gd name="T2" fmla="*/ 0 w 6"/>
                  <a:gd name="T3" fmla="*/ 3 h 12"/>
                  <a:gd name="T4" fmla="*/ 1 w 6"/>
                  <a:gd name="T5" fmla="*/ 0 h 12"/>
                  <a:gd name="T6" fmla="*/ 4 w 6"/>
                  <a:gd name="T7" fmla="*/ 0 h 12"/>
                  <a:gd name="T8" fmla="*/ 6 w 6"/>
                  <a:gd name="T9" fmla="*/ 2 h 12"/>
                  <a:gd name="T10" fmla="*/ 5 w 6"/>
                  <a:gd name="T11" fmla="*/ 8 h 12"/>
                  <a:gd name="T12" fmla="*/ 4 w 6"/>
                  <a:gd name="T13" fmla="*/ 11 h 12"/>
                  <a:gd name="T14" fmla="*/ 1 w 6"/>
                  <a:gd name="T15" fmla="*/ 12 h 12"/>
                  <a:gd name="T16" fmla="*/ 0 w 6"/>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0" y="9"/>
                    </a:moveTo>
                    <a:cubicBezTo>
                      <a:pt x="0" y="7"/>
                      <a:pt x="0" y="5"/>
                      <a:pt x="0" y="3"/>
                    </a:cubicBezTo>
                    <a:cubicBezTo>
                      <a:pt x="1" y="4"/>
                      <a:pt x="1" y="2"/>
                      <a:pt x="1" y="0"/>
                    </a:cubicBezTo>
                    <a:cubicBezTo>
                      <a:pt x="2" y="0"/>
                      <a:pt x="3" y="0"/>
                      <a:pt x="4" y="0"/>
                    </a:cubicBezTo>
                    <a:cubicBezTo>
                      <a:pt x="4" y="2"/>
                      <a:pt x="5" y="2"/>
                      <a:pt x="6" y="2"/>
                    </a:cubicBezTo>
                    <a:cubicBezTo>
                      <a:pt x="6" y="4"/>
                      <a:pt x="5" y="6"/>
                      <a:pt x="5" y="8"/>
                    </a:cubicBezTo>
                    <a:cubicBezTo>
                      <a:pt x="4" y="8"/>
                      <a:pt x="4" y="9"/>
                      <a:pt x="4" y="11"/>
                    </a:cubicBezTo>
                    <a:cubicBezTo>
                      <a:pt x="3" y="11"/>
                      <a:pt x="2" y="11"/>
                      <a:pt x="1" y="12"/>
                    </a:cubicBezTo>
                    <a:cubicBezTo>
                      <a:pt x="1" y="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6" name="Freeform 739"/>
              <p:cNvSpPr>
                <a:spLocks/>
              </p:cNvSpPr>
              <p:nvPr userDrawn="1"/>
            </p:nvSpPr>
            <p:spPr bwMode="auto">
              <a:xfrm>
                <a:off x="2406" y="2016"/>
                <a:ext cx="57" cy="92"/>
              </a:xfrm>
              <a:custGeom>
                <a:avLst/>
                <a:gdLst>
                  <a:gd name="T0" fmla="*/ 3 w 24"/>
                  <a:gd name="T1" fmla="*/ 30 h 39"/>
                  <a:gd name="T2" fmla="*/ 10 w 24"/>
                  <a:gd name="T3" fmla="*/ 6 h 39"/>
                  <a:gd name="T4" fmla="*/ 7 w 24"/>
                  <a:gd name="T5" fmla="*/ 39 h 39"/>
                  <a:gd name="T6" fmla="*/ 3 w 24"/>
                  <a:gd name="T7" fmla="*/ 30 h 39"/>
                </a:gdLst>
                <a:ahLst/>
                <a:cxnLst>
                  <a:cxn ang="0">
                    <a:pos x="T0" y="T1"/>
                  </a:cxn>
                  <a:cxn ang="0">
                    <a:pos x="T2" y="T3"/>
                  </a:cxn>
                  <a:cxn ang="0">
                    <a:pos x="T4" y="T5"/>
                  </a:cxn>
                  <a:cxn ang="0">
                    <a:pos x="T6" y="T7"/>
                  </a:cxn>
                </a:cxnLst>
                <a:rect l="0" t="0" r="r" b="b"/>
                <a:pathLst>
                  <a:path w="24" h="39">
                    <a:moveTo>
                      <a:pt x="3" y="30"/>
                    </a:moveTo>
                    <a:cubicBezTo>
                      <a:pt x="1" y="26"/>
                      <a:pt x="0" y="10"/>
                      <a:pt x="10" y="6"/>
                    </a:cubicBezTo>
                    <a:cubicBezTo>
                      <a:pt x="24" y="0"/>
                      <a:pt x="18" y="36"/>
                      <a:pt x="7" y="39"/>
                    </a:cubicBezTo>
                    <a:cubicBezTo>
                      <a:pt x="5" y="36"/>
                      <a:pt x="4" y="33"/>
                      <a:pt x="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7" name="Freeform 740"/>
              <p:cNvSpPr>
                <a:spLocks/>
              </p:cNvSpPr>
              <p:nvPr userDrawn="1"/>
            </p:nvSpPr>
            <p:spPr bwMode="auto">
              <a:xfrm>
                <a:off x="2108" y="987"/>
                <a:ext cx="213" cy="128"/>
              </a:xfrm>
              <a:custGeom>
                <a:avLst/>
                <a:gdLst>
                  <a:gd name="T0" fmla="*/ 26 w 90"/>
                  <a:gd name="T1" fmla="*/ 40 h 54"/>
                  <a:gd name="T2" fmla="*/ 71 w 90"/>
                  <a:gd name="T3" fmla="*/ 22 h 54"/>
                  <a:gd name="T4" fmla="*/ 26 w 90"/>
                  <a:gd name="T5" fmla="*/ 40 h 54"/>
                </a:gdLst>
                <a:ahLst/>
                <a:cxnLst>
                  <a:cxn ang="0">
                    <a:pos x="T0" y="T1"/>
                  </a:cxn>
                  <a:cxn ang="0">
                    <a:pos x="T2" y="T3"/>
                  </a:cxn>
                  <a:cxn ang="0">
                    <a:pos x="T4" y="T5"/>
                  </a:cxn>
                </a:cxnLst>
                <a:rect l="0" t="0" r="r" b="b"/>
                <a:pathLst>
                  <a:path w="90" h="54">
                    <a:moveTo>
                      <a:pt x="26" y="40"/>
                    </a:moveTo>
                    <a:cubicBezTo>
                      <a:pt x="0" y="15"/>
                      <a:pt x="55" y="0"/>
                      <a:pt x="71" y="22"/>
                    </a:cubicBezTo>
                    <a:cubicBezTo>
                      <a:pt x="90" y="48"/>
                      <a:pt x="42" y="54"/>
                      <a:pt x="2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8" name="Freeform 741"/>
              <p:cNvSpPr>
                <a:spLocks/>
              </p:cNvSpPr>
              <p:nvPr userDrawn="1"/>
            </p:nvSpPr>
            <p:spPr bwMode="auto">
              <a:xfrm>
                <a:off x="1767" y="658"/>
                <a:ext cx="204" cy="107"/>
              </a:xfrm>
              <a:custGeom>
                <a:avLst/>
                <a:gdLst>
                  <a:gd name="T0" fmla="*/ 23 w 86"/>
                  <a:gd name="T1" fmla="*/ 33 h 45"/>
                  <a:gd name="T2" fmla="*/ 12 w 86"/>
                  <a:gd name="T3" fmla="*/ 6 h 45"/>
                  <a:gd name="T4" fmla="*/ 59 w 86"/>
                  <a:gd name="T5" fmla="*/ 39 h 45"/>
                  <a:gd name="T6" fmla="*/ 23 w 86"/>
                  <a:gd name="T7" fmla="*/ 33 h 45"/>
                </a:gdLst>
                <a:ahLst/>
                <a:cxnLst>
                  <a:cxn ang="0">
                    <a:pos x="T0" y="T1"/>
                  </a:cxn>
                  <a:cxn ang="0">
                    <a:pos x="T2" y="T3"/>
                  </a:cxn>
                  <a:cxn ang="0">
                    <a:pos x="T4" y="T5"/>
                  </a:cxn>
                  <a:cxn ang="0">
                    <a:pos x="T6" y="T7"/>
                  </a:cxn>
                </a:cxnLst>
                <a:rect l="0" t="0" r="r" b="b"/>
                <a:pathLst>
                  <a:path w="86" h="45">
                    <a:moveTo>
                      <a:pt x="23" y="33"/>
                    </a:moveTo>
                    <a:cubicBezTo>
                      <a:pt x="0" y="19"/>
                      <a:pt x="2" y="10"/>
                      <a:pt x="12" y="6"/>
                    </a:cubicBezTo>
                    <a:cubicBezTo>
                      <a:pt x="27" y="0"/>
                      <a:pt x="86" y="26"/>
                      <a:pt x="59" y="39"/>
                    </a:cubicBezTo>
                    <a:cubicBezTo>
                      <a:pt x="47" y="45"/>
                      <a:pt x="38" y="42"/>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9" name="Freeform 742"/>
              <p:cNvSpPr>
                <a:spLocks/>
              </p:cNvSpPr>
              <p:nvPr userDrawn="1"/>
            </p:nvSpPr>
            <p:spPr bwMode="auto">
              <a:xfrm>
                <a:off x="1117" y="24"/>
                <a:ext cx="130" cy="88"/>
              </a:xfrm>
              <a:custGeom>
                <a:avLst/>
                <a:gdLst>
                  <a:gd name="T0" fmla="*/ 10 w 55"/>
                  <a:gd name="T1" fmla="*/ 28 h 37"/>
                  <a:gd name="T2" fmla="*/ 7 w 55"/>
                  <a:gd name="T3" fmla="*/ 7 h 37"/>
                  <a:gd name="T4" fmla="*/ 27 w 55"/>
                  <a:gd name="T5" fmla="*/ 36 h 37"/>
                  <a:gd name="T6" fmla="*/ 10 w 55"/>
                  <a:gd name="T7" fmla="*/ 28 h 37"/>
                </a:gdLst>
                <a:ahLst/>
                <a:cxnLst>
                  <a:cxn ang="0">
                    <a:pos x="T0" y="T1"/>
                  </a:cxn>
                  <a:cxn ang="0">
                    <a:pos x="T2" y="T3"/>
                  </a:cxn>
                  <a:cxn ang="0">
                    <a:pos x="T4" y="T5"/>
                  </a:cxn>
                  <a:cxn ang="0">
                    <a:pos x="T6" y="T7"/>
                  </a:cxn>
                </a:cxnLst>
                <a:rect l="0" t="0" r="r" b="b"/>
                <a:pathLst>
                  <a:path w="55" h="37">
                    <a:moveTo>
                      <a:pt x="10" y="28"/>
                    </a:moveTo>
                    <a:cubicBezTo>
                      <a:pt x="1" y="20"/>
                      <a:pt x="0" y="9"/>
                      <a:pt x="7" y="7"/>
                    </a:cubicBezTo>
                    <a:cubicBezTo>
                      <a:pt x="28" y="0"/>
                      <a:pt x="55" y="37"/>
                      <a:pt x="27" y="36"/>
                    </a:cubicBezTo>
                    <a:cubicBezTo>
                      <a:pt x="23" y="36"/>
                      <a:pt x="17" y="35"/>
                      <a:pt x="1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0" name="Freeform 743"/>
              <p:cNvSpPr>
                <a:spLocks/>
              </p:cNvSpPr>
              <p:nvPr userDrawn="1"/>
            </p:nvSpPr>
            <p:spPr bwMode="auto">
              <a:xfrm>
                <a:off x="1386" y="334"/>
                <a:ext cx="175" cy="92"/>
              </a:xfrm>
              <a:custGeom>
                <a:avLst/>
                <a:gdLst>
                  <a:gd name="T0" fmla="*/ 22 w 74"/>
                  <a:gd name="T1" fmla="*/ 32 h 39"/>
                  <a:gd name="T2" fmla="*/ 6 w 74"/>
                  <a:gd name="T3" fmla="*/ 9 h 39"/>
                  <a:gd name="T4" fmla="*/ 45 w 74"/>
                  <a:gd name="T5" fmla="*/ 39 h 39"/>
                  <a:gd name="T6" fmla="*/ 22 w 74"/>
                  <a:gd name="T7" fmla="*/ 32 h 39"/>
                </a:gdLst>
                <a:ahLst/>
                <a:cxnLst>
                  <a:cxn ang="0">
                    <a:pos x="T0" y="T1"/>
                  </a:cxn>
                  <a:cxn ang="0">
                    <a:pos x="T2" y="T3"/>
                  </a:cxn>
                  <a:cxn ang="0">
                    <a:pos x="T4" y="T5"/>
                  </a:cxn>
                  <a:cxn ang="0">
                    <a:pos x="T6" y="T7"/>
                  </a:cxn>
                </a:cxnLst>
                <a:rect l="0" t="0" r="r" b="b"/>
                <a:pathLst>
                  <a:path w="74" h="39">
                    <a:moveTo>
                      <a:pt x="22" y="32"/>
                    </a:moveTo>
                    <a:cubicBezTo>
                      <a:pt x="7" y="24"/>
                      <a:pt x="0" y="12"/>
                      <a:pt x="6" y="9"/>
                    </a:cubicBezTo>
                    <a:cubicBezTo>
                      <a:pt x="26" y="0"/>
                      <a:pt x="74" y="37"/>
                      <a:pt x="45" y="39"/>
                    </a:cubicBezTo>
                    <a:cubicBezTo>
                      <a:pt x="41" y="39"/>
                      <a:pt x="34" y="39"/>
                      <a:pt x="2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1" name="Freeform 744"/>
              <p:cNvSpPr>
                <a:spLocks/>
              </p:cNvSpPr>
              <p:nvPr userDrawn="1"/>
            </p:nvSpPr>
            <p:spPr bwMode="auto">
              <a:xfrm>
                <a:off x="2378" y="1340"/>
                <a:ext cx="132" cy="139"/>
              </a:xfrm>
              <a:custGeom>
                <a:avLst/>
                <a:gdLst>
                  <a:gd name="T0" fmla="*/ 8 w 56"/>
                  <a:gd name="T1" fmla="*/ 47 h 59"/>
                  <a:gd name="T2" fmla="*/ 16 w 56"/>
                  <a:gd name="T3" fmla="*/ 16 h 59"/>
                  <a:gd name="T4" fmla="*/ 31 w 56"/>
                  <a:gd name="T5" fmla="*/ 54 h 59"/>
                  <a:gd name="T6" fmla="*/ 8 w 56"/>
                  <a:gd name="T7" fmla="*/ 47 h 59"/>
                </a:gdLst>
                <a:ahLst/>
                <a:cxnLst>
                  <a:cxn ang="0">
                    <a:pos x="T0" y="T1"/>
                  </a:cxn>
                  <a:cxn ang="0">
                    <a:pos x="T2" y="T3"/>
                  </a:cxn>
                  <a:cxn ang="0">
                    <a:pos x="T4" y="T5"/>
                  </a:cxn>
                  <a:cxn ang="0">
                    <a:pos x="T6" y="T7"/>
                  </a:cxn>
                </a:cxnLst>
                <a:rect l="0" t="0" r="r" b="b"/>
                <a:pathLst>
                  <a:path w="56" h="59">
                    <a:moveTo>
                      <a:pt x="8" y="47"/>
                    </a:moveTo>
                    <a:cubicBezTo>
                      <a:pt x="0" y="33"/>
                      <a:pt x="5" y="22"/>
                      <a:pt x="16" y="16"/>
                    </a:cubicBezTo>
                    <a:cubicBezTo>
                      <a:pt x="43" y="0"/>
                      <a:pt x="56" y="41"/>
                      <a:pt x="31" y="54"/>
                    </a:cubicBezTo>
                    <a:cubicBezTo>
                      <a:pt x="22" y="59"/>
                      <a:pt x="14" y="57"/>
                      <a:pt x="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2" name="Freeform 745"/>
              <p:cNvSpPr>
                <a:spLocks/>
              </p:cNvSpPr>
              <p:nvPr userDrawn="1"/>
            </p:nvSpPr>
            <p:spPr bwMode="auto">
              <a:xfrm>
                <a:off x="2397" y="2667"/>
                <a:ext cx="16" cy="35"/>
              </a:xfrm>
              <a:custGeom>
                <a:avLst/>
                <a:gdLst>
                  <a:gd name="T0" fmla="*/ 0 w 7"/>
                  <a:gd name="T1" fmla="*/ 13 h 15"/>
                  <a:gd name="T2" fmla="*/ 0 w 7"/>
                  <a:gd name="T3" fmla="*/ 2 h 15"/>
                  <a:gd name="T4" fmla="*/ 6 w 7"/>
                  <a:gd name="T5" fmla="*/ 0 h 15"/>
                  <a:gd name="T6" fmla="*/ 0 w 7"/>
                  <a:gd name="T7" fmla="*/ 13 h 15"/>
                </a:gdLst>
                <a:ahLst/>
                <a:cxnLst>
                  <a:cxn ang="0">
                    <a:pos x="T0" y="T1"/>
                  </a:cxn>
                  <a:cxn ang="0">
                    <a:pos x="T2" y="T3"/>
                  </a:cxn>
                  <a:cxn ang="0">
                    <a:pos x="T4" y="T5"/>
                  </a:cxn>
                  <a:cxn ang="0">
                    <a:pos x="T6" y="T7"/>
                  </a:cxn>
                </a:cxnLst>
                <a:rect l="0" t="0" r="r" b="b"/>
                <a:pathLst>
                  <a:path w="7" h="15">
                    <a:moveTo>
                      <a:pt x="0" y="13"/>
                    </a:moveTo>
                    <a:cubicBezTo>
                      <a:pt x="0" y="10"/>
                      <a:pt x="0" y="6"/>
                      <a:pt x="0" y="2"/>
                    </a:cubicBezTo>
                    <a:cubicBezTo>
                      <a:pt x="2" y="1"/>
                      <a:pt x="4" y="1"/>
                      <a:pt x="6" y="0"/>
                    </a:cubicBezTo>
                    <a:cubicBezTo>
                      <a:pt x="7" y="10"/>
                      <a:pt x="5" y="1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3" name="Freeform 746"/>
              <p:cNvSpPr>
                <a:spLocks/>
              </p:cNvSpPr>
              <p:nvPr userDrawn="1"/>
            </p:nvSpPr>
            <p:spPr bwMode="auto">
              <a:xfrm>
                <a:off x="2432" y="1791"/>
                <a:ext cx="90" cy="185"/>
              </a:xfrm>
              <a:custGeom>
                <a:avLst/>
                <a:gdLst>
                  <a:gd name="T0" fmla="*/ 5 w 38"/>
                  <a:gd name="T1" fmla="*/ 53 h 78"/>
                  <a:gd name="T2" fmla="*/ 8 w 38"/>
                  <a:gd name="T3" fmla="*/ 23 h 78"/>
                  <a:gd name="T4" fmla="*/ 5 w 38"/>
                  <a:gd name="T5" fmla="*/ 53 h 78"/>
                </a:gdLst>
                <a:ahLst/>
                <a:cxnLst>
                  <a:cxn ang="0">
                    <a:pos x="T0" y="T1"/>
                  </a:cxn>
                  <a:cxn ang="0">
                    <a:pos x="T2" y="T3"/>
                  </a:cxn>
                  <a:cxn ang="0">
                    <a:pos x="T4" y="T5"/>
                  </a:cxn>
                </a:cxnLst>
                <a:rect l="0" t="0" r="r" b="b"/>
                <a:pathLst>
                  <a:path w="38" h="78">
                    <a:moveTo>
                      <a:pt x="5" y="53"/>
                    </a:moveTo>
                    <a:cubicBezTo>
                      <a:pt x="0" y="47"/>
                      <a:pt x="4" y="29"/>
                      <a:pt x="8" y="23"/>
                    </a:cubicBezTo>
                    <a:cubicBezTo>
                      <a:pt x="38" y="0"/>
                      <a:pt x="24" y="78"/>
                      <a:pt x="5"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4" name="Freeform 747"/>
              <p:cNvSpPr>
                <a:spLocks/>
              </p:cNvSpPr>
              <p:nvPr userDrawn="1"/>
            </p:nvSpPr>
            <p:spPr bwMode="auto">
              <a:xfrm>
                <a:off x="1647" y="564"/>
                <a:ext cx="210" cy="85"/>
              </a:xfrm>
              <a:custGeom>
                <a:avLst/>
                <a:gdLst>
                  <a:gd name="T0" fmla="*/ 38 w 89"/>
                  <a:gd name="T1" fmla="*/ 24 h 36"/>
                  <a:gd name="T2" fmla="*/ 84 w 89"/>
                  <a:gd name="T3" fmla="*/ 25 h 36"/>
                  <a:gd name="T4" fmla="*/ 38 w 89"/>
                  <a:gd name="T5" fmla="*/ 24 h 36"/>
                </a:gdLst>
                <a:ahLst/>
                <a:cxnLst>
                  <a:cxn ang="0">
                    <a:pos x="T0" y="T1"/>
                  </a:cxn>
                  <a:cxn ang="0">
                    <a:pos x="T2" y="T3"/>
                  </a:cxn>
                  <a:cxn ang="0">
                    <a:pos x="T4" y="T5"/>
                  </a:cxn>
                </a:cxnLst>
                <a:rect l="0" t="0" r="r" b="b"/>
                <a:pathLst>
                  <a:path w="89" h="36">
                    <a:moveTo>
                      <a:pt x="38" y="24"/>
                    </a:moveTo>
                    <a:cubicBezTo>
                      <a:pt x="0" y="5"/>
                      <a:pt x="89" y="0"/>
                      <a:pt x="84" y="25"/>
                    </a:cubicBezTo>
                    <a:cubicBezTo>
                      <a:pt x="81" y="36"/>
                      <a:pt x="51" y="30"/>
                      <a:pt x="3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5" name="Freeform 748"/>
              <p:cNvSpPr>
                <a:spLocks/>
              </p:cNvSpPr>
              <p:nvPr userDrawn="1"/>
            </p:nvSpPr>
            <p:spPr bwMode="auto">
              <a:xfrm>
                <a:off x="2077" y="885"/>
                <a:ext cx="171" cy="142"/>
              </a:xfrm>
              <a:custGeom>
                <a:avLst/>
                <a:gdLst>
                  <a:gd name="T0" fmla="*/ 24 w 72"/>
                  <a:gd name="T1" fmla="*/ 36 h 60"/>
                  <a:gd name="T2" fmla="*/ 28 w 72"/>
                  <a:gd name="T3" fmla="*/ 0 h 60"/>
                  <a:gd name="T4" fmla="*/ 24 w 72"/>
                  <a:gd name="T5" fmla="*/ 36 h 60"/>
                </a:gdLst>
                <a:ahLst/>
                <a:cxnLst>
                  <a:cxn ang="0">
                    <a:pos x="T0" y="T1"/>
                  </a:cxn>
                  <a:cxn ang="0">
                    <a:pos x="T2" y="T3"/>
                  </a:cxn>
                  <a:cxn ang="0">
                    <a:pos x="T4" y="T5"/>
                  </a:cxn>
                </a:cxnLst>
                <a:rect l="0" t="0" r="r" b="b"/>
                <a:pathLst>
                  <a:path w="72" h="60">
                    <a:moveTo>
                      <a:pt x="24" y="36"/>
                    </a:moveTo>
                    <a:cubicBezTo>
                      <a:pt x="8" y="27"/>
                      <a:pt x="0" y="0"/>
                      <a:pt x="28" y="0"/>
                    </a:cubicBezTo>
                    <a:cubicBezTo>
                      <a:pt x="72" y="2"/>
                      <a:pt x="67" y="60"/>
                      <a:pt x="2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6" name="Freeform 749"/>
              <p:cNvSpPr>
                <a:spLocks/>
              </p:cNvSpPr>
              <p:nvPr userDrawn="1"/>
            </p:nvSpPr>
            <p:spPr bwMode="auto">
              <a:xfrm>
                <a:off x="1320" y="237"/>
                <a:ext cx="168" cy="90"/>
              </a:xfrm>
              <a:custGeom>
                <a:avLst/>
                <a:gdLst>
                  <a:gd name="T0" fmla="*/ 20 w 71"/>
                  <a:gd name="T1" fmla="*/ 30 h 38"/>
                  <a:gd name="T2" fmla="*/ 7 w 71"/>
                  <a:gd name="T3" fmla="*/ 8 h 38"/>
                  <a:gd name="T4" fmla="*/ 42 w 71"/>
                  <a:gd name="T5" fmla="*/ 37 h 38"/>
                  <a:gd name="T6" fmla="*/ 20 w 71"/>
                  <a:gd name="T7" fmla="*/ 30 h 38"/>
                </a:gdLst>
                <a:ahLst/>
                <a:cxnLst>
                  <a:cxn ang="0">
                    <a:pos x="T0" y="T1"/>
                  </a:cxn>
                  <a:cxn ang="0">
                    <a:pos x="T2" y="T3"/>
                  </a:cxn>
                  <a:cxn ang="0">
                    <a:pos x="T4" y="T5"/>
                  </a:cxn>
                  <a:cxn ang="0">
                    <a:pos x="T6" y="T7"/>
                  </a:cxn>
                </a:cxnLst>
                <a:rect l="0" t="0" r="r" b="b"/>
                <a:pathLst>
                  <a:path w="71" h="38">
                    <a:moveTo>
                      <a:pt x="20" y="30"/>
                    </a:moveTo>
                    <a:cubicBezTo>
                      <a:pt x="6" y="21"/>
                      <a:pt x="0" y="11"/>
                      <a:pt x="7" y="8"/>
                    </a:cubicBezTo>
                    <a:cubicBezTo>
                      <a:pt x="28" y="0"/>
                      <a:pt x="71" y="38"/>
                      <a:pt x="42" y="37"/>
                    </a:cubicBezTo>
                    <a:cubicBezTo>
                      <a:pt x="38" y="37"/>
                      <a:pt x="31" y="37"/>
                      <a:pt x="2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7" name="Freeform 750"/>
              <p:cNvSpPr>
                <a:spLocks/>
              </p:cNvSpPr>
              <p:nvPr userDrawn="1"/>
            </p:nvSpPr>
            <p:spPr bwMode="auto">
              <a:xfrm>
                <a:off x="2420" y="2454"/>
                <a:ext cx="55" cy="59"/>
              </a:xfrm>
              <a:custGeom>
                <a:avLst/>
                <a:gdLst>
                  <a:gd name="T0" fmla="*/ 7 w 23"/>
                  <a:gd name="T1" fmla="*/ 21 h 25"/>
                  <a:gd name="T2" fmla="*/ 13 w 23"/>
                  <a:gd name="T3" fmla="*/ 23 h 25"/>
                  <a:gd name="T4" fmla="*/ 7 w 23"/>
                  <a:gd name="T5" fmla="*/ 21 h 25"/>
                </a:gdLst>
                <a:ahLst/>
                <a:cxnLst>
                  <a:cxn ang="0">
                    <a:pos x="T0" y="T1"/>
                  </a:cxn>
                  <a:cxn ang="0">
                    <a:pos x="T2" y="T3"/>
                  </a:cxn>
                  <a:cxn ang="0">
                    <a:pos x="T4" y="T5"/>
                  </a:cxn>
                </a:cxnLst>
                <a:rect l="0" t="0" r="r" b="b"/>
                <a:pathLst>
                  <a:path w="23" h="25">
                    <a:moveTo>
                      <a:pt x="7" y="21"/>
                    </a:moveTo>
                    <a:cubicBezTo>
                      <a:pt x="0" y="2"/>
                      <a:pt x="23" y="0"/>
                      <a:pt x="13" y="23"/>
                    </a:cubicBezTo>
                    <a:cubicBezTo>
                      <a:pt x="11" y="23"/>
                      <a:pt x="7" y="25"/>
                      <a:pt x="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8" name="Freeform 751"/>
              <p:cNvSpPr>
                <a:spLocks/>
              </p:cNvSpPr>
              <p:nvPr userDrawn="1"/>
            </p:nvSpPr>
            <p:spPr bwMode="auto">
              <a:xfrm>
                <a:off x="2361" y="1212"/>
                <a:ext cx="161" cy="142"/>
              </a:xfrm>
              <a:custGeom>
                <a:avLst/>
                <a:gdLst>
                  <a:gd name="T0" fmla="*/ 14 w 68"/>
                  <a:gd name="T1" fmla="*/ 48 h 60"/>
                  <a:gd name="T2" fmla="*/ 14 w 68"/>
                  <a:gd name="T3" fmla="*/ 16 h 60"/>
                  <a:gd name="T4" fmla="*/ 44 w 68"/>
                  <a:gd name="T5" fmla="*/ 50 h 60"/>
                  <a:gd name="T6" fmla="*/ 14 w 68"/>
                  <a:gd name="T7" fmla="*/ 48 h 60"/>
                </a:gdLst>
                <a:ahLst/>
                <a:cxnLst>
                  <a:cxn ang="0">
                    <a:pos x="T0" y="T1"/>
                  </a:cxn>
                  <a:cxn ang="0">
                    <a:pos x="T2" y="T3"/>
                  </a:cxn>
                  <a:cxn ang="0">
                    <a:pos x="T4" y="T5"/>
                  </a:cxn>
                  <a:cxn ang="0">
                    <a:pos x="T6" y="T7"/>
                  </a:cxn>
                </a:cxnLst>
                <a:rect l="0" t="0" r="r" b="b"/>
                <a:pathLst>
                  <a:path w="68" h="60">
                    <a:moveTo>
                      <a:pt x="14" y="48"/>
                    </a:moveTo>
                    <a:cubicBezTo>
                      <a:pt x="0" y="34"/>
                      <a:pt x="5" y="22"/>
                      <a:pt x="14" y="16"/>
                    </a:cubicBezTo>
                    <a:cubicBezTo>
                      <a:pt x="37" y="0"/>
                      <a:pt x="68" y="32"/>
                      <a:pt x="44" y="50"/>
                    </a:cubicBezTo>
                    <a:cubicBezTo>
                      <a:pt x="30" y="60"/>
                      <a:pt x="22" y="57"/>
                      <a:pt x="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9" name="Freeform 752"/>
              <p:cNvSpPr>
                <a:spLocks/>
              </p:cNvSpPr>
              <p:nvPr userDrawn="1"/>
            </p:nvSpPr>
            <p:spPr bwMode="auto">
              <a:xfrm>
                <a:off x="2468" y="1616"/>
                <a:ext cx="125" cy="223"/>
              </a:xfrm>
              <a:custGeom>
                <a:avLst/>
                <a:gdLst>
                  <a:gd name="T0" fmla="*/ 1 w 53"/>
                  <a:gd name="T1" fmla="*/ 51 h 94"/>
                  <a:gd name="T2" fmla="*/ 13 w 53"/>
                  <a:gd name="T3" fmla="*/ 20 h 94"/>
                  <a:gd name="T4" fmla="*/ 1 w 53"/>
                  <a:gd name="T5" fmla="*/ 51 h 94"/>
                </a:gdLst>
                <a:ahLst/>
                <a:cxnLst>
                  <a:cxn ang="0">
                    <a:pos x="T0" y="T1"/>
                  </a:cxn>
                  <a:cxn ang="0">
                    <a:pos x="T2" y="T3"/>
                  </a:cxn>
                  <a:cxn ang="0">
                    <a:pos x="T4" y="T5"/>
                  </a:cxn>
                </a:cxnLst>
                <a:rect l="0" t="0" r="r" b="b"/>
                <a:pathLst>
                  <a:path w="53" h="94">
                    <a:moveTo>
                      <a:pt x="1" y="51"/>
                    </a:moveTo>
                    <a:cubicBezTo>
                      <a:pt x="0" y="40"/>
                      <a:pt x="3" y="25"/>
                      <a:pt x="13" y="20"/>
                    </a:cubicBezTo>
                    <a:cubicBezTo>
                      <a:pt x="53" y="0"/>
                      <a:pt x="6" y="94"/>
                      <a:pt x="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0" name="Freeform 753"/>
              <p:cNvSpPr>
                <a:spLocks/>
              </p:cNvSpPr>
              <p:nvPr userDrawn="1"/>
            </p:nvSpPr>
            <p:spPr bwMode="auto">
              <a:xfrm>
                <a:off x="2463" y="2255"/>
                <a:ext cx="45" cy="76"/>
              </a:xfrm>
              <a:custGeom>
                <a:avLst/>
                <a:gdLst>
                  <a:gd name="T0" fmla="*/ 12 w 19"/>
                  <a:gd name="T1" fmla="*/ 0 h 32"/>
                  <a:gd name="T2" fmla="*/ 11 w 19"/>
                  <a:gd name="T3" fmla="*/ 29 h 32"/>
                  <a:gd name="T4" fmla="*/ 12 w 19"/>
                  <a:gd name="T5" fmla="*/ 0 h 32"/>
                </a:gdLst>
                <a:ahLst/>
                <a:cxnLst>
                  <a:cxn ang="0">
                    <a:pos x="T0" y="T1"/>
                  </a:cxn>
                  <a:cxn ang="0">
                    <a:pos x="T2" y="T3"/>
                  </a:cxn>
                  <a:cxn ang="0">
                    <a:pos x="T4" y="T5"/>
                  </a:cxn>
                </a:cxnLst>
                <a:rect l="0" t="0" r="r" b="b"/>
                <a:pathLst>
                  <a:path w="19" h="32">
                    <a:moveTo>
                      <a:pt x="12" y="0"/>
                    </a:moveTo>
                    <a:cubicBezTo>
                      <a:pt x="19" y="4"/>
                      <a:pt x="18" y="22"/>
                      <a:pt x="11" y="29"/>
                    </a:cubicBezTo>
                    <a:cubicBezTo>
                      <a:pt x="0" y="32"/>
                      <a:pt x="1" y="3"/>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1" name="Freeform 754"/>
              <p:cNvSpPr>
                <a:spLocks/>
              </p:cNvSpPr>
              <p:nvPr userDrawn="1"/>
            </p:nvSpPr>
            <p:spPr bwMode="auto">
              <a:xfrm>
                <a:off x="2309" y="1084"/>
                <a:ext cx="187" cy="154"/>
              </a:xfrm>
              <a:custGeom>
                <a:avLst/>
                <a:gdLst>
                  <a:gd name="T0" fmla="*/ 22 w 79"/>
                  <a:gd name="T1" fmla="*/ 46 h 65"/>
                  <a:gd name="T2" fmla="*/ 62 w 79"/>
                  <a:gd name="T3" fmla="*/ 24 h 65"/>
                  <a:gd name="T4" fmla="*/ 22 w 79"/>
                  <a:gd name="T5" fmla="*/ 46 h 65"/>
                </a:gdLst>
                <a:ahLst/>
                <a:cxnLst>
                  <a:cxn ang="0">
                    <a:pos x="T0" y="T1"/>
                  </a:cxn>
                  <a:cxn ang="0">
                    <a:pos x="T2" y="T3"/>
                  </a:cxn>
                  <a:cxn ang="0">
                    <a:pos x="T4" y="T5"/>
                  </a:cxn>
                </a:cxnLst>
                <a:rect l="0" t="0" r="r" b="b"/>
                <a:pathLst>
                  <a:path w="79" h="65">
                    <a:moveTo>
                      <a:pt x="22" y="46"/>
                    </a:moveTo>
                    <a:cubicBezTo>
                      <a:pt x="0" y="22"/>
                      <a:pt x="46" y="0"/>
                      <a:pt x="62" y="24"/>
                    </a:cubicBezTo>
                    <a:cubicBezTo>
                      <a:pt x="79" y="48"/>
                      <a:pt x="39" y="65"/>
                      <a:pt x="22"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2" name="Freeform 755"/>
              <p:cNvSpPr>
                <a:spLocks/>
              </p:cNvSpPr>
              <p:nvPr userDrawn="1"/>
            </p:nvSpPr>
            <p:spPr bwMode="auto">
              <a:xfrm>
                <a:off x="1268" y="142"/>
                <a:ext cx="163" cy="88"/>
              </a:xfrm>
              <a:custGeom>
                <a:avLst/>
                <a:gdLst>
                  <a:gd name="T0" fmla="*/ 17 w 69"/>
                  <a:gd name="T1" fmla="*/ 28 h 37"/>
                  <a:gd name="T2" fmla="*/ 8 w 69"/>
                  <a:gd name="T3" fmla="*/ 7 h 37"/>
                  <a:gd name="T4" fmla="*/ 38 w 69"/>
                  <a:gd name="T5" fmla="*/ 36 h 37"/>
                  <a:gd name="T6" fmla="*/ 17 w 69"/>
                  <a:gd name="T7" fmla="*/ 28 h 37"/>
                </a:gdLst>
                <a:ahLst/>
                <a:cxnLst>
                  <a:cxn ang="0">
                    <a:pos x="T0" y="T1"/>
                  </a:cxn>
                  <a:cxn ang="0">
                    <a:pos x="T2" y="T3"/>
                  </a:cxn>
                  <a:cxn ang="0">
                    <a:pos x="T4" y="T5"/>
                  </a:cxn>
                  <a:cxn ang="0">
                    <a:pos x="T6" y="T7"/>
                  </a:cxn>
                </a:cxnLst>
                <a:rect l="0" t="0" r="r" b="b"/>
                <a:pathLst>
                  <a:path w="69" h="37">
                    <a:moveTo>
                      <a:pt x="17" y="28"/>
                    </a:moveTo>
                    <a:cubicBezTo>
                      <a:pt x="4" y="20"/>
                      <a:pt x="0" y="10"/>
                      <a:pt x="8" y="7"/>
                    </a:cubicBezTo>
                    <a:cubicBezTo>
                      <a:pt x="29" y="0"/>
                      <a:pt x="69" y="37"/>
                      <a:pt x="38" y="36"/>
                    </a:cubicBezTo>
                    <a:cubicBezTo>
                      <a:pt x="34" y="36"/>
                      <a:pt x="27" y="35"/>
                      <a:pt x="17"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3" name="Freeform 756"/>
              <p:cNvSpPr>
                <a:spLocks/>
              </p:cNvSpPr>
              <p:nvPr userDrawn="1"/>
            </p:nvSpPr>
            <p:spPr bwMode="auto">
              <a:xfrm>
                <a:off x="2009" y="767"/>
                <a:ext cx="201" cy="109"/>
              </a:xfrm>
              <a:custGeom>
                <a:avLst/>
                <a:gdLst>
                  <a:gd name="T0" fmla="*/ 25 w 85"/>
                  <a:gd name="T1" fmla="*/ 35 h 46"/>
                  <a:gd name="T2" fmla="*/ 12 w 85"/>
                  <a:gd name="T3" fmla="*/ 7 h 46"/>
                  <a:gd name="T4" fmla="*/ 62 w 85"/>
                  <a:gd name="T5" fmla="*/ 39 h 46"/>
                  <a:gd name="T6" fmla="*/ 25 w 85"/>
                  <a:gd name="T7" fmla="*/ 35 h 46"/>
                </a:gdLst>
                <a:ahLst/>
                <a:cxnLst>
                  <a:cxn ang="0">
                    <a:pos x="T0" y="T1"/>
                  </a:cxn>
                  <a:cxn ang="0">
                    <a:pos x="T2" y="T3"/>
                  </a:cxn>
                  <a:cxn ang="0">
                    <a:pos x="T4" y="T5"/>
                  </a:cxn>
                  <a:cxn ang="0">
                    <a:pos x="T6" y="T7"/>
                  </a:cxn>
                </a:cxnLst>
                <a:rect l="0" t="0" r="r" b="b"/>
                <a:pathLst>
                  <a:path w="85" h="46">
                    <a:moveTo>
                      <a:pt x="25" y="35"/>
                    </a:moveTo>
                    <a:cubicBezTo>
                      <a:pt x="0" y="21"/>
                      <a:pt x="3" y="11"/>
                      <a:pt x="12" y="7"/>
                    </a:cubicBezTo>
                    <a:cubicBezTo>
                      <a:pt x="27" y="0"/>
                      <a:pt x="85" y="23"/>
                      <a:pt x="62" y="39"/>
                    </a:cubicBezTo>
                    <a:cubicBezTo>
                      <a:pt x="51" y="46"/>
                      <a:pt x="38" y="43"/>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4" name="Freeform 757"/>
              <p:cNvSpPr>
                <a:spLocks/>
              </p:cNvSpPr>
              <p:nvPr userDrawn="1"/>
            </p:nvSpPr>
            <p:spPr bwMode="auto">
              <a:xfrm>
                <a:off x="1611" y="441"/>
                <a:ext cx="187" cy="94"/>
              </a:xfrm>
              <a:custGeom>
                <a:avLst/>
                <a:gdLst>
                  <a:gd name="T0" fmla="*/ 24 w 79"/>
                  <a:gd name="T1" fmla="*/ 33 h 40"/>
                  <a:gd name="T2" fmla="*/ 7 w 79"/>
                  <a:gd name="T3" fmla="*/ 11 h 40"/>
                  <a:gd name="T4" fmla="*/ 49 w 79"/>
                  <a:gd name="T5" fmla="*/ 40 h 40"/>
                  <a:gd name="T6" fmla="*/ 24 w 79"/>
                  <a:gd name="T7" fmla="*/ 33 h 40"/>
                </a:gdLst>
                <a:ahLst/>
                <a:cxnLst>
                  <a:cxn ang="0">
                    <a:pos x="T0" y="T1"/>
                  </a:cxn>
                  <a:cxn ang="0">
                    <a:pos x="T2" y="T3"/>
                  </a:cxn>
                  <a:cxn ang="0">
                    <a:pos x="T4" y="T5"/>
                  </a:cxn>
                  <a:cxn ang="0">
                    <a:pos x="T6" y="T7"/>
                  </a:cxn>
                </a:cxnLst>
                <a:rect l="0" t="0" r="r" b="b"/>
                <a:pathLst>
                  <a:path w="79" h="40">
                    <a:moveTo>
                      <a:pt x="24" y="33"/>
                    </a:moveTo>
                    <a:cubicBezTo>
                      <a:pt x="8" y="25"/>
                      <a:pt x="0" y="14"/>
                      <a:pt x="7" y="11"/>
                    </a:cubicBezTo>
                    <a:cubicBezTo>
                      <a:pt x="29" y="0"/>
                      <a:pt x="79" y="39"/>
                      <a:pt x="49" y="40"/>
                    </a:cubicBezTo>
                    <a:cubicBezTo>
                      <a:pt x="44" y="40"/>
                      <a:pt x="37" y="40"/>
                      <a:pt x="2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5" name="Freeform 758"/>
              <p:cNvSpPr>
                <a:spLocks/>
              </p:cNvSpPr>
              <p:nvPr userDrawn="1"/>
            </p:nvSpPr>
            <p:spPr bwMode="auto">
              <a:xfrm>
                <a:off x="2487" y="1474"/>
                <a:ext cx="97" cy="138"/>
              </a:xfrm>
              <a:custGeom>
                <a:avLst/>
                <a:gdLst>
                  <a:gd name="T0" fmla="*/ 5 w 41"/>
                  <a:gd name="T1" fmla="*/ 45 h 58"/>
                  <a:gd name="T2" fmla="*/ 17 w 41"/>
                  <a:gd name="T3" fmla="*/ 11 h 58"/>
                  <a:gd name="T4" fmla="*/ 22 w 41"/>
                  <a:gd name="T5" fmla="*/ 53 h 58"/>
                  <a:gd name="T6" fmla="*/ 5 w 41"/>
                  <a:gd name="T7" fmla="*/ 45 h 58"/>
                </a:gdLst>
                <a:ahLst/>
                <a:cxnLst>
                  <a:cxn ang="0">
                    <a:pos x="T0" y="T1"/>
                  </a:cxn>
                  <a:cxn ang="0">
                    <a:pos x="T2" y="T3"/>
                  </a:cxn>
                  <a:cxn ang="0">
                    <a:pos x="T4" y="T5"/>
                  </a:cxn>
                  <a:cxn ang="0">
                    <a:pos x="T6" y="T7"/>
                  </a:cxn>
                </a:cxnLst>
                <a:rect l="0" t="0" r="r" b="b"/>
                <a:pathLst>
                  <a:path w="41" h="58">
                    <a:moveTo>
                      <a:pt x="5" y="45"/>
                    </a:moveTo>
                    <a:cubicBezTo>
                      <a:pt x="0" y="28"/>
                      <a:pt x="8" y="15"/>
                      <a:pt x="17" y="11"/>
                    </a:cubicBezTo>
                    <a:cubicBezTo>
                      <a:pt x="41" y="0"/>
                      <a:pt x="37" y="45"/>
                      <a:pt x="22" y="53"/>
                    </a:cubicBezTo>
                    <a:cubicBezTo>
                      <a:pt x="14" y="58"/>
                      <a:pt x="8" y="55"/>
                      <a:pt x="5"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6" name="Freeform 759"/>
              <p:cNvSpPr>
                <a:spLocks/>
              </p:cNvSpPr>
              <p:nvPr userDrawn="1"/>
            </p:nvSpPr>
            <p:spPr bwMode="auto">
              <a:xfrm>
                <a:off x="2451" y="2901"/>
                <a:ext cx="14" cy="28"/>
              </a:xfrm>
              <a:custGeom>
                <a:avLst/>
                <a:gdLst>
                  <a:gd name="T0" fmla="*/ 0 w 6"/>
                  <a:gd name="T1" fmla="*/ 9 h 12"/>
                  <a:gd name="T2" fmla="*/ 0 w 6"/>
                  <a:gd name="T3" fmla="*/ 3 h 12"/>
                  <a:gd name="T4" fmla="*/ 2 w 6"/>
                  <a:gd name="T5" fmla="*/ 0 h 12"/>
                  <a:gd name="T6" fmla="*/ 5 w 6"/>
                  <a:gd name="T7" fmla="*/ 0 h 12"/>
                  <a:gd name="T8" fmla="*/ 6 w 6"/>
                  <a:gd name="T9" fmla="*/ 3 h 12"/>
                  <a:gd name="T10" fmla="*/ 6 w 6"/>
                  <a:gd name="T11" fmla="*/ 8 h 12"/>
                  <a:gd name="T12" fmla="*/ 4 w 6"/>
                  <a:gd name="T13" fmla="*/ 11 h 12"/>
                  <a:gd name="T14" fmla="*/ 1 w 6"/>
                  <a:gd name="T15" fmla="*/ 12 h 12"/>
                  <a:gd name="T16" fmla="*/ 0 w 6"/>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0" y="9"/>
                    </a:moveTo>
                    <a:cubicBezTo>
                      <a:pt x="0" y="7"/>
                      <a:pt x="0" y="5"/>
                      <a:pt x="0" y="3"/>
                    </a:cubicBezTo>
                    <a:cubicBezTo>
                      <a:pt x="1" y="4"/>
                      <a:pt x="2" y="2"/>
                      <a:pt x="2" y="0"/>
                    </a:cubicBezTo>
                    <a:cubicBezTo>
                      <a:pt x="3" y="0"/>
                      <a:pt x="4" y="0"/>
                      <a:pt x="5" y="0"/>
                    </a:cubicBezTo>
                    <a:cubicBezTo>
                      <a:pt x="4" y="2"/>
                      <a:pt x="5" y="2"/>
                      <a:pt x="6" y="3"/>
                    </a:cubicBezTo>
                    <a:cubicBezTo>
                      <a:pt x="6" y="4"/>
                      <a:pt x="6" y="6"/>
                      <a:pt x="6" y="8"/>
                    </a:cubicBezTo>
                    <a:cubicBezTo>
                      <a:pt x="5" y="8"/>
                      <a:pt x="4" y="10"/>
                      <a:pt x="4" y="11"/>
                    </a:cubicBezTo>
                    <a:cubicBezTo>
                      <a:pt x="3" y="12"/>
                      <a:pt x="2" y="12"/>
                      <a:pt x="1" y="12"/>
                    </a:cubicBezTo>
                    <a:cubicBezTo>
                      <a:pt x="2" y="9"/>
                      <a:pt x="1"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7" name="Freeform 760"/>
              <p:cNvSpPr>
                <a:spLocks/>
              </p:cNvSpPr>
              <p:nvPr userDrawn="1"/>
            </p:nvSpPr>
            <p:spPr bwMode="auto">
              <a:xfrm>
                <a:off x="2505" y="2047"/>
                <a:ext cx="55" cy="128"/>
              </a:xfrm>
              <a:custGeom>
                <a:avLst/>
                <a:gdLst>
                  <a:gd name="T0" fmla="*/ 2 w 23"/>
                  <a:gd name="T1" fmla="*/ 28 h 54"/>
                  <a:gd name="T2" fmla="*/ 9 w 23"/>
                  <a:gd name="T3" fmla="*/ 3 h 54"/>
                  <a:gd name="T4" fmla="*/ 2 w 23"/>
                  <a:gd name="T5" fmla="*/ 28 h 54"/>
                </a:gdLst>
                <a:ahLst/>
                <a:cxnLst>
                  <a:cxn ang="0">
                    <a:pos x="T0" y="T1"/>
                  </a:cxn>
                  <a:cxn ang="0">
                    <a:pos x="T2" y="T3"/>
                  </a:cxn>
                  <a:cxn ang="0">
                    <a:pos x="T4" y="T5"/>
                  </a:cxn>
                </a:cxnLst>
                <a:rect l="0" t="0" r="r" b="b"/>
                <a:pathLst>
                  <a:path w="23" h="54">
                    <a:moveTo>
                      <a:pt x="2" y="28"/>
                    </a:moveTo>
                    <a:cubicBezTo>
                      <a:pt x="0" y="23"/>
                      <a:pt x="1" y="5"/>
                      <a:pt x="9" y="3"/>
                    </a:cubicBezTo>
                    <a:cubicBezTo>
                      <a:pt x="23" y="0"/>
                      <a:pt x="9" y="54"/>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8" name="Freeform 761"/>
              <p:cNvSpPr>
                <a:spLocks/>
              </p:cNvSpPr>
              <p:nvPr userDrawn="1"/>
            </p:nvSpPr>
            <p:spPr bwMode="auto">
              <a:xfrm>
                <a:off x="2262" y="975"/>
                <a:ext cx="213" cy="133"/>
              </a:xfrm>
              <a:custGeom>
                <a:avLst/>
                <a:gdLst>
                  <a:gd name="T0" fmla="*/ 26 w 90"/>
                  <a:gd name="T1" fmla="*/ 40 h 56"/>
                  <a:gd name="T2" fmla="*/ 68 w 90"/>
                  <a:gd name="T3" fmla="*/ 20 h 56"/>
                  <a:gd name="T4" fmla="*/ 26 w 90"/>
                  <a:gd name="T5" fmla="*/ 40 h 56"/>
                </a:gdLst>
                <a:ahLst/>
                <a:cxnLst>
                  <a:cxn ang="0">
                    <a:pos x="T0" y="T1"/>
                  </a:cxn>
                  <a:cxn ang="0">
                    <a:pos x="T2" y="T3"/>
                  </a:cxn>
                  <a:cxn ang="0">
                    <a:pos x="T4" y="T5"/>
                  </a:cxn>
                </a:cxnLst>
                <a:rect l="0" t="0" r="r" b="b"/>
                <a:pathLst>
                  <a:path w="90" h="56">
                    <a:moveTo>
                      <a:pt x="26" y="40"/>
                    </a:moveTo>
                    <a:cubicBezTo>
                      <a:pt x="0" y="15"/>
                      <a:pt x="49" y="0"/>
                      <a:pt x="68" y="20"/>
                    </a:cubicBezTo>
                    <a:cubicBezTo>
                      <a:pt x="90" y="45"/>
                      <a:pt x="44" y="56"/>
                      <a:pt x="2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9" name="Freeform 762"/>
              <p:cNvSpPr>
                <a:spLocks/>
              </p:cNvSpPr>
              <p:nvPr userDrawn="1"/>
            </p:nvSpPr>
            <p:spPr bwMode="auto">
              <a:xfrm>
                <a:off x="1931" y="665"/>
                <a:ext cx="210" cy="97"/>
              </a:xfrm>
              <a:custGeom>
                <a:avLst/>
                <a:gdLst>
                  <a:gd name="T0" fmla="*/ 23 w 89"/>
                  <a:gd name="T1" fmla="*/ 29 h 41"/>
                  <a:gd name="T2" fmla="*/ 12 w 89"/>
                  <a:gd name="T3" fmla="*/ 4 h 41"/>
                  <a:gd name="T4" fmla="*/ 60 w 89"/>
                  <a:gd name="T5" fmla="*/ 37 h 41"/>
                  <a:gd name="T6" fmla="*/ 23 w 89"/>
                  <a:gd name="T7" fmla="*/ 29 h 41"/>
                </a:gdLst>
                <a:ahLst/>
                <a:cxnLst>
                  <a:cxn ang="0">
                    <a:pos x="T0" y="T1"/>
                  </a:cxn>
                  <a:cxn ang="0">
                    <a:pos x="T2" y="T3"/>
                  </a:cxn>
                  <a:cxn ang="0">
                    <a:pos x="T4" y="T5"/>
                  </a:cxn>
                  <a:cxn ang="0">
                    <a:pos x="T6" y="T7"/>
                  </a:cxn>
                </a:cxnLst>
                <a:rect l="0" t="0" r="r" b="b"/>
                <a:pathLst>
                  <a:path w="89" h="41">
                    <a:moveTo>
                      <a:pt x="23" y="29"/>
                    </a:moveTo>
                    <a:cubicBezTo>
                      <a:pt x="0" y="16"/>
                      <a:pt x="2" y="7"/>
                      <a:pt x="12" y="4"/>
                    </a:cubicBezTo>
                    <a:cubicBezTo>
                      <a:pt x="27" y="0"/>
                      <a:pt x="89" y="26"/>
                      <a:pt x="60" y="37"/>
                    </a:cubicBezTo>
                    <a:cubicBezTo>
                      <a:pt x="47" y="41"/>
                      <a:pt x="38" y="38"/>
                      <a:pt x="2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0" name="Freeform 763"/>
              <p:cNvSpPr>
                <a:spLocks/>
              </p:cNvSpPr>
              <p:nvPr userDrawn="1"/>
            </p:nvSpPr>
            <p:spPr bwMode="auto">
              <a:xfrm>
                <a:off x="1237" y="55"/>
                <a:ext cx="145" cy="85"/>
              </a:xfrm>
              <a:custGeom>
                <a:avLst/>
                <a:gdLst>
                  <a:gd name="T0" fmla="*/ 13 w 61"/>
                  <a:gd name="T1" fmla="*/ 25 h 36"/>
                  <a:gd name="T2" fmla="*/ 7 w 61"/>
                  <a:gd name="T3" fmla="*/ 5 h 36"/>
                  <a:gd name="T4" fmla="*/ 32 w 61"/>
                  <a:gd name="T5" fmla="*/ 33 h 36"/>
                  <a:gd name="T6" fmla="*/ 13 w 61"/>
                  <a:gd name="T7" fmla="*/ 25 h 36"/>
                </a:gdLst>
                <a:ahLst/>
                <a:cxnLst>
                  <a:cxn ang="0">
                    <a:pos x="T0" y="T1"/>
                  </a:cxn>
                  <a:cxn ang="0">
                    <a:pos x="T2" y="T3"/>
                  </a:cxn>
                  <a:cxn ang="0">
                    <a:pos x="T4" y="T5"/>
                  </a:cxn>
                  <a:cxn ang="0">
                    <a:pos x="T6" y="T7"/>
                  </a:cxn>
                </a:cxnLst>
                <a:rect l="0" t="0" r="r" b="b"/>
                <a:pathLst>
                  <a:path w="61" h="36">
                    <a:moveTo>
                      <a:pt x="13" y="25"/>
                    </a:moveTo>
                    <a:cubicBezTo>
                      <a:pt x="2" y="16"/>
                      <a:pt x="0" y="6"/>
                      <a:pt x="7" y="5"/>
                    </a:cubicBezTo>
                    <a:cubicBezTo>
                      <a:pt x="26" y="0"/>
                      <a:pt x="61" y="36"/>
                      <a:pt x="32" y="33"/>
                    </a:cubicBezTo>
                    <a:cubicBezTo>
                      <a:pt x="28" y="33"/>
                      <a:pt x="22" y="32"/>
                      <a:pt x="1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1" name="Freeform 764"/>
              <p:cNvSpPr>
                <a:spLocks/>
              </p:cNvSpPr>
              <p:nvPr userDrawn="1"/>
            </p:nvSpPr>
            <p:spPr bwMode="auto">
              <a:xfrm>
                <a:off x="1533" y="348"/>
                <a:ext cx="185" cy="90"/>
              </a:xfrm>
              <a:custGeom>
                <a:avLst/>
                <a:gdLst>
                  <a:gd name="T0" fmla="*/ 23 w 78"/>
                  <a:gd name="T1" fmla="*/ 30 h 38"/>
                  <a:gd name="T2" fmla="*/ 8 w 78"/>
                  <a:gd name="T3" fmla="*/ 8 h 38"/>
                  <a:gd name="T4" fmla="*/ 48 w 78"/>
                  <a:gd name="T5" fmla="*/ 37 h 38"/>
                  <a:gd name="T6" fmla="*/ 23 w 78"/>
                  <a:gd name="T7" fmla="*/ 30 h 38"/>
                </a:gdLst>
                <a:ahLst/>
                <a:cxnLst>
                  <a:cxn ang="0">
                    <a:pos x="T0" y="T1"/>
                  </a:cxn>
                  <a:cxn ang="0">
                    <a:pos x="T2" y="T3"/>
                  </a:cxn>
                  <a:cxn ang="0">
                    <a:pos x="T4" y="T5"/>
                  </a:cxn>
                  <a:cxn ang="0">
                    <a:pos x="T6" y="T7"/>
                  </a:cxn>
                </a:cxnLst>
                <a:rect l="0" t="0" r="r" b="b"/>
                <a:pathLst>
                  <a:path w="78" h="38">
                    <a:moveTo>
                      <a:pt x="23" y="30"/>
                    </a:moveTo>
                    <a:cubicBezTo>
                      <a:pt x="7" y="21"/>
                      <a:pt x="0" y="11"/>
                      <a:pt x="8" y="8"/>
                    </a:cubicBezTo>
                    <a:cubicBezTo>
                      <a:pt x="31" y="0"/>
                      <a:pt x="78" y="38"/>
                      <a:pt x="48" y="37"/>
                    </a:cubicBezTo>
                    <a:cubicBezTo>
                      <a:pt x="44" y="36"/>
                      <a:pt x="36" y="36"/>
                      <a:pt x="2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2" name="Freeform 765"/>
              <p:cNvSpPr>
                <a:spLocks/>
              </p:cNvSpPr>
              <p:nvPr userDrawn="1"/>
            </p:nvSpPr>
            <p:spPr bwMode="auto">
              <a:xfrm>
                <a:off x="2510" y="1290"/>
                <a:ext cx="147" cy="248"/>
              </a:xfrm>
              <a:custGeom>
                <a:avLst/>
                <a:gdLst>
                  <a:gd name="T0" fmla="*/ 5 w 62"/>
                  <a:gd name="T1" fmla="*/ 62 h 105"/>
                  <a:gd name="T2" fmla="*/ 14 w 62"/>
                  <a:gd name="T3" fmla="*/ 30 h 105"/>
                  <a:gd name="T4" fmla="*/ 5 w 62"/>
                  <a:gd name="T5" fmla="*/ 62 h 105"/>
                </a:gdLst>
                <a:ahLst/>
                <a:cxnLst>
                  <a:cxn ang="0">
                    <a:pos x="T0" y="T1"/>
                  </a:cxn>
                  <a:cxn ang="0">
                    <a:pos x="T2" y="T3"/>
                  </a:cxn>
                  <a:cxn ang="0">
                    <a:pos x="T4" y="T5"/>
                  </a:cxn>
                </a:cxnLst>
                <a:rect l="0" t="0" r="r" b="b"/>
                <a:pathLst>
                  <a:path w="62" h="105">
                    <a:moveTo>
                      <a:pt x="5" y="62"/>
                    </a:moveTo>
                    <a:cubicBezTo>
                      <a:pt x="0" y="51"/>
                      <a:pt x="2" y="37"/>
                      <a:pt x="14" y="30"/>
                    </a:cubicBezTo>
                    <a:cubicBezTo>
                      <a:pt x="62" y="0"/>
                      <a:pt x="23" y="105"/>
                      <a:pt x="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3" name="Freeform 766"/>
              <p:cNvSpPr>
                <a:spLocks/>
              </p:cNvSpPr>
              <p:nvPr userDrawn="1"/>
            </p:nvSpPr>
            <p:spPr bwMode="auto">
              <a:xfrm>
                <a:off x="2487" y="2714"/>
                <a:ext cx="16" cy="36"/>
              </a:xfrm>
              <a:custGeom>
                <a:avLst/>
                <a:gdLst>
                  <a:gd name="T0" fmla="*/ 0 w 7"/>
                  <a:gd name="T1" fmla="*/ 13 h 15"/>
                  <a:gd name="T2" fmla="*/ 1 w 7"/>
                  <a:gd name="T3" fmla="*/ 1 h 15"/>
                  <a:gd name="T4" fmla="*/ 7 w 7"/>
                  <a:gd name="T5" fmla="*/ 0 h 15"/>
                  <a:gd name="T6" fmla="*/ 0 w 7"/>
                  <a:gd name="T7" fmla="*/ 13 h 15"/>
                </a:gdLst>
                <a:ahLst/>
                <a:cxnLst>
                  <a:cxn ang="0">
                    <a:pos x="T0" y="T1"/>
                  </a:cxn>
                  <a:cxn ang="0">
                    <a:pos x="T2" y="T3"/>
                  </a:cxn>
                  <a:cxn ang="0">
                    <a:pos x="T4" y="T5"/>
                  </a:cxn>
                  <a:cxn ang="0">
                    <a:pos x="T6" y="T7"/>
                  </a:cxn>
                </a:cxnLst>
                <a:rect l="0" t="0" r="r" b="b"/>
                <a:pathLst>
                  <a:path w="7" h="15">
                    <a:moveTo>
                      <a:pt x="0" y="13"/>
                    </a:moveTo>
                    <a:cubicBezTo>
                      <a:pt x="0" y="9"/>
                      <a:pt x="1" y="5"/>
                      <a:pt x="1" y="1"/>
                    </a:cubicBezTo>
                    <a:cubicBezTo>
                      <a:pt x="3" y="1"/>
                      <a:pt x="5" y="1"/>
                      <a:pt x="7" y="0"/>
                    </a:cubicBezTo>
                    <a:cubicBezTo>
                      <a:pt x="7" y="11"/>
                      <a:pt x="5" y="1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4" name="Freeform 767"/>
              <p:cNvSpPr>
                <a:spLocks/>
              </p:cNvSpPr>
              <p:nvPr userDrawn="1"/>
            </p:nvSpPr>
            <p:spPr bwMode="auto">
              <a:xfrm>
                <a:off x="2531" y="1817"/>
                <a:ext cx="93" cy="187"/>
              </a:xfrm>
              <a:custGeom>
                <a:avLst/>
                <a:gdLst>
                  <a:gd name="T0" fmla="*/ 4 w 39"/>
                  <a:gd name="T1" fmla="*/ 51 h 79"/>
                  <a:gd name="T2" fmla="*/ 8 w 39"/>
                  <a:gd name="T3" fmla="*/ 20 h 79"/>
                  <a:gd name="T4" fmla="*/ 4 w 39"/>
                  <a:gd name="T5" fmla="*/ 51 h 79"/>
                </a:gdLst>
                <a:ahLst/>
                <a:cxnLst>
                  <a:cxn ang="0">
                    <a:pos x="T0" y="T1"/>
                  </a:cxn>
                  <a:cxn ang="0">
                    <a:pos x="T2" y="T3"/>
                  </a:cxn>
                  <a:cxn ang="0">
                    <a:pos x="T4" y="T5"/>
                  </a:cxn>
                </a:cxnLst>
                <a:rect l="0" t="0" r="r" b="b"/>
                <a:pathLst>
                  <a:path w="39" h="79">
                    <a:moveTo>
                      <a:pt x="4" y="51"/>
                    </a:moveTo>
                    <a:cubicBezTo>
                      <a:pt x="0" y="43"/>
                      <a:pt x="5" y="25"/>
                      <a:pt x="8" y="20"/>
                    </a:cubicBezTo>
                    <a:cubicBezTo>
                      <a:pt x="39" y="0"/>
                      <a:pt x="21" y="79"/>
                      <a:pt x="4"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5" name="Freeform 768"/>
              <p:cNvSpPr>
                <a:spLocks/>
              </p:cNvSpPr>
              <p:nvPr userDrawn="1"/>
            </p:nvSpPr>
            <p:spPr bwMode="auto">
              <a:xfrm>
                <a:off x="2207" y="866"/>
                <a:ext cx="230" cy="114"/>
              </a:xfrm>
              <a:custGeom>
                <a:avLst/>
                <a:gdLst>
                  <a:gd name="T0" fmla="*/ 29 w 97"/>
                  <a:gd name="T1" fmla="*/ 36 h 48"/>
                  <a:gd name="T2" fmla="*/ 70 w 97"/>
                  <a:gd name="T3" fmla="*/ 19 h 48"/>
                  <a:gd name="T4" fmla="*/ 29 w 97"/>
                  <a:gd name="T5" fmla="*/ 36 h 48"/>
                </a:gdLst>
                <a:ahLst/>
                <a:cxnLst>
                  <a:cxn ang="0">
                    <a:pos x="T0" y="T1"/>
                  </a:cxn>
                  <a:cxn ang="0">
                    <a:pos x="T2" y="T3"/>
                  </a:cxn>
                  <a:cxn ang="0">
                    <a:pos x="T4" y="T5"/>
                  </a:cxn>
                </a:cxnLst>
                <a:rect l="0" t="0" r="r" b="b"/>
                <a:pathLst>
                  <a:path w="97" h="48">
                    <a:moveTo>
                      <a:pt x="29" y="36"/>
                    </a:moveTo>
                    <a:cubicBezTo>
                      <a:pt x="0" y="15"/>
                      <a:pt x="49" y="0"/>
                      <a:pt x="70" y="19"/>
                    </a:cubicBezTo>
                    <a:cubicBezTo>
                      <a:pt x="97" y="43"/>
                      <a:pt x="46" y="48"/>
                      <a:pt x="2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6" name="Freeform 769"/>
              <p:cNvSpPr>
                <a:spLocks/>
              </p:cNvSpPr>
              <p:nvPr userDrawn="1"/>
            </p:nvSpPr>
            <p:spPr bwMode="auto">
              <a:xfrm>
                <a:off x="1852" y="568"/>
                <a:ext cx="213" cy="85"/>
              </a:xfrm>
              <a:custGeom>
                <a:avLst/>
                <a:gdLst>
                  <a:gd name="T0" fmla="*/ 20 w 90"/>
                  <a:gd name="T1" fmla="*/ 24 h 36"/>
                  <a:gd name="T2" fmla="*/ 13 w 90"/>
                  <a:gd name="T3" fmla="*/ 2 h 36"/>
                  <a:gd name="T4" fmla="*/ 58 w 90"/>
                  <a:gd name="T5" fmla="*/ 34 h 36"/>
                  <a:gd name="T6" fmla="*/ 20 w 90"/>
                  <a:gd name="T7" fmla="*/ 24 h 36"/>
                </a:gdLst>
                <a:ahLst/>
                <a:cxnLst>
                  <a:cxn ang="0">
                    <a:pos x="T0" y="T1"/>
                  </a:cxn>
                  <a:cxn ang="0">
                    <a:pos x="T2" y="T3"/>
                  </a:cxn>
                  <a:cxn ang="0">
                    <a:pos x="T4" y="T5"/>
                  </a:cxn>
                  <a:cxn ang="0">
                    <a:pos x="T6" y="T7"/>
                  </a:cxn>
                </a:cxnLst>
                <a:rect l="0" t="0" r="r" b="b"/>
                <a:pathLst>
                  <a:path w="90" h="36">
                    <a:moveTo>
                      <a:pt x="20" y="24"/>
                    </a:moveTo>
                    <a:cubicBezTo>
                      <a:pt x="0" y="12"/>
                      <a:pt x="2" y="4"/>
                      <a:pt x="13" y="2"/>
                    </a:cubicBezTo>
                    <a:cubicBezTo>
                      <a:pt x="27" y="0"/>
                      <a:pt x="90" y="28"/>
                      <a:pt x="58" y="34"/>
                    </a:cubicBezTo>
                    <a:cubicBezTo>
                      <a:pt x="48" y="36"/>
                      <a:pt x="35" y="33"/>
                      <a:pt x="2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7" name="Freeform 770"/>
              <p:cNvSpPr>
                <a:spLocks/>
              </p:cNvSpPr>
              <p:nvPr userDrawn="1"/>
            </p:nvSpPr>
            <p:spPr bwMode="auto">
              <a:xfrm>
                <a:off x="1467" y="261"/>
                <a:ext cx="177" cy="87"/>
              </a:xfrm>
              <a:custGeom>
                <a:avLst/>
                <a:gdLst>
                  <a:gd name="T0" fmla="*/ 21 w 75"/>
                  <a:gd name="T1" fmla="*/ 27 h 37"/>
                  <a:gd name="T2" fmla="*/ 8 w 75"/>
                  <a:gd name="T3" fmla="*/ 7 h 37"/>
                  <a:gd name="T4" fmla="*/ 45 w 75"/>
                  <a:gd name="T5" fmla="*/ 35 h 37"/>
                  <a:gd name="T6" fmla="*/ 21 w 75"/>
                  <a:gd name="T7" fmla="*/ 27 h 37"/>
                </a:gdLst>
                <a:ahLst/>
                <a:cxnLst>
                  <a:cxn ang="0">
                    <a:pos x="T0" y="T1"/>
                  </a:cxn>
                  <a:cxn ang="0">
                    <a:pos x="T2" y="T3"/>
                  </a:cxn>
                  <a:cxn ang="0">
                    <a:pos x="T4" y="T5"/>
                  </a:cxn>
                  <a:cxn ang="0">
                    <a:pos x="T6" y="T7"/>
                  </a:cxn>
                </a:cxnLst>
                <a:rect l="0" t="0" r="r" b="b"/>
                <a:pathLst>
                  <a:path w="75" h="37">
                    <a:moveTo>
                      <a:pt x="21" y="27"/>
                    </a:moveTo>
                    <a:cubicBezTo>
                      <a:pt x="6" y="19"/>
                      <a:pt x="0" y="9"/>
                      <a:pt x="8" y="7"/>
                    </a:cubicBezTo>
                    <a:cubicBezTo>
                      <a:pt x="30" y="0"/>
                      <a:pt x="75" y="37"/>
                      <a:pt x="45" y="35"/>
                    </a:cubicBezTo>
                    <a:cubicBezTo>
                      <a:pt x="41" y="35"/>
                      <a:pt x="33" y="34"/>
                      <a:pt x="2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8" name="Freeform 771"/>
              <p:cNvSpPr>
                <a:spLocks/>
              </p:cNvSpPr>
              <p:nvPr userDrawn="1"/>
            </p:nvSpPr>
            <p:spPr bwMode="auto">
              <a:xfrm>
                <a:off x="1242" y="19"/>
                <a:ext cx="59" cy="38"/>
              </a:xfrm>
              <a:custGeom>
                <a:avLst/>
                <a:gdLst>
                  <a:gd name="T0" fmla="*/ 0 w 25"/>
                  <a:gd name="T1" fmla="*/ 0 h 16"/>
                  <a:gd name="T2" fmla="*/ 25 w 25"/>
                  <a:gd name="T3" fmla="*/ 0 h 16"/>
                  <a:gd name="T4" fmla="*/ 0 w 25"/>
                  <a:gd name="T5" fmla="*/ 0 h 16"/>
                </a:gdLst>
                <a:ahLst/>
                <a:cxnLst>
                  <a:cxn ang="0">
                    <a:pos x="T0" y="T1"/>
                  </a:cxn>
                  <a:cxn ang="0">
                    <a:pos x="T2" y="T3"/>
                  </a:cxn>
                  <a:cxn ang="0">
                    <a:pos x="T4" y="T5"/>
                  </a:cxn>
                </a:cxnLst>
                <a:rect l="0" t="0" r="r" b="b"/>
                <a:pathLst>
                  <a:path w="25" h="16">
                    <a:moveTo>
                      <a:pt x="0" y="0"/>
                    </a:moveTo>
                    <a:cubicBezTo>
                      <a:pt x="14" y="16"/>
                      <a:pt x="24" y="10"/>
                      <a:pt x="25" y="0"/>
                    </a:cubicBezTo>
                    <a:cubicBezTo>
                      <a:pt x="17" y="0"/>
                      <a:pt x="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9" name="Freeform 772"/>
              <p:cNvSpPr>
                <a:spLocks/>
              </p:cNvSpPr>
              <p:nvPr userDrawn="1"/>
            </p:nvSpPr>
            <p:spPr bwMode="auto">
              <a:xfrm>
                <a:off x="2503" y="1209"/>
                <a:ext cx="123" cy="123"/>
              </a:xfrm>
              <a:custGeom>
                <a:avLst/>
                <a:gdLst>
                  <a:gd name="T0" fmla="*/ 2 w 52"/>
                  <a:gd name="T1" fmla="*/ 22 h 52"/>
                  <a:gd name="T2" fmla="*/ 44 w 52"/>
                  <a:gd name="T3" fmla="*/ 37 h 52"/>
                  <a:gd name="T4" fmla="*/ 15 w 52"/>
                  <a:gd name="T5" fmla="*/ 51 h 52"/>
                  <a:gd name="T6" fmla="*/ 2 w 52"/>
                  <a:gd name="T7" fmla="*/ 22 h 52"/>
                </a:gdLst>
                <a:ahLst/>
                <a:cxnLst>
                  <a:cxn ang="0">
                    <a:pos x="T0" y="T1"/>
                  </a:cxn>
                  <a:cxn ang="0">
                    <a:pos x="T2" y="T3"/>
                  </a:cxn>
                  <a:cxn ang="0">
                    <a:pos x="T4" y="T5"/>
                  </a:cxn>
                  <a:cxn ang="0">
                    <a:pos x="T6" y="T7"/>
                  </a:cxn>
                </a:cxnLst>
                <a:rect l="0" t="0" r="r" b="b"/>
                <a:pathLst>
                  <a:path w="52" h="52">
                    <a:moveTo>
                      <a:pt x="2" y="22"/>
                    </a:moveTo>
                    <a:cubicBezTo>
                      <a:pt x="14" y="0"/>
                      <a:pt x="52" y="10"/>
                      <a:pt x="44" y="37"/>
                    </a:cubicBezTo>
                    <a:cubicBezTo>
                      <a:pt x="40" y="45"/>
                      <a:pt x="25" y="52"/>
                      <a:pt x="15" y="51"/>
                    </a:cubicBezTo>
                    <a:cubicBezTo>
                      <a:pt x="7" y="47"/>
                      <a:pt x="0" y="33"/>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0" name="Freeform 773"/>
              <p:cNvSpPr>
                <a:spLocks/>
              </p:cNvSpPr>
              <p:nvPr userDrawn="1"/>
            </p:nvSpPr>
            <p:spPr bwMode="auto">
              <a:xfrm>
                <a:off x="2513" y="2501"/>
                <a:ext cx="52" cy="59"/>
              </a:xfrm>
              <a:custGeom>
                <a:avLst/>
                <a:gdLst>
                  <a:gd name="T0" fmla="*/ 7 w 22"/>
                  <a:gd name="T1" fmla="*/ 20 h 25"/>
                  <a:gd name="T2" fmla="*/ 12 w 22"/>
                  <a:gd name="T3" fmla="*/ 22 h 25"/>
                  <a:gd name="T4" fmla="*/ 7 w 22"/>
                  <a:gd name="T5" fmla="*/ 20 h 25"/>
                </a:gdLst>
                <a:ahLst/>
                <a:cxnLst>
                  <a:cxn ang="0">
                    <a:pos x="T0" y="T1"/>
                  </a:cxn>
                  <a:cxn ang="0">
                    <a:pos x="T2" y="T3"/>
                  </a:cxn>
                  <a:cxn ang="0">
                    <a:pos x="T4" y="T5"/>
                  </a:cxn>
                </a:cxnLst>
                <a:rect l="0" t="0" r="r" b="b"/>
                <a:pathLst>
                  <a:path w="22" h="25">
                    <a:moveTo>
                      <a:pt x="7" y="20"/>
                    </a:moveTo>
                    <a:cubicBezTo>
                      <a:pt x="0" y="0"/>
                      <a:pt x="22" y="0"/>
                      <a:pt x="12" y="22"/>
                    </a:cubicBezTo>
                    <a:cubicBezTo>
                      <a:pt x="10" y="22"/>
                      <a:pt x="7" y="25"/>
                      <a:pt x="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1" name="Freeform 774"/>
              <p:cNvSpPr>
                <a:spLocks/>
              </p:cNvSpPr>
              <p:nvPr userDrawn="1"/>
            </p:nvSpPr>
            <p:spPr bwMode="auto">
              <a:xfrm>
                <a:off x="2567" y="1623"/>
                <a:ext cx="83" cy="164"/>
              </a:xfrm>
              <a:custGeom>
                <a:avLst/>
                <a:gdLst>
                  <a:gd name="T0" fmla="*/ 2 w 35"/>
                  <a:gd name="T1" fmla="*/ 51 h 69"/>
                  <a:gd name="T2" fmla="*/ 7 w 35"/>
                  <a:gd name="T3" fmla="*/ 24 h 69"/>
                  <a:gd name="T4" fmla="*/ 16 w 35"/>
                  <a:gd name="T5" fmla="*/ 65 h 69"/>
                  <a:gd name="T6" fmla="*/ 2 w 35"/>
                  <a:gd name="T7" fmla="*/ 51 h 69"/>
                </a:gdLst>
                <a:ahLst/>
                <a:cxnLst>
                  <a:cxn ang="0">
                    <a:pos x="T0" y="T1"/>
                  </a:cxn>
                  <a:cxn ang="0">
                    <a:pos x="T2" y="T3"/>
                  </a:cxn>
                  <a:cxn ang="0">
                    <a:pos x="T4" y="T5"/>
                  </a:cxn>
                  <a:cxn ang="0">
                    <a:pos x="T6" y="T7"/>
                  </a:cxn>
                </a:cxnLst>
                <a:rect l="0" t="0" r="r" b="b"/>
                <a:pathLst>
                  <a:path w="35" h="69">
                    <a:moveTo>
                      <a:pt x="2" y="51"/>
                    </a:moveTo>
                    <a:cubicBezTo>
                      <a:pt x="0" y="39"/>
                      <a:pt x="4" y="28"/>
                      <a:pt x="7" y="24"/>
                    </a:cubicBezTo>
                    <a:cubicBezTo>
                      <a:pt x="25" y="0"/>
                      <a:pt x="35" y="54"/>
                      <a:pt x="16" y="65"/>
                    </a:cubicBezTo>
                    <a:cubicBezTo>
                      <a:pt x="11" y="67"/>
                      <a:pt x="5" y="69"/>
                      <a:pt x="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2" name="Freeform 775"/>
              <p:cNvSpPr>
                <a:spLocks/>
              </p:cNvSpPr>
              <p:nvPr userDrawn="1"/>
            </p:nvSpPr>
            <p:spPr bwMode="auto">
              <a:xfrm>
                <a:off x="2456" y="1084"/>
                <a:ext cx="172" cy="147"/>
              </a:xfrm>
              <a:custGeom>
                <a:avLst/>
                <a:gdLst>
                  <a:gd name="T0" fmla="*/ 20 w 73"/>
                  <a:gd name="T1" fmla="*/ 42 h 62"/>
                  <a:gd name="T2" fmla="*/ 60 w 73"/>
                  <a:gd name="T3" fmla="*/ 23 h 62"/>
                  <a:gd name="T4" fmla="*/ 20 w 73"/>
                  <a:gd name="T5" fmla="*/ 42 h 62"/>
                </a:gdLst>
                <a:ahLst/>
                <a:cxnLst>
                  <a:cxn ang="0">
                    <a:pos x="T0" y="T1"/>
                  </a:cxn>
                  <a:cxn ang="0">
                    <a:pos x="T2" y="T3"/>
                  </a:cxn>
                  <a:cxn ang="0">
                    <a:pos x="T4" y="T5"/>
                  </a:cxn>
                </a:cxnLst>
                <a:rect l="0" t="0" r="r" b="b"/>
                <a:pathLst>
                  <a:path w="73" h="62">
                    <a:moveTo>
                      <a:pt x="20" y="42"/>
                    </a:moveTo>
                    <a:cubicBezTo>
                      <a:pt x="0" y="16"/>
                      <a:pt x="47" y="0"/>
                      <a:pt x="60" y="23"/>
                    </a:cubicBezTo>
                    <a:cubicBezTo>
                      <a:pt x="73" y="46"/>
                      <a:pt x="36" y="62"/>
                      <a:pt x="2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3" name="Freeform 776"/>
              <p:cNvSpPr>
                <a:spLocks/>
              </p:cNvSpPr>
              <p:nvPr userDrawn="1"/>
            </p:nvSpPr>
            <p:spPr bwMode="auto">
              <a:xfrm>
                <a:off x="1412" y="176"/>
                <a:ext cx="164" cy="85"/>
              </a:xfrm>
              <a:custGeom>
                <a:avLst/>
                <a:gdLst>
                  <a:gd name="T0" fmla="*/ 19 w 69"/>
                  <a:gd name="T1" fmla="*/ 24 h 36"/>
                  <a:gd name="T2" fmla="*/ 7 w 69"/>
                  <a:gd name="T3" fmla="*/ 4 h 36"/>
                  <a:gd name="T4" fmla="*/ 41 w 69"/>
                  <a:gd name="T5" fmla="*/ 32 h 36"/>
                  <a:gd name="T6" fmla="*/ 19 w 69"/>
                  <a:gd name="T7" fmla="*/ 24 h 36"/>
                </a:gdLst>
                <a:ahLst/>
                <a:cxnLst>
                  <a:cxn ang="0">
                    <a:pos x="T0" y="T1"/>
                  </a:cxn>
                  <a:cxn ang="0">
                    <a:pos x="T2" y="T3"/>
                  </a:cxn>
                  <a:cxn ang="0">
                    <a:pos x="T4" y="T5"/>
                  </a:cxn>
                  <a:cxn ang="0">
                    <a:pos x="T6" y="T7"/>
                  </a:cxn>
                </a:cxnLst>
                <a:rect l="0" t="0" r="r" b="b"/>
                <a:pathLst>
                  <a:path w="69" h="36">
                    <a:moveTo>
                      <a:pt x="19" y="24"/>
                    </a:moveTo>
                    <a:cubicBezTo>
                      <a:pt x="5" y="16"/>
                      <a:pt x="0" y="6"/>
                      <a:pt x="7" y="4"/>
                    </a:cubicBezTo>
                    <a:cubicBezTo>
                      <a:pt x="27" y="0"/>
                      <a:pt x="69" y="36"/>
                      <a:pt x="41" y="32"/>
                    </a:cubicBezTo>
                    <a:cubicBezTo>
                      <a:pt x="37" y="32"/>
                      <a:pt x="30" y="31"/>
                      <a:pt x="1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4" name="Freeform 777"/>
              <p:cNvSpPr>
                <a:spLocks/>
              </p:cNvSpPr>
              <p:nvPr userDrawn="1"/>
            </p:nvSpPr>
            <p:spPr bwMode="auto">
              <a:xfrm>
                <a:off x="2553" y="2302"/>
                <a:ext cx="42" cy="83"/>
              </a:xfrm>
              <a:custGeom>
                <a:avLst/>
                <a:gdLst>
                  <a:gd name="T0" fmla="*/ 7 w 18"/>
                  <a:gd name="T1" fmla="*/ 2 h 35"/>
                  <a:gd name="T2" fmla="*/ 16 w 18"/>
                  <a:gd name="T3" fmla="*/ 0 h 35"/>
                  <a:gd name="T4" fmla="*/ 16 w 18"/>
                  <a:gd name="T5" fmla="*/ 22 h 35"/>
                  <a:gd name="T6" fmla="*/ 7 w 18"/>
                  <a:gd name="T7" fmla="*/ 2 h 35"/>
                </a:gdLst>
                <a:ahLst/>
                <a:cxnLst>
                  <a:cxn ang="0">
                    <a:pos x="T0" y="T1"/>
                  </a:cxn>
                  <a:cxn ang="0">
                    <a:pos x="T2" y="T3"/>
                  </a:cxn>
                  <a:cxn ang="0">
                    <a:pos x="T4" y="T5"/>
                  </a:cxn>
                  <a:cxn ang="0">
                    <a:pos x="T6" y="T7"/>
                  </a:cxn>
                </a:cxnLst>
                <a:rect l="0" t="0" r="r" b="b"/>
                <a:pathLst>
                  <a:path w="18" h="35">
                    <a:moveTo>
                      <a:pt x="7" y="2"/>
                    </a:moveTo>
                    <a:cubicBezTo>
                      <a:pt x="10" y="1"/>
                      <a:pt x="13" y="1"/>
                      <a:pt x="16" y="0"/>
                    </a:cubicBezTo>
                    <a:cubicBezTo>
                      <a:pt x="18" y="4"/>
                      <a:pt x="17" y="13"/>
                      <a:pt x="16" y="22"/>
                    </a:cubicBezTo>
                    <a:cubicBezTo>
                      <a:pt x="8" y="35"/>
                      <a:pt x="0" y="18"/>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5" name="Freeform 778"/>
              <p:cNvSpPr>
                <a:spLocks/>
              </p:cNvSpPr>
              <p:nvPr userDrawn="1"/>
            </p:nvSpPr>
            <p:spPr bwMode="auto">
              <a:xfrm>
                <a:off x="2186" y="750"/>
                <a:ext cx="151" cy="121"/>
              </a:xfrm>
              <a:custGeom>
                <a:avLst/>
                <a:gdLst>
                  <a:gd name="T0" fmla="*/ 0 w 64"/>
                  <a:gd name="T1" fmla="*/ 23 h 51"/>
                  <a:gd name="T2" fmla="*/ 64 w 64"/>
                  <a:gd name="T3" fmla="*/ 40 h 51"/>
                  <a:gd name="T4" fmla="*/ 31 w 64"/>
                  <a:gd name="T5" fmla="*/ 48 h 51"/>
                  <a:gd name="T6" fmla="*/ 0 w 64"/>
                  <a:gd name="T7" fmla="*/ 23 h 51"/>
                </a:gdLst>
                <a:ahLst/>
                <a:cxnLst>
                  <a:cxn ang="0">
                    <a:pos x="T0" y="T1"/>
                  </a:cxn>
                  <a:cxn ang="0">
                    <a:pos x="T2" y="T3"/>
                  </a:cxn>
                  <a:cxn ang="0">
                    <a:pos x="T4" y="T5"/>
                  </a:cxn>
                  <a:cxn ang="0">
                    <a:pos x="T6" y="T7"/>
                  </a:cxn>
                </a:cxnLst>
                <a:rect l="0" t="0" r="r" b="b"/>
                <a:pathLst>
                  <a:path w="64" h="51">
                    <a:moveTo>
                      <a:pt x="0" y="23"/>
                    </a:moveTo>
                    <a:cubicBezTo>
                      <a:pt x="13" y="0"/>
                      <a:pt x="58" y="21"/>
                      <a:pt x="64" y="40"/>
                    </a:cubicBezTo>
                    <a:cubicBezTo>
                      <a:pt x="62" y="46"/>
                      <a:pt x="46" y="51"/>
                      <a:pt x="31" y="48"/>
                    </a:cubicBezTo>
                    <a:cubicBezTo>
                      <a:pt x="18" y="44"/>
                      <a:pt x="3" y="31"/>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6" name="Freeform 779"/>
              <p:cNvSpPr>
                <a:spLocks/>
              </p:cNvSpPr>
              <p:nvPr userDrawn="1"/>
            </p:nvSpPr>
            <p:spPr bwMode="auto">
              <a:xfrm>
                <a:off x="1774" y="471"/>
                <a:ext cx="173" cy="78"/>
              </a:xfrm>
              <a:custGeom>
                <a:avLst/>
                <a:gdLst>
                  <a:gd name="T0" fmla="*/ 25 w 73"/>
                  <a:gd name="T1" fmla="*/ 25 h 33"/>
                  <a:gd name="T2" fmla="*/ 8 w 73"/>
                  <a:gd name="T3" fmla="*/ 4 h 33"/>
                  <a:gd name="T4" fmla="*/ 55 w 73"/>
                  <a:gd name="T5" fmla="*/ 15 h 33"/>
                  <a:gd name="T6" fmla="*/ 51 w 73"/>
                  <a:gd name="T7" fmla="*/ 32 h 33"/>
                  <a:gd name="T8" fmla="*/ 25 w 73"/>
                  <a:gd name="T9" fmla="*/ 25 h 33"/>
                </a:gdLst>
                <a:ahLst/>
                <a:cxnLst>
                  <a:cxn ang="0">
                    <a:pos x="T0" y="T1"/>
                  </a:cxn>
                  <a:cxn ang="0">
                    <a:pos x="T2" y="T3"/>
                  </a:cxn>
                  <a:cxn ang="0">
                    <a:pos x="T4" y="T5"/>
                  </a:cxn>
                  <a:cxn ang="0">
                    <a:pos x="T6" y="T7"/>
                  </a:cxn>
                  <a:cxn ang="0">
                    <a:pos x="T8" y="T9"/>
                  </a:cxn>
                </a:cxnLst>
                <a:rect l="0" t="0" r="r" b="b"/>
                <a:pathLst>
                  <a:path w="73" h="33">
                    <a:moveTo>
                      <a:pt x="25" y="25"/>
                    </a:moveTo>
                    <a:cubicBezTo>
                      <a:pt x="8" y="17"/>
                      <a:pt x="0" y="7"/>
                      <a:pt x="8" y="4"/>
                    </a:cubicBezTo>
                    <a:cubicBezTo>
                      <a:pt x="21" y="0"/>
                      <a:pt x="45" y="5"/>
                      <a:pt x="55" y="15"/>
                    </a:cubicBezTo>
                    <a:cubicBezTo>
                      <a:pt x="63" y="23"/>
                      <a:pt x="73" y="33"/>
                      <a:pt x="51" y="32"/>
                    </a:cubicBezTo>
                    <a:cubicBezTo>
                      <a:pt x="47" y="32"/>
                      <a:pt x="39" y="32"/>
                      <a:pt x="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7" name="Freeform 780"/>
              <p:cNvSpPr>
                <a:spLocks/>
              </p:cNvSpPr>
              <p:nvPr userDrawn="1"/>
            </p:nvSpPr>
            <p:spPr bwMode="auto">
              <a:xfrm>
                <a:off x="2595" y="1432"/>
                <a:ext cx="138" cy="274"/>
              </a:xfrm>
              <a:custGeom>
                <a:avLst/>
                <a:gdLst>
                  <a:gd name="T0" fmla="*/ 3 w 58"/>
                  <a:gd name="T1" fmla="*/ 63 h 116"/>
                  <a:gd name="T2" fmla="*/ 13 w 58"/>
                  <a:gd name="T3" fmla="*/ 29 h 116"/>
                  <a:gd name="T4" fmla="*/ 3 w 58"/>
                  <a:gd name="T5" fmla="*/ 63 h 116"/>
                </a:gdLst>
                <a:ahLst/>
                <a:cxnLst>
                  <a:cxn ang="0">
                    <a:pos x="T0" y="T1"/>
                  </a:cxn>
                  <a:cxn ang="0">
                    <a:pos x="T2" y="T3"/>
                  </a:cxn>
                  <a:cxn ang="0">
                    <a:pos x="T4" y="T5"/>
                  </a:cxn>
                </a:cxnLst>
                <a:rect l="0" t="0" r="r" b="b"/>
                <a:pathLst>
                  <a:path w="58" h="116">
                    <a:moveTo>
                      <a:pt x="3" y="63"/>
                    </a:moveTo>
                    <a:cubicBezTo>
                      <a:pt x="0" y="45"/>
                      <a:pt x="6" y="34"/>
                      <a:pt x="13" y="29"/>
                    </a:cubicBezTo>
                    <a:cubicBezTo>
                      <a:pt x="58" y="0"/>
                      <a:pt x="11" y="116"/>
                      <a:pt x="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8" name="Freeform 781"/>
              <p:cNvSpPr>
                <a:spLocks/>
              </p:cNvSpPr>
              <p:nvPr userDrawn="1"/>
            </p:nvSpPr>
            <p:spPr bwMode="auto">
              <a:xfrm>
                <a:off x="2600" y="2085"/>
                <a:ext cx="52" cy="94"/>
              </a:xfrm>
              <a:custGeom>
                <a:avLst/>
                <a:gdLst>
                  <a:gd name="T0" fmla="*/ 1 w 22"/>
                  <a:gd name="T1" fmla="*/ 29 h 40"/>
                  <a:gd name="T2" fmla="*/ 8 w 22"/>
                  <a:gd name="T3" fmla="*/ 3 h 40"/>
                  <a:gd name="T4" fmla="*/ 8 w 22"/>
                  <a:gd name="T5" fmla="*/ 40 h 40"/>
                  <a:gd name="T6" fmla="*/ 1 w 22"/>
                  <a:gd name="T7" fmla="*/ 29 h 40"/>
                </a:gdLst>
                <a:ahLst/>
                <a:cxnLst>
                  <a:cxn ang="0">
                    <a:pos x="T0" y="T1"/>
                  </a:cxn>
                  <a:cxn ang="0">
                    <a:pos x="T2" y="T3"/>
                  </a:cxn>
                  <a:cxn ang="0">
                    <a:pos x="T4" y="T5"/>
                  </a:cxn>
                  <a:cxn ang="0">
                    <a:pos x="T6" y="T7"/>
                  </a:cxn>
                </a:cxnLst>
                <a:rect l="0" t="0" r="r" b="b"/>
                <a:pathLst>
                  <a:path w="22" h="40">
                    <a:moveTo>
                      <a:pt x="1" y="29"/>
                    </a:moveTo>
                    <a:cubicBezTo>
                      <a:pt x="1" y="24"/>
                      <a:pt x="0" y="6"/>
                      <a:pt x="8" y="3"/>
                    </a:cubicBezTo>
                    <a:cubicBezTo>
                      <a:pt x="22" y="0"/>
                      <a:pt x="15" y="33"/>
                      <a:pt x="8" y="40"/>
                    </a:cubicBezTo>
                    <a:cubicBezTo>
                      <a:pt x="3" y="39"/>
                      <a:pt x="1" y="34"/>
                      <a:pt x="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9" name="Freeform 782"/>
              <p:cNvSpPr>
                <a:spLocks/>
              </p:cNvSpPr>
              <p:nvPr userDrawn="1"/>
            </p:nvSpPr>
            <p:spPr bwMode="auto">
              <a:xfrm>
                <a:off x="2411" y="975"/>
                <a:ext cx="199" cy="118"/>
              </a:xfrm>
              <a:custGeom>
                <a:avLst/>
                <a:gdLst>
                  <a:gd name="T0" fmla="*/ 29 w 84"/>
                  <a:gd name="T1" fmla="*/ 39 h 50"/>
                  <a:gd name="T2" fmla="*/ 69 w 84"/>
                  <a:gd name="T3" fmla="*/ 23 h 50"/>
                  <a:gd name="T4" fmla="*/ 29 w 84"/>
                  <a:gd name="T5" fmla="*/ 39 h 50"/>
                </a:gdLst>
                <a:ahLst/>
                <a:cxnLst>
                  <a:cxn ang="0">
                    <a:pos x="T0" y="T1"/>
                  </a:cxn>
                  <a:cxn ang="0">
                    <a:pos x="T2" y="T3"/>
                  </a:cxn>
                  <a:cxn ang="0">
                    <a:pos x="T4" y="T5"/>
                  </a:cxn>
                </a:cxnLst>
                <a:rect l="0" t="0" r="r" b="b"/>
                <a:pathLst>
                  <a:path w="84" h="50">
                    <a:moveTo>
                      <a:pt x="29" y="39"/>
                    </a:moveTo>
                    <a:cubicBezTo>
                      <a:pt x="0" y="16"/>
                      <a:pt x="54" y="0"/>
                      <a:pt x="69" y="23"/>
                    </a:cubicBezTo>
                    <a:cubicBezTo>
                      <a:pt x="84" y="45"/>
                      <a:pt x="43" y="50"/>
                      <a:pt x="29"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0" name="Freeform 783"/>
              <p:cNvSpPr>
                <a:spLocks/>
              </p:cNvSpPr>
              <p:nvPr userDrawn="1"/>
            </p:nvSpPr>
            <p:spPr bwMode="auto">
              <a:xfrm>
                <a:off x="2098" y="679"/>
                <a:ext cx="213" cy="88"/>
              </a:xfrm>
              <a:custGeom>
                <a:avLst/>
                <a:gdLst>
                  <a:gd name="T0" fmla="*/ 23 w 90"/>
                  <a:gd name="T1" fmla="*/ 26 h 37"/>
                  <a:gd name="T2" fmla="*/ 14 w 90"/>
                  <a:gd name="T3" fmla="*/ 3 h 37"/>
                  <a:gd name="T4" fmla="*/ 60 w 90"/>
                  <a:gd name="T5" fmla="*/ 34 h 37"/>
                  <a:gd name="T6" fmla="*/ 23 w 90"/>
                  <a:gd name="T7" fmla="*/ 26 h 37"/>
                </a:gdLst>
                <a:ahLst/>
                <a:cxnLst>
                  <a:cxn ang="0">
                    <a:pos x="T0" y="T1"/>
                  </a:cxn>
                  <a:cxn ang="0">
                    <a:pos x="T2" y="T3"/>
                  </a:cxn>
                  <a:cxn ang="0">
                    <a:pos x="T4" y="T5"/>
                  </a:cxn>
                  <a:cxn ang="0">
                    <a:pos x="T6" y="T7"/>
                  </a:cxn>
                </a:cxnLst>
                <a:rect l="0" t="0" r="r" b="b"/>
                <a:pathLst>
                  <a:path w="90" h="37">
                    <a:moveTo>
                      <a:pt x="23" y="26"/>
                    </a:moveTo>
                    <a:cubicBezTo>
                      <a:pt x="0" y="12"/>
                      <a:pt x="3" y="5"/>
                      <a:pt x="14" y="3"/>
                    </a:cubicBezTo>
                    <a:cubicBezTo>
                      <a:pt x="28" y="0"/>
                      <a:pt x="90" y="26"/>
                      <a:pt x="60" y="34"/>
                    </a:cubicBezTo>
                    <a:cubicBezTo>
                      <a:pt x="47" y="37"/>
                      <a:pt x="38" y="34"/>
                      <a:pt x="2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1" name="Freeform 784"/>
              <p:cNvSpPr>
                <a:spLocks/>
              </p:cNvSpPr>
              <p:nvPr userDrawn="1"/>
            </p:nvSpPr>
            <p:spPr bwMode="auto">
              <a:xfrm>
                <a:off x="1367" y="90"/>
                <a:ext cx="157" cy="83"/>
              </a:xfrm>
              <a:custGeom>
                <a:avLst/>
                <a:gdLst>
                  <a:gd name="T0" fmla="*/ 16 w 66"/>
                  <a:gd name="T1" fmla="*/ 22 h 35"/>
                  <a:gd name="T2" fmla="*/ 7 w 66"/>
                  <a:gd name="T3" fmla="*/ 3 h 35"/>
                  <a:gd name="T4" fmla="*/ 36 w 66"/>
                  <a:gd name="T5" fmla="*/ 31 h 35"/>
                  <a:gd name="T6" fmla="*/ 16 w 66"/>
                  <a:gd name="T7" fmla="*/ 22 h 35"/>
                </a:gdLst>
                <a:ahLst/>
                <a:cxnLst>
                  <a:cxn ang="0">
                    <a:pos x="T0" y="T1"/>
                  </a:cxn>
                  <a:cxn ang="0">
                    <a:pos x="T2" y="T3"/>
                  </a:cxn>
                  <a:cxn ang="0">
                    <a:pos x="T4" y="T5"/>
                  </a:cxn>
                  <a:cxn ang="0">
                    <a:pos x="T6" y="T7"/>
                  </a:cxn>
                </a:cxnLst>
                <a:rect l="0" t="0" r="r" b="b"/>
                <a:pathLst>
                  <a:path w="66" h="35">
                    <a:moveTo>
                      <a:pt x="16" y="22"/>
                    </a:moveTo>
                    <a:cubicBezTo>
                      <a:pt x="4" y="14"/>
                      <a:pt x="0" y="5"/>
                      <a:pt x="7" y="3"/>
                    </a:cubicBezTo>
                    <a:cubicBezTo>
                      <a:pt x="25" y="0"/>
                      <a:pt x="66" y="35"/>
                      <a:pt x="36" y="31"/>
                    </a:cubicBezTo>
                    <a:cubicBezTo>
                      <a:pt x="33" y="30"/>
                      <a:pt x="26" y="29"/>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2" name="Freeform 785"/>
              <p:cNvSpPr>
                <a:spLocks/>
              </p:cNvSpPr>
              <p:nvPr userDrawn="1"/>
            </p:nvSpPr>
            <p:spPr bwMode="auto">
              <a:xfrm>
                <a:off x="1699" y="381"/>
                <a:ext cx="168" cy="78"/>
              </a:xfrm>
              <a:custGeom>
                <a:avLst/>
                <a:gdLst>
                  <a:gd name="T0" fmla="*/ 24 w 71"/>
                  <a:gd name="T1" fmla="*/ 23 h 33"/>
                  <a:gd name="T2" fmla="*/ 8 w 71"/>
                  <a:gd name="T3" fmla="*/ 3 h 33"/>
                  <a:gd name="T4" fmla="*/ 53 w 71"/>
                  <a:gd name="T5" fmla="*/ 15 h 33"/>
                  <a:gd name="T6" fmla="*/ 50 w 71"/>
                  <a:gd name="T7" fmla="*/ 31 h 33"/>
                  <a:gd name="T8" fmla="*/ 24 w 71"/>
                  <a:gd name="T9" fmla="*/ 23 h 33"/>
                </a:gdLst>
                <a:ahLst/>
                <a:cxnLst>
                  <a:cxn ang="0">
                    <a:pos x="T0" y="T1"/>
                  </a:cxn>
                  <a:cxn ang="0">
                    <a:pos x="T2" y="T3"/>
                  </a:cxn>
                  <a:cxn ang="0">
                    <a:pos x="T4" y="T5"/>
                  </a:cxn>
                  <a:cxn ang="0">
                    <a:pos x="T6" y="T7"/>
                  </a:cxn>
                  <a:cxn ang="0">
                    <a:pos x="T8" y="T9"/>
                  </a:cxn>
                </a:cxnLst>
                <a:rect l="0" t="0" r="r" b="b"/>
                <a:pathLst>
                  <a:path w="71" h="33">
                    <a:moveTo>
                      <a:pt x="24" y="23"/>
                    </a:moveTo>
                    <a:cubicBezTo>
                      <a:pt x="8" y="15"/>
                      <a:pt x="0" y="5"/>
                      <a:pt x="8" y="3"/>
                    </a:cubicBezTo>
                    <a:cubicBezTo>
                      <a:pt x="20" y="0"/>
                      <a:pt x="43" y="6"/>
                      <a:pt x="53" y="15"/>
                    </a:cubicBezTo>
                    <a:cubicBezTo>
                      <a:pt x="61" y="22"/>
                      <a:pt x="71" y="33"/>
                      <a:pt x="50" y="31"/>
                    </a:cubicBezTo>
                    <a:cubicBezTo>
                      <a:pt x="45" y="30"/>
                      <a:pt x="37" y="30"/>
                      <a:pt x="2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3" name="Freeform 786"/>
              <p:cNvSpPr>
                <a:spLocks/>
              </p:cNvSpPr>
              <p:nvPr userDrawn="1"/>
            </p:nvSpPr>
            <p:spPr bwMode="auto">
              <a:xfrm>
                <a:off x="2621" y="1297"/>
                <a:ext cx="147" cy="258"/>
              </a:xfrm>
              <a:custGeom>
                <a:avLst/>
                <a:gdLst>
                  <a:gd name="T0" fmla="*/ 3 w 62"/>
                  <a:gd name="T1" fmla="*/ 57 h 109"/>
                  <a:gd name="T2" fmla="*/ 15 w 62"/>
                  <a:gd name="T3" fmla="*/ 24 h 109"/>
                  <a:gd name="T4" fmla="*/ 3 w 62"/>
                  <a:gd name="T5" fmla="*/ 57 h 109"/>
                </a:gdLst>
                <a:ahLst/>
                <a:cxnLst>
                  <a:cxn ang="0">
                    <a:pos x="T0" y="T1"/>
                  </a:cxn>
                  <a:cxn ang="0">
                    <a:pos x="T2" y="T3"/>
                  </a:cxn>
                  <a:cxn ang="0">
                    <a:pos x="T4" y="T5"/>
                  </a:cxn>
                </a:cxnLst>
                <a:rect l="0" t="0" r="r" b="b"/>
                <a:pathLst>
                  <a:path w="62" h="109">
                    <a:moveTo>
                      <a:pt x="3" y="57"/>
                    </a:moveTo>
                    <a:cubicBezTo>
                      <a:pt x="0" y="44"/>
                      <a:pt x="4" y="29"/>
                      <a:pt x="15" y="24"/>
                    </a:cubicBezTo>
                    <a:cubicBezTo>
                      <a:pt x="62" y="0"/>
                      <a:pt x="13" y="109"/>
                      <a:pt x="3"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4" name="Freeform 787"/>
              <p:cNvSpPr>
                <a:spLocks/>
              </p:cNvSpPr>
              <p:nvPr userDrawn="1"/>
            </p:nvSpPr>
            <p:spPr bwMode="auto">
              <a:xfrm>
                <a:off x="2576" y="2764"/>
                <a:ext cx="17" cy="35"/>
              </a:xfrm>
              <a:custGeom>
                <a:avLst/>
                <a:gdLst>
                  <a:gd name="T0" fmla="*/ 0 w 7"/>
                  <a:gd name="T1" fmla="*/ 13 h 15"/>
                  <a:gd name="T2" fmla="*/ 0 w 7"/>
                  <a:gd name="T3" fmla="*/ 1 h 15"/>
                  <a:gd name="T4" fmla="*/ 6 w 7"/>
                  <a:gd name="T5" fmla="*/ 0 h 15"/>
                  <a:gd name="T6" fmla="*/ 0 w 7"/>
                  <a:gd name="T7" fmla="*/ 13 h 15"/>
                </a:gdLst>
                <a:ahLst/>
                <a:cxnLst>
                  <a:cxn ang="0">
                    <a:pos x="T0" y="T1"/>
                  </a:cxn>
                  <a:cxn ang="0">
                    <a:pos x="T2" y="T3"/>
                  </a:cxn>
                  <a:cxn ang="0">
                    <a:pos x="T4" y="T5"/>
                  </a:cxn>
                  <a:cxn ang="0">
                    <a:pos x="T6" y="T7"/>
                  </a:cxn>
                </a:cxnLst>
                <a:rect l="0" t="0" r="r" b="b"/>
                <a:pathLst>
                  <a:path w="7" h="15">
                    <a:moveTo>
                      <a:pt x="0" y="13"/>
                    </a:moveTo>
                    <a:cubicBezTo>
                      <a:pt x="0" y="9"/>
                      <a:pt x="0" y="5"/>
                      <a:pt x="0" y="1"/>
                    </a:cubicBezTo>
                    <a:cubicBezTo>
                      <a:pt x="2" y="0"/>
                      <a:pt x="4" y="0"/>
                      <a:pt x="6" y="0"/>
                    </a:cubicBezTo>
                    <a:cubicBezTo>
                      <a:pt x="7" y="11"/>
                      <a:pt x="4" y="15"/>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5" name="Freeform 788"/>
              <p:cNvSpPr>
                <a:spLocks/>
              </p:cNvSpPr>
              <p:nvPr userDrawn="1"/>
            </p:nvSpPr>
            <p:spPr bwMode="auto">
              <a:xfrm>
                <a:off x="2621" y="1862"/>
                <a:ext cx="76" cy="157"/>
              </a:xfrm>
              <a:custGeom>
                <a:avLst/>
                <a:gdLst>
                  <a:gd name="T0" fmla="*/ 9 w 32"/>
                  <a:gd name="T1" fmla="*/ 17 h 66"/>
                  <a:gd name="T2" fmla="*/ 22 w 32"/>
                  <a:gd name="T3" fmla="*/ 49 h 66"/>
                  <a:gd name="T4" fmla="*/ 9 w 32"/>
                  <a:gd name="T5" fmla="*/ 17 h 66"/>
                </a:gdLst>
                <a:ahLst/>
                <a:cxnLst>
                  <a:cxn ang="0">
                    <a:pos x="T0" y="T1"/>
                  </a:cxn>
                  <a:cxn ang="0">
                    <a:pos x="T2" y="T3"/>
                  </a:cxn>
                  <a:cxn ang="0">
                    <a:pos x="T4" y="T5"/>
                  </a:cxn>
                </a:cxnLst>
                <a:rect l="0" t="0" r="r" b="b"/>
                <a:pathLst>
                  <a:path w="32" h="66">
                    <a:moveTo>
                      <a:pt x="9" y="17"/>
                    </a:moveTo>
                    <a:cubicBezTo>
                      <a:pt x="23" y="0"/>
                      <a:pt x="32" y="28"/>
                      <a:pt x="22" y="49"/>
                    </a:cubicBezTo>
                    <a:cubicBezTo>
                      <a:pt x="9" y="66"/>
                      <a:pt x="0" y="38"/>
                      <a:pt x="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6" name="Freeform 789"/>
              <p:cNvSpPr>
                <a:spLocks/>
              </p:cNvSpPr>
              <p:nvPr userDrawn="1"/>
            </p:nvSpPr>
            <p:spPr bwMode="auto">
              <a:xfrm>
                <a:off x="2368" y="881"/>
                <a:ext cx="223" cy="99"/>
              </a:xfrm>
              <a:custGeom>
                <a:avLst/>
                <a:gdLst>
                  <a:gd name="T0" fmla="*/ 28 w 94"/>
                  <a:gd name="T1" fmla="*/ 30 h 42"/>
                  <a:gd name="T2" fmla="*/ 69 w 94"/>
                  <a:gd name="T3" fmla="*/ 17 h 42"/>
                  <a:gd name="T4" fmla="*/ 28 w 94"/>
                  <a:gd name="T5" fmla="*/ 30 h 42"/>
                </a:gdLst>
                <a:ahLst/>
                <a:cxnLst>
                  <a:cxn ang="0">
                    <a:pos x="T0" y="T1"/>
                  </a:cxn>
                  <a:cxn ang="0">
                    <a:pos x="T2" y="T3"/>
                  </a:cxn>
                  <a:cxn ang="0">
                    <a:pos x="T4" y="T5"/>
                  </a:cxn>
                </a:cxnLst>
                <a:rect l="0" t="0" r="r" b="b"/>
                <a:pathLst>
                  <a:path w="94" h="42">
                    <a:moveTo>
                      <a:pt x="28" y="30"/>
                    </a:moveTo>
                    <a:cubicBezTo>
                      <a:pt x="0" y="8"/>
                      <a:pt x="51" y="0"/>
                      <a:pt x="69" y="17"/>
                    </a:cubicBezTo>
                    <a:cubicBezTo>
                      <a:pt x="94" y="41"/>
                      <a:pt x="43" y="42"/>
                      <a:pt x="2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7" name="Freeform 790"/>
              <p:cNvSpPr>
                <a:spLocks/>
              </p:cNvSpPr>
              <p:nvPr userDrawn="1"/>
            </p:nvSpPr>
            <p:spPr bwMode="auto">
              <a:xfrm>
                <a:off x="2023" y="587"/>
                <a:ext cx="154" cy="107"/>
              </a:xfrm>
              <a:custGeom>
                <a:avLst/>
                <a:gdLst>
                  <a:gd name="T0" fmla="*/ 23 w 65"/>
                  <a:gd name="T1" fmla="*/ 23 h 45"/>
                  <a:gd name="T2" fmla="*/ 15 w 65"/>
                  <a:gd name="T3" fmla="*/ 1 h 45"/>
                  <a:gd name="T4" fmla="*/ 65 w 65"/>
                  <a:gd name="T5" fmla="*/ 23 h 45"/>
                  <a:gd name="T6" fmla="*/ 23 w 65"/>
                  <a:gd name="T7" fmla="*/ 23 h 45"/>
                </a:gdLst>
                <a:ahLst/>
                <a:cxnLst>
                  <a:cxn ang="0">
                    <a:pos x="T0" y="T1"/>
                  </a:cxn>
                  <a:cxn ang="0">
                    <a:pos x="T2" y="T3"/>
                  </a:cxn>
                  <a:cxn ang="0">
                    <a:pos x="T4" y="T5"/>
                  </a:cxn>
                  <a:cxn ang="0">
                    <a:pos x="T6" y="T7"/>
                  </a:cxn>
                </a:cxnLst>
                <a:rect l="0" t="0" r="r" b="b"/>
                <a:pathLst>
                  <a:path w="65" h="45">
                    <a:moveTo>
                      <a:pt x="23" y="23"/>
                    </a:moveTo>
                    <a:cubicBezTo>
                      <a:pt x="4" y="12"/>
                      <a:pt x="0" y="3"/>
                      <a:pt x="15" y="1"/>
                    </a:cubicBezTo>
                    <a:cubicBezTo>
                      <a:pt x="26" y="0"/>
                      <a:pt x="65" y="5"/>
                      <a:pt x="65" y="23"/>
                    </a:cubicBezTo>
                    <a:cubicBezTo>
                      <a:pt x="65" y="45"/>
                      <a:pt x="33" y="28"/>
                      <a:pt x="2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8" name="Freeform 791"/>
              <p:cNvSpPr>
                <a:spLocks/>
              </p:cNvSpPr>
              <p:nvPr userDrawn="1"/>
            </p:nvSpPr>
            <p:spPr bwMode="auto">
              <a:xfrm>
                <a:off x="1623" y="291"/>
                <a:ext cx="144" cy="76"/>
              </a:xfrm>
              <a:custGeom>
                <a:avLst/>
                <a:gdLst>
                  <a:gd name="T0" fmla="*/ 22 w 61"/>
                  <a:gd name="T1" fmla="*/ 23 h 32"/>
                  <a:gd name="T2" fmla="*/ 7 w 61"/>
                  <a:gd name="T3" fmla="*/ 4 h 32"/>
                  <a:gd name="T4" fmla="*/ 61 w 61"/>
                  <a:gd name="T5" fmla="*/ 28 h 32"/>
                  <a:gd name="T6" fmla="*/ 47 w 61"/>
                  <a:gd name="T7" fmla="*/ 31 h 32"/>
                  <a:gd name="T8" fmla="*/ 22 w 61"/>
                  <a:gd name="T9" fmla="*/ 23 h 32"/>
                </a:gdLst>
                <a:ahLst/>
                <a:cxnLst>
                  <a:cxn ang="0">
                    <a:pos x="T0" y="T1"/>
                  </a:cxn>
                  <a:cxn ang="0">
                    <a:pos x="T2" y="T3"/>
                  </a:cxn>
                  <a:cxn ang="0">
                    <a:pos x="T4" y="T5"/>
                  </a:cxn>
                  <a:cxn ang="0">
                    <a:pos x="T6" y="T7"/>
                  </a:cxn>
                  <a:cxn ang="0">
                    <a:pos x="T8" y="T9"/>
                  </a:cxn>
                </a:cxnLst>
                <a:rect l="0" t="0" r="r" b="b"/>
                <a:pathLst>
                  <a:path w="61" h="32">
                    <a:moveTo>
                      <a:pt x="22" y="23"/>
                    </a:moveTo>
                    <a:cubicBezTo>
                      <a:pt x="7" y="15"/>
                      <a:pt x="0" y="5"/>
                      <a:pt x="7" y="4"/>
                    </a:cubicBezTo>
                    <a:cubicBezTo>
                      <a:pt x="25" y="0"/>
                      <a:pt x="51" y="12"/>
                      <a:pt x="61" y="28"/>
                    </a:cubicBezTo>
                    <a:cubicBezTo>
                      <a:pt x="58" y="32"/>
                      <a:pt x="53" y="32"/>
                      <a:pt x="47" y="31"/>
                    </a:cubicBezTo>
                    <a:cubicBezTo>
                      <a:pt x="43" y="30"/>
                      <a:pt x="35" y="30"/>
                      <a:pt x="2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9" name="Freeform 792"/>
              <p:cNvSpPr>
                <a:spLocks/>
              </p:cNvSpPr>
              <p:nvPr userDrawn="1"/>
            </p:nvSpPr>
            <p:spPr bwMode="auto">
              <a:xfrm>
                <a:off x="1341" y="19"/>
                <a:ext cx="121" cy="71"/>
              </a:xfrm>
              <a:custGeom>
                <a:avLst/>
                <a:gdLst>
                  <a:gd name="T0" fmla="*/ 15 w 51"/>
                  <a:gd name="T1" fmla="*/ 0 h 30"/>
                  <a:gd name="T2" fmla="*/ 1 w 51"/>
                  <a:gd name="T3" fmla="*/ 0 h 30"/>
                  <a:gd name="T4" fmla="*/ 10 w 51"/>
                  <a:gd name="T5" fmla="*/ 16 h 30"/>
                  <a:gd name="T6" fmla="*/ 29 w 51"/>
                  <a:gd name="T7" fmla="*/ 25 h 30"/>
                  <a:gd name="T8" fmla="*/ 15 w 51"/>
                  <a:gd name="T9" fmla="*/ 0 h 30"/>
                </a:gdLst>
                <a:ahLst/>
                <a:cxnLst>
                  <a:cxn ang="0">
                    <a:pos x="T0" y="T1"/>
                  </a:cxn>
                  <a:cxn ang="0">
                    <a:pos x="T2" y="T3"/>
                  </a:cxn>
                  <a:cxn ang="0">
                    <a:pos x="T4" y="T5"/>
                  </a:cxn>
                  <a:cxn ang="0">
                    <a:pos x="T6" y="T7"/>
                  </a:cxn>
                  <a:cxn ang="0">
                    <a:pos x="T8" y="T9"/>
                  </a:cxn>
                </a:cxnLst>
                <a:rect l="0" t="0" r="r" b="b"/>
                <a:pathLst>
                  <a:path w="51" h="30">
                    <a:moveTo>
                      <a:pt x="15" y="0"/>
                    </a:moveTo>
                    <a:cubicBezTo>
                      <a:pt x="10" y="0"/>
                      <a:pt x="6" y="0"/>
                      <a:pt x="1" y="0"/>
                    </a:cubicBezTo>
                    <a:cubicBezTo>
                      <a:pt x="0" y="4"/>
                      <a:pt x="3" y="10"/>
                      <a:pt x="10" y="16"/>
                    </a:cubicBezTo>
                    <a:cubicBezTo>
                      <a:pt x="19" y="23"/>
                      <a:pt x="25" y="24"/>
                      <a:pt x="29" y="25"/>
                    </a:cubicBezTo>
                    <a:cubicBezTo>
                      <a:pt x="51" y="30"/>
                      <a:pt x="31" y="8"/>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0" name="Freeform 793"/>
              <p:cNvSpPr>
                <a:spLocks/>
              </p:cNvSpPr>
              <p:nvPr userDrawn="1"/>
            </p:nvSpPr>
            <p:spPr bwMode="auto">
              <a:xfrm>
                <a:off x="2624" y="1224"/>
                <a:ext cx="144" cy="149"/>
              </a:xfrm>
              <a:custGeom>
                <a:avLst/>
                <a:gdLst>
                  <a:gd name="T0" fmla="*/ 9 w 61"/>
                  <a:gd name="T1" fmla="*/ 36 h 63"/>
                  <a:gd name="T2" fmla="*/ 27 w 61"/>
                  <a:gd name="T3" fmla="*/ 1 h 63"/>
                  <a:gd name="T4" fmla="*/ 9 w 61"/>
                  <a:gd name="T5" fmla="*/ 36 h 63"/>
                </a:gdLst>
                <a:ahLst/>
                <a:cxnLst>
                  <a:cxn ang="0">
                    <a:pos x="T0" y="T1"/>
                  </a:cxn>
                  <a:cxn ang="0">
                    <a:pos x="T2" y="T3"/>
                  </a:cxn>
                  <a:cxn ang="0">
                    <a:pos x="T4" y="T5"/>
                  </a:cxn>
                </a:cxnLst>
                <a:rect l="0" t="0" r="r" b="b"/>
                <a:pathLst>
                  <a:path w="61" h="63">
                    <a:moveTo>
                      <a:pt x="9" y="36"/>
                    </a:moveTo>
                    <a:cubicBezTo>
                      <a:pt x="0" y="22"/>
                      <a:pt x="8" y="0"/>
                      <a:pt x="27" y="1"/>
                    </a:cubicBezTo>
                    <a:cubicBezTo>
                      <a:pt x="61" y="2"/>
                      <a:pt x="29" y="63"/>
                      <a:pt x="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1" name="Freeform 794"/>
              <p:cNvSpPr>
                <a:spLocks/>
              </p:cNvSpPr>
              <p:nvPr userDrawn="1"/>
            </p:nvSpPr>
            <p:spPr bwMode="auto">
              <a:xfrm>
                <a:off x="2602" y="2548"/>
                <a:ext cx="50" cy="60"/>
              </a:xfrm>
              <a:custGeom>
                <a:avLst/>
                <a:gdLst>
                  <a:gd name="T0" fmla="*/ 6 w 21"/>
                  <a:gd name="T1" fmla="*/ 20 h 25"/>
                  <a:gd name="T2" fmla="*/ 12 w 21"/>
                  <a:gd name="T3" fmla="*/ 23 h 25"/>
                  <a:gd name="T4" fmla="*/ 6 w 21"/>
                  <a:gd name="T5" fmla="*/ 20 h 25"/>
                </a:gdLst>
                <a:ahLst/>
                <a:cxnLst>
                  <a:cxn ang="0">
                    <a:pos x="T0" y="T1"/>
                  </a:cxn>
                  <a:cxn ang="0">
                    <a:pos x="T2" y="T3"/>
                  </a:cxn>
                  <a:cxn ang="0">
                    <a:pos x="T4" y="T5"/>
                  </a:cxn>
                </a:cxnLst>
                <a:rect l="0" t="0" r="r" b="b"/>
                <a:pathLst>
                  <a:path w="21" h="25">
                    <a:moveTo>
                      <a:pt x="6" y="20"/>
                    </a:moveTo>
                    <a:cubicBezTo>
                      <a:pt x="0" y="0"/>
                      <a:pt x="21" y="2"/>
                      <a:pt x="12" y="23"/>
                    </a:cubicBezTo>
                    <a:cubicBezTo>
                      <a:pt x="10" y="23"/>
                      <a:pt x="6" y="25"/>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2" name="Freeform 795"/>
              <p:cNvSpPr>
                <a:spLocks/>
              </p:cNvSpPr>
              <p:nvPr userDrawn="1"/>
            </p:nvSpPr>
            <p:spPr bwMode="auto">
              <a:xfrm>
                <a:off x="2669" y="1675"/>
                <a:ext cx="78" cy="176"/>
              </a:xfrm>
              <a:custGeom>
                <a:avLst/>
                <a:gdLst>
                  <a:gd name="T0" fmla="*/ 0 w 33"/>
                  <a:gd name="T1" fmla="*/ 38 h 74"/>
                  <a:gd name="T2" fmla="*/ 23 w 33"/>
                  <a:gd name="T3" fmla="*/ 14 h 74"/>
                  <a:gd name="T4" fmla="*/ 0 w 33"/>
                  <a:gd name="T5" fmla="*/ 38 h 74"/>
                </a:gdLst>
                <a:ahLst/>
                <a:cxnLst>
                  <a:cxn ang="0">
                    <a:pos x="T0" y="T1"/>
                  </a:cxn>
                  <a:cxn ang="0">
                    <a:pos x="T2" y="T3"/>
                  </a:cxn>
                  <a:cxn ang="0">
                    <a:pos x="T4" y="T5"/>
                  </a:cxn>
                </a:cxnLst>
                <a:rect l="0" t="0" r="r" b="b"/>
                <a:pathLst>
                  <a:path w="33" h="74">
                    <a:moveTo>
                      <a:pt x="0" y="38"/>
                    </a:moveTo>
                    <a:cubicBezTo>
                      <a:pt x="0" y="18"/>
                      <a:pt x="17" y="0"/>
                      <a:pt x="23" y="14"/>
                    </a:cubicBezTo>
                    <a:cubicBezTo>
                      <a:pt x="33" y="40"/>
                      <a:pt x="0" y="74"/>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3" name="Freeform 796"/>
              <p:cNvSpPr>
                <a:spLocks/>
              </p:cNvSpPr>
              <p:nvPr userDrawn="1"/>
            </p:nvSpPr>
            <p:spPr bwMode="auto">
              <a:xfrm>
                <a:off x="2593" y="1096"/>
                <a:ext cx="151" cy="125"/>
              </a:xfrm>
              <a:custGeom>
                <a:avLst/>
                <a:gdLst>
                  <a:gd name="T0" fmla="*/ 20 w 64"/>
                  <a:gd name="T1" fmla="*/ 37 h 53"/>
                  <a:gd name="T2" fmla="*/ 58 w 64"/>
                  <a:gd name="T3" fmla="*/ 22 h 53"/>
                  <a:gd name="T4" fmla="*/ 20 w 64"/>
                  <a:gd name="T5" fmla="*/ 37 h 53"/>
                </a:gdLst>
                <a:ahLst/>
                <a:cxnLst>
                  <a:cxn ang="0">
                    <a:pos x="T0" y="T1"/>
                  </a:cxn>
                  <a:cxn ang="0">
                    <a:pos x="T2" y="T3"/>
                  </a:cxn>
                  <a:cxn ang="0">
                    <a:pos x="T4" y="T5"/>
                  </a:cxn>
                </a:cxnLst>
                <a:rect l="0" t="0" r="r" b="b"/>
                <a:pathLst>
                  <a:path w="64" h="53">
                    <a:moveTo>
                      <a:pt x="20" y="37"/>
                    </a:moveTo>
                    <a:cubicBezTo>
                      <a:pt x="0" y="13"/>
                      <a:pt x="49" y="0"/>
                      <a:pt x="58" y="22"/>
                    </a:cubicBezTo>
                    <a:cubicBezTo>
                      <a:pt x="64" y="39"/>
                      <a:pt x="33" y="53"/>
                      <a:pt x="2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4" name="Freeform 797"/>
              <p:cNvSpPr>
                <a:spLocks/>
              </p:cNvSpPr>
              <p:nvPr userDrawn="1"/>
            </p:nvSpPr>
            <p:spPr bwMode="auto">
              <a:xfrm>
                <a:off x="2342" y="779"/>
                <a:ext cx="159" cy="128"/>
              </a:xfrm>
              <a:custGeom>
                <a:avLst/>
                <a:gdLst>
                  <a:gd name="T0" fmla="*/ 21 w 67"/>
                  <a:gd name="T1" fmla="*/ 33 h 54"/>
                  <a:gd name="T2" fmla="*/ 25 w 67"/>
                  <a:gd name="T3" fmla="*/ 5 h 54"/>
                  <a:gd name="T4" fmla="*/ 21 w 67"/>
                  <a:gd name="T5" fmla="*/ 33 h 54"/>
                </a:gdLst>
                <a:ahLst/>
                <a:cxnLst>
                  <a:cxn ang="0">
                    <a:pos x="T0" y="T1"/>
                  </a:cxn>
                  <a:cxn ang="0">
                    <a:pos x="T2" y="T3"/>
                  </a:cxn>
                  <a:cxn ang="0">
                    <a:pos x="T4" y="T5"/>
                  </a:cxn>
                </a:cxnLst>
                <a:rect l="0" t="0" r="r" b="b"/>
                <a:pathLst>
                  <a:path w="67" h="54">
                    <a:moveTo>
                      <a:pt x="21" y="33"/>
                    </a:moveTo>
                    <a:cubicBezTo>
                      <a:pt x="4" y="24"/>
                      <a:pt x="0" y="0"/>
                      <a:pt x="25" y="5"/>
                    </a:cubicBezTo>
                    <a:cubicBezTo>
                      <a:pt x="67" y="14"/>
                      <a:pt x="62" y="54"/>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5" name="Freeform 798"/>
              <p:cNvSpPr>
                <a:spLocks/>
              </p:cNvSpPr>
              <p:nvPr userDrawn="1"/>
            </p:nvSpPr>
            <p:spPr bwMode="auto">
              <a:xfrm>
                <a:off x="1945" y="500"/>
                <a:ext cx="208" cy="73"/>
              </a:xfrm>
              <a:custGeom>
                <a:avLst/>
                <a:gdLst>
                  <a:gd name="T0" fmla="*/ 20 w 88"/>
                  <a:gd name="T1" fmla="*/ 19 h 31"/>
                  <a:gd name="T2" fmla="*/ 13 w 88"/>
                  <a:gd name="T3" fmla="*/ 0 h 31"/>
                  <a:gd name="T4" fmla="*/ 58 w 88"/>
                  <a:gd name="T5" fmla="*/ 30 h 31"/>
                  <a:gd name="T6" fmla="*/ 20 w 88"/>
                  <a:gd name="T7" fmla="*/ 19 h 31"/>
                </a:gdLst>
                <a:ahLst/>
                <a:cxnLst>
                  <a:cxn ang="0">
                    <a:pos x="T0" y="T1"/>
                  </a:cxn>
                  <a:cxn ang="0">
                    <a:pos x="T2" y="T3"/>
                  </a:cxn>
                  <a:cxn ang="0">
                    <a:pos x="T4" y="T5"/>
                  </a:cxn>
                  <a:cxn ang="0">
                    <a:pos x="T6" y="T7"/>
                  </a:cxn>
                </a:cxnLst>
                <a:rect l="0" t="0" r="r" b="b"/>
                <a:pathLst>
                  <a:path w="88" h="31">
                    <a:moveTo>
                      <a:pt x="20" y="19"/>
                    </a:moveTo>
                    <a:cubicBezTo>
                      <a:pt x="0" y="7"/>
                      <a:pt x="2" y="1"/>
                      <a:pt x="13" y="0"/>
                    </a:cubicBezTo>
                    <a:cubicBezTo>
                      <a:pt x="25" y="0"/>
                      <a:pt x="88" y="29"/>
                      <a:pt x="58" y="30"/>
                    </a:cubicBezTo>
                    <a:cubicBezTo>
                      <a:pt x="48" y="31"/>
                      <a:pt x="35" y="27"/>
                      <a:pt x="2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6" name="Freeform 799"/>
              <p:cNvSpPr>
                <a:spLocks/>
              </p:cNvSpPr>
              <p:nvPr userDrawn="1"/>
            </p:nvSpPr>
            <p:spPr bwMode="auto">
              <a:xfrm>
                <a:off x="1557" y="209"/>
                <a:ext cx="137" cy="75"/>
              </a:xfrm>
              <a:custGeom>
                <a:avLst/>
                <a:gdLst>
                  <a:gd name="T0" fmla="*/ 21 w 58"/>
                  <a:gd name="T1" fmla="*/ 21 h 32"/>
                  <a:gd name="T2" fmla="*/ 8 w 58"/>
                  <a:gd name="T3" fmla="*/ 3 h 32"/>
                  <a:gd name="T4" fmla="*/ 58 w 58"/>
                  <a:gd name="T5" fmla="*/ 28 h 32"/>
                  <a:gd name="T6" fmla="*/ 44 w 58"/>
                  <a:gd name="T7" fmla="*/ 30 h 32"/>
                  <a:gd name="T8" fmla="*/ 21 w 58"/>
                  <a:gd name="T9" fmla="*/ 21 h 32"/>
                </a:gdLst>
                <a:ahLst/>
                <a:cxnLst>
                  <a:cxn ang="0">
                    <a:pos x="T0" y="T1"/>
                  </a:cxn>
                  <a:cxn ang="0">
                    <a:pos x="T2" y="T3"/>
                  </a:cxn>
                  <a:cxn ang="0">
                    <a:pos x="T4" y="T5"/>
                  </a:cxn>
                  <a:cxn ang="0">
                    <a:pos x="T6" y="T7"/>
                  </a:cxn>
                  <a:cxn ang="0">
                    <a:pos x="T8" y="T9"/>
                  </a:cxn>
                </a:cxnLst>
                <a:rect l="0" t="0" r="r" b="b"/>
                <a:pathLst>
                  <a:path w="58" h="32">
                    <a:moveTo>
                      <a:pt x="21" y="21"/>
                    </a:moveTo>
                    <a:cubicBezTo>
                      <a:pt x="6" y="13"/>
                      <a:pt x="0" y="4"/>
                      <a:pt x="8" y="3"/>
                    </a:cubicBezTo>
                    <a:cubicBezTo>
                      <a:pt x="24" y="0"/>
                      <a:pt x="49" y="12"/>
                      <a:pt x="58" y="28"/>
                    </a:cubicBezTo>
                    <a:cubicBezTo>
                      <a:pt x="55" y="32"/>
                      <a:pt x="50" y="31"/>
                      <a:pt x="44" y="30"/>
                    </a:cubicBezTo>
                    <a:cubicBezTo>
                      <a:pt x="41" y="29"/>
                      <a:pt x="33" y="28"/>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7" name="Freeform 800"/>
              <p:cNvSpPr>
                <a:spLocks/>
              </p:cNvSpPr>
              <p:nvPr userDrawn="1"/>
            </p:nvSpPr>
            <p:spPr bwMode="auto">
              <a:xfrm>
                <a:off x="2643" y="2352"/>
                <a:ext cx="40" cy="83"/>
              </a:xfrm>
              <a:custGeom>
                <a:avLst/>
                <a:gdLst>
                  <a:gd name="T0" fmla="*/ 7 w 17"/>
                  <a:gd name="T1" fmla="*/ 0 h 35"/>
                  <a:gd name="T2" fmla="*/ 16 w 17"/>
                  <a:gd name="T3" fmla="*/ 0 h 35"/>
                  <a:gd name="T4" fmla="*/ 16 w 17"/>
                  <a:gd name="T5" fmla="*/ 22 h 35"/>
                  <a:gd name="T6" fmla="*/ 7 w 17"/>
                  <a:gd name="T7" fmla="*/ 0 h 35"/>
                </a:gdLst>
                <a:ahLst/>
                <a:cxnLst>
                  <a:cxn ang="0">
                    <a:pos x="T0" y="T1"/>
                  </a:cxn>
                  <a:cxn ang="0">
                    <a:pos x="T2" y="T3"/>
                  </a:cxn>
                  <a:cxn ang="0">
                    <a:pos x="T4" y="T5"/>
                  </a:cxn>
                  <a:cxn ang="0">
                    <a:pos x="T6" y="T7"/>
                  </a:cxn>
                </a:cxnLst>
                <a:rect l="0" t="0" r="r" b="b"/>
                <a:pathLst>
                  <a:path w="17" h="35">
                    <a:moveTo>
                      <a:pt x="7" y="0"/>
                    </a:moveTo>
                    <a:cubicBezTo>
                      <a:pt x="10" y="0"/>
                      <a:pt x="13" y="0"/>
                      <a:pt x="16" y="0"/>
                    </a:cubicBezTo>
                    <a:cubicBezTo>
                      <a:pt x="17" y="4"/>
                      <a:pt x="16" y="13"/>
                      <a:pt x="16" y="22"/>
                    </a:cubicBezTo>
                    <a:cubicBezTo>
                      <a:pt x="8" y="35"/>
                      <a:pt x="0" y="1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8" name="Freeform 801"/>
              <p:cNvSpPr>
                <a:spLocks/>
              </p:cNvSpPr>
              <p:nvPr userDrawn="1"/>
            </p:nvSpPr>
            <p:spPr bwMode="auto">
              <a:xfrm>
                <a:off x="2697" y="1510"/>
                <a:ext cx="81" cy="130"/>
              </a:xfrm>
              <a:custGeom>
                <a:avLst/>
                <a:gdLst>
                  <a:gd name="T0" fmla="*/ 2 w 34"/>
                  <a:gd name="T1" fmla="*/ 37 h 55"/>
                  <a:gd name="T2" fmla="*/ 14 w 34"/>
                  <a:gd name="T3" fmla="*/ 4 h 55"/>
                  <a:gd name="T4" fmla="*/ 15 w 34"/>
                  <a:gd name="T5" fmla="*/ 54 h 55"/>
                  <a:gd name="T6" fmla="*/ 2 w 34"/>
                  <a:gd name="T7" fmla="*/ 37 h 55"/>
                </a:gdLst>
                <a:ahLst/>
                <a:cxnLst>
                  <a:cxn ang="0">
                    <a:pos x="T0" y="T1"/>
                  </a:cxn>
                  <a:cxn ang="0">
                    <a:pos x="T2" y="T3"/>
                  </a:cxn>
                  <a:cxn ang="0">
                    <a:pos x="T4" y="T5"/>
                  </a:cxn>
                  <a:cxn ang="0">
                    <a:pos x="T6" y="T7"/>
                  </a:cxn>
                </a:cxnLst>
                <a:rect l="0" t="0" r="r" b="b"/>
                <a:pathLst>
                  <a:path w="34" h="55">
                    <a:moveTo>
                      <a:pt x="2" y="37"/>
                    </a:moveTo>
                    <a:cubicBezTo>
                      <a:pt x="0" y="22"/>
                      <a:pt x="4" y="6"/>
                      <a:pt x="14" y="4"/>
                    </a:cubicBezTo>
                    <a:cubicBezTo>
                      <a:pt x="34" y="0"/>
                      <a:pt x="32" y="49"/>
                      <a:pt x="15" y="54"/>
                    </a:cubicBezTo>
                    <a:cubicBezTo>
                      <a:pt x="11" y="55"/>
                      <a:pt x="4" y="54"/>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9" name="Freeform 802"/>
              <p:cNvSpPr>
                <a:spLocks/>
              </p:cNvSpPr>
              <p:nvPr userDrawn="1"/>
            </p:nvSpPr>
            <p:spPr bwMode="auto">
              <a:xfrm>
                <a:off x="2681" y="2144"/>
                <a:ext cx="44" cy="87"/>
              </a:xfrm>
              <a:custGeom>
                <a:avLst/>
                <a:gdLst>
                  <a:gd name="T0" fmla="*/ 11 w 19"/>
                  <a:gd name="T1" fmla="*/ 0 h 37"/>
                  <a:gd name="T2" fmla="*/ 19 w 19"/>
                  <a:gd name="T3" fmla="*/ 21 h 37"/>
                  <a:gd name="T4" fmla="*/ 11 w 19"/>
                  <a:gd name="T5" fmla="*/ 37 h 37"/>
                  <a:gd name="T6" fmla="*/ 11 w 19"/>
                  <a:gd name="T7" fmla="*/ 0 h 37"/>
                </a:gdLst>
                <a:ahLst/>
                <a:cxnLst>
                  <a:cxn ang="0">
                    <a:pos x="T0" y="T1"/>
                  </a:cxn>
                  <a:cxn ang="0">
                    <a:pos x="T2" y="T3"/>
                  </a:cxn>
                  <a:cxn ang="0">
                    <a:pos x="T4" y="T5"/>
                  </a:cxn>
                  <a:cxn ang="0">
                    <a:pos x="T6" y="T7"/>
                  </a:cxn>
                </a:cxnLst>
                <a:rect l="0" t="0" r="r" b="b"/>
                <a:pathLst>
                  <a:path w="19" h="37">
                    <a:moveTo>
                      <a:pt x="11" y="0"/>
                    </a:moveTo>
                    <a:cubicBezTo>
                      <a:pt x="16" y="2"/>
                      <a:pt x="19" y="9"/>
                      <a:pt x="19" y="21"/>
                    </a:cubicBezTo>
                    <a:cubicBezTo>
                      <a:pt x="17" y="27"/>
                      <a:pt x="14" y="33"/>
                      <a:pt x="11" y="37"/>
                    </a:cubicBezTo>
                    <a:cubicBezTo>
                      <a:pt x="0" y="36"/>
                      <a:pt x="1" y="9"/>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0" name="Freeform 803"/>
              <p:cNvSpPr>
                <a:spLocks/>
              </p:cNvSpPr>
              <p:nvPr userDrawn="1"/>
            </p:nvSpPr>
            <p:spPr bwMode="auto">
              <a:xfrm>
                <a:off x="1486" y="128"/>
                <a:ext cx="156" cy="78"/>
              </a:xfrm>
              <a:custGeom>
                <a:avLst/>
                <a:gdLst>
                  <a:gd name="T0" fmla="*/ 19 w 66"/>
                  <a:gd name="T1" fmla="*/ 16 h 33"/>
                  <a:gd name="T2" fmla="*/ 46 w 66"/>
                  <a:gd name="T3" fmla="*/ 12 h 33"/>
                  <a:gd name="T4" fmla="*/ 53 w 66"/>
                  <a:gd name="T5" fmla="*/ 30 h 33"/>
                  <a:gd name="T6" fmla="*/ 19 w 66"/>
                  <a:gd name="T7" fmla="*/ 16 h 33"/>
                </a:gdLst>
                <a:ahLst/>
                <a:cxnLst>
                  <a:cxn ang="0">
                    <a:pos x="T0" y="T1"/>
                  </a:cxn>
                  <a:cxn ang="0">
                    <a:pos x="T2" y="T3"/>
                  </a:cxn>
                  <a:cxn ang="0">
                    <a:pos x="T4" y="T5"/>
                  </a:cxn>
                  <a:cxn ang="0">
                    <a:pos x="T6" y="T7"/>
                  </a:cxn>
                </a:cxnLst>
                <a:rect l="0" t="0" r="r" b="b"/>
                <a:pathLst>
                  <a:path w="66" h="33">
                    <a:moveTo>
                      <a:pt x="19" y="16"/>
                    </a:moveTo>
                    <a:cubicBezTo>
                      <a:pt x="0" y="0"/>
                      <a:pt x="25" y="2"/>
                      <a:pt x="46" y="12"/>
                    </a:cubicBezTo>
                    <a:cubicBezTo>
                      <a:pt x="53" y="16"/>
                      <a:pt x="66" y="27"/>
                      <a:pt x="53" y="30"/>
                    </a:cubicBezTo>
                    <a:cubicBezTo>
                      <a:pt x="43" y="33"/>
                      <a:pt x="25" y="21"/>
                      <a:pt x="1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1" name="Freeform 804"/>
              <p:cNvSpPr>
                <a:spLocks/>
              </p:cNvSpPr>
              <p:nvPr userDrawn="1"/>
            </p:nvSpPr>
            <p:spPr bwMode="auto">
              <a:xfrm>
                <a:off x="2586" y="999"/>
                <a:ext cx="184" cy="99"/>
              </a:xfrm>
              <a:custGeom>
                <a:avLst/>
                <a:gdLst>
                  <a:gd name="T0" fmla="*/ 16 w 78"/>
                  <a:gd name="T1" fmla="*/ 30 h 42"/>
                  <a:gd name="T2" fmla="*/ 20 w 78"/>
                  <a:gd name="T3" fmla="*/ 3 h 42"/>
                  <a:gd name="T4" fmla="*/ 44 w 78"/>
                  <a:gd name="T5" fmla="*/ 40 h 42"/>
                  <a:gd name="T6" fmla="*/ 16 w 78"/>
                  <a:gd name="T7" fmla="*/ 30 h 42"/>
                </a:gdLst>
                <a:ahLst/>
                <a:cxnLst>
                  <a:cxn ang="0">
                    <a:pos x="T0" y="T1"/>
                  </a:cxn>
                  <a:cxn ang="0">
                    <a:pos x="T2" y="T3"/>
                  </a:cxn>
                  <a:cxn ang="0">
                    <a:pos x="T4" y="T5"/>
                  </a:cxn>
                  <a:cxn ang="0">
                    <a:pos x="T6" y="T7"/>
                  </a:cxn>
                </a:cxnLst>
                <a:rect l="0" t="0" r="r" b="b"/>
                <a:pathLst>
                  <a:path w="78" h="42">
                    <a:moveTo>
                      <a:pt x="16" y="30"/>
                    </a:moveTo>
                    <a:cubicBezTo>
                      <a:pt x="0" y="15"/>
                      <a:pt x="5" y="5"/>
                      <a:pt x="20" y="3"/>
                    </a:cubicBezTo>
                    <a:cubicBezTo>
                      <a:pt x="41" y="0"/>
                      <a:pt x="78" y="34"/>
                      <a:pt x="44" y="40"/>
                    </a:cubicBezTo>
                    <a:cubicBezTo>
                      <a:pt x="33" y="42"/>
                      <a:pt x="25" y="40"/>
                      <a:pt x="1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2" name="Freeform 805"/>
              <p:cNvSpPr>
                <a:spLocks/>
              </p:cNvSpPr>
              <p:nvPr userDrawn="1"/>
            </p:nvSpPr>
            <p:spPr bwMode="auto">
              <a:xfrm>
                <a:off x="2266" y="696"/>
                <a:ext cx="194" cy="88"/>
              </a:xfrm>
              <a:custGeom>
                <a:avLst/>
                <a:gdLst>
                  <a:gd name="T0" fmla="*/ 24 w 82"/>
                  <a:gd name="T1" fmla="*/ 24 h 37"/>
                  <a:gd name="T2" fmla="*/ 11 w 82"/>
                  <a:gd name="T3" fmla="*/ 2 h 37"/>
                  <a:gd name="T4" fmla="*/ 62 w 82"/>
                  <a:gd name="T5" fmla="*/ 32 h 37"/>
                  <a:gd name="T6" fmla="*/ 24 w 82"/>
                  <a:gd name="T7" fmla="*/ 24 h 37"/>
                </a:gdLst>
                <a:ahLst/>
                <a:cxnLst>
                  <a:cxn ang="0">
                    <a:pos x="T0" y="T1"/>
                  </a:cxn>
                  <a:cxn ang="0">
                    <a:pos x="T2" y="T3"/>
                  </a:cxn>
                  <a:cxn ang="0">
                    <a:pos x="T4" y="T5"/>
                  </a:cxn>
                  <a:cxn ang="0">
                    <a:pos x="T6" y="T7"/>
                  </a:cxn>
                </a:cxnLst>
                <a:rect l="0" t="0" r="r" b="b"/>
                <a:pathLst>
                  <a:path w="82" h="37">
                    <a:moveTo>
                      <a:pt x="24" y="24"/>
                    </a:moveTo>
                    <a:cubicBezTo>
                      <a:pt x="0" y="11"/>
                      <a:pt x="3" y="4"/>
                      <a:pt x="11" y="2"/>
                    </a:cubicBezTo>
                    <a:cubicBezTo>
                      <a:pt x="22" y="0"/>
                      <a:pt x="82" y="24"/>
                      <a:pt x="62" y="32"/>
                    </a:cubicBezTo>
                    <a:cubicBezTo>
                      <a:pt x="51" y="37"/>
                      <a:pt x="38" y="32"/>
                      <a:pt x="2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3" name="Freeform 806"/>
              <p:cNvSpPr>
                <a:spLocks/>
              </p:cNvSpPr>
              <p:nvPr userDrawn="1"/>
            </p:nvSpPr>
            <p:spPr bwMode="auto">
              <a:xfrm>
                <a:off x="1864" y="415"/>
                <a:ext cx="159" cy="70"/>
              </a:xfrm>
              <a:custGeom>
                <a:avLst/>
                <a:gdLst>
                  <a:gd name="T0" fmla="*/ 20 w 67"/>
                  <a:gd name="T1" fmla="*/ 17 h 30"/>
                  <a:gd name="T2" fmla="*/ 13 w 67"/>
                  <a:gd name="T3" fmla="*/ 0 h 30"/>
                  <a:gd name="T4" fmla="*/ 67 w 67"/>
                  <a:gd name="T5" fmla="*/ 28 h 30"/>
                  <a:gd name="T6" fmla="*/ 58 w 67"/>
                  <a:gd name="T7" fmla="*/ 30 h 30"/>
                  <a:gd name="T8" fmla="*/ 20 w 67"/>
                  <a:gd name="T9" fmla="*/ 17 h 30"/>
                </a:gdLst>
                <a:ahLst/>
                <a:cxnLst>
                  <a:cxn ang="0">
                    <a:pos x="T0" y="T1"/>
                  </a:cxn>
                  <a:cxn ang="0">
                    <a:pos x="T2" y="T3"/>
                  </a:cxn>
                  <a:cxn ang="0">
                    <a:pos x="T4" y="T5"/>
                  </a:cxn>
                  <a:cxn ang="0">
                    <a:pos x="T6" y="T7"/>
                  </a:cxn>
                  <a:cxn ang="0">
                    <a:pos x="T8" y="T9"/>
                  </a:cxn>
                </a:cxnLst>
                <a:rect l="0" t="0" r="r" b="b"/>
                <a:pathLst>
                  <a:path w="67" h="30">
                    <a:moveTo>
                      <a:pt x="20" y="17"/>
                    </a:moveTo>
                    <a:cubicBezTo>
                      <a:pt x="0" y="6"/>
                      <a:pt x="2" y="0"/>
                      <a:pt x="13" y="0"/>
                    </a:cubicBezTo>
                    <a:cubicBezTo>
                      <a:pt x="28" y="1"/>
                      <a:pt x="65" y="11"/>
                      <a:pt x="67" y="28"/>
                    </a:cubicBezTo>
                    <a:cubicBezTo>
                      <a:pt x="64" y="29"/>
                      <a:pt x="60" y="30"/>
                      <a:pt x="58" y="30"/>
                    </a:cubicBezTo>
                    <a:cubicBezTo>
                      <a:pt x="48" y="30"/>
                      <a:pt x="35" y="26"/>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4" name="Freeform 807"/>
              <p:cNvSpPr>
                <a:spLocks/>
              </p:cNvSpPr>
              <p:nvPr userDrawn="1"/>
            </p:nvSpPr>
            <p:spPr bwMode="auto">
              <a:xfrm>
                <a:off x="2704" y="1337"/>
                <a:ext cx="140" cy="156"/>
              </a:xfrm>
              <a:custGeom>
                <a:avLst/>
                <a:gdLst>
                  <a:gd name="T0" fmla="*/ 9 w 59"/>
                  <a:gd name="T1" fmla="*/ 42 h 66"/>
                  <a:gd name="T2" fmla="*/ 36 w 59"/>
                  <a:gd name="T3" fmla="*/ 50 h 66"/>
                  <a:gd name="T4" fmla="*/ 9 w 59"/>
                  <a:gd name="T5" fmla="*/ 42 h 66"/>
                </a:gdLst>
                <a:ahLst/>
                <a:cxnLst>
                  <a:cxn ang="0">
                    <a:pos x="T0" y="T1"/>
                  </a:cxn>
                  <a:cxn ang="0">
                    <a:pos x="T2" y="T3"/>
                  </a:cxn>
                  <a:cxn ang="0">
                    <a:pos x="T4" y="T5"/>
                  </a:cxn>
                </a:cxnLst>
                <a:rect l="0" t="0" r="r" b="b"/>
                <a:pathLst>
                  <a:path w="59" h="66">
                    <a:moveTo>
                      <a:pt x="9" y="42"/>
                    </a:moveTo>
                    <a:cubicBezTo>
                      <a:pt x="0" y="0"/>
                      <a:pt x="59" y="11"/>
                      <a:pt x="36" y="50"/>
                    </a:cubicBezTo>
                    <a:cubicBezTo>
                      <a:pt x="27" y="66"/>
                      <a:pt x="12" y="60"/>
                      <a:pt x="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5" name="Group 1009"/>
            <p:cNvGrpSpPr>
              <a:grpSpLocks/>
            </p:cNvGrpSpPr>
            <p:nvPr userDrawn="1"/>
          </p:nvGrpSpPr>
          <p:grpSpPr bwMode="auto">
            <a:xfrm>
              <a:off x="1455" y="10"/>
              <a:ext cx="2023" cy="2993"/>
              <a:chOff x="1455" y="10"/>
              <a:chExt cx="2023" cy="2993"/>
            </a:xfrm>
            <a:grpFill/>
          </p:grpSpPr>
          <p:sp>
            <p:nvSpPr>
              <p:cNvPr id="1595" name="Freeform 809"/>
              <p:cNvSpPr>
                <a:spLocks/>
              </p:cNvSpPr>
              <p:nvPr userDrawn="1"/>
            </p:nvSpPr>
            <p:spPr bwMode="auto">
              <a:xfrm>
                <a:off x="2662" y="2828"/>
                <a:ext cx="14" cy="30"/>
              </a:xfrm>
              <a:custGeom>
                <a:avLst/>
                <a:gdLst>
                  <a:gd name="T0" fmla="*/ 0 w 6"/>
                  <a:gd name="T1" fmla="*/ 9 h 13"/>
                  <a:gd name="T2" fmla="*/ 1 w 6"/>
                  <a:gd name="T3" fmla="*/ 3 h 13"/>
                  <a:gd name="T4" fmla="*/ 2 w 6"/>
                  <a:gd name="T5" fmla="*/ 0 h 13"/>
                  <a:gd name="T6" fmla="*/ 5 w 6"/>
                  <a:gd name="T7" fmla="*/ 0 h 13"/>
                  <a:gd name="T8" fmla="*/ 6 w 6"/>
                  <a:gd name="T9" fmla="*/ 4 h 13"/>
                  <a:gd name="T10" fmla="*/ 6 w 6"/>
                  <a:gd name="T11" fmla="*/ 10 h 13"/>
                  <a:gd name="T12" fmla="*/ 4 w 6"/>
                  <a:gd name="T13" fmla="*/ 13 h 13"/>
                  <a:gd name="T14" fmla="*/ 1 w 6"/>
                  <a:gd name="T15" fmla="*/ 12 h 13"/>
                  <a:gd name="T16" fmla="*/ 0 w 6"/>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3">
                    <a:moveTo>
                      <a:pt x="0" y="9"/>
                    </a:moveTo>
                    <a:cubicBezTo>
                      <a:pt x="0" y="7"/>
                      <a:pt x="0" y="5"/>
                      <a:pt x="1" y="3"/>
                    </a:cubicBezTo>
                    <a:cubicBezTo>
                      <a:pt x="2" y="4"/>
                      <a:pt x="2" y="2"/>
                      <a:pt x="2" y="0"/>
                    </a:cubicBezTo>
                    <a:cubicBezTo>
                      <a:pt x="3" y="0"/>
                      <a:pt x="4" y="0"/>
                      <a:pt x="5" y="0"/>
                    </a:cubicBezTo>
                    <a:cubicBezTo>
                      <a:pt x="4" y="3"/>
                      <a:pt x="5" y="3"/>
                      <a:pt x="6" y="4"/>
                    </a:cubicBezTo>
                    <a:cubicBezTo>
                      <a:pt x="6" y="6"/>
                      <a:pt x="6" y="8"/>
                      <a:pt x="6" y="10"/>
                    </a:cubicBezTo>
                    <a:cubicBezTo>
                      <a:pt x="5" y="9"/>
                      <a:pt x="4" y="11"/>
                      <a:pt x="4" y="13"/>
                    </a:cubicBezTo>
                    <a:cubicBezTo>
                      <a:pt x="3" y="13"/>
                      <a:pt x="2" y="12"/>
                      <a:pt x="1" y="12"/>
                    </a:cubicBezTo>
                    <a:cubicBezTo>
                      <a:pt x="2" y="10"/>
                      <a:pt x="1" y="1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6" name="Freeform 810"/>
              <p:cNvSpPr>
                <a:spLocks/>
              </p:cNvSpPr>
              <p:nvPr userDrawn="1"/>
            </p:nvSpPr>
            <p:spPr bwMode="auto">
              <a:xfrm>
                <a:off x="2728" y="1933"/>
                <a:ext cx="61" cy="109"/>
              </a:xfrm>
              <a:custGeom>
                <a:avLst/>
                <a:gdLst>
                  <a:gd name="T0" fmla="*/ 0 w 26"/>
                  <a:gd name="T1" fmla="*/ 31 h 46"/>
                  <a:gd name="T2" fmla="*/ 8 w 26"/>
                  <a:gd name="T3" fmla="*/ 3 h 46"/>
                  <a:gd name="T4" fmla="*/ 6 w 26"/>
                  <a:gd name="T5" fmla="*/ 46 h 46"/>
                  <a:gd name="T6" fmla="*/ 0 w 26"/>
                  <a:gd name="T7" fmla="*/ 31 h 46"/>
                </a:gdLst>
                <a:ahLst/>
                <a:cxnLst>
                  <a:cxn ang="0">
                    <a:pos x="T0" y="T1"/>
                  </a:cxn>
                  <a:cxn ang="0">
                    <a:pos x="T2" y="T3"/>
                  </a:cxn>
                  <a:cxn ang="0">
                    <a:pos x="T4" y="T5"/>
                  </a:cxn>
                  <a:cxn ang="0">
                    <a:pos x="T6" y="T7"/>
                  </a:cxn>
                </a:cxnLst>
                <a:rect l="0" t="0" r="r" b="b"/>
                <a:pathLst>
                  <a:path w="26" h="46">
                    <a:moveTo>
                      <a:pt x="0" y="31"/>
                    </a:moveTo>
                    <a:cubicBezTo>
                      <a:pt x="0" y="19"/>
                      <a:pt x="2" y="4"/>
                      <a:pt x="8" y="3"/>
                    </a:cubicBezTo>
                    <a:cubicBezTo>
                      <a:pt x="26" y="0"/>
                      <a:pt x="17" y="39"/>
                      <a:pt x="6" y="46"/>
                    </a:cubicBezTo>
                    <a:cubicBezTo>
                      <a:pt x="1" y="43"/>
                      <a:pt x="0" y="37"/>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7" name="Freeform 811"/>
              <p:cNvSpPr>
                <a:spLocks/>
              </p:cNvSpPr>
              <p:nvPr userDrawn="1"/>
            </p:nvSpPr>
            <p:spPr bwMode="auto">
              <a:xfrm>
                <a:off x="1793" y="327"/>
                <a:ext cx="147" cy="80"/>
              </a:xfrm>
              <a:custGeom>
                <a:avLst/>
                <a:gdLst>
                  <a:gd name="T0" fmla="*/ 14 w 62"/>
                  <a:gd name="T1" fmla="*/ 18 h 34"/>
                  <a:gd name="T2" fmla="*/ 0 w 62"/>
                  <a:gd name="T3" fmla="*/ 6 h 34"/>
                  <a:gd name="T4" fmla="*/ 61 w 62"/>
                  <a:gd name="T5" fmla="*/ 29 h 34"/>
                  <a:gd name="T6" fmla="*/ 14 w 62"/>
                  <a:gd name="T7" fmla="*/ 18 h 34"/>
                </a:gdLst>
                <a:ahLst/>
                <a:cxnLst>
                  <a:cxn ang="0">
                    <a:pos x="T0" y="T1"/>
                  </a:cxn>
                  <a:cxn ang="0">
                    <a:pos x="T2" y="T3"/>
                  </a:cxn>
                  <a:cxn ang="0">
                    <a:pos x="T4" y="T5"/>
                  </a:cxn>
                  <a:cxn ang="0">
                    <a:pos x="T6" y="T7"/>
                  </a:cxn>
                </a:cxnLst>
                <a:rect l="0" t="0" r="r" b="b"/>
                <a:pathLst>
                  <a:path w="62" h="34">
                    <a:moveTo>
                      <a:pt x="14" y="18"/>
                    </a:moveTo>
                    <a:cubicBezTo>
                      <a:pt x="9" y="16"/>
                      <a:pt x="3" y="12"/>
                      <a:pt x="0" y="6"/>
                    </a:cubicBezTo>
                    <a:cubicBezTo>
                      <a:pt x="17" y="0"/>
                      <a:pt x="58" y="14"/>
                      <a:pt x="61" y="29"/>
                    </a:cubicBezTo>
                    <a:cubicBezTo>
                      <a:pt x="62" y="34"/>
                      <a:pt x="33" y="28"/>
                      <a:pt x="1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8" name="Freeform 812"/>
              <p:cNvSpPr>
                <a:spLocks/>
              </p:cNvSpPr>
              <p:nvPr userDrawn="1"/>
            </p:nvSpPr>
            <p:spPr bwMode="auto">
              <a:xfrm>
                <a:off x="1455" y="53"/>
                <a:ext cx="121" cy="73"/>
              </a:xfrm>
              <a:custGeom>
                <a:avLst/>
                <a:gdLst>
                  <a:gd name="T0" fmla="*/ 14 w 51"/>
                  <a:gd name="T1" fmla="*/ 16 h 31"/>
                  <a:gd name="T2" fmla="*/ 13 w 51"/>
                  <a:gd name="T3" fmla="*/ 1 h 31"/>
                  <a:gd name="T4" fmla="*/ 51 w 51"/>
                  <a:gd name="T5" fmla="*/ 30 h 31"/>
                  <a:gd name="T6" fmla="*/ 43 w 51"/>
                  <a:gd name="T7" fmla="*/ 31 h 31"/>
                  <a:gd name="T8" fmla="*/ 14 w 51"/>
                  <a:gd name="T9" fmla="*/ 16 h 31"/>
                </a:gdLst>
                <a:ahLst/>
                <a:cxnLst>
                  <a:cxn ang="0">
                    <a:pos x="T0" y="T1"/>
                  </a:cxn>
                  <a:cxn ang="0">
                    <a:pos x="T2" y="T3"/>
                  </a:cxn>
                  <a:cxn ang="0">
                    <a:pos x="T4" y="T5"/>
                  </a:cxn>
                  <a:cxn ang="0">
                    <a:pos x="T6" y="T7"/>
                  </a:cxn>
                  <a:cxn ang="0">
                    <a:pos x="T8" y="T9"/>
                  </a:cxn>
                </a:cxnLst>
                <a:rect l="0" t="0" r="r" b="b"/>
                <a:pathLst>
                  <a:path w="51" h="31">
                    <a:moveTo>
                      <a:pt x="14" y="16"/>
                    </a:moveTo>
                    <a:cubicBezTo>
                      <a:pt x="0" y="4"/>
                      <a:pt x="4" y="0"/>
                      <a:pt x="13" y="1"/>
                    </a:cubicBezTo>
                    <a:cubicBezTo>
                      <a:pt x="27" y="4"/>
                      <a:pt x="49" y="15"/>
                      <a:pt x="51" y="30"/>
                    </a:cubicBezTo>
                    <a:cubicBezTo>
                      <a:pt x="48" y="30"/>
                      <a:pt x="45" y="31"/>
                      <a:pt x="43" y="31"/>
                    </a:cubicBezTo>
                    <a:cubicBezTo>
                      <a:pt x="35" y="30"/>
                      <a:pt x="24" y="25"/>
                      <a:pt x="1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9" name="Freeform 813"/>
              <p:cNvSpPr>
                <a:spLocks/>
              </p:cNvSpPr>
              <p:nvPr userDrawn="1"/>
            </p:nvSpPr>
            <p:spPr bwMode="auto">
              <a:xfrm>
                <a:off x="2522" y="895"/>
                <a:ext cx="203" cy="99"/>
              </a:xfrm>
              <a:custGeom>
                <a:avLst/>
                <a:gdLst>
                  <a:gd name="T0" fmla="*/ 29 w 86"/>
                  <a:gd name="T1" fmla="*/ 29 h 42"/>
                  <a:gd name="T2" fmla="*/ 68 w 86"/>
                  <a:gd name="T3" fmla="*/ 20 h 42"/>
                  <a:gd name="T4" fmla="*/ 29 w 86"/>
                  <a:gd name="T5" fmla="*/ 29 h 42"/>
                </a:gdLst>
                <a:ahLst/>
                <a:cxnLst>
                  <a:cxn ang="0">
                    <a:pos x="T0" y="T1"/>
                  </a:cxn>
                  <a:cxn ang="0">
                    <a:pos x="T2" y="T3"/>
                  </a:cxn>
                  <a:cxn ang="0">
                    <a:pos x="T4" y="T5"/>
                  </a:cxn>
                </a:cxnLst>
                <a:rect l="0" t="0" r="r" b="b"/>
                <a:pathLst>
                  <a:path w="86" h="42">
                    <a:moveTo>
                      <a:pt x="29" y="29"/>
                    </a:moveTo>
                    <a:cubicBezTo>
                      <a:pt x="0" y="8"/>
                      <a:pt x="52" y="0"/>
                      <a:pt x="68" y="20"/>
                    </a:cubicBezTo>
                    <a:cubicBezTo>
                      <a:pt x="86" y="42"/>
                      <a:pt x="39" y="37"/>
                      <a:pt x="2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0" name="Freeform 814"/>
              <p:cNvSpPr>
                <a:spLocks/>
              </p:cNvSpPr>
              <p:nvPr userDrawn="1"/>
            </p:nvSpPr>
            <p:spPr bwMode="auto">
              <a:xfrm>
                <a:off x="2188" y="611"/>
                <a:ext cx="204" cy="76"/>
              </a:xfrm>
              <a:custGeom>
                <a:avLst/>
                <a:gdLst>
                  <a:gd name="T0" fmla="*/ 24 w 86"/>
                  <a:gd name="T1" fmla="*/ 20 h 32"/>
                  <a:gd name="T2" fmla="*/ 13 w 86"/>
                  <a:gd name="T3" fmla="*/ 1 h 32"/>
                  <a:gd name="T4" fmla="*/ 61 w 86"/>
                  <a:gd name="T5" fmla="*/ 31 h 32"/>
                  <a:gd name="T6" fmla="*/ 24 w 86"/>
                  <a:gd name="T7" fmla="*/ 20 h 32"/>
                </a:gdLst>
                <a:ahLst/>
                <a:cxnLst>
                  <a:cxn ang="0">
                    <a:pos x="T0" y="T1"/>
                  </a:cxn>
                  <a:cxn ang="0">
                    <a:pos x="T2" y="T3"/>
                  </a:cxn>
                  <a:cxn ang="0">
                    <a:pos x="T4" y="T5"/>
                  </a:cxn>
                  <a:cxn ang="0">
                    <a:pos x="T6" y="T7"/>
                  </a:cxn>
                </a:cxnLst>
                <a:rect l="0" t="0" r="r" b="b"/>
                <a:pathLst>
                  <a:path w="86" h="32">
                    <a:moveTo>
                      <a:pt x="24" y="20"/>
                    </a:moveTo>
                    <a:cubicBezTo>
                      <a:pt x="0" y="7"/>
                      <a:pt x="3" y="1"/>
                      <a:pt x="13" y="1"/>
                    </a:cubicBezTo>
                    <a:cubicBezTo>
                      <a:pt x="24" y="0"/>
                      <a:pt x="86" y="28"/>
                      <a:pt x="61" y="31"/>
                    </a:cubicBezTo>
                    <a:cubicBezTo>
                      <a:pt x="48" y="32"/>
                      <a:pt x="39" y="29"/>
                      <a:pt x="2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1" name="Freeform 815"/>
              <p:cNvSpPr>
                <a:spLocks/>
              </p:cNvSpPr>
              <p:nvPr userDrawn="1"/>
            </p:nvSpPr>
            <p:spPr bwMode="auto">
              <a:xfrm>
                <a:off x="2740" y="1195"/>
                <a:ext cx="99" cy="142"/>
              </a:xfrm>
              <a:custGeom>
                <a:avLst/>
                <a:gdLst>
                  <a:gd name="T0" fmla="*/ 4 w 42"/>
                  <a:gd name="T1" fmla="*/ 24 h 60"/>
                  <a:gd name="T2" fmla="*/ 33 w 42"/>
                  <a:gd name="T3" fmla="*/ 48 h 60"/>
                  <a:gd name="T4" fmla="*/ 8 w 42"/>
                  <a:gd name="T5" fmla="*/ 56 h 60"/>
                  <a:gd name="T6" fmla="*/ 4 w 42"/>
                  <a:gd name="T7" fmla="*/ 24 h 60"/>
                </a:gdLst>
                <a:ahLst/>
                <a:cxnLst>
                  <a:cxn ang="0">
                    <a:pos x="T0" y="T1"/>
                  </a:cxn>
                  <a:cxn ang="0">
                    <a:pos x="T2" y="T3"/>
                  </a:cxn>
                  <a:cxn ang="0">
                    <a:pos x="T4" y="T5"/>
                  </a:cxn>
                  <a:cxn ang="0">
                    <a:pos x="T6" y="T7"/>
                  </a:cxn>
                </a:cxnLst>
                <a:rect l="0" t="0" r="r" b="b"/>
                <a:pathLst>
                  <a:path w="42" h="60">
                    <a:moveTo>
                      <a:pt x="4" y="24"/>
                    </a:moveTo>
                    <a:cubicBezTo>
                      <a:pt x="20" y="0"/>
                      <a:pt x="42" y="28"/>
                      <a:pt x="33" y="48"/>
                    </a:cubicBezTo>
                    <a:cubicBezTo>
                      <a:pt x="28" y="56"/>
                      <a:pt x="16" y="60"/>
                      <a:pt x="8" y="56"/>
                    </a:cubicBezTo>
                    <a:cubicBezTo>
                      <a:pt x="3" y="49"/>
                      <a:pt x="0" y="3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2" name="Freeform 816"/>
              <p:cNvSpPr>
                <a:spLocks/>
              </p:cNvSpPr>
              <p:nvPr userDrawn="1"/>
            </p:nvSpPr>
            <p:spPr bwMode="auto">
              <a:xfrm>
                <a:off x="2697" y="2624"/>
                <a:ext cx="26" cy="45"/>
              </a:xfrm>
              <a:custGeom>
                <a:avLst/>
                <a:gdLst>
                  <a:gd name="T0" fmla="*/ 8 w 11"/>
                  <a:gd name="T1" fmla="*/ 0 h 19"/>
                  <a:gd name="T2" fmla="*/ 9 w 11"/>
                  <a:gd name="T3" fmla="*/ 13 h 19"/>
                  <a:gd name="T4" fmla="*/ 6 w 11"/>
                  <a:gd name="T5" fmla="*/ 19 h 19"/>
                  <a:gd name="T6" fmla="*/ 8 w 11"/>
                  <a:gd name="T7" fmla="*/ 0 h 19"/>
                </a:gdLst>
                <a:ahLst/>
                <a:cxnLst>
                  <a:cxn ang="0">
                    <a:pos x="T0" y="T1"/>
                  </a:cxn>
                  <a:cxn ang="0">
                    <a:pos x="T2" y="T3"/>
                  </a:cxn>
                  <a:cxn ang="0">
                    <a:pos x="T4" y="T5"/>
                  </a:cxn>
                  <a:cxn ang="0">
                    <a:pos x="T6" y="T7"/>
                  </a:cxn>
                </a:cxnLst>
                <a:rect l="0" t="0" r="r" b="b"/>
                <a:pathLst>
                  <a:path w="11" h="19">
                    <a:moveTo>
                      <a:pt x="8" y="0"/>
                    </a:moveTo>
                    <a:cubicBezTo>
                      <a:pt x="7" y="7"/>
                      <a:pt x="11" y="5"/>
                      <a:pt x="9" y="13"/>
                    </a:cubicBezTo>
                    <a:cubicBezTo>
                      <a:pt x="8" y="14"/>
                      <a:pt x="7" y="16"/>
                      <a:pt x="6" y="19"/>
                    </a:cubicBezTo>
                    <a:cubicBezTo>
                      <a:pt x="0" y="19"/>
                      <a:pt x="1"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3" name="Freeform 817"/>
              <p:cNvSpPr>
                <a:spLocks/>
              </p:cNvSpPr>
              <p:nvPr userDrawn="1"/>
            </p:nvSpPr>
            <p:spPr bwMode="auto">
              <a:xfrm>
                <a:off x="2761" y="1711"/>
                <a:ext cx="99" cy="161"/>
              </a:xfrm>
              <a:custGeom>
                <a:avLst/>
                <a:gdLst>
                  <a:gd name="T0" fmla="*/ 1 w 42"/>
                  <a:gd name="T1" fmla="*/ 47 h 68"/>
                  <a:gd name="T2" fmla="*/ 1 w 42"/>
                  <a:gd name="T3" fmla="*/ 30 h 68"/>
                  <a:gd name="T4" fmla="*/ 15 w 42"/>
                  <a:gd name="T5" fmla="*/ 60 h 68"/>
                  <a:gd name="T6" fmla="*/ 1 w 42"/>
                  <a:gd name="T7" fmla="*/ 47 h 68"/>
                </a:gdLst>
                <a:ahLst/>
                <a:cxnLst>
                  <a:cxn ang="0">
                    <a:pos x="T0" y="T1"/>
                  </a:cxn>
                  <a:cxn ang="0">
                    <a:pos x="T2" y="T3"/>
                  </a:cxn>
                  <a:cxn ang="0">
                    <a:pos x="T4" y="T5"/>
                  </a:cxn>
                  <a:cxn ang="0">
                    <a:pos x="T6" y="T7"/>
                  </a:cxn>
                </a:cxnLst>
                <a:rect l="0" t="0" r="r" b="b"/>
                <a:pathLst>
                  <a:path w="42" h="68">
                    <a:moveTo>
                      <a:pt x="1" y="47"/>
                    </a:moveTo>
                    <a:cubicBezTo>
                      <a:pt x="0" y="40"/>
                      <a:pt x="0" y="34"/>
                      <a:pt x="1" y="30"/>
                    </a:cubicBezTo>
                    <a:cubicBezTo>
                      <a:pt x="3" y="0"/>
                      <a:pt x="42" y="39"/>
                      <a:pt x="15" y="60"/>
                    </a:cubicBezTo>
                    <a:cubicBezTo>
                      <a:pt x="5" y="68"/>
                      <a:pt x="3" y="59"/>
                      <a:pt x="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4" name="Freeform 818"/>
              <p:cNvSpPr>
                <a:spLocks/>
              </p:cNvSpPr>
              <p:nvPr userDrawn="1"/>
            </p:nvSpPr>
            <p:spPr bwMode="auto">
              <a:xfrm>
                <a:off x="1455" y="19"/>
                <a:ext cx="73" cy="29"/>
              </a:xfrm>
              <a:custGeom>
                <a:avLst/>
                <a:gdLst>
                  <a:gd name="T0" fmla="*/ 0 w 31"/>
                  <a:gd name="T1" fmla="*/ 0 h 12"/>
                  <a:gd name="T2" fmla="*/ 22 w 31"/>
                  <a:gd name="T3" fmla="*/ 12 h 12"/>
                  <a:gd name="T4" fmla="*/ 31 w 31"/>
                  <a:gd name="T5" fmla="*/ 11 h 12"/>
                  <a:gd name="T6" fmla="*/ 25 w 31"/>
                  <a:gd name="T7" fmla="*/ 0 h 12"/>
                  <a:gd name="T8" fmla="*/ 0 w 31"/>
                  <a:gd name="T9" fmla="*/ 0 h 12"/>
                </a:gdLst>
                <a:ahLst/>
                <a:cxnLst>
                  <a:cxn ang="0">
                    <a:pos x="T0" y="T1"/>
                  </a:cxn>
                  <a:cxn ang="0">
                    <a:pos x="T2" y="T3"/>
                  </a:cxn>
                  <a:cxn ang="0">
                    <a:pos x="T4" y="T5"/>
                  </a:cxn>
                  <a:cxn ang="0">
                    <a:pos x="T6" y="T7"/>
                  </a:cxn>
                  <a:cxn ang="0">
                    <a:pos x="T8" y="T9"/>
                  </a:cxn>
                </a:cxnLst>
                <a:rect l="0" t="0" r="r" b="b"/>
                <a:pathLst>
                  <a:path w="31" h="12">
                    <a:moveTo>
                      <a:pt x="0" y="0"/>
                    </a:moveTo>
                    <a:cubicBezTo>
                      <a:pt x="7" y="7"/>
                      <a:pt x="15" y="11"/>
                      <a:pt x="22" y="12"/>
                    </a:cubicBezTo>
                    <a:cubicBezTo>
                      <a:pt x="24" y="12"/>
                      <a:pt x="28" y="11"/>
                      <a:pt x="31" y="11"/>
                    </a:cubicBezTo>
                    <a:cubicBezTo>
                      <a:pt x="30" y="7"/>
                      <a:pt x="28" y="3"/>
                      <a:pt x="25" y="0"/>
                    </a:cubicBezTo>
                    <a:cubicBezTo>
                      <a:pt x="17" y="0"/>
                      <a:pt x="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5" name="Freeform 819"/>
              <p:cNvSpPr>
                <a:spLocks/>
              </p:cNvSpPr>
              <p:nvPr userDrawn="1"/>
            </p:nvSpPr>
            <p:spPr bwMode="auto">
              <a:xfrm>
                <a:off x="2468" y="810"/>
                <a:ext cx="213" cy="97"/>
              </a:xfrm>
              <a:custGeom>
                <a:avLst/>
                <a:gdLst>
                  <a:gd name="T0" fmla="*/ 28 w 90"/>
                  <a:gd name="T1" fmla="*/ 21 h 41"/>
                  <a:gd name="T2" fmla="*/ 71 w 90"/>
                  <a:gd name="T3" fmla="*/ 20 h 41"/>
                  <a:gd name="T4" fmla="*/ 28 w 90"/>
                  <a:gd name="T5" fmla="*/ 21 h 41"/>
                </a:gdLst>
                <a:ahLst/>
                <a:cxnLst>
                  <a:cxn ang="0">
                    <a:pos x="T0" y="T1"/>
                  </a:cxn>
                  <a:cxn ang="0">
                    <a:pos x="T2" y="T3"/>
                  </a:cxn>
                  <a:cxn ang="0">
                    <a:pos x="T4" y="T5"/>
                  </a:cxn>
                </a:cxnLst>
                <a:rect l="0" t="0" r="r" b="b"/>
                <a:pathLst>
                  <a:path w="90" h="41">
                    <a:moveTo>
                      <a:pt x="28" y="21"/>
                    </a:moveTo>
                    <a:cubicBezTo>
                      <a:pt x="0" y="0"/>
                      <a:pt x="58" y="6"/>
                      <a:pt x="71" y="20"/>
                    </a:cubicBezTo>
                    <a:cubicBezTo>
                      <a:pt x="90" y="41"/>
                      <a:pt x="35" y="26"/>
                      <a:pt x="2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6" name="Freeform 820"/>
              <p:cNvSpPr>
                <a:spLocks/>
              </p:cNvSpPr>
              <p:nvPr userDrawn="1"/>
            </p:nvSpPr>
            <p:spPr bwMode="auto">
              <a:xfrm>
                <a:off x="1706" y="251"/>
                <a:ext cx="142" cy="97"/>
              </a:xfrm>
              <a:custGeom>
                <a:avLst/>
                <a:gdLst>
                  <a:gd name="T0" fmla="*/ 21 w 60"/>
                  <a:gd name="T1" fmla="*/ 17 h 41"/>
                  <a:gd name="T2" fmla="*/ 13 w 60"/>
                  <a:gd name="T3" fmla="*/ 1 h 41"/>
                  <a:gd name="T4" fmla="*/ 60 w 60"/>
                  <a:gd name="T5" fmla="*/ 25 h 41"/>
                  <a:gd name="T6" fmla="*/ 21 w 60"/>
                  <a:gd name="T7" fmla="*/ 17 h 41"/>
                </a:gdLst>
                <a:ahLst/>
                <a:cxnLst>
                  <a:cxn ang="0">
                    <a:pos x="T0" y="T1"/>
                  </a:cxn>
                  <a:cxn ang="0">
                    <a:pos x="T2" y="T3"/>
                  </a:cxn>
                  <a:cxn ang="0">
                    <a:pos x="T4" y="T5"/>
                  </a:cxn>
                  <a:cxn ang="0">
                    <a:pos x="T6" y="T7"/>
                  </a:cxn>
                </a:cxnLst>
                <a:rect l="0" t="0" r="r" b="b"/>
                <a:pathLst>
                  <a:path w="60" h="41">
                    <a:moveTo>
                      <a:pt x="21" y="17"/>
                    </a:moveTo>
                    <a:cubicBezTo>
                      <a:pt x="4" y="7"/>
                      <a:pt x="0" y="0"/>
                      <a:pt x="13" y="1"/>
                    </a:cubicBezTo>
                    <a:cubicBezTo>
                      <a:pt x="22" y="2"/>
                      <a:pt x="60" y="11"/>
                      <a:pt x="60" y="25"/>
                    </a:cubicBezTo>
                    <a:cubicBezTo>
                      <a:pt x="59" y="41"/>
                      <a:pt x="27" y="21"/>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7" name="Freeform 821"/>
              <p:cNvSpPr>
                <a:spLocks/>
              </p:cNvSpPr>
              <p:nvPr userDrawn="1"/>
            </p:nvSpPr>
            <p:spPr bwMode="auto">
              <a:xfrm>
                <a:off x="2733" y="1103"/>
                <a:ext cx="120" cy="128"/>
              </a:xfrm>
              <a:custGeom>
                <a:avLst/>
                <a:gdLst>
                  <a:gd name="T0" fmla="*/ 11 w 51"/>
                  <a:gd name="T1" fmla="*/ 33 h 54"/>
                  <a:gd name="T2" fmla="*/ 46 w 51"/>
                  <a:gd name="T3" fmla="*/ 22 h 54"/>
                  <a:gd name="T4" fmla="*/ 11 w 51"/>
                  <a:gd name="T5" fmla="*/ 33 h 54"/>
                </a:gdLst>
                <a:ahLst/>
                <a:cxnLst>
                  <a:cxn ang="0">
                    <a:pos x="T0" y="T1"/>
                  </a:cxn>
                  <a:cxn ang="0">
                    <a:pos x="T2" y="T3"/>
                  </a:cxn>
                  <a:cxn ang="0">
                    <a:pos x="T4" y="T5"/>
                  </a:cxn>
                </a:cxnLst>
                <a:rect l="0" t="0" r="r" b="b"/>
                <a:pathLst>
                  <a:path w="51" h="54">
                    <a:moveTo>
                      <a:pt x="11" y="33"/>
                    </a:moveTo>
                    <a:cubicBezTo>
                      <a:pt x="0" y="9"/>
                      <a:pt x="40" y="0"/>
                      <a:pt x="46" y="22"/>
                    </a:cubicBezTo>
                    <a:cubicBezTo>
                      <a:pt x="51" y="43"/>
                      <a:pt x="21" y="54"/>
                      <a:pt x="1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8" name="Freeform 822"/>
              <p:cNvSpPr>
                <a:spLocks/>
              </p:cNvSpPr>
              <p:nvPr userDrawn="1"/>
            </p:nvSpPr>
            <p:spPr bwMode="auto">
              <a:xfrm>
                <a:off x="2113" y="533"/>
                <a:ext cx="153" cy="94"/>
              </a:xfrm>
              <a:custGeom>
                <a:avLst/>
                <a:gdLst>
                  <a:gd name="T0" fmla="*/ 24 w 65"/>
                  <a:gd name="T1" fmla="*/ 18 h 40"/>
                  <a:gd name="T2" fmla="*/ 14 w 65"/>
                  <a:gd name="T3" fmla="*/ 0 h 40"/>
                  <a:gd name="T4" fmla="*/ 65 w 65"/>
                  <a:gd name="T5" fmla="*/ 25 h 40"/>
                  <a:gd name="T6" fmla="*/ 24 w 65"/>
                  <a:gd name="T7" fmla="*/ 18 h 40"/>
                </a:gdLst>
                <a:ahLst/>
                <a:cxnLst>
                  <a:cxn ang="0">
                    <a:pos x="T0" y="T1"/>
                  </a:cxn>
                  <a:cxn ang="0">
                    <a:pos x="T2" y="T3"/>
                  </a:cxn>
                  <a:cxn ang="0">
                    <a:pos x="T4" y="T5"/>
                  </a:cxn>
                  <a:cxn ang="0">
                    <a:pos x="T6" y="T7"/>
                  </a:cxn>
                </a:cxnLst>
                <a:rect l="0" t="0" r="r" b="b"/>
                <a:pathLst>
                  <a:path w="65" h="40">
                    <a:moveTo>
                      <a:pt x="24" y="18"/>
                    </a:moveTo>
                    <a:cubicBezTo>
                      <a:pt x="5" y="7"/>
                      <a:pt x="0" y="0"/>
                      <a:pt x="14" y="0"/>
                    </a:cubicBezTo>
                    <a:cubicBezTo>
                      <a:pt x="25" y="0"/>
                      <a:pt x="65" y="8"/>
                      <a:pt x="65" y="25"/>
                    </a:cubicBezTo>
                    <a:cubicBezTo>
                      <a:pt x="64" y="40"/>
                      <a:pt x="28" y="20"/>
                      <a:pt x="2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9" name="Freeform 823"/>
              <p:cNvSpPr>
                <a:spLocks/>
              </p:cNvSpPr>
              <p:nvPr userDrawn="1"/>
            </p:nvSpPr>
            <p:spPr bwMode="auto">
              <a:xfrm>
                <a:off x="2735" y="2416"/>
                <a:ext cx="33" cy="76"/>
              </a:xfrm>
              <a:custGeom>
                <a:avLst/>
                <a:gdLst>
                  <a:gd name="T0" fmla="*/ 7 w 14"/>
                  <a:gd name="T1" fmla="*/ 1 h 32"/>
                  <a:gd name="T2" fmla="*/ 13 w 14"/>
                  <a:gd name="T3" fmla="*/ 20 h 32"/>
                  <a:gd name="T4" fmla="*/ 9 w 14"/>
                  <a:gd name="T5" fmla="*/ 26 h 32"/>
                  <a:gd name="T6" fmla="*/ 7 w 14"/>
                  <a:gd name="T7" fmla="*/ 1 h 32"/>
                </a:gdLst>
                <a:ahLst/>
                <a:cxnLst>
                  <a:cxn ang="0">
                    <a:pos x="T0" y="T1"/>
                  </a:cxn>
                  <a:cxn ang="0">
                    <a:pos x="T2" y="T3"/>
                  </a:cxn>
                  <a:cxn ang="0">
                    <a:pos x="T4" y="T5"/>
                  </a:cxn>
                  <a:cxn ang="0">
                    <a:pos x="T6" y="T7"/>
                  </a:cxn>
                </a:cxnLst>
                <a:rect l="0" t="0" r="r" b="b"/>
                <a:pathLst>
                  <a:path w="14" h="32">
                    <a:moveTo>
                      <a:pt x="7" y="1"/>
                    </a:moveTo>
                    <a:cubicBezTo>
                      <a:pt x="13" y="0"/>
                      <a:pt x="14" y="7"/>
                      <a:pt x="13" y="20"/>
                    </a:cubicBezTo>
                    <a:cubicBezTo>
                      <a:pt x="11" y="21"/>
                      <a:pt x="10" y="23"/>
                      <a:pt x="9" y="26"/>
                    </a:cubicBezTo>
                    <a:cubicBezTo>
                      <a:pt x="0" y="32"/>
                      <a:pt x="0" y="4"/>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0" name="Freeform 824"/>
              <p:cNvSpPr>
                <a:spLocks/>
              </p:cNvSpPr>
              <p:nvPr userDrawn="1"/>
            </p:nvSpPr>
            <p:spPr bwMode="auto">
              <a:xfrm>
                <a:off x="2789" y="1557"/>
                <a:ext cx="71" cy="156"/>
              </a:xfrm>
              <a:custGeom>
                <a:avLst/>
                <a:gdLst>
                  <a:gd name="T0" fmla="*/ 7 w 30"/>
                  <a:gd name="T1" fmla="*/ 6 h 66"/>
                  <a:gd name="T2" fmla="*/ 26 w 30"/>
                  <a:gd name="T3" fmla="*/ 7 h 66"/>
                  <a:gd name="T4" fmla="*/ 23 w 30"/>
                  <a:gd name="T5" fmla="*/ 47 h 66"/>
                  <a:gd name="T6" fmla="*/ 7 w 30"/>
                  <a:gd name="T7" fmla="*/ 6 h 66"/>
                </a:gdLst>
                <a:ahLst/>
                <a:cxnLst>
                  <a:cxn ang="0">
                    <a:pos x="T0" y="T1"/>
                  </a:cxn>
                  <a:cxn ang="0">
                    <a:pos x="T2" y="T3"/>
                  </a:cxn>
                  <a:cxn ang="0">
                    <a:pos x="T4" y="T5"/>
                  </a:cxn>
                  <a:cxn ang="0">
                    <a:pos x="T6" y="T7"/>
                  </a:cxn>
                </a:cxnLst>
                <a:rect l="0" t="0" r="r" b="b"/>
                <a:pathLst>
                  <a:path w="30" h="66">
                    <a:moveTo>
                      <a:pt x="7" y="6"/>
                    </a:moveTo>
                    <a:cubicBezTo>
                      <a:pt x="12" y="1"/>
                      <a:pt x="22" y="0"/>
                      <a:pt x="26" y="7"/>
                    </a:cubicBezTo>
                    <a:cubicBezTo>
                      <a:pt x="30" y="15"/>
                      <a:pt x="28" y="40"/>
                      <a:pt x="23" y="47"/>
                    </a:cubicBezTo>
                    <a:cubicBezTo>
                      <a:pt x="0" y="66"/>
                      <a:pt x="1" y="17"/>
                      <a:pt x="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1" name="Freeform 825"/>
              <p:cNvSpPr>
                <a:spLocks/>
              </p:cNvSpPr>
              <p:nvPr userDrawn="1"/>
            </p:nvSpPr>
            <p:spPr bwMode="auto">
              <a:xfrm>
                <a:off x="2761" y="2201"/>
                <a:ext cx="52" cy="118"/>
              </a:xfrm>
              <a:custGeom>
                <a:avLst/>
                <a:gdLst>
                  <a:gd name="T0" fmla="*/ 10 w 22"/>
                  <a:gd name="T1" fmla="*/ 3 h 50"/>
                  <a:gd name="T2" fmla="*/ 20 w 22"/>
                  <a:gd name="T3" fmla="*/ 29 h 50"/>
                  <a:gd name="T4" fmla="*/ 10 w 22"/>
                  <a:gd name="T5" fmla="*/ 3 h 50"/>
                </a:gdLst>
                <a:ahLst/>
                <a:cxnLst>
                  <a:cxn ang="0">
                    <a:pos x="T0" y="T1"/>
                  </a:cxn>
                  <a:cxn ang="0">
                    <a:pos x="T2" y="T3"/>
                  </a:cxn>
                  <a:cxn ang="0">
                    <a:pos x="T4" y="T5"/>
                  </a:cxn>
                </a:cxnLst>
                <a:rect l="0" t="0" r="r" b="b"/>
                <a:pathLst>
                  <a:path w="22" h="50">
                    <a:moveTo>
                      <a:pt x="10" y="3"/>
                    </a:moveTo>
                    <a:cubicBezTo>
                      <a:pt x="19" y="0"/>
                      <a:pt x="22" y="9"/>
                      <a:pt x="20" y="29"/>
                    </a:cubicBezTo>
                    <a:cubicBezTo>
                      <a:pt x="11" y="50"/>
                      <a:pt x="0" y="20"/>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2" name="Freeform 826"/>
              <p:cNvSpPr>
                <a:spLocks/>
              </p:cNvSpPr>
              <p:nvPr userDrawn="1"/>
            </p:nvSpPr>
            <p:spPr bwMode="auto">
              <a:xfrm>
                <a:off x="2023" y="450"/>
                <a:ext cx="163" cy="71"/>
              </a:xfrm>
              <a:custGeom>
                <a:avLst/>
                <a:gdLst>
                  <a:gd name="T0" fmla="*/ 25 w 69"/>
                  <a:gd name="T1" fmla="*/ 18 h 30"/>
                  <a:gd name="T2" fmla="*/ 13 w 69"/>
                  <a:gd name="T3" fmla="*/ 1 h 30"/>
                  <a:gd name="T4" fmla="*/ 69 w 69"/>
                  <a:gd name="T5" fmla="*/ 29 h 30"/>
                  <a:gd name="T6" fmla="*/ 62 w 69"/>
                  <a:gd name="T7" fmla="*/ 30 h 30"/>
                  <a:gd name="T8" fmla="*/ 25 w 69"/>
                  <a:gd name="T9" fmla="*/ 18 h 30"/>
                </a:gdLst>
                <a:ahLst/>
                <a:cxnLst>
                  <a:cxn ang="0">
                    <a:pos x="T0" y="T1"/>
                  </a:cxn>
                  <a:cxn ang="0">
                    <a:pos x="T2" y="T3"/>
                  </a:cxn>
                  <a:cxn ang="0">
                    <a:pos x="T4" y="T5"/>
                  </a:cxn>
                  <a:cxn ang="0">
                    <a:pos x="T6" y="T7"/>
                  </a:cxn>
                  <a:cxn ang="0">
                    <a:pos x="T8" y="T9"/>
                  </a:cxn>
                </a:cxnLst>
                <a:rect l="0" t="0" r="r" b="b"/>
                <a:pathLst>
                  <a:path w="69" h="30">
                    <a:moveTo>
                      <a:pt x="25" y="18"/>
                    </a:moveTo>
                    <a:cubicBezTo>
                      <a:pt x="0" y="5"/>
                      <a:pt x="3" y="0"/>
                      <a:pt x="13" y="1"/>
                    </a:cubicBezTo>
                    <a:cubicBezTo>
                      <a:pt x="29" y="1"/>
                      <a:pt x="63" y="11"/>
                      <a:pt x="69" y="29"/>
                    </a:cubicBezTo>
                    <a:cubicBezTo>
                      <a:pt x="67" y="29"/>
                      <a:pt x="64" y="30"/>
                      <a:pt x="62" y="30"/>
                    </a:cubicBezTo>
                    <a:cubicBezTo>
                      <a:pt x="50" y="30"/>
                      <a:pt x="40" y="26"/>
                      <a:pt x="2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3" name="Freeform 827"/>
              <p:cNvSpPr>
                <a:spLocks/>
              </p:cNvSpPr>
              <p:nvPr userDrawn="1"/>
            </p:nvSpPr>
            <p:spPr bwMode="auto">
              <a:xfrm>
                <a:off x="1637" y="173"/>
                <a:ext cx="147" cy="74"/>
              </a:xfrm>
              <a:custGeom>
                <a:avLst/>
                <a:gdLst>
                  <a:gd name="T0" fmla="*/ 21 w 62"/>
                  <a:gd name="T1" fmla="*/ 17 h 31"/>
                  <a:gd name="T2" fmla="*/ 13 w 62"/>
                  <a:gd name="T3" fmla="*/ 1 h 31"/>
                  <a:gd name="T4" fmla="*/ 62 w 62"/>
                  <a:gd name="T5" fmla="*/ 30 h 31"/>
                  <a:gd name="T6" fmla="*/ 54 w 62"/>
                  <a:gd name="T7" fmla="*/ 31 h 31"/>
                  <a:gd name="T8" fmla="*/ 21 w 62"/>
                  <a:gd name="T9" fmla="*/ 17 h 31"/>
                </a:gdLst>
                <a:ahLst/>
                <a:cxnLst>
                  <a:cxn ang="0">
                    <a:pos x="T0" y="T1"/>
                  </a:cxn>
                  <a:cxn ang="0">
                    <a:pos x="T2" y="T3"/>
                  </a:cxn>
                  <a:cxn ang="0">
                    <a:pos x="T4" y="T5"/>
                  </a:cxn>
                  <a:cxn ang="0">
                    <a:pos x="T6" y="T7"/>
                  </a:cxn>
                  <a:cxn ang="0">
                    <a:pos x="T8" y="T9"/>
                  </a:cxn>
                </a:cxnLst>
                <a:rect l="0" t="0" r="r" b="b"/>
                <a:pathLst>
                  <a:path w="62" h="31">
                    <a:moveTo>
                      <a:pt x="21" y="17"/>
                    </a:moveTo>
                    <a:cubicBezTo>
                      <a:pt x="0" y="4"/>
                      <a:pt x="4" y="0"/>
                      <a:pt x="13" y="1"/>
                    </a:cubicBezTo>
                    <a:cubicBezTo>
                      <a:pt x="30" y="3"/>
                      <a:pt x="53" y="14"/>
                      <a:pt x="62" y="30"/>
                    </a:cubicBezTo>
                    <a:cubicBezTo>
                      <a:pt x="59" y="30"/>
                      <a:pt x="56" y="31"/>
                      <a:pt x="54" y="31"/>
                    </a:cubicBezTo>
                    <a:cubicBezTo>
                      <a:pt x="43" y="30"/>
                      <a:pt x="34" y="26"/>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4" name="Freeform 828"/>
              <p:cNvSpPr>
                <a:spLocks/>
              </p:cNvSpPr>
              <p:nvPr userDrawn="1"/>
            </p:nvSpPr>
            <p:spPr bwMode="auto">
              <a:xfrm>
                <a:off x="2707" y="1015"/>
                <a:ext cx="151" cy="95"/>
              </a:xfrm>
              <a:custGeom>
                <a:avLst/>
                <a:gdLst>
                  <a:gd name="T0" fmla="*/ 21 w 64"/>
                  <a:gd name="T1" fmla="*/ 28 h 40"/>
                  <a:gd name="T2" fmla="*/ 57 w 64"/>
                  <a:gd name="T3" fmla="*/ 20 h 40"/>
                  <a:gd name="T4" fmla="*/ 21 w 64"/>
                  <a:gd name="T5" fmla="*/ 28 h 40"/>
                </a:gdLst>
                <a:ahLst/>
                <a:cxnLst>
                  <a:cxn ang="0">
                    <a:pos x="T0" y="T1"/>
                  </a:cxn>
                  <a:cxn ang="0">
                    <a:pos x="T2" y="T3"/>
                  </a:cxn>
                  <a:cxn ang="0">
                    <a:pos x="T4" y="T5"/>
                  </a:cxn>
                </a:cxnLst>
                <a:rect l="0" t="0" r="r" b="b"/>
                <a:pathLst>
                  <a:path w="64" h="40">
                    <a:moveTo>
                      <a:pt x="21" y="28"/>
                    </a:moveTo>
                    <a:cubicBezTo>
                      <a:pt x="0" y="4"/>
                      <a:pt x="48" y="0"/>
                      <a:pt x="57" y="20"/>
                    </a:cubicBezTo>
                    <a:cubicBezTo>
                      <a:pt x="64" y="39"/>
                      <a:pt x="32" y="40"/>
                      <a:pt x="2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5" name="Freeform 829"/>
              <p:cNvSpPr>
                <a:spLocks/>
              </p:cNvSpPr>
              <p:nvPr userDrawn="1"/>
            </p:nvSpPr>
            <p:spPr bwMode="auto">
              <a:xfrm>
                <a:off x="2442" y="715"/>
                <a:ext cx="146" cy="87"/>
              </a:xfrm>
              <a:custGeom>
                <a:avLst/>
                <a:gdLst>
                  <a:gd name="T0" fmla="*/ 0 w 62"/>
                  <a:gd name="T1" fmla="*/ 10 h 37"/>
                  <a:gd name="T2" fmla="*/ 62 w 62"/>
                  <a:gd name="T3" fmla="*/ 33 h 37"/>
                  <a:gd name="T4" fmla="*/ 31 w 62"/>
                  <a:gd name="T5" fmla="*/ 33 h 37"/>
                  <a:gd name="T6" fmla="*/ 0 w 62"/>
                  <a:gd name="T7" fmla="*/ 10 h 37"/>
                </a:gdLst>
                <a:ahLst/>
                <a:cxnLst>
                  <a:cxn ang="0">
                    <a:pos x="T0" y="T1"/>
                  </a:cxn>
                  <a:cxn ang="0">
                    <a:pos x="T2" y="T3"/>
                  </a:cxn>
                  <a:cxn ang="0">
                    <a:pos x="T4" y="T5"/>
                  </a:cxn>
                  <a:cxn ang="0">
                    <a:pos x="T6" y="T7"/>
                  </a:cxn>
                </a:cxnLst>
                <a:rect l="0" t="0" r="r" b="b"/>
                <a:pathLst>
                  <a:path w="62" h="37">
                    <a:moveTo>
                      <a:pt x="0" y="10"/>
                    </a:moveTo>
                    <a:cubicBezTo>
                      <a:pt x="18" y="0"/>
                      <a:pt x="52" y="15"/>
                      <a:pt x="62" y="33"/>
                    </a:cubicBezTo>
                    <a:cubicBezTo>
                      <a:pt x="60" y="37"/>
                      <a:pt x="45" y="37"/>
                      <a:pt x="31" y="33"/>
                    </a:cubicBezTo>
                    <a:cubicBezTo>
                      <a:pt x="18" y="28"/>
                      <a:pt x="3" y="16"/>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6" name="Freeform 830"/>
              <p:cNvSpPr>
                <a:spLocks/>
              </p:cNvSpPr>
              <p:nvPr userDrawn="1"/>
            </p:nvSpPr>
            <p:spPr bwMode="auto">
              <a:xfrm>
                <a:off x="2815" y="1377"/>
                <a:ext cx="86" cy="138"/>
              </a:xfrm>
              <a:custGeom>
                <a:avLst/>
                <a:gdLst>
                  <a:gd name="T0" fmla="*/ 4 w 36"/>
                  <a:gd name="T1" fmla="*/ 43 h 58"/>
                  <a:gd name="T2" fmla="*/ 10 w 36"/>
                  <a:gd name="T3" fmla="*/ 9 h 58"/>
                  <a:gd name="T4" fmla="*/ 14 w 36"/>
                  <a:gd name="T5" fmla="*/ 57 h 58"/>
                  <a:gd name="T6" fmla="*/ 4 w 36"/>
                  <a:gd name="T7" fmla="*/ 43 h 58"/>
                </a:gdLst>
                <a:ahLst/>
                <a:cxnLst>
                  <a:cxn ang="0">
                    <a:pos x="T0" y="T1"/>
                  </a:cxn>
                  <a:cxn ang="0">
                    <a:pos x="T2" y="T3"/>
                  </a:cxn>
                  <a:cxn ang="0">
                    <a:pos x="T4" y="T5"/>
                  </a:cxn>
                  <a:cxn ang="0">
                    <a:pos x="T6" y="T7"/>
                  </a:cxn>
                </a:cxnLst>
                <a:rect l="0" t="0" r="r" b="b"/>
                <a:pathLst>
                  <a:path w="36" h="58">
                    <a:moveTo>
                      <a:pt x="4" y="43"/>
                    </a:moveTo>
                    <a:cubicBezTo>
                      <a:pt x="0" y="28"/>
                      <a:pt x="3" y="12"/>
                      <a:pt x="10" y="9"/>
                    </a:cubicBezTo>
                    <a:cubicBezTo>
                      <a:pt x="32" y="0"/>
                      <a:pt x="36" y="58"/>
                      <a:pt x="14" y="57"/>
                    </a:cubicBezTo>
                    <a:cubicBezTo>
                      <a:pt x="11" y="57"/>
                      <a:pt x="6" y="55"/>
                      <a:pt x="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7" name="Freeform 831"/>
              <p:cNvSpPr>
                <a:spLocks/>
              </p:cNvSpPr>
              <p:nvPr userDrawn="1"/>
            </p:nvSpPr>
            <p:spPr bwMode="auto">
              <a:xfrm>
                <a:off x="2747" y="2899"/>
                <a:ext cx="12" cy="28"/>
              </a:xfrm>
              <a:custGeom>
                <a:avLst/>
                <a:gdLst>
                  <a:gd name="T0" fmla="*/ 0 w 5"/>
                  <a:gd name="T1" fmla="*/ 9 h 12"/>
                  <a:gd name="T2" fmla="*/ 0 w 5"/>
                  <a:gd name="T3" fmla="*/ 3 h 12"/>
                  <a:gd name="T4" fmla="*/ 1 w 5"/>
                  <a:gd name="T5" fmla="*/ 0 h 12"/>
                  <a:gd name="T6" fmla="*/ 4 w 5"/>
                  <a:gd name="T7" fmla="*/ 0 h 12"/>
                  <a:gd name="T8" fmla="*/ 5 w 5"/>
                  <a:gd name="T9" fmla="*/ 4 h 12"/>
                  <a:gd name="T10" fmla="*/ 5 w 5"/>
                  <a:gd name="T11" fmla="*/ 10 h 12"/>
                  <a:gd name="T12" fmla="*/ 4 w 5"/>
                  <a:gd name="T13" fmla="*/ 12 h 12"/>
                  <a:gd name="T14" fmla="*/ 1 w 5"/>
                  <a:gd name="T15" fmla="*/ 12 h 12"/>
                  <a:gd name="T16" fmla="*/ 0 w 5"/>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9"/>
                    </a:moveTo>
                    <a:cubicBezTo>
                      <a:pt x="0" y="7"/>
                      <a:pt x="0" y="5"/>
                      <a:pt x="0" y="3"/>
                    </a:cubicBezTo>
                    <a:cubicBezTo>
                      <a:pt x="1" y="4"/>
                      <a:pt x="1" y="2"/>
                      <a:pt x="1" y="0"/>
                    </a:cubicBezTo>
                    <a:cubicBezTo>
                      <a:pt x="2" y="0"/>
                      <a:pt x="3" y="0"/>
                      <a:pt x="4" y="0"/>
                    </a:cubicBezTo>
                    <a:cubicBezTo>
                      <a:pt x="4" y="3"/>
                      <a:pt x="5" y="3"/>
                      <a:pt x="5" y="4"/>
                    </a:cubicBezTo>
                    <a:cubicBezTo>
                      <a:pt x="5" y="6"/>
                      <a:pt x="5" y="8"/>
                      <a:pt x="5" y="10"/>
                    </a:cubicBezTo>
                    <a:cubicBezTo>
                      <a:pt x="4" y="9"/>
                      <a:pt x="4" y="11"/>
                      <a:pt x="4" y="12"/>
                    </a:cubicBezTo>
                    <a:cubicBezTo>
                      <a:pt x="3" y="12"/>
                      <a:pt x="2" y="12"/>
                      <a:pt x="1" y="12"/>
                    </a:cubicBezTo>
                    <a:cubicBezTo>
                      <a:pt x="1" y="10"/>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8" name="Freeform 832"/>
              <p:cNvSpPr>
                <a:spLocks/>
              </p:cNvSpPr>
              <p:nvPr userDrawn="1"/>
            </p:nvSpPr>
            <p:spPr bwMode="auto">
              <a:xfrm>
                <a:off x="2804" y="2000"/>
                <a:ext cx="52" cy="113"/>
              </a:xfrm>
              <a:custGeom>
                <a:avLst/>
                <a:gdLst>
                  <a:gd name="T0" fmla="*/ 7 w 22"/>
                  <a:gd name="T1" fmla="*/ 4 h 48"/>
                  <a:gd name="T2" fmla="*/ 21 w 22"/>
                  <a:gd name="T3" fmla="*/ 5 h 48"/>
                  <a:gd name="T4" fmla="*/ 19 w 22"/>
                  <a:gd name="T5" fmla="*/ 36 h 48"/>
                  <a:gd name="T6" fmla="*/ 7 w 22"/>
                  <a:gd name="T7" fmla="*/ 4 h 48"/>
                </a:gdLst>
                <a:ahLst/>
                <a:cxnLst>
                  <a:cxn ang="0">
                    <a:pos x="T0" y="T1"/>
                  </a:cxn>
                  <a:cxn ang="0">
                    <a:pos x="T2" y="T3"/>
                  </a:cxn>
                  <a:cxn ang="0">
                    <a:pos x="T4" y="T5"/>
                  </a:cxn>
                  <a:cxn ang="0">
                    <a:pos x="T6" y="T7"/>
                  </a:cxn>
                </a:cxnLst>
                <a:rect l="0" t="0" r="r" b="b"/>
                <a:pathLst>
                  <a:path w="22" h="48">
                    <a:moveTo>
                      <a:pt x="7" y="4"/>
                    </a:moveTo>
                    <a:cubicBezTo>
                      <a:pt x="12" y="0"/>
                      <a:pt x="17" y="1"/>
                      <a:pt x="21" y="5"/>
                    </a:cubicBezTo>
                    <a:cubicBezTo>
                      <a:pt x="22" y="14"/>
                      <a:pt x="21" y="27"/>
                      <a:pt x="19" y="36"/>
                    </a:cubicBezTo>
                    <a:cubicBezTo>
                      <a:pt x="8" y="48"/>
                      <a:pt x="0" y="27"/>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9" name="Freeform 833"/>
              <p:cNvSpPr>
                <a:spLocks/>
              </p:cNvSpPr>
              <p:nvPr userDrawn="1"/>
            </p:nvSpPr>
            <p:spPr bwMode="auto">
              <a:xfrm>
                <a:off x="2669" y="930"/>
                <a:ext cx="175" cy="90"/>
              </a:xfrm>
              <a:custGeom>
                <a:avLst/>
                <a:gdLst>
                  <a:gd name="T0" fmla="*/ 26 w 74"/>
                  <a:gd name="T1" fmla="*/ 22 h 38"/>
                  <a:gd name="T2" fmla="*/ 61 w 74"/>
                  <a:gd name="T3" fmla="*/ 18 h 38"/>
                  <a:gd name="T4" fmla="*/ 26 w 74"/>
                  <a:gd name="T5" fmla="*/ 22 h 38"/>
                </a:gdLst>
                <a:ahLst/>
                <a:cxnLst>
                  <a:cxn ang="0">
                    <a:pos x="T0" y="T1"/>
                  </a:cxn>
                  <a:cxn ang="0">
                    <a:pos x="T2" y="T3"/>
                  </a:cxn>
                  <a:cxn ang="0">
                    <a:pos x="T4" y="T5"/>
                  </a:cxn>
                </a:cxnLst>
                <a:rect l="0" t="0" r="r" b="b"/>
                <a:pathLst>
                  <a:path w="74" h="38">
                    <a:moveTo>
                      <a:pt x="26" y="22"/>
                    </a:moveTo>
                    <a:cubicBezTo>
                      <a:pt x="0" y="1"/>
                      <a:pt x="50" y="0"/>
                      <a:pt x="61" y="18"/>
                    </a:cubicBezTo>
                    <a:cubicBezTo>
                      <a:pt x="74" y="38"/>
                      <a:pt x="34" y="30"/>
                      <a:pt x="2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0" name="Freeform 834"/>
              <p:cNvSpPr>
                <a:spLocks/>
              </p:cNvSpPr>
              <p:nvPr userDrawn="1"/>
            </p:nvSpPr>
            <p:spPr bwMode="auto">
              <a:xfrm>
                <a:off x="1940" y="372"/>
                <a:ext cx="170" cy="80"/>
              </a:xfrm>
              <a:custGeom>
                <a:avLst/>
                <a:gdLst>
                  <a:gd name="T0" fmla="*/ 26 w 72"/>
                  <a:gd name="T1" fmla="*/ 18 h 34"/>
                  <a:gd name="T2" fmla="*/ 11 w 72"/>
                  <a:gd name="T3" fmla="*/ 1 h 34"/>
                  <a:gd name="T4" fmla="*/ 65 w 72"/>
                  <a:gd name="T5" fmla="*/ 31 h 34"/>
                  <a:gd name="T6" fmla="*/ 26 w 72"/>
                  <a:gd name="T7" fmla="*/ 18 h 34"/>
                </a:gdLst>
                <a:ahLst/>
                <a:cxnLst>
                  <a:cxn ang="0">
                    <a:pos x="T0" y="T1"/>
                  </a:cxn>
                  <a:cxn ang="0">
                    <a:pos x="T2" y="T3"/>
                  </a:cxn>
                  <a:cxn ang="0">
                    <a:pos x="T4" y="T5"/>
                  </a:cxn>
                  <a:cxn ang="0">
                    <a:pos x="T6" y="T7"/>
                  </a:cxn>
                </a:cxnLst>
                <a:rect l="0" t="0" r="r" b="b"/>
                <a:pathLst>
                  <a:path w="72" h="34">
                    <a:moveTo>
                      <a:pt x="26" y="18"/>
                    </a:moveTo>
                    <a:cubicBezTo>
                      <a:pt x="0" y="5"/>
                      <a:pt x="3" y="0"/>
                      <a:pt x="11" y="1"/>
                    </a:cubicBezTo>
                    <a:cubicBezTo>
                      <a:pt x="24" y="1"/>
                      <a:pt x="72" y="27"/>
                      <a:pt x="65" y="31"/>
                    </a:cubicBezTo>
                    <a:cubicBezTo>
                      <a:pt x="59" y="34"/>
                      <a:pt x="41" y="26"/>
                      <a:pt x="2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1" name="Freeform 835"/>
              <p:cNvSpPr>
                <a:spLocks/>
              </p:cNvSpPr>
              <p:nvPr userDrawn="1"/>
            </p:nvSpPr>
            <p:spPr bwMode="auto">
              <a:xfrm>
                <a:off x="1580" y="97"/>
                <a:ext cx="154" cy="79"/>
              </a:xfrm>
              <a:custGeom>
                <a:avLst/>
                <a:gdLst>
                  <a:gd name="T0" fmla="*/ 20 w 65"/>
                  <a:gd name="T1" fmla="*/ 18 h 33"/>
                  <a:gd name="T2" fmla="*/ 11 w 65"/>
                  <a:gd name="T3" fmla="*/ 1 h 33"/>
                  <a:gd name="T4" fmla="*/ 54 w 65"/>
                  <a:gd name="T5" fmla="*/ 32 h 33"/>
                  <a:gd name="T6" fmla="*/ 20 w 65"/>
                  <a:gd name="T7" fmla="*/ 18 h 33"/>
                </a:gdLst>
                <a:ahLst/>
                <a:cxnLst>
                  <a:cxn ang="0">
                    <a:pos x="T0" y="T1"/>
                  </a:cxn>
                  <a:cxn ang="0">
                    <a:pos x="T2" y="T3"/>
                  </a:cxn>
                  <a:cxn ang="0">
                    <a:pos x="T4" y="T5"/>
                  </a:cxn>
                  <a:cxn ang="0">
                    <a:pos x="T6" y="T7"/>
                  </a:cxn>
                </a:cxnLst>
                <a:rect l="0" t="0" r="r" b="b"/>
                <a:pathLst>
                  <a:path w="65" h="33">
                    <a:moveTo>
                      <a:pt x="20" y="18"/>
                    </a:moveTo>
                    <a:cubicBezTo>
                      <a:pt x="0" y="4"/>
                      <a:pt x="4" y="0"/>
                      <a:pt x="11" y="1"/>
                    </a:cubicBezTo>
                    <a:cubicBezTo>
                      <a:pt x="20" y="2"/>
                      <a:pt x="65" y="30"/>
                      <a:pt x="54" y="32"/>
                    </a:cubicBezTo>
                    <a:cubicBezTo>
                      <a:pt x="45" y="33"/>
                      <a:pt x="32" y="26"/>
                      <a:pt x="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2" name="Freeform 836"/>
              <p:cNvSpPr>
                <a:spLocks/>
              </p:cNvSpPr>
              <p:nvPr userDrawn="1"/>
            </p:nvSpPr>
            <p:spPr bwMode="auto">
              <a:xfrm>
                <a:off x="2356" y="646"/>
                <a:ext cx="159" cy="78"/>
              </a:xfrm>
              <a:custGeom>
                <a:avLst/>
                <a:gdLst>
                  <a:gd name="T0" fmla="*/ 25 w 67"/>
                  <a:gd name="T1" fmla="*/ 19 h 33"/>
                  <a:gd name="T2" fmla="*/ 11 w 67"/>
                  <a:gd name="T3" fmla="*/ 0 h 33"/>
                  <a:gd name="T4" fmla="*/ 67 w 67"/>
                  <a:gd name="T5" fmla="*/ 28 h 33"/>
                  <a:gd name="T6" fmla="*/ 62 w 67"/>
                  <a:gd name="T7" fmla="*/ 30 h 33"/>
                  <a:gd name="T8" fmla="*/ 25 w 67"/>
                  <a:gd name="T9" fmla="*/ 19 h 33"/>
                </a:gdLst>
                <a:ahLst/>
                <a:cxnLst>
                  <a:cxn ang="0">
                    <a:pos x="T0" y="T1"/>
                  </a:cxn>
                  <a:cxn ang="0">
                    <a:pos x="T2" y="T3"/>
                  </a:cxn>
                  <a:cxn ang="0">
                    <a:pos x="T4" y="T5"/>
                  </a:cxn>
                  <a:cxn ang="0">
                    <a:pos x="T6" y="T7"/>
                  </a:cxn>
                  <a:cxn ang="0">
                    <a:pos x="T8" y="T9"/>
                  </a:cxn>
                </a:cxnLst>
                <a:rect l="0" t="0" r="r" b="b"/>
                <a:pathLst>
                  <a:path w="67" h="33">
                    <a:moveTo>
                      <a:pt x="25" y="19"/>
                    </a:moveTo>
                    <a:cubicBezTo>
                      <a:pt x="0" y="6"/>
                      <a:pt x="3" y="0"/>
                      <a:pt x="11" y="0"/>
                    </a:cubicBezTo>
                    <a:cubicBezTo>
                      <a:pt x="29" y="0"/>
                      <a:pt x="59" y="10"/>
                      <a:pt x="67" y="28"/>
                    </a:cubicBezTo>
                    <a:cubicBezTo>
                      <a:pt x="66" y="29"/>
                      <a:pt x="64" y="30"/>
                      <a:pt x="62" y="30"/>
                    </a:cubicBezTo>
                    <a:cubicBezTo>
                      <a:pt x="52" y="33"/>
                      <a:pt x="39" y="27"/>
                      <a:pt x="2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3" name="Freeform 837"/>
              <p:cNvSpPr>
                <a:spLocks/>
              </p:cNvSpPr>
              <p:nvPr userDrawn="1"/>
            </p:nvSpPr>
            <p:spPr bwMode="auto">
              <a:xfrm>
                <a:off x="2834" y="1243"/>
                <a:ext cx="95" cy="132"/>
              </a:xfrm>
              <a:custGeom>
                <a:avLst/>
                <a:gdLst>
                  <a:gd name="T0" fmla="*/ 6 w 40"/>
                  <a:gd name="T1" fmla="*/ 37 h 56"/>
                  <a:gd name="T2" fmla="*/ 14 w 40"/>
                  <a:gd name="T3" fmla="*/ 6 h 56"/>
                  <a:gd name="T4" fmla="*/ 25 w 40"/>
                  <a:gd name="T5" fmla="*/ 51 h 56"/>
                  <a:gd name="T6" fmla="*/ 6 w 40"/>
                  <a:gd name="T7" fmla="*/ 37 h 56"/>
                </a:gdLst>
                <a:ahLst/>
                <a:cxnLst>
                  <a:cxn ang="0">
                    <a:pos x="T0" y="T1"/>
                  </a:cxn>
                  <a:cxn ang="0">
                    <a:pos x="T2" y="T3"/>
                  </a:cxn>
                  <a:cxn ang="0">
                    <a:pos x="T4" y="T5"/>
                  </a:cxn>
                  <a:cxn ang="0">
                    <a:pos x="T6" y="T7"/>
                  </a:cxn>
                </a:cxnLst>
                <a:rect l="0" t="0" r="r" b="b"/>
                <a:pathLst>
                  <a:path w="40" h="56">
                    <a:moveTo>
                      <a:pt x="6" y="37"/>
                    </a:moveTo>
                    <a:cubicBezTo>
                      <a:pt x="0" y="17"/>
                      <a:pt x="7" y="8"/>
                      <a:pt x="14" y="6"/>
                    </a:cubicBezTo>
                    <a:cubicBezTo>
                      <a:pt x="36" y="0"/>
                      <a:pt x="40" y="43"/>
                      <a:pt x="25" y="51"/>
                    </a:cubicBezTo>
                    <a:cubicBezTo>
                      <a:pt x="15" y="56"/>
                      <a:pt x="9" y="49"/>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4" name="Freeform 838"/>
              <p:cNvSpPr>
                <a:spLocks/>
              </p:cNvSpPr>
              <p:nvPr userDrawn="1"/>
            </p:nvSpPr>
            <p:spPr bwMode="auto">
              <a:xfrm>
                <a:off x="2780" y="2695"/>
                <a:ext cx="26" cy="47"/>
              </a:xfrm>
              <a:custGeom>
                <a:avLst/>
                <a:gdLst>
                  <a:gd name="T0" fmla="*/ 8 w 11"/>
                  <a:gd name="T1" fmla="*/ 2 h 20"/>
                  <a:gd name="T2" fmla="*/ 9 w 11"/>
                  <a:gd name="T3" fmla="*/ 14 h 20"/>
                  <a:gd name="T4" fmla="*/ 6 w 11"/>
                  <a:gd name="T5" fmla="*/ 20 h 20"/>
                  <a:gd name="T6" fmla="*/ 8 w 11"/>
                  <a:gd name="T7" fmla="*/ 2 h 20"/>
                </a:gdLst>
                <a:ahLst/>
                <a:cxnLst>
                  <a:cxn ang="0">
                    <a:pos x="T0" y="T1"/>
                  </a:cxn>
                  <a:cxn ang="0">
                    <a:pos x="T2" y="T3"/>
                  </a:cxn>
                  <a:cxn ang="0">
                    <a:pos x="T4" y="T5"/>
                  </a:cxn>
                  <a:cxn ang="0">
                    <a:pos x="T6" y="T7"/>
                  </a:cxn>
                </a:cxnLst>
                <a:rect l="0" t="0" r="r" b="b"/>
                <a:pathLst>
                  <a:path w="11" h="20">
                    <a:moveTo>
                      <a:pt x="8" y="2"/>
                    </a:moveTo>
                    <a:cubicBezTo>
                      <a:pt x="7" y="8"/>
                      <a:pt x="11" y="6"/>
                      <a:pt x="9" y="14"/>
                    </a:cubicBezTo>
                    <a:cubicBezTo>
                      <a:pt x="8" y="16"/>
                      <a:pt x="7" y="17"/>
                      <a:pt x="6" y="20"/>
                    </a:cubicBezTo>
                    <a:cubicBezTo>
                      <a:pt x="0" y="20"/>
                      <a:pt x="1" y="0"/>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5" name="Freeform 839"/>
              <p:cNvSpPr>
                <a:spLocks/>
              </p:cNvSpPr>
              <p:nvPr userDrawn="1"/>
            </p:nvSpPr>
            <p:spPr bwMode="auto">
              <a:xfrm>
                <a:off x="2848" y="1801"/>
                <a:ext cx="105" cy="180"/>
              </a:xfrm>
              <a:custGeom>
                <a:avLst/>
                <a:gdLst>
                  <a:gd name="T0" fmla="*/ 1 w 44"/>
                  <a:gd name="T1" fmla="*/ 31 h 76"/>
                  <a:gd name="T2" fmla="*/ 11 w 44"/>
                  <a:gd name="T3" fmla="*/ 1 h 76"/>
                  <a:gd name="T4" fmla="*/ 1 w 44"/>
                  <a:gd name="T5" fmla="*/ 31 h 76"/>
                </a:gdLst>
                <a:ahLst/>
                <a:cxnLst>
                  <a:cxn ang="0">
                    <a:pos x="T0" y="T1"/>
                  </a:cxn>
                  <a:cxn ang="0">
                    <a:pos x="T2" y="T3"/>
                  </a:cxn>
                  <a:cxn ang="0">
                    <a:pos x="T4" y="T5"/>
                  </a:cxn>
                </a:cxnLst>
                <a:rect l="0" t="0" r="r" b="b"/>
                <a:pathLst>
                  <a:path w="44" h="76">
                    <a:moveTo>
                      <a:pt x="1" y="31"/>
                    </a:moveTo>
                    <a:cubicBezTo>
                      <a:pt x="2" y="13"/>
                      <a:pt x="6" y="2"/>
                      <a:pt x="11" y="1"/>
                    </a:cubicBezTo>
                    <a:cubicBezTo>
                      <a:pt x="44" y="0"/>
                      <a:pt x="0" y="76"/>
                      <a:pt x="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6" name="Freeform 840"/>
              <p:cNvSpPr>
                <a:spLocks/>
              </p:cNvSpPr>
              <p:nvPr userDrawn="1"/>
            </p:nvSpPr>
            <p:spPr bwMode="auto">
              <a:xfrm>
                <a:off x="1533" y="24"/>
                <a:ext cx="130" cy="81"/>
              </a:xfrm>
              <a:custGeom>
                <a:avLst/>
                <a:gdLst>
                  <a:gd name="T0" fmla="*/ 17 w 55"/>
                  <a:gd name="T1" fmla="*/ 17 h 34"/>
                  <a:gd name="T2" fmla="*/ 11 w 55"/>
                  <a:gd name="T3" fmla="*/ 1 h 34"/>
                  <a:gd name="T4" fmla="*/ 48 w 55"/>
                  <a:gd name="T5" fmla="*/ 32 h 34"/>
                  <a:gd name="T6" fmla="*/ 17 w 55"/>
                  <a:gd name="T7" fmla="*/ 17 h 34"/>
                </a:gdLst>
                <a:ahLst/>
                <a:cxnLst>
                  <a:cxn ang="0">
                    <a:pos x="T0" y="T1"/>
                  </a:cxn>
                  <a:cxn ang="0">
                    <a:pos x="T2" y="T3"/>
                  </a:cxn>
                  <a:cxn ang="0">
                    <a:pos x="T4" y="T5"/>
                  </a:cxn>
                  <a:cxn ang="0">
                    <a:pos x="T6" y="T7"/>
                  </a:cxn>
                </a:cxnLst>
                <a:rect l="0" t="0" r="r" b="b"/>
                <a:pathLst>
                  <a:path w="55" h="34">
                    <a:moveTo>
                      <a:pt x="17" y="17"/>
                    </a:moveTo>
                    <a:cubicBezTo>
                      <a:pt x="0" y="3"/>
                      <a:pt x="5" y="0"/>
                      <a:pt x="11" y="1"/>
                    </a:cubicBezTo>
                    <a:cubicBezTo>
                      <a:pt x="24" y="3"/>
                      <a:pt x="55" y="29"/>
                      <a:pt x="48" y="32"/>
                    </a:cubicBezTo>
                    <a:cubicBezTo>
                      <a:pt x="42" y="34"/>
                      <a:pt x="28" y="25"/>
                      <a:pt x="1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7" name="Freeform 841"/>
              <p:cNvSpPr>
                <a:spLocks/>
              </p:cNvSpPr>
              <p:nvPr userDrawn="1"/>
            </p:nvSpPr>
            <p:spPr bwMode="auto">
              <a:xfrm>
                <a:off x="2621" y="838"/>
                <a:ext cx="206" cy="97"/>
              </a:xfrm>
              <a:custGeom>
                <a:avLst/>
                <a:gdLst>
                  <a:gd name="T0" fmla="*/ 27 w 87"/>
                  <a:gd name="T1" fmla="*/ 22 h 41"/>
                  <a:gd name="T2" fmla="*/ 63 w 87"/>
                  <a:gd name="T3" fmla="*/ 20 h 41"/>
                  <a:gd name="T4" fmla="*/ 27 w 87"/>
                  <a:gd name="T5" fmla="*/ 22 h 41"/>
                </a:gdLst>
                <a:ahLst/>
                <a:cxnLst>
                  <a:cxn ang="0">
                    <a:pos x="T0" y="T1"/>
                  </a:cxn>
                  <a:cxn ang="0">
                    <a:pos x="T2" y="T3"/>
                  </a:cxn>
                  <a:cxn ang="0">
                    <a:pos x="T4" y="T5"/>
                  </a:cxn>
                </a:cxnLst>
                <a:rect l="0" t="0" r="r" b="b"/>
                <a:pathLst>
                  <a:path w="87" h="41">
                    <a:moveTo>
                      <a:pt x="27" y="22"/>
                    </a:moveTo>
                    <a:cubicBezTo>
                      <a:pt x="0" y="0"/>
                      <a:pt x="51" y="8"/>
                      <a:pt x="63" y="20"/>
                    </a:cubicBezTo>
                    <a:cubicBezTo>
                      <a:pt x="87" y="41"/>
                      <a:pt x="37" y="29"/>
                      <a:pt x="2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8" name="Freeform 842"/>
              <p:cNvSpPr>
                <a:spLocks/>
              </p:cNvSpPr>
              <p:nvPr userDrawn="1"/>
            </p:nvSpPr>
            <p:spPr bwMode="auto">
              <a:xfrm>
                <a:off x="1860" y="296"/>
                <a:ext cx="165" cy="81"/>
              </a:xfrm>
              <a:custGeom>
                <a:avLst/>
                <a:gdLst>
                  <a:gd name="T0" fmla="*/ 26 w 70"/>
                  <a:gd name="T1" fmla="*/ 18 h 34"/>
                  <a:gd name="T2" fmla="*/ 11 w 70"/>
                  <a:gd name="T3" fmla="*/ 1 h 34"/>
                  <a:gd name="T4" fmla="*/ 64 w 70"/>
                  <a:gd name="T5" fmla="*/ 31 h 34"/>
                  <a:gd name="T6" fmla="*/ 26 w 70"/>
                  <a:gd name="T7" fmla="*/ 18 h 34"/>
                </a:gdLst>
                <a:ahLst/>
                <a:cxnLst>
                  <a:cxn ang="0">
                    <a:pos x="T0" y="T1"/>
                  </a:cxn>
                  <a:cxn ang="0">
                    <a:pos x="T2" y="T3"/>
                  </a:cxn>
                  <a:cxn ang="0">
                    <a:pos x="T4" y="T5"/>
                  </a:cxn>
                  <a:cxn ang="0">
                    <a:pos x="T6" y="T7"/>
                  </a:cxn>
                </a:cxnLst>
                <a:rect l="0" t="0" r="r" b="b"/>
                <a:pathLst>
                  <a:path w="70" h="34">
                    <a:moveTo>
                      <a:pt x="26" y="18"/>
                    </a:moveTo>
                    <a:cubicBezTo>
                      <a:pt x="0" y="4"/>
                      <a:pt x="3" y="0"/>
                      <a:pt x="11" y="1"/>
                    </a:cubicBezTo>
                    <a:cubicBezTo>
                      <a:pt x="24" y="2"/>
                      <a:pt x="70" y="28"/>
                      <a:pt x="64" y="31"/>
                    </a:cubicBezTo>
                    <a:cubicBezTo>
                      <a:pt x="57" y="34"/>
                      <a:pt x="40" y="26"/>
                      <a:pt x="2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9" name="Freeform 843"/>
              <p:cNvSpPr>
                <a:spLocks/>
              </p:cNvSpPr>
              <p:nvPr userDrawn="1"/>
            </p:nvSpPr>
            <p:spPr bwMode="auto">
              <a:xfrm>
                <a:off x="2276" y="568"/>
                <a:ext cx="170" cy="78"/>
              </a:xfrm>
              <a:custGeom>
                <a:avLst/>
                <a:gdLst>
                  <a:gd name="T0" fmla="*/ 26 w 72"/>
                  <a:gd name="T1" fmla="*/ 18 h 33"/>
                  <a:gd name="T2" fmla="*/ 10 w 72"/>
                  <a:gd name="T3" fmla="*/ 0 h 33"/>
                  <a:gd name="T4" fmla="*/ 64 w 72"/>
                  <a:gd name="T5" fmla="*/ 30 h 33"/>
                  <a:gd name="T6" fmla="*/ 26 w 72"/>
                  <a:gd name="T7" fmla="*/ 18 h 33"/>
                </a:gdLst>
                <a:ahLst/>
                <a:cxnLst>
                  <a:cxn ang="0">
                    <a:pos x="T0" y="T1"/>
                  </a:cxn>
                  <a:cxn ang="0">
                    <a:pos x="T2" y="T3"/>
                  </a:cxn>
                  <a:cxn ang="0">
                    <a:pos x="T4" y="T5"/>
                  </a:cxn>
                  <a:cxn ang="0">
                    <a:pos x="T6" y="T7"/>
                  </a:cxn>
                </a:cxnLst>
                <a:rect l="0" t="0" r="r" b="b"/>
                <a:pathLst>
                  <a:path w="72" h="33">
                    <a:moveTo>
                      <a:pt x="26" y="18"/>
                    </a:moveTo>
                    <a:cubicBezTo>
                      <a:pt x="0" y="4"/>
                      <a:pt x="2" y="0"/>
                      <a:pt x="10" y="0"/>
                    </a:cubicBezTo>
                    <a:cubicBezTo>
                      <a:pt x="23" y="0"/>
                      <a:pt x="72" y="26"/>
                      <a:pt x="64" y="30"/>
                    </a:cubicBezTo>
                    <a:cubicBezTo>
                      <a:pt x="57" y="33"/>
                      <a:pt x="40" y="26"/>
                      <a:pt x="2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0" name="Freeform 844"/>
              <p:cNvSpPr>
                <a:spLocks/>
              </p:cNvSpPr>
              <p:nvPr userDrawn="1"/>
            </p:nvSpPr>
            <p:spPr bwMode="auto">
              <a:xfrm>
                <a:off x="2811" y="2482"/>
                <a:ext cx="47" cy="66"/>
              </a:xfrm>
              <a:custGeom>
                <a:avLst/>
                <a:gdLst>
                  <a:gd name="T0" fmla="*/ 6 w 20"/>
                  <a:gd name="T1" fmla="*/ 23 h 28"/>
                  <a:gd name="T2" fmla="*/ 11 w 20"/>
                  <a:gd name="T3" fmla="*/ 27 h 28"/>
                  <a:gd name="T4" fmla="*/ 6 w 20"/>
                  <a:gd name="T5" fmla="*/ 23 h 28"/>
                </a:gdLst>
                <a:ahLst/>
                <a:cxnLst>
                  <a:cxn ang="0">
                    <a:pos x="T0" y="T1"/>
                  </a:cxn>
                  <a:cxn ang="0">
                    <a:pos x="T2" y="T3"/>
                  </a:cxn>
                  <a:cxn ang="0">
                    <a:pos x="T4" y="T5"/>
                  </a:cxn>
                </a:cxnLst>
                <a:rect l="0" t="0" r="r" b="b"/>
                <a:pathLst>
                  <a:path w="20" h="28">
                    <a:moveTo>
                      <a:pt x="6" y="23"/>
                    </a:moveTo>
                    <a:cubicBezTo>
                      <a:pt x="0" y="0"/>
                      <a:pt x="20" y="6"/>
                      <a:pt x="11" y="27"/>
                    </a:cubicBezTo>
                    <a:cubicBezTo>
                      <a:pt x="9" y="26"/>
                      <a:pt x="6" y="28"/>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1" name="Freeform 845"/>
              <p:cNvSpPr>
                <a:spLocks/>
              </p:cNvSpPr>
              <p:nvPr userDrawn="1"/>
            </p:nvSpPr>
            <p:spPr bwMode="auto">
              <a:xfrm>
                <a:off x="2851" y="1134"/>
                <a:ext cx="125" cy="146"/>
              </a:xfrm>
              <a:custGeom>
                <a:avLst/>
                <a:gdLst>
                  <a:gd name="T0" fmla="*/ 7 w 53"/>
                  <a:gd name="T1" fmla="*/ 32 h 62"/>
                  <a:gd name="T2" fmla="*/ 25 w 53"/>
                  <a:gd name="T3" fmla="*/ 5 h 62"/>
                  <a:gd name="T4" fmla="*/ 7 w 53"/>
                  <a:gd name="T5" fmla="*/ 32 h 62"/>
                </a:gdLst>
                <a:ahLst/>
                <a:cxnLst>
                  <a:cxn ang="0">
                    <a:pos x="T0" y="T1"/>
                  </a:cxn>
                  <a:cxn ang="0">
                    <a:pos x="T2" y="T3"/>
                  </a:cxn>
                  <a:cxn ang="0">
                    <a:pos x="T4" y="T5"/>
                  </a:cxn>
                </a:cxnLst>
                <a:rect l="0" t="0" r="r" b="b"/>
                <a:pathLst>
                  <a:path w="53" h="62">
                    <a:moveTo>
                      <a:pt x="7" y="32"/>
                    </a:moveTo>
                    <a:cubicBezTo>
                      <a:pt x="0" y="16"/>
                      <a:pt x="10" y="0"/>
                      <a:pt x="25" y="5"/>
                    </a:cubicBezTo>
                    <a:cubicBezTo>
                      <a:pt x="53" y="16"/>
                      <a:pt x="21" y="62"/>
                      <a:pt x="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2" name="Freeform 846"/>
              <p:cNvSpPr>
                <a:spLocks/>
              </p:cNvSpPr>
              <p:nvPr userDrawn="1"/>
            </p:nvSpPr>
            <p:spPr bwMode="auto">
              <a:xfrm>
                <a:off x="2884" y="1614"/>
                <a:ext cx="118" cy="192"/>
              </a:xfrm>
              <a:custGeom>
                <a:avLst/>
                <a:gdLst>
                  <a:gd name="T0" fmla="*/ 1 w 50"/>
                  <a:gd name="T1" fmla="*/ 34 h 81"/>
                  <a:gd name="T2" fmla="*/ 12 w 50"/>
                  <a:gd name="T3" fmla="*/ 1 h 81"/>
                  <a:gd name="T4" fmla="*/ 1 w 50"/>
                  <a:gd name="T5" fmla="*/ 34 h 81"/>
                </a:gdLst>
                <a:ahLst/>
                <a:cxnLst>
                  <a:cxn ang="0">
                    <a:pos x="T0" y="T1"/>
                  </a:cxn>
                  <a:cxn ang="0">
                    <a:pos x="T2" y="T3"/>
                  </a:cxn>
                  <a:cxn ang="0">
                    <a:pos x="T4" y="T5"/>
                  </a:cxn>
                </a:cxnLst>
                <a:rect l="0" t="0" r="r" b="b"/>
                <a:pathLst>
                  <a:path w="50" h="81">
                    <a:moveTo>
                      <a:pt x="1" y="34"/>
                    </a:moveTo>
                    <a:cubicBezTo>
                      <a:pt x="0" y="12"/>
                      <a:pt x="5" y="1"/>
                      <a:pt x="12" y="1"/>
                    </a:cubicBezTo>
                    <a:cubicBezTo>
                      <a:pt x="50" y="0"/>
                      <a:pt x="3" y="81"/>
                      <a:pt x="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3" name="Freeform 847"/>
              <p:cNvSpPr>
                <a:spLocks/>
              </p:cNvSpPr>
              <p:nvPr userDrawn="1"/>
            </p:nvSpPr>
            <p:spPr bwMode="auto">
              <a:xfrm>
                <a:off x="1571" y="19"/>
                <a:ext cx="45" cy="10"/>
              </a:xfrm>
              <a:custGeom>
                <a:avLst/>
                <a:gdLst>
                  <a:gd name="T0" fmla="*/ 0 w 19"/>
                  <a:gd name="T1" fmla="*/ 0 h 4"/>
                  <a:gd name="T2" fmla="*/ 11 w 19"/>
                  <a:gd name="T3" fmla="*/ 4 h 4"/>
                  <a:gd name="T4" fmla="*/ 19 w 19"/>
                  <a:gd name="T5" fmla="*/ 4 h 4"/>
                  <a:gd name="T6" fmla="*/ 17 w 19"/>
                  <a:gd name="T7" fmla="*/ 0 h 4"/>
                  <a:gd name="T8" fmla="*/ 0 w 19"/>
                  <a:gd name="T9" fmla="*/ 0 h 4"/>
                </a:gdLst>
                <a:ahLst/>
                <a:cxnLst>
                  <a:cxn ang="0">
                    <a:pos x="T0" y="T1"/>
                  </a:cxn>
                  <a:cxn ang="0">
                    <a:pos x="T2" y="T3"/>
                  </a:cxn>
                  <a:cxn ang="0">
                    <a:pos x="T4" y="T5"/>
                  </a:cxn>
                  <a:cxn ang="0">
                    <a:pos x="T6" y="T7"/>
                  </a:cxn>
                  <a:cxn ang="0">
                    <a:pos x="T8" y="T9"/>
                  </a:cxn>
                </a:cxnLst>
                <a:rect l="0" t="0" r="r" b="b"/>
                <a:pathLst>
                  <a:path w="19" h="4">
                    <a:moveTo>
                      <a:pt x="0" y="0"/>
                    </a:moveTo>
                    <a:cubicBezTo>
                      <a:pt x="3" y="2"/>
                      <a:pt x="7" y="3"/>
                      <a:pt x="11" y="4"/>
                    </a:cubicBezTo>
                    <a:cubicBezTo>
                      <a:pt x="13" y="4"/>
                      <a:pt x="16" y="4"/>
                      <a:pt x="19" y="4"/>
                    </a:cubicBezTo>
                    <a:cubicBezTo>
                      <a:pt x="18" y="2"/>
                      <a:pt x="18" y="1"/>
                      <a:pt x="17"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4" name="Freeform 848"/>
              <p:cNvSpPr>
                <a:spLocks/>
              </p:cNvSpPr>
              <p:nvPr userDrawn="1"/>
            </p:nvSpPr>
            <p:spPr bwMode="auto">
              <a:xfrm>
                <a:off x="2851" y="2281"/>
                <a:ext cx="42" cy="81"/>
              </a:xfrm>
              <a:custGeom>
                <a:avLst/>
                <a:gdLst>
                  <a:gd name="T0" fmla="*/ 12 w 18"/>
                  <a:gd name="T1" fmla="*/ 2 h 34"/>
                  <a:gd name="T2" fmla="*/ 10 w 18"/>
                  <a:gd name="T3" fmla="*/ 34 h 34"/>
                  <a:gd name="T4" fmla="*/ 12 w 18"/>
                  <a:gd name="T5" fmla="*/ 2 h 34"/>
                </a:gdLst>
                <a:ahLst/>
                <a:cxnLst>
                  <a:cxn ang="0">
                    <a:pos x="T0" y="T1"/>
                  </a:cxn>
                  <a:cxn ang="0">
                    <a:pos x="T2" y="T3"/>
                  </a:cxn>
                  <a:cxn ang="0">
                    <a:pos x="T4" y="T5"/>
                  </a:cxn>
                </a:cxnLst>
                <a:rect l="0" t="0" r="r" b="b"/>
                <a:pathLst>
                  <a:path w="18" h="34">
                    <a:moveTo>
                      <a:pt x="12" y="2"/>
                    </a:moveTo>
                    <a:cubicBezTo>
                      <a:pt x="18" y="9"/>
                      <a:pt x="17" y="28"/>
                      <a:pt x="10" y="34"/>
                    </a:cubicBezTo>
                    <a:cubicBezTo>
                      <a:pt x="0" y="32"/>
                      <a:pt x="3"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5" name="Freeform 849"/>
              <p:cNvSpPr>
                <a:spLocks/>
              </p:cNvSpPr>
              <p:nvPr userDrawn="1"/>
            </p:nvSpPr>
            <p:spPr bwMode="auto">
              <a:xfrm>
                <a:off x="2195" y="485"/>
                <a:ext cx="159" cy="81"/>
              </a:xfrm>
              <a:custGeom>
                <a:avLst/>
                <a:gdLst>
                  <a:gd name="T0" fmla="*/ 0 w 67"/>
                  <a:gd name="T1" fmla="*/ 5 h 34"/>
                  <a:gd name="T2" fmla="*/ 67 w 67"/>
                  <a:gd name="T3" fmla="*/ 31 h 34"/>
                  <a:gd name="T4" fmla="*/ 36 w 67"/>
                  <a:gd name="T5" fmla="*/ 27 h 34"/>
                  <a:gd name="T6" fmla="*/ 0 w 67"/>
                  <a:gd name="T7" fmla="*/ 5 h 34"/>
                </a:gdLst>
                <a:ahLst/>
                <a:cxnLst>
                  <a:cxn ang="0">
                    <a:pos x="T0" y="T1"/>
                  </a:cxn>
                  <a:cxn ang="0">
                    <a:pos x="T2" y="T3"/>
                  </a:cxn>
                  <a:cxn ang="0">
                    <a:pos x="T4" y="T5"/>
                  </a:cxn>
                  <a:cxn ang="0">
                    <a:pos x="T6" y="T7"/>
                  </a:cxn>
                </a:cxnLst>
                <a:rect l="0" t="0" r="r" b="b"/>
                <a:pathLst>
                  <a:path w="67" h="34">
                    <a:moveTo>
                      <a:pt x="0" y="5"/>
                    </a:moveTo>
                    <a:cubicBezTo>
                      <a:pt x="21" y="0"/>
                      <a:pt x="53" y="16"/>
                      <a:pt x="67" y="31"/>
                    </a:cubicBezTo>
                    <a:cubicBezTo>
                      <a:pt x="66" y="34"/>
                      <a:pt x="51" y="32"/>
                      <a:pt x="36" y="27"/>
                    </a:cubicBezTo>
                    <a:cubicBezTo>
                      <a:pt x="22" y="21"/>
                      <a:pt x="4" y="1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6" name="Freeform 850"/>
              <p:cNvSpPr>
                <a:spLocks/>
              </p:cNvSpPr>
              <p:nvPr userDrawn="1"/>
            </p:nvSpPr>
            <p:spPr bwMode="auto">
              <a:xfrm>
                <a:off x="1786" y="211"/>
                <a:ext cx="147" cy="90"/>
              </a:xfrm>
              <a:custGeom>
                <a:avLst/>
                <a:gdLst>
                  <a:gd name="T0" fmla="*/ 26 w 62"/>
                  <a:gd name="T1" fmla="*/ 24 h 38"/>
                  <a:gd name="T2" fmla="*/ 25 w 62"/>
                  <a:gd name="T3" fmla="*/ 10 h 38"/>
                  <a:gd name="T4" fmla="*/ 62 w 62"/>
                  <a:gd name="T5" fmla="*/ 36 h 38"/>
                  <a:gd name="T6" fmla="*/ 26 w 62"/>
                  <a:gd name="T7" fmla="*/ 24 h 38"/>
                </a:gdLst>
                <a:ahLst/>
                <a:cxnLst>
                  <a:cxn ang="0">
                    <a:pos x="T0" y="T1"/>
                  </a:cxn>
                  <a:cxn ang="0">
                    <a:pos x="T2" y="T3"/>
                  </a:cxn>
                  <a:cxn ang="0">
                    <a:pos x="T4" y="T5"/>
                  </a:cxn>
                  <a:cxn ang="0">
                    <a:pos x="T6" y="T7"/>
                  </a:cxn>
                </a:cxnLst>
                <a:rect l="0" t="0" r="r" b="b"/>
                <a:pathLst>
                  <a:path w="62" h="38">
                    <a:moveTo>
                      <a:pt x="26" y="24"/>
                    </a:moveTo>
                    <a:cubicBezTo>
                      <a:pt x="1" y="10"/>
                      <a:pt x="0" y="0"/>
                      <a:pt x="25" y="10"/>
                    </a:cubicBezTo>
                    <a:cubicBezTo>
                      <a:pt x="38" y="14"/>
                      <a:pt x="59" y="22"/>
                      <a:pt x="62" y="36"/>
                    </a:cubicBezTo>
                    <a:cubicBezTo>
                      <a:pt x="50" y="38"/>
                      <a:pt x="36" y="30"/>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7" name="Freeform 851"/>
              <p:cNvSpPr>
                <a:spLocks/>
              </p:cNvSpPr>
              <p:nvPr userDrawn="1"/>
            </p:nvSpPr>
            <p:spPr bwMode="auto">
              <a:xfrm>
                <a:off x="2841" y="1041"/>
                <a:ext cx="123" cy="97"/>
              </a:xfrm>
              <a:custGeom>
                <a:avLst/>
                <a:gdLst>
                  <a:gd name="T0" fmla="*/ 12 w 52"/>
                  <a:gd name="T1" fmla="*/ 24 h 41"/>
                  <a:gd name="T2" fmla="*/ 44 w 52"/>
                  <a:gd name="T3" fmla="*/ 20 h 41"/>
                  <a:gd name="T4" fmla="*/ 12 w 52"/>
                  <a:gd name="T5" fmla="*/ 24 h 41"/>
                </a:gdLst>
                <a:ahLst/>
                <a:cxnLst>
                  <a:cxn ang="0">
                    <a:pos x="T0" y="T1"/>
                  </a:cxn>
                  <a:cxn ang="0">
                    <a:pos x="T2" y="T3"/>
                  </a:cxn>
                  <a:cxn ang="0">
                    <a:pos x="T4" y="T5"/>
                  </a:cxn>
                </a:cxnLst>
                <a:rect l="0" t="0" r="r" b="b"/>
                <a:pathLst>
                  <a:path w="52" h="41">
                    <a:moveTo>
                      <a:pt x="12" y="24"/>
                    </a:moveTo>
                    <a:cubicBezTo>
                      <a:pt x="0" y="0"/>
                      <a:pt x="39" y="3"/>
                      <a:pt x="44" y="20"/>
                    </a:cubicBezTo>
                    <a:cubicBezTo>
                      <a:pt x="52" y="41"/>
                      <a:pt x="20" y="39"/>
                      <a:pt x="1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8" name="Freeform 852"/>
              <p:cNvSpPr>
                <a:spLocks/>
              </p:cNvSpPr>
              <p:nvPr userDrawn="1"/>
            </p:nvSpPr>
            <p:spPr bwMode="auto">
              <a:xfrm>
                <a:off x="2588" y="753"/>
                <a:ext cx="154" cy="120"/>
              </a:xfrm>
              <a:custGeom>
                <a:avLst/>
                <a:gdLst>
                  <a:gd name="T0" fmla="*/ 24 w 65"/>
                  <a:gd name="T1" fmla="*/ 26 h 51"/>
                  <a:gd name="T2" fmla="*/ 26 w 65"/>
                  <a:gd name="T3" fmla="*/ 8 h 51"/>
                  <a:gd name="T4" fmla="*/ 24 w 65"/>
                  <a:gd name="T5" fmla="*/ 26 h 51"/>
                </a:gdLst>
                <a:ahLst/>
                <a:cxnLst>
                  <a:cxn ang="0">
                    <a:pos x="T0" y="T1"/>
                  </a:cxn>
                  <a:cxn ang="0">
                    <a:pos x="T2" y="T3"/>
                  </a:cxn>
                  <a:cxn ang="0">
                    <a:pos x="T4" y="T5"/>
                  </a:cxn>
                </a:cxnLst>
                <a:rect l="0" t="0" r="r" b="b"/>
                <a:pathLst>
                  <a:path w="65" h="51">
                    <a:moveTo>
                      <a:pt x="24" y="26"/>
                    </a:moveTo>
                    <a:cubicBezTo>
                      <a:pt x="2" y="12"/>
                      <a:pt x="0" y="0"/>
                      <a:pt x="26" y="8"/>
                    </a:cubicBezTo>
                    <a:cubicBezTo>
                      <a:pt x="65" y="19"/>
                      <a:pt x="65" y="51"/>
                      <a:pt x="2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9" name="Freeform 853"/>
              <p:cNvSpPr>
                <a:spLocks/>
              </p:cNvSpPr>
              <p:nvPr userDrawn="1"/>
            </p:nvSpPr>
            <p:spPr bwMode="auto">
              <a:xfrm>
                <a:off x="2905" y="1444"/>
                <a:ext cx="78" cy="127"/>
              </a:xfrm>
              <a:custGeom>
                <a:avLst/>
                <a:gdLst>
                  <a:gd name="T0" fmla="*/ 4 w 33"/>
                  <a:gd name="T1" fmla="*/ 33 h 54"/>
                  <a:gd name="T2" fmla="*/ 15 w 33"/>
                  <a:gd name="T3" fmla="*/ 1 h 54"/>
                  <a:gd name="T4" fmla="*/ 17 w 33"/>
                  <a:gd name="T5" fmla="*/ 52 h 54"/>
                  <a:gd name="T6" fmla="*/ 4 w 33"/>
                  <a:gd name="T7" fmla="*/ 33 h 54"/>
                </a:gdLst>
                <a:ahLst/>
                <a:cxnLst>
                  <a:cxn ang="0">
                    <a:pos x="T0" y="T1"/>
                  </a:cxn>
                  <a:cxn ang="0">
                    <a:pos x="T2" y="T3"/>
                  </a:cxn>
                  <a:cxn ang="0">
                    <a:pos x="T4" y="T5"/>
                  </a:cxn>
                  <a:cxn ang="0">
                    <a:pos x="T6" y="T7"/>
                  </a:cxn>
                </a:cxnLst>
                <a:rect l="0" t="0" r="r" b="b"/>
                <a:pathLst>
                  <a:path w="33" h="54">
                    <a:moveTo>
                      <a:pt x="4" y="33"/>
                    </a:moveTo>
                    <a:cubicBezTo>
                      <a:pt x="0" y="10"/>
                      <a:pt x="9" y="0"/>
                      <a:pt x="15" y="1"/>
                    </a:cubicBezTo>
                    <a:cubicBezTo>
                      <a:pt x="31" y="3"/>
                      <a:pt x="33" y="48"/>
                      <a:pt x="17" y="52"/>
                    </a:cubicBezTo>
                    <a:cubicBezTo>
                      <a:pt x="11" y="54"/>
                      <a:pt x="6" y="47"/>
                      <a:pt x="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0" name="Freeform 854"/>
              <p:cNvSpPr>
                <a:spLocks/>
              </p:cNvSpPr>
              <p:nvPr userDrawn="1"/>
            </p:nvSpPr>
            <p:spPr bwMode="auto">
              <a:xfrm>
                <a:off x="2830" y="2974"/>
                <a:ext cx="11" cy="29"/>
              </a:xfrm>
              <a:custGeom>
                <a:avLst/>
                <a:gdLst>
                  <a:gd name="T0" fmla="*/ 0 w 5"/>
                  <a:gd name="T1" fmla="*/ 9 h 12"/>
                  <a:gd name="T2" fmla="*/ 0 w 5"/>
                  <a:gd name="T3" fmla="*/ 3 h 12"/>
                  <a:gd name="T4" fmla="*/ 1 w 5"/>
                  <a:gd name="T5" fmla="*/ 0 h 12"/>
                  <a:gd name="T6" fmla="*/ 4 w 5"/>
                  <a:gd name="T7" fmla="*/ 0 h 12"/>
                  <a:gd name="T8" fmla="*/ 5 w 5"/>
                  <a:gd name="T9" fmla="*/ 4 h 12"/>
                  <a:gd name="T10" fmla="*/ 5 w 5"/>
                  <a:gd name="T11" fmla="*/ 10 h 12"/>
                  <a:gd name="T12" fmla="*/ 3 w 5"/>
                  <a:gd name="T13" fmla="*/ 12 h 12"/>
                  <a:gd name="T14" fmla="*/ 1 w 5"/>
                  <a:gd name="T15" fmla="*/ 12 h 12"/>
                  <a:gd name="T16" fmla="*/ 0 w 5"/>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9"/>
                    </a:moveTo>
                    <a:cubicBezTo>
                      <a:pt x="0" y="7"/>
                      <a:pt x="0" y="5"/>
                      <a:pt x="0" y="3"/>
                    </a:cubicBezTo>
                    <a:cubicBezTo>
                      <a:pt x="1" y="3"/>
                      <a:pt x="1" y="2"/>
                      <a:pt x="1" y="0"/>
                    </a:cubicBezTo>
                    <a:cubicBezTo>
                      <a:pt x="2" y="0"/>
                      <a:pt x="3" y="0"/>
                      <a:pt x="4" y="0"/>
                    </a:cubicBezTo>
                    <a:cubicBezTo>
                      <a:pt x="4" y="3"/>
                      <a:pt x="4" y="3"/>
                      <a:pt x="5" y="4"/>
                    </a:cubicBezTo>
                    <a:cubicBezTo>
                      <a:pt x="5" y="6"/>
                      <a:pt x="5" y="8"/>
                      <a:pt x="5" y="10"/>
                    </a:cubicBezTo>
                    <a:cubicBezTo>
                      <a:pt x="4" y="9"/>
                      <a:pt x="4" y="10"/>
                      <a:pt x="3" y="12"/>
                    </a:cubicBezTo>
                    <a:cubicBezTo>
                      <a:pt x="2" y="12"/>
                      <a:pt x="2" y="12"/>
                      <a:pt x="1" y="12"/>
                    </a:cubicBezTo>
                    <a:cubicBezTo>
                      <a:pt x="1" y="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1" name="Freeform 855"/>
              <p:cNvSpPr>
                <a:spLocks/>
              </p:cNvSpPr>
              <p:nvPr userDrawn="1"/>
            </p:nvSpPr>
            <p:spPr bwMode="auto">
              <a:xfrm>
                <a:off x="2901" y="2075"/>
                <a:ext cx="42" cy="95"/>
              </a:xfrm>
              <a:custGeom>
                <a:avLst/>
                <a:gdLst>
                  <a:gd name="T0" fmla="*/ 0 w 18"/>
                  <a:gd name="T1" fmla="*/ 25 h 40"/>
                  <a:gd name="T2" fmla="*/ 7 w 18"/>
                  <a:gd name="T3" fmla="*/ 1 h 40"/>
                  <a:gd name="T4" fmla="*/ 6 w 18"/>
                  <a:gd name="T5" fmla="*/ 40 h 40"/>
                  <a:gd name="T6" fmla="*/ 0 w 18"/>
                  <a:gd name="T7" fmla="*/ 25 h 40"/>
                </a:gdLst>
                <a:ahLst/>
                <a:cxnLst>
                  <a:cxn ang="0">
                    <a:pos x="T0" y="T1"/>
                  </a:cxn>
                  <a:cxn ang="0">
                    <a:pos x="T2" y="T3"/>
                  </a:cxn>
                  <a:cxn ang="0">
                    <a:pos x="T4" y="T5"/>
                  </a:cxn>
                  <a:cxn ang="0">
                    <a:pos x="T6" y="T7"/>
                  </a:cxn>
                </a:cxnLst>
                <a:rect l="0" t="0" r="r" b="b"/>
                <a:pathLst>
                  <a:path w="18" h="40">
                    <a:moveTo>
                      <a:pt x="0" y="25"/>
                    </a:moveTo>
                    <a:cubicBezTo>
                      <a:pt x="0" y="20"/>
                      <a:pt x="0" y="0"/>
                      <a:pt x="7" y="1"/>
                    </a:cubicBezTo>
                    <a:cubicBezTo>
                      <a:pt x="18" y="2"/>
                      <a:pt x="14" y="32"/>
                      <a:pt x="6" y="40"/>
                    </a:cubicBezTo>
                    <a:cubicBezTo>
                      <a:pt x="1" y="37"/>
                      <a:pt x="0" y="31"/>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2" name="Freeform 856"/>
              <p:cNvSpPr>
                <a:spLocks/>
              </p:cNvSpPr>
              <p:nvPr userDrawn="1"/>
            </p:nvSpPr>
            <p:spPr bwMode="auto">
              <a:xfrm>
                <a:off x="2117" y="424"/>
                <a:ext cx="154" cy="69"/>
              </a:xfrm>
              <a:custGeom>
                <a:avLst/>
                <a:gdLst>
                  <a:gd name="T0" fmla="*/ 13 w 65"/>
                  <a:gd name="T1" fmla="*/ 11 h 29"/>
                  <a:gd name="T2" fmla="*/ 0 w 65"/>
                  <a:gd name="T3" fmla="*/ 0 h 29"/>
                  <a:gd name="T4" fmla="*/ 57 w 65"/>
                  <a:gd name="T5" fmla="*/ 21 h 29"/>
                  <a:gd name="T6" fmla="*/ 63 w 65"/>
                  <a:gd name="T7" fmla="*/ 29 h 29"/>
                  <a:gd name="T8" fmla="*/ 13 w 65"/>
                  <a:gd name="T9" fmla="*/ 11 h 29"/>
                </a:gdLst>
                <a:ahLst/>
                <a:cxnLst>
                  <a:cxn ang="0">
                    <a:pos x="T0" y="T1"/>
                  </a:cxn>
                  <a:cxn ang="0">
                    <a:pos x="T2" y="T3"/>
                  </a:cxn>
                  <a:cxn ang="0">
                    <a:pos x="T4" y="T5"/>
                  </a:cxn>
                  <a:cxn ang="0">
                    <a:pos x="T6" y="T7"/>
                  </a:cxn>
                  <a:cxn ang="0">
                    <a:pos x="T8" y="T9"/>
                  </a:cxn>
                </a:cxnLst>
                <a:rect l="0" t="0" r="r" b="b"/>
                <a:pathLst>
                  <a:path w="65" h="29">
                    <a:moveTo>
                      <a:pt x="13" y="11"/>
                    </a:moveTo>
                    <a:cubicBezTo>
                      <a:pt x="8" y="9"/>
                      <a:pt x="2" y="6"/>
                      <a:pt x="0" y="0"/>
                    </a:cubicBezTo>
                    <a:cubicBezTo>
                      <a:pt x="20" y="0"/>
                      <a:pt x="42" y="14"/>
                      <a:pt x="57" y="21"/>
                    </a:cubicBezTo>
                    <a:cubicBezTo>
                      <a:pt x="62" y="23"/>
                      <a:pt x="65" y="25"/>
                      <a:pt x="63" y="29"/>
                    </a:cubicBezTo>
                    <a:cubicBezTo>
                      <a:pt x="46" y="29"/>
                      <a:pt x="27" y="17"/>
                      <a:pt x="1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3" name="Freeform 857"/>
              <p:cNvSpPr>
                <a:spLocks/>
              </p:cNvSpPr>
              <p:nvPr userDrawn="1"/>
            </p:nvSpPr>
            <p:spPr bwMode="auto">
              <a:xfrm>
                <a:off x="1718" y="140"/>
                <a:ext cx="137" cy="90"/>
              </a:xfrm>
              <a:custGeom>
                <a:avLst/>
                <a:gdLst>
                  <a:gd name="T0" fmla="*/ 23 w 58"/>
                  <a:gd name="T1" fmla="*/ 23 h 38"/>
                  <a:gd name="T2" fmla="*/ 24 w 58"/>
                  <a:gd name="T3" fmla="*/ 10 h 38"/>
                  <a:gd name="T4" fmla="*/ 58 w 58"/>
                  <a:gd name="T5" fmla="*/ 35 h 38"/>
                  <a:gd name="T6" fmla="*/ 23 w 58"/>
                  <a:gd name="T7" fmla="*/ 23 h 38"/>
                </a:gdLst>
                <a:ahLst/>
                <a:cxnLst>
                  <a:cxn ang="0">
                    <a:pos x="T0" y="T1"/>
                  </a:cxn>
                  <a:cxn ang="0">
                    <a:pos x="T2" y="T3"/>
                  </a:cxn>
                  <a:cxn ang="0">
                    <a:pos x="T4" y="T5"/>
                  </a:cxn>
                  <a:cxn ang="0">
                    <a:pos x="T6" y="T7"/>
                  </a:cxn>
                </a:cxnLst>
                <a:rect l="0" t="0" r="r" b="b"/>
                <a:pathLst>
                  <a:path w="58" h="38">
                    <a:moveTo>
                      <a:pt x="23" y="23"/>
                    </a:moveTo>
                    <a:cubicBezTo>
                      <a:pt x="0" y="8"/>
                      <a:pt x="0" y="0"/>
                      <a:pt x="24" y="10"/>
                    </a:cubicBezTo>
                    <a:cubicBezTo>
                      <a:pt x="37" y="15"/>
                      <a:pt x="52" y="22"/>
                      <a:pt x="58" y="35"/>
                    </a:cubicBezTo>
                    <a:cubicBezTo>
                      <a:pt x="47" y="38"/>
                      <a:pt x="32" y="29"/>
                      <a:pt x="2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4" name="Freeform 858"/>
              <p:cNvSpPr>
                <a:spLocks/>
              </p:cNvSpPr>
              <p:nvPr userDrawn="1"/>
            </p:nvSpPr>
            <p:spPr bwMode="auto">
              <a:xfrm>
                <a:off x="2808" y="952"/>
                <a:ext cx="156" cy="104"/>
              </a:xfrm>
              <a:custGeom>
                <a:avLst/>
                <a:gdLst>
                  <a:gd name="T0" fmla="*/ 19 w 66"/>
                  <a:gd name="T1" fmla="*/ 23 h 44"/>
                  <a:gd name="T2" fmla="*/ 52 w 66"/>
                  <a:gd name="T3" fmla="*/ 22 h 44"/>
                  <a:gd name="T4" fmla="*/ 19 w 66"/>
                  <a:gd name="T5" fmla="*/ 23 h 44"/>
                </a:gdLst>
                <a:ahLst/>
                <a:cxnLst>
                  <a:cxn ang="0">
                    <a:pos x="T0" y="T1"/>
                  </a:cxn>
                  <a:cxn ang="0">
                    <a:pos x="T2" y="T3"/>
                  </a:cxn>
                  <a:cxn ang="0">
                    <a:pos x="T4" y="T5"/>
                  </a:cxn>
                </a:cxnLst>
                <a:rect l="0" t="0" r="r" b="b"/>
                <a:pathLst>
                  <a:path w="66" h="44">
                    <a:moveTo>
                      <a:pt x="19" y="23"/>
                    </a:moveTo>
                    <a:cubicBezTo>
                      <a:pt x="0" y="0"/>
                      <a:pt x="44" y="9"/>
                      <a:pt x="52" y="22"/>
                    </a:cubicBezTo>
                    <a:cubicBezTo>
                      <a:pt x="66" y="44"/>
                      <a:pt x="26" y="32"/>
                      <a:pt x="1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5" name="Freeform 859"/>
              <p:cNvSpPr>
                <a:spLocks/>
              </p:cNvSpPr>
              <p:nvPr userDrawn="1"/>
            </p:nvSpPr>
            <p:spPr bwMode="auto">
              <a:xfrm>
                <a:off x="2515" y="677"/>
                <a:ext cx="170" cy="118"/>
              </a:xfrm>
              <a:custGeom>
                <a:avLst/>
                <a:gdLst>
                  <a:gd name="T0" fmla="*/ 27 w 72"/>
                  <a:gd name="T1" fmla="*/ 24 h 50"/>
                  <a:gd name="T2" fmla="*/ 26 w 72"/>
                  <a:gd name="T3" fmla="*/ 8 h 50"/>
                  <a:gd name="T4" fmla="*/ 27 w 72"/>
                  <a:gd name="T5" fmla="*/ 24 h 50"/>
                </a:gdLst>
                <a:ahLst/>
                <a:cxnLst>
                  <a:cxn ang="0">
                    <a:pos x="T0" y="T1"/>
                  </a:cxn>
                  <a:cxn ang="0">
                    <a:pos x="T2" y="T3"/>
                  </a:cxn>
                  <a:cxn ang="0">
                    <a:pos x="T4" y="T5"/>
                  </a:cxn>
                </a:cxnLst>
                <a:rect l="0" t="0" r="r" b="b"/>
                <a:pathLst>
                  <a:path w="72" h="50">
                    <a:moveTo>
                      <a:pt x="27" y="24"/>
                    </a:moveTo>
                    <a:cubicBezTo>
                      <a:pt x="3" y="10"/>
                      <a:pt x="0" y="0"/>
                      <a:pt x="26" y="8"/>
                    </a:cubicBezTo>
                    <a:cubicBezTo>
                      <a:pt x="66" y="20"/>
                      <a:pt x="72" y="50"/>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6" name="Freeform 860"/>
              <p:cNvSpPr>
                <a:spLocks/>
              </p:cNvSpPr>
              <p:nvPr userDrawn="1"/>
            </p:nvSpPr>
            <p:spPr bwMode="auto">
              <a:xfrm>
                <a:off x="2931" y="1297"/>
                <a:ext cx="88" cy="121"/>
              </a:xfrm>
              <a:custGeom>
                <a:avLst/>
                <a:gdLst>
                  <a:gd name="T0" fmla="*/ 3 w 37"/>
                  <a:gd name="T1" fmla="*/ 28 h 51"/>
                  <a:gd name="T2" fmla="*/ 14 w 37"/>
                  <a:gd name="T3" fmla="*/ 2 h 51"/>
                  <a:gd name="T4" fmla="*/ 17 w 37"/>
                  <a:gd name="T5" fmla="*/ 51 h 51"/>
                  <a:gd name="T6" fmla="*/ 3 w 37"/>
                  <a:gd name="T7" fmla="*/ 28 h 51"/>
                </a:gdLst>
                <a:ahLst/>
                <a:cxnLst>
                  <a:cxn ang="0">
                    <a:pos x="T0" y="T1"/>
                  </a:cxn>
                  <a:cxn ang="0">
                    <a:pos x="T2" y="T3"/>
                  </a:cxn>
                  <a:cxn ang="0">
                    <a:pos x="T4" y="T5"/>
                  </a:cxn>
                  <a:cxn ang="0">
                    <a:pos x="T6" y="T7"/>
                  </a:cxn>
                </a:cxnLst>
                <a:rect l="0" t="0" r="r" b="b"/>
                <a:pathLst>
                  <a:path w="37" h="51">
                    <a:moveTo>
                      <a:pt x="3" y="28"/>
                    </a:moveTo>
                    <a:cubicBezTo>
                      <a:pt x="0" y="9"/>
                      <a:pt x="8" y="0"/>
                      <a:pt x="14" y="2"/>
                    </a:cubicBezTo>
                    <a:cubicBezTo>
                      <a:pt x="30" y="5"/>
                      <a:pt x="37" y="51"/>
                      <a:pt x="17" y="51"/>
                    </a:cubicBezTo>
                    <a:cubicBezTo>
                      <a:pt x="12" y="51"/>
                      <a:pt x="6" y="42"/>
                      <a:pt x="3"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7" name="Freeform 861"/>
              <p:cNvSpPr>
                <a:spLocks/>
              </p:cNvSpPr>
              <p:nvPr userDrawn="1"/>
            </p:nvSpPr>
            <p:spPr bwMode="auto">
              <a:xfrm>
                <a:off x="2867" y="2785"/>
                <a:ext cx="15" cy="38"/>
              </a:xfrm>
              <a:custGeom>
                <a:avLst/>
                <a:gdLst>
                  <a:gd name="T0" fmla="*/ 0 w 6"/>
                  <a:gd name="T1" fmla="*/ 12 h 16"/>
                  <a:gd name="T2" fmla="*/ 1 w 6"/>
                  <a:gd name="T3" fmla="*/ 0 h 16"/>
                  <a:gd name="T4" fmla="*/ 6 w 6"/>
                  <a:gd name="T5" fmla="*/ 1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0" y="4"/>
                      <a:pt x="1" y="0"/>
                    </a:cubicBezTo>
                    <a:cubicBezTo>
                      <a:pt x="2" y="0"/>
                      <a:pt x="4" y="1"/>
                      <a:pt x="6" y="1"/>
                    </a:cubicBezTo>
                    <a:cubicBezTo>
                      <a:pt x="6" y="12"/>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8" name="Freeform 862"/>
              <p:cNvSpPr>
                <a:spLocks/>
              </p:cNvSpPr>
              <p:nvPr userDrawn="1"/>
            </p:nvSpPr>
            <p:spPr bwMode="auto">
              <a:xfrm>
                <a:off x="2938" y="1877"/>
                <a:ext cx="55" cy="104"/>
              </a:xfrm>
              <a:custGeom>
                <a:avLst/>
                <a:gdLst>
                  <a:gd name="T0" fmla="*/ 0 w 23"/>
                  <a:gd name="T1" fmla="*/ 30 h 44"/>
                  <a:gd name="T2" fmla="*/ 8 w 23"/>
                  <a:gd name="T3" fmla="*/ 0 h 44"/>
                  <a:gd name="T4" fmla="*/ 7 w 23"/>
                  <a:gd name="T5" fmla="*/ 44 h 44"/>
                  <a:gd name="T6" fmla="*/ 0 w 23"/>
                  <a:gd name="T7" fmla="*/ 30 h 44"/>
                </a:gdLst>
                <a:ahLst/>
                <a:cxnLst>
                  <a:cxn ang="0">
                    <a:pos x="T0" y="T1"/>
                  </a:cxn>
                  <a:cxn ang="0">
                    <a:pos x="T2" y="T3"/>
                  </a:cxn>
                  <a:cxn ang="0">
                    <a:pos x="T4" y="T5"/>
                  </a:cxn>
                  <a:cxn ang="0">
                    <a:pos x="T6" y="T7"/>
                  </a:cxn>
                </a:cxnLst>
                <a:rect l="0" t="0" r="r" b="b"/>
                <a:pathLst>
                  <a:path w="23" h="44">
                    <a:moveTo>
                      <a:pt x="0" y="30"/>
                    </a:moveTo>
                    <a:cubicBezTo>
                      <a:pt x="0" y="15"/>
                      <a:pt x="3" y="0"/>
                      <a:pt x="8" y="0"/>
                    </a:cubicBezTo>
                    <a:cubicBezTo>
                      <a:pt x="23" y="2"/>
                      <a:pt x="18" y="34"/>
                      <a:pt x="7" y="44"/>
                    </a:cubicBezTo>
                    <a:cubicBezTo>
                      <a:pt x="1" y="42"/>
                      <a:pt x="0" y="36"/>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9" name="Freeform 863"/>
              <p:cNvSpPr>
                <a:spLocks/>
              </p:cNvSpPr>
              <p:nvPr userDrawn="1"/>
            </p:nvSpPr>
            <p:spPr bwMode="auto">
              <a:xfrm>
                <a:off x="2037" y="346"/>
                <a:ext cx="144" cy="78"/>
              </a:xfrm>
              <a:custGeom>
                <a:avLst/>
                <a:gdLst>
                  <a:gd name="T0" fmla="*/ 13 w 61"/>
                  <a:gd name="T1" fmla="*/ 15 h 33"/>
                  <a:gd name="T2" fmla="*/ 0 w 61"/>
                  <a:gd name="T3" fmla="*/ 4 h 33"/>
                  <a:gd name="T4" fmla="*/ 50 w 61"/>
                  <a:gd name="T5" fmla="*/ 22 h 33"/>
                  <a:gd name="T6" fmla="*/ 61 w 61"/>
                  <a:gd name="T7" fmla="*/ 32 h 33"/>
                  <a:gd name="T8" fmla="*/ 13 w 61"/>
                  <a:gd name="T9" fmla="*/ 15 h 33"/>
                </a:gdLst>
                <a:ahLst/>
                <a:cxnLst>
                  <a:cxn ang="0">
                    <a:pos x="T0" y="T1"/>
                  </a:cxn>
                  <a:cxn ang="0">
                    <a:pos x="T2" y="T3"/>
                  </a:cxn>
                  <a:cxn ang="0">
                    <a:pos x="T4" y="T5"/>
                  </a:cxn>
                  <a:cxn ang="0">
                    <a:pos x="T6" y="T7"/>
                  </a:cxn>
                  <a:cxn ang="0">
                    <a:pos x="T8" y="T9"/>
                  </a:cxn>
                </a:cxnLst>
                <a:rect l="0" t="0" r="r" b="b"/>
                <a:pathLst>
                  <a:path w="61" h="33">
                    <a:moveTo>
                      <a:pt x="13" y="15"/>
                    </a:moveTo>
                    <a:cubicBezTo>
                      <a:pt x="8" y="13"/>
                      <a:pt x="3" y="9"/>
                      <a:pt x="0" y="4"/>
                    </a:cubicBezTo>
                    <a:cubicBezTo>
                      <a:pt x="16" y="0"/>
                      <a:pt x="38" y="17"/>
                      <a:pt x="50" y="22"/>
                    </a:cubicBezTo>
                    <a:cubicBezTo>
                      <a:pt x="55" y="24"/>
                      <a:pt x="60" y="27"/>
                      <a:pt x="61" y="32"/>
                    </a:cubicBezTo>
                    <a:cubicBezTo>
                      <a:pt x="45" y="33"/>
                      <a:pt x="27" y="22"/>
                      <a:pt x="1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0" name="Freeform 864"/>
              <p:cNvSpPr>
                <a:spLocks/>
              </p:cNvSpPr>
              <p:nvPr userDrawn="1"/>
            </p:nvSpPr>
            <p:spPr bwMode="auto">
              <a:xfrm>
                <a:off x="1663" y="69"/>
                <a:ext cx="126" cy="90"/>
              </a:xfrm>
              <a:custGeom>
                <a:avLst/>
                <a:gdLst>
                  <a:gd name="T0" fmla="*/ 20 w 53"/>
                  <a:gd name="T1" fmla="*/ 23 h 38"/>
                  <a:gd name="T2" fmla="*/ 23 w 53"/>
                  <a:gd name="T3" fmla="*/ 10 h 38"/>
                  <a:gd name="T4" fmla="*/ 53 w 53"/>
                  <a:gd name="T5" fmla="*/ 36 h 38"/>
                  <a:gd name="T6" fmla="*/ 20 w 53"/>
                  <a:gd name="T7" fmla="*/ 23 h 38"/>
                </a:gdLst>
                <a:ahLst/>
                <a:cxnLst>
                  <a:cxn ang="0">
                    <a:pos x="T0" y="T1"/>
                  </a:cxn>
                  <a:cxn ang="0">
                    <a:pos x="T2" y="T3"/>
                  </a:cxn>
                  <a:cxn ang="0">
                    <a:pos x="T4" y="T5"/>
                  </a:cxn>
                  <a:cxn ang="0">
                    <a:pos x="T6" y="T7"/>
                  </a:cxn>
                </a:cxnLst>
                <a:rect l="0" t="0" r="r" b="b"/>
                <a:pathLst>
                  <a:path w="53" h="38">
                    <a:moveTo>
                      <a:pt x="20" y="23"/>
                    </a:moveTo>
                    <a:cubicBezTo>
                      <a:pt x="0" y="8"/>
                      <a:pt x="1" y="0"/>
                      <a:pt x="23" y="10"/>
                    </a:cubicBezTo>
                    <a:cubicBezTo>
                      <a:pt x="35" y="16"/>
                      <a:pt x="49" y="23"/>
                      <a:pt x="53" y="36"/>
                    </a:cubicBezTo>
                    <a:cubicBezTo>
                      <a:pt x="42" y="38"/>
                      <a:pt x="29" y="29"/>
                      <a:pt x="2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1" name="Freeform 865"/>
              <p:cNvSpPr>
                <a:spLocks/>
              </p:cNvSpPr>
              <p:nvPr userDrawn="1"/>
            </p:nvSpPr>
            <p:spPr bwMode="auto">
              <a:xfrm>
                <a:off x="2768" y="873"/>
                <a:ext cx="180" cy="107"/>
              </a:xfrm>
              <a:custGeom>
                <a:avLst/>
                <a:gdLst>
                  <a:gd name="T0" fmla="*/ 23 w 76"/>
                  <a:gd name="T1" fmla="*/ 22 h 45"/>
                  <a:gd name="T2" fmla="*/ 57 w 76"/>
                  <a:gd name="T3" fmla="*/ 23 h 45"/>
                  <a:gd name="T4" fmla="*/ 23 w 76"/>
                  <a:gd name="T5" fmla="*/ 22 h 45"/>
                </a:gdLst>
                <a:ahLst/>
                <a:cxnLst>
                  <a:cxn ang="0">
                    <a:pos x="T0" y="T1"/>
                  </a:cxn>
                  <a:cxn ang="0">
                    <a:pos x="T2" y="T3"/>
                  </a:cxn>
                  <a:cxn ang="0">
                    <a:pos x="T4" y="T5"/>
                  </a:cxn>
                </a:cxnLst>
                <a:rect l="0" t="0" r="r" b="b"/>
                <a:pathLst>
                  <a:path w="76" h="45">
                    <a:moveTo>
                      <a:pt x="23" y="22"/>
                    </a:moveTo>
                    <a:cubicBezTo>
                      <a:pt x="0" y="0"/>
                      <a:pt x="48" y="12"/>
                      <a:pt x="57" y="23"/>
                    </a:cubicBezTo>
                    <a:cubicBezTo>
                      <a:pt x="76" y="45"/>
                      <a:pt x="30" y="27"/>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2" name="Freeform 866"/>
              <p:cNvSpPr>
                <a:spLocks/>
              </p:cNvSpPr>
              <p:nvPr userDrawn="1"/>
            </p:nvSpPr>
            <p:spPr bwMode="auto">
              <a:xfrm>
                <a:off x="2430" y="601"/>
                <a:ext cx="158" cy="105"/>
              </a:xfrm>
              <a:custGeom>
                <a:avLst/>
                <a:gdLst>
                  <a:gd name="T0" fmla="*/ 29 w 67"/>
                  <a:gd name="T1" fmla="*/ 23 h 44"/>
                  <a:gd name="T2" fmla="*/ 27 w 67"/>
                  <a:gd name="T3" fmla="*/ 9 h 44"/>
                  <a:gd name="T4" fmla="*/ 67 w 67"/>
                  <a:gd name="T5" fmla="*/ 33 h 44"/>
                  <a:gd name="T6" fmla="*/ 29 w 67"/>
                  <a:gd name="T7" fmla="*/ 23 h 44"/>
                </a:gdLst>
                <a:ahLst/>
                <a:cxnLst>
                  <a:cxn ang="0">
                    <a:pos x="T0" y="T1"/>
                  </a:cxn>
                  <a:cxn ang="0">
                    <a:pos x="T2" y="T3"/>
                  </a:cxn>
                  <a:cxn ang="0">
                    <a:pos x="T4" y="T5"/>
                  </a:cxn>
                  <a:cxn ang="0">
                    <a:pos x="T6" y="T7"/>
                  </a:cxn>
                </a:cxnLst>
                <a:rect l="0" t="0" r="r" b="b"/>
                <a:pathLst>
                  <a:path w="67" h="44">
                    <a:moveTo>
                      <a:pt x="29" y="23"/>
                    </a:moveTo>
                    <a:cubicBezTo>
                      <a:pt x="3" y="9"/>
                      <a:pt x="0" y="0"/>
                      <a:pt x="27" y="9"/>
                    </a:cubicBezTo>
                    <a:cubicBezTo>
                      <a:pt x="34" y="11"/>
                      <a:pt x="67" y="22"/>
                      <a:pt x="67" y="33"/>
                    </a:cubicBezTo>
                    <a:cubicBezTo>
                      <a:pt x="66" y="44"/>
                      <a:pt x="31" y="24"/>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3" name="Freeform 867"/>
              <p:cNvSpPr>
                <a:spLocks/>
              </p:cNvSpPr>
              <p:nvPr userDrawn="1"/>
            </p:nvSpPr>
            <p:spPr bwMode="auto">
              <a:xfrm>
                <a:off x="2891" y="2565"/>
                <a:ext cx="47" cy="66"/>
              </a:xfrm>
              <a:custGeom>
                <a:avLst/>
                <a:gdLst>
                  <a:gd name="T0" fmla="*/ 6 w 20"/>
                  <a:gd name="T1" fmla="*/ 23 h 28"/>
                  <a:gd name="T2" fmla="*/ 11 w 20"/>
                  <a:gd name="T3" fmla="*/ 27 h 28"/>
                  <a:gd name="T4" fmla="*/ 6 w 20"/>
                  <a:gd name="T5" fmla="*/ 23 h 28"/>
                </a:gdLst>
                <a:ahLst/>
                <a:cxnLst>
                  <a:cxn ang="0">
                    <a:pos x="T0" y="T1"/>
                  </a:cxn>
                  <a:cxn ang="0">
                    <a:pos x="T2" y="T3"/>
                  </a:cxn>
                  <a:cxn ang="0">
                    <a:pos x="T4" y="T5"/>
                  </a:cxn>
                </a:cxnLst>
                <a:rect l="0" t="0" r="r" b="b"/>
                <a:pathLst>
                  <a:path w="20" h="28">
                    <a:moveTo>
                      <a:pt x="6" y="23"/>
                    </a:moveTo>
                    <a:cubicBezTo>
                      <a:pt x="0" y="0"/>
                      <a:pt x="20" y="7"/>
                      <a:pt x="11" y="27"/>
                    </a:cubicBezTo>
                    <a:cubicBezTo>
                      <a:pt x="9" y="27"/>
                      <a:pt x="6" y="28"/>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4" name="Freeform 868"/>
              <p:cNvSpPr>
                <a:spLocks/>
              </p:cNvSpPr>
              <p:nvPr userDrawn="1"/>
            </p:nvSpPr>
            <p:spPr bwMode="auto">
              <a:xfrm>
                <a:off x="2945" y="1183"/>
                <a:ext cx="98" cy="107"/>
              </a:xfrm>
              <a:custGeom>
                <a:avLst/>
                <a:gdLst>
                  <a:gd name="T0" fmla="*/ 6 w 41"/>
                  <a:gd name="T1" fmla="*/ 26 h 45"/>
                  <a:gd name="T2" fmla="*/ 13 w 41"/>
                  <a:gd name="T3" fmla="*/ 0 h 45"/>
                  <a:gd name="T4" fmla="*/ 25 w 41"/>
                  <a:gd name="T5" fmla="*/ 43 h 45"/>
                  <a:gd name="T6" fmla="*/ 6 w 41"/>
                  <a:gd name="T7" fmla="*/ 26 h 45"/>
                </a:gdLst>
                <a:ahLst/>
                <a:cxnLst>
                  <a:cxn ang="0">
                    <a:pos x="T0" y="T1"/>
                  </a:cxn>
                  <a:cxn ang="0">
                    <a:pos x="T2" y="T3"/>
                  </a:cxn>
                  <a:cxn ang="0">
                    <a:pos x="T4" y="T5"/>
                  </a:cxn>
                  <a:cxn ang="0">
                    <a:pos x="T6" y="T7"/>
                  </a:cxn>
                </a:cxnLst>
                <a:rect l="0" t="0" r="r" b="b"/>
                <a:pathLst>
                  <a:path w="41" h="45">
                    <a:moveTo>
                      <a:pt x="6" y="26"/>
                    </a:moveTo>
                    <a:cubicBezTo>
                      <a:pt x="0" y="6"/>
                      <a:pt x="7" y="0"/>
                      <a:pt x="13" y="0"/>
                    </a:cubicBezTo>
                    <a:cubicBezTo>
                      <a:pt x="30" y="0"/>
                      <a:pt x="41" y="38"/>
                      <a:pt x="25" y="43"/>
                    </a:cubicBezTo>
                    <a:cubicBezTo>
                      <a:pt x="16" y="45"/>
                      <a:pt x="10" y="37"/>
                      <a:pt x="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5" name="Freeform 869"/>
              <p:cNvSpPr>
                <a:spLocks/>
              </p:cNvSpPr>
              <p:nvPr userDrawn="1"/>
            </p:nvSpPr>
            <p:spPr bwMode="auto">
              <a:xfrm>
                <a:off x="2967" y="1640"/>
                <a:ext cx="83" cy="170"/>
              </a:xfrm>
              <a:custGeom>
                <a:avLst/>
                <a:gdLst>
                  <a:gd name="T0" fmla="*/ 2 w 35"/>
                  <a:gd name="T1" fmla="*/ 50 h 72"/>
                  <a:gd name="T2" fmla="*/ 1 w 35"/>
                  <a:gd name="T3" fmla="*/ 32 h 72"/>
                  <a:gd name="T4" fmla="*/ 14 w 35"/>
                  <a:gd name="T5" fmla="*/ 67 h 72"/>
                  <a:gd name="T6" fmla="*/ 2 w 35"/>
                  <a:gd name="T7" fmla="*/ 50 h 72"/>
                </a:gdLst>
                <a:ahLst/>
                <a:cxnLst>
                  <a:cxn ang="0">
                    <a:pos x="T0" y="T1"/>
                  </a:cxn>
                  <a:cxn ang="0">
                    <a:pos x="T2" y="T3"/>
                  </a:cxn>
                  <a:cxn ang="0">
                    <a:pos x="T4" y="T5"/>
                  </a:cxn>
                  <a:cxn ang="0">
                    <a:pos x="T6" y="T7"/>
                  </a:cxn>
                </a:cxnLst>
                <a:rect l="0" t="0" r="r" b="b"/>
                <a:pathLst>
                  <a:path w="35" h="72">
                    <a:moveTo>
                      <a:pt x="2" y="50"/>
                    </a:moveTo>
                    <a:cubicBezTo>
                      <a:pt x="1" y="42"/>
                      <a:pt x="0" y="36"/>
                      <a:pt x="1" y="32"/>
                    </a:cubicBezTo>
                    <a:cubicBezTo>
                      <a:pt x="7" y="0"/>
                      <a:pt x="35" y="55"/>
                      <a:pt x="14" y="67"/>
                    </a:cubicBezTo>
                    <a:cubicBezTo>
                      <a:pt x="5" y="72"/>
                      <a:pt x="3" y="63"/>
                      <a:pt x="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6" name="Freeform 870"/>
              <p:cNvSpPr>
                <a:spLocks/>
              </p:cNvSpPr>
              <p:nvPr userDrawn="1"/>
            </p:nvSpPr>
            <p:spPr bwMode="auto">
              <a:xfrm>
                <a:off x="2366" y="540"/>
                <a:ext cx="147" cy="76"/>
              </a:xfrm>
              <a:custGeom>
                <a:avLst/>
                <a:gdLst>
                  <a:gd name="T0" fmla="*/ 14 w 62"/>
                  <a:gd name="T1" fmla="*/ 14 h 32"/>
                  <a:gd name="T2" fmla="*/ 0 w 62"/>
                  <a:gd name="T3" fmla="*/ 3 h 32"/>
                  <a:gd name="T4" fmla="*/ 51 w 62"/>
                  <a:gd name="T5" fmla="*/ 21 h 32"/>
                  <a:gd name="T6" fmla="*/ 62 w 62"/>
                  <a:gd name="T7" fmla="*/ 31 h 32"/>
                  <a:gd name="T8" fmla="*/ 14 w 62"/>
                  <a:gd name="T9" fmla="*/ 14 h 32"/>
                </a:gdLst>
                <a:ahLst/>
                <a:cxnLst>
                  <a:cxn ang="0">
                    <a:pos x="T0" y="T1"/>
                  </a:cxn>
                  <a:cxn ang="0">
                    <a:pos x="T2" y="T3"/>
                  </a:cxn>
                  <a:cxn ang="0">
                    <a:pos x="T4" y="T5"/>
                  </a:cxn>
                  <a:cxn ang="0">
                    <a:pos x="T6" y="T7"/>
                  </a:cxn>
                  <a:cxn ang="0">
                    <a:pos x="T8" y="T9"/>
                  </a:cxn>
                </a:cxnLst>
                <a:rect l="0" t="0" r="r" b="b"/>
                <a:pathLst>
                  <a:path w="62" h="32">
                    <a:moveTo>
                      <a:pt x="14" y="14"/>
                    </a:moveTo>
                    <a:cubicBezTo>
                      <a:pt x="9" y="12"/>
                      <a:pt x="3" y="9"/>
                      <a:pt x="0" y="3"/>
                    </a:cubicBezTo>
                    <a:cubicBezTo>
                      <a:pt x="17" y="0"/>
                      <a:pt x="39" y="16"/>
                      <a:pt x="51" y="21"/>
                    </a:cubicBezTo>
                    <a:cubicBezTo>
                      <a:pt x="56" y="23"/>
                      <a:pt x="60" y="26"/>
                      <a:pt x="62" y="31"/>
                    </a:cubicBezTo>
                    <a:cubicBezTo>
                      <a:pt x="45" y="32"/>
                      <a:pt x="27" y="21"/>
                      <a:pt x="1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7" name="Freeform 871"/>
              <p:cNvSpPr>
                <a:spLocks/>
              </p:cNvSpPr>
              <p:nvPr userDrawn="1"/>
            </p:nvSpPr>
            <p:spPr bwMode="auto">
              <a:xfrm>
                <a:off x="1949" y="280"/>
                <a:ext cx="145" cy="73"/>
              </a:xfrm>
              <a:custGeom>
                <a:avLst/>
                <a:gdLst>
                  <a:gd name="T0" fmla="*/ 17 w 61"/>
                  <a:gd name="T1" fmla="*/ 15 h 31"/>
                  <a:gd name="T2" fmla="*/ 0 w 61"/>
                  <a:gd name="T3" fmla="*/ 2 h 31"/>
                  <a:gd name="T4" fmla="*/ 54 w 61"/>
                  <a:gd name="T5" fmla="*/ 23 h 31"/>
                  <a:gd name="T6" fmla="*/ 61 w 61"/>
                  <a:gd name="T7" fmla="*/ 31 h 31"/>
                  <a:gd name="T8" fmla="*/ 17 w 61"/>
                  <a:gd name="T9" fmla="*/ 15 h 31"/>
                </a:gdLst>
                <a:ahLst/>
                <a:cxnLst>
                  <a:cxn ang="0">
                    <a:pos x="T0" y="T1"/>
                  </a:cxn>
                  <a:cxn ang="0">
                    <a:pos x="T2" y="T3"/>
                  </a:cxn>
                  <a:cxn ang="0">
                    <a:pos x="T4" y="T5"/>
                  </a:cxn>
                  <a:cxn ang="0">
                    <a:pos x="T6" y="T7"/>
                  </a:cxn>
                  <a:cxn ang="0">
                    <a:pos x="T8" y="T9"/>
                  </a:cxn>
                </a:cxnLst>
                <a:rect l="0" t="0" r="r" b="b"/>
                <a:pathLst>
                  <a:path w="61" h="31">
                    <a:moveTo>
                      <a:pt x="17" y="15"/>
                    </a:moveTo>
                    <a:cubicBezTo>
                      <a:pt x="11" y="11"/>
                      <a:pt x="5" y="7"/>
                      <a:pt x="0" y="2"/>
                    </a:cubicBezTo>
                    <a:cubicBezTo>
                      <a:pt x="18" y="0"/>
                      <a:pt x="40" y="16"/>
                      <a:pt x="54" y="23"/>
                    </a:cubicBezTo>
                    <a:cubicBezTo>
                      <a:pt x="58" y="24"/>
                      <a:pt x="61" y="27"/>
                      <a:pt x="61" y="31"/>
                    </a:cubicBezTo>
                    <a:cubicBezTo>
                      <a:pt x="46" y="31"/>
                      <a:pt x="30" y="21"/>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8" name="Freeform 872"/>
              <p:cNvSpPr>
                <a:spLocks/>
              </p:cNvSpPr>
              <p:nvPr userDrawn="1"/>
            </p:nvSpPr>
            <p:spPr bwMode="auto">
              <a:xfrm>
                <a:off x="1632" y="19"/>
                <a:ext cx="109" cy="74"/>
              </a:xfrm>
              <a:custGeom>
                <a:avLst/>
                <a:gdLst>
                  <a:gd name="T0" fmla="*/ 8 w 46"/>
                  <a:gd name="T1" fmla="*/ 0 h 31"/>
                  <a:gd name="T2" fmla="*/ 0 w 46"/>
                  <a:gd name="T3" fmla="*/ 0 h 31"/>
                  <a:gd name="T4" fmla="*/ 21 w 46"/>
                  <a:gd name="T5" fmla="*/ 20 h 31"/>
                  <a:gd name="T6" fmla="*/ 46 w 46"/>
                  <a:gd name="T7" fmla="*/ 29 h 31"/>
                  <a:gd name="T8" fmla="*/ 8 w 46"/>
                  <a:gd name="T9" fmla="*/ 0 h 31"/>
                </a:gdLst>
                <a:ahLst/>
                <a:cxnLst>
                  <a:cxn ang="0">
                    <a:pos x="T0" y="T1"/>
                  </a:cxn>
                  <a:cxn ang="0">
                    <a:pos x="T2" y="T3"/>
                  </a:cxn>
                  <a:cxn ang="0">
                    <a:pos x="T4" y="T5"/>
                  </a:cxn>
                  <a:cxn ang="0">
                    <a:pos x="T6" y="T7"/>
                  </a:cxn>
                  <a:cxn ang="0">
                    <a:pos x="T8" y="T9"/>
                  </a:cxn>
                </a:cxnLst>
                <a:rect l="0" t="0" r="r" b="b"/>
                <a:pathLst>
                  <a:path w="46" h="31">
                    <a:moveTo>
                      <a:pt x="8" y="0"/>
                    </a:moveTo>
                    <a:cubicBezTo>
                      <a:pt x="6" y="0"/>
                      <a:pt x="3" y="0"/>
                      <a:pt x="0" y="0"/>
                    </a:cubicBezTo>
                    <a:cubicBezTo>
                      <a:pt x="2" y="5"/>
                      <a:pt x="11" y="15"/>
                      <a:pt x="21" y="20"/>
                    </a:cubicBezTo>
                    <a:cubicBezTo>
                      <a:pt x="32" y="27"/>
                      <a:pt x="45" y="31"/>
                      <a:pt x="46" y="29"/>
                    </a:cubicBezTo>
                    <a:cubicBezTo>
                      <a:pt x="39" y="16"/>
                      <a:pt x="24" y="4"/>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9" name="Freeform 873"/>
              <p:cNvSpPr>
                <a:spLocks/>
              </p:cNvSpPr>
              <p:nvPr userDrawn="1"/>
            </p:nvSpPr>
            <p:spPr bwMode="auto">
              <a:xfrm>
                <a:off x="2747" y="812"/>
                <a:ext cx="128" cy="78"/>
              </a:xfrm>
              <a:custGeom>
                <a:avLst/>
                <a:gdLst>
                  <a:gd name="T0" fmla="*/ 11 w 54"/>
                  <a:gd name="T1" fmla="*/ 13 h 33"/>
                  <a:gd name="T2" fmla="*/ 3 w 54"/>
                  <a:gd name="T3" fmla="*/ 0 h 33"/>
                  <a:gd name="T4" fmla="*/ 50 w 54"/>
                  <a:gd name="T5" fmla="*/ 21 h 33"/>
                  <a:gd name="T6" fmla="*/ 54 w 54"/>
                  <a:gd name="T7" fmla="*/ 27 h 33"/>
                  <a:gd name="T8" fmla="*/ 11 w 54"/>
                  <a:gd name="T9" fmla="*/ 13 h 33"/>
                </a:gdLst>
                <a:ahLst/>
                <a:cxnLst>
                  <a:cxn ang="0">
                    <a:pos x="T0" y="T1"/>
                  </a:cxn>
                  <a:cxn ang="0">
                    <a:pos x="T2" y="T3"/>
                  </a:cxn>
                  <a:cxn ang="0">
                    <a:pos x="T4" y="T5"/>
                  </a:cxn>
                  <a:cxn ang="0">
                    <a:pos x="T6" y="T7"/>
                  </a:cxn>
                  <a:cxn ang="0">
                    <a:pos x="T8" y="T9"/>
                  </a:cxn>
                </a:cxnLst>
                <a:rect l="0" t="0" r="r" b="b"/>
                <a:pathLst>
                  <a:path w="54" h="33">
                    <a:moveTo>
                      <a:pt x="11" y="13"/>
                    </a:moveTo>
                    <a:cubicBezTo>
                      <a:pt x="4" y="9"/>
                      <a:pt x="0" y="6"/>
                      <a:pt x="3" y="0"/>
                    </a:cubicBezTo>
                    <a:cubicBezTo>
                      <a:pt x="20" y="0"/>
                      <a:pt x="41" y="10"/>
                      <a:pt x="50" y="21"/>
                    </a:cubicBezTo>
                    <a:cubicBezTo>
                      <a:pt x="51" y="22"/>
                      <a:pt x="52" y="25"/>
                      <a:pt x="54" y="27"/>
                    </a:cubicBezTo>
                    <a:cubicBezTo>
                      <a:pt x="39" y="33"/>
                      <a:pt x="21" y="19"/>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0" name="Freeform 874"/>
              <p:cNvSpPr>
                <a:spLocks/>
              </p:cNvSpPr>
              <p:nvPr userDrawn="1"/>
            </p:nvSpPr>
            <p:spPr bwMode="auto">
              <a:xfrm>
                <a:off x="2936" y="2376"/>
                <a:ext cx="33" cy="73"/>
              </a:xfrm>
              <a:custGeom>
                <a:avLst/>
                <a:gdLst>
                  <a:gd name="T0" fmla="*/ 7 w 14"/>
                  <a:gd name="T1" fmla="*/ 0 h 31"/>
                  <a:gd name="T2" fmla="*/ 12 w 14"/>
                  <a:gd name="T3" fmla="*/ 21 h 31"/>
                  <a:gd name="T4" fmla="*/ 9 w 14"/>
                  <a:gd name="T5" fmla="*/ 27 h 31"/>
                  <a:gd name="T6" fmla="*/ 7 w 14"/>
                  <a:gd name="T7" fmla="*/ 0 h 31"/>
                </a:gdLst>
                <a:ahLst/>
                <a:cxnLst>
                  <a:cxn ang="0">
                    <a:pos x="T0" y="T1"/>
                  </a:cxn>
                  <a:cxn ang="0">
                    <a:pos x="T2" y="T3"/>
                  </a:cxn>
                  <a:cxn ang="0">
                    <a:pos x="T4" y="T5"/>
                  </a:cxn>
                  <a:cxn ang="0">
                    <a:pos x="T6" y="T7"/>
                  </a:cxn>
                </a:cxnLst>
                <a:rect l="0" t="0" r="r" b="b"/>
                <a:pathLst>
                  <a:path w="14" h="31">
                    <a:moveTo>
                      <a:pt x="7" y="0"/>
                    </a:moveTo>
                    <a:cubicBezTo>
                      <a:pt x="12" y="1"/>
                      <a:pt x="14" y="8"/>
                      <a:pt x="12" y="21"/>
                    </a:cubicBezTo>
                    <a:cubicBezTo>
                      <a:pt x="11" y="22"/>
                      <a:pt x="10" y="24"/>
                      <a:pt x="9" y="27"/>
                    </a:cubicBezTo>
                    <a:cubicBezTo>
                      <a:pt x="0" y="31"/>
                      <a:pt x="1"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1" name="Freeform 875"/>
              <p:cNvSpPr>
                <a:spLocks/>
              </p:cNvSpPr>
              <p:nvPr userDrawn="1"/>
            </p:nvSpPr>
            <p:spPr bwMode="auto">
              <a:xfrm>
                <a:off x="2964" y="1072"/>
                <a:ext cx="86" cy="104"/>
              </a:xfrm>
              <a:custGeom>
                <a:avLst/>
                <a:gdLst>
                  <a:gd name="T0" fmla="*/ 2 w 36"/>
                  <a:gd name="T1" fmla="*/ 11 h 44"/>
                  <a:gd name="T2" fmla="*/ 31 w 36"/>
                  <a:gd name="T3" fmla="*/ 39 h 44"/>
                  <a:gd name="T4" fmla="*/ 9 w 36"/>
                  <a:gd name="T5" fmla="*/ 36 h 44"/>
                  <a:gd name="T6" fmla="*/ 2 w 36"/>
                  <a:gd name="T7" fmla="*/ 11 h 44"/>
                </a:gdLst>
                <a:ahLst/>
                <a:cxnLst>
                  <a:cxn ang="0">
                    <a:pos x="T0" y="T1"/>
                  </a:cxn>
                  <a:cxn ang="0">
                    <a:pos x="T2" y="T3"/>
                  </a:cxn>
                  <a:cxn ang="0">
                    <a:pos x="T4" y="T5"/>
                  </a:cxn>
                  <a:cxn ang="0">
                    <a:pos x="T6" y="T7"/>
                  </a:cxn>
                </a:cxnLst>
                <a:rect l="0" t="0" r="r" b="b"/>
                <a:pathLst>
                  <a:path w="36" h="44">
                    <a:moveTo>
                      <a:pt x="2" y="11"/>
                    </a:moveTo>
                    <a:cubicBezTo>
                      <a:pt x="20" y="0"/>
                      <a:pt x="36" y="23"/>
                      <a:pt x="31" y="39"/>
                    </a:cubicBezTo>
                    <a:cubicBezTo>
                      <a:pt x="27" y="44"/>
                      <a:pt x="16" y="42"/>
                      <a:pt x="9" y="36"/>
                    </a:cubicBezTo>
                    <a:cubicBezTo>
                      <a:pt x="3" y="29"/>
                      <a:pt x="0" y="17"/>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2" name="Freeform 876"/>
              <p:cNvSpPr>
                <a:spLocks/>
              </p:cNvSpPr>
              <p:nvPr userDrawn="1"/>
            </p:nvSpPr>
            <p:spPr bwMode="auto">
              <a:xfrm>
                <a:off x="2993" y="1510"/>
                <a:ext cx="90" cy="213"/>
              </a:xfrm>
              <a:custGeom>
                <a:avLst/>
                <a:gdLst>
                  <a:gd name="T0" fmla="*/ 4 w 38"/>
                  <a:gd name="T1" fmla="*/ 37 h 90"/>
                  <a:gd name="T2" fmla="*/ 9 w 38"/>
                  <a:gd name="T3" fmla="*/ 5 h 90"/>
                  <a:gd name="T4" fmla="*/ 4 w 38"/>
                  <a:gd name="T5" fmla="*/ 37 h 90"/>
                </a:gdLst>
                <a:ahLst/>
                <a:cxnLst>
                  <a:cxn ang="0">
                    <a:pos x="T0" y="T1"/>
                  </a:cxn>
                  <a:cxn ang="0">
                    <a:pos x="T2" y="T3"/>
                  </a:cxn>
                  <a:cxn ang="0">
                    <a:pos x="T4" y="T5"/>
                  </a:cxn>
                </a:cxnLst>
                <a:rect l="0" t="0" r="r" b="b"/>
                <a:pathLst>
                  <a:path w="38" h="90">
                    <a:moveTo>
                      <a:pt x="4" y="37"/>
                    </a:moveTo>
                    <a:cubicBezTo>
                      <a:pt x="0" y="16"/>
                      <a:pt x="6" y="5"/>
                      <a:pt x="9" y="5"/>
                    </a:cubicBezTo>
                    <a:cubicBezTo>
                      <a:pt x="38" y="0"/>
                      <a:pt x="12" y="90"/>
                      <a:pt x="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3" name="Freeform 877"/>
              <p:cNvSpPr>
                <a:spLocks/>
              </p:cNvSpPr>
              <p:nvPr userDrawn="1"/>
            </p:nvSpPr>
            <p:spPr bwMode="auto">
              <a:xfrm>
                <a:off x="1871" y="211"/>
                <a:ext cx="138" cy="73"/>
              </a:xfrm>
              <a:custGeom>
                <a:avLst/>
                <a:gdLst>
                  <a:gd name="T0" fmla="*/ 16 w 58"/>
                  <a:gd name="T1" fmla="*/ 14 h 31"/>
                  <a:gd name="T2" fmla="*/ 0 w 58"/>
                  <a:gd name="T3" fmla="*/ 1 h 31"/>
                  <a:gd name="T4" fmla="*/ 52 w 58"/>
                  <a:gd name="T5" fmla="*/ 23 h 31"/>
                  <a:gd name="T6" fmla="*/ 58 w 58"/>
                  <a:gd name="T7" fmla="*/ 31 h 31"/>
                  <a:gd name="T8" fmla="*/ 16 w 58"/>
                  <a:gd name="T9" fmla="*/ 14 h 31"/>
                </a:gdLst>
                <a:ahLst/>
                <a:cxnLst>
                  <a:cxn ang="0">
                    <a:pos x="T0" y="T1"/>
                  </a:cxn>
                  <a:cxn ang="0">
                    <a:pos x="T2" y="T3"/>
                  </a:cxn>
                  <a:cxn ang="0">
                    <a:pos x="T4" y="T5"/>
                  </a:cxn>
                  <a:cxn ang="0">
                    <a:pos x="T6" y="T7"/>
                  </a:cxn>
                  <a:cxn ang="0">
                    <a:pos x="T8" y="T9"/>
                  </a:cxn>
                </a:cxnLst>
                <a:rect l="0" t="0" r="r" b="b"/>
                <a:pathLst>
                  <a:path w="58" h="31">
                    <a:moveTo>
                      <a:pt x="16" y="14"/>
                    </a:moveTo>
                    <a:cubicBezTo>
                      <a:pt x="10" y="11"/>
                      <a:pt x="4" y="6"/>
                      <a:pt x="0" y="1"/>
                    </a:cubicBezTo>
                    <a:cubicBezTo>
                      <a:pt x="17" y="0"/>
                      <a:pt x="38" y="16"/>
                      <a:pt x="52" y="23"/>
                    </a:cubicBezTo>
                    <a:cubicBezTo>
                      <a:pt x="55" y="25"/>
                      <a:pt x="58" y="27"/>
                      <a:pt x="58" y="31"/>
                    </a:cubicBezTo>
                    <a:cubicBezTo>
                      <a:pt x="43" y="31"/>
                      <a:pt x="28" y="21"/>
                      <a:pt x="1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4" name="Freeform 878"/>
              <p:cNvSpPr>
                <a:spLocks/>
              </p:cNvSpPr>
              <p:nvPr userDrawn="1"/>
            </p:nvSpPr>
            <p:spPr bwMode="auto">
              <a:xfrm>
                <a:off x="2271" y="474"/>
                <a:ext cx="154" cy="71"/>
              </a:xfrm>
              <a:custGeom>
                <a:avLst/>
                <a:gdLst>
                  <a:gd name="T0" fmla="*/ 20 w 65"/>
                  <a:gd name="T1" fmla="*/ 14 h 30"/>
                  <a:gd name="T2" fmla="*/ 0 w 65"/>
                  <a:gd name="T3" fmla="*/ 1 h 30"/>
                  <a:gd name="T4" fmla="*/ 57 w 65"/>
                  <a:gd name="T5" fmla="*/ 22 h 30"/>
                  <a:gd name="T6" fmla="*/ 65 w 65"/>
                  <a:gd name="T7" fmla="*/ 30 h 30"/>
                  <a:gd name="T8" fmla="*/ 20 w 65"/>
                  <a:gd name="T9" fmla="*/ 14 h 30"/>
                </a:gdLst>
                <a:ahLst/>
                <a:cxnLst>
                  <a:cxn ang="0">
                    <a:pos x="T0" y="T1"/>
                  </a:cxn>
                  <a:cxn ang="0">
                    <a:pos x="T2" y="T3"/>
                  </a:cxn>
                  <a:cxn ang="0">
                    <a:pos x="T4" y="T5"/>
                  </a:cxn>
                  <a:cxn ang="0">
                    <a:pos x="T6" y="T7"/>
                  </a:cxn>
                  <a:cxn ang="0">
                    <a:pos x="T8" y="T9"/>
                  </a:cxn>
                </a:cxnLst>
                <a:rect l="0" t="0" r="r" b="b"/>
                <a:pathLst>
                  <a:path w="65" h="30">
                    <a:moveTo>
                      <a:pt x="20" y="14"/>
                    </a:moveTo>
                    <a:cubicBezTo>
                      <a:pt x="13" y="11"/>
                      <a:pt x="6" y="6"/>
                      <a:pt x="0" y="1"/>
                    </a:cubicBezTo>
                    <a:cubicBezTo>
                      <a:pt x="19" y="0"/>
                      <a:pt x="42" y="15"/>
                      <a:pt x="57" y="22"/>
                    </a:cubicBezTo>
                    <a:cubicBezTo>
                      <a:pt x="60" y="24"/>
                      <a:pt x="64" y="26"/>
                      <a:pt x="65" y="30"/>
                    </a:cubicBezTo>
                    <a:cubicBezTo>
                      <a:pt x="49" y="30"/>
                      <a:pt x="33" y="20"/>
                      <a:pt x="2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5" name="Freeform 879"/>
              <p:cNvSpPr>
                <a:spLocks/>
              </p:cNvSpPr>
              <p:nvPr userDrawn="1"/>
            </p:nvSpPr>
            <p:spPr bwMode="auto">
              <a:xfrm>
                <a:off x="1677" y="19"/>
                <a:ext cx="17" cy="3"/>
              </a:xfrm>
              <a:custGeom>
                <a:avLst/>
                <a:gdLst>
                  <a:gd name="T0" fmla="*/ 0 w 7"/>
                  <a:gd name="T1" fmla="*/ 0 h 1"/>
                  <a:gd name="T2" fmla="*/ 4 w 7"/>
                  <a:gd name="T3" fmla="*/ 1 h 1"/>
                  <a:gd name="T4" fmla="*/ 7 w 7"/>
                  <a:gd name="T5" fmla="*/ 0 h 1"/>
                  <a:gd name="T6" fmla="*/ 0 w 7"/>
                  <a:gd name="T7" fmla="*/ 0 h 1"/>
                </a:gdLst>
                <a:ahLst/>
                <a:cxnLst>
                  <a:cxn ang="0">
                    <a:pos x="T0" y="T1"/>
                  </a:cxn>
                  <a:cxn ang="0">
                    <a:pos x="T2" y="T3"/>
                  </a:cxn>
                  <a:cxn ang="0">
                    <a:pos x="T4" y="T5"/>
                  </a:cxn>
                  <a:cxn ang="0">
                    <a:pos x="T6" y="T7"/>
                  </a:cxn>
                </a:cxnLst>
                <a:rect l="0" t="0" r="r" b="b"/>
                <a:pathLst>
                  <a:path w="7" h="1">
                    <a:moveTo>
                      <a:pt x="0" y="0"/>
                    </a:moveTo>
                    <a:cubicBezTo>
                      <a:pt x="1" y="0"/>
                      <a:pt x="2" y="0"/>
                      <a:pt x="4" y="1"/>
                    </a:cubicBezTo>
                    <a:cubicBezTo>
                      <a:pt x="5" y="1"/>
                      <a:pt x="6"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6" name="Freeform 880"/>
              <p:cNvSpPr>
                <a:spLocks/>
              </p:cNvSpPr>
              <p:nvPr userDrawn="1"/>
            </p:nvSpPr>
            <p:spPr bwMode="auto">
              <a:xfrm>
                <a:off x="2972" y="2156"/>
                <a:ext cx="47" cy="109"/>
              </a:xfrm>
              <a:custGeom>
                <a:avLst/>
                <a:gdLst>
                  <a:gd name="T0" fmla="*/ 15 w 20"/>
                  <a:gd name="T1" fmla="*/ 37 h 46"/>
                  <a:gd name="T2" fmla="*/ 6 w 20"/>
                  <a:gd name="T3" fmla="*/ 9 h 46"/>
                  <a:gd name="T4" fmla="*/ 15 w 20"/>
                  <a:gd name="T5" fmla="*/ 37 h 46"/>
                </a:gdLst>
                <a:ahLst/>
                <a:cxnLst>
                  <a:cxn ang="0">
                    <a:pos x="T0" y="T1"/>
                  </a:cxn>
                  <a:cxn ang="0">
                    <a:pos x="T2" y="T3"/>
                  </a:cxn>
                  <a:cxn ang="0">
                    <a:pos x="T4" y="T5"/>
                  </a:cxn>
                </a:cxnLst>
                <a:rect l="0" t="0" r="r" b="b"/>
                <a:pathLst>
                  <a:path w="20" h="46">
                    <a:moveTo>
                      <a:pt x="15" y="37"/>
                    </a:moveTo>
                    <a:cubicBezTo>
                      <a:pt x="6" y="46"/>
                      <a:pt x="0" y="26"/>
                      <a:pt x="6" y="9"/>
                    </a:cubicBezTo>
                    <a:cubicBezTo>
                      <a:pt x="14" y="0"/>
                      <a:pt x="20" y="20"/>
                      <a:pt x="1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7" name="Freeform 881"/>
              <p:cNvSpPr>
                <a:spLocks/>
              </p:cNvSpPr>
              <p:nvPr userDrawn="1"/>
            </p:nvSpPr>
            <p:spPr bwMode="auto">
              <a:xfrm>
                <a:off x="2685" y="741"/>
                <a:ext cx="133" cy="76"/>
              </a:xfrm>
              <a:custGeom>
                <a:avLst/>
                <a:gdLst>
                  <a:gd name="T0" fmla="*/ 11 w 56"/>
                  <a:gd name="T1" fmla="*/ 11 h 32"/>
                  <a:gd name="T2" fmla="*/ 0 w 56"/>
                  <a:gd name="T3" fmla="*/ 0 h 32"/>
                  <a:gd name="T4" fmla="*/ 51 w 56"/>
                  <a:gd name="T5" fmla="*/ 21 h 32"/>
                  <a:gd name="T6" fmla="*/ 56 w 56"/>
                  <a:gd name="T7" fmla="*/ 27 h 32"/>
                  <a:gd name="T8" fmla="*/ 11 w 56"/>
                  <a:gd name="T9" fmla="*/ 11 h 32"/>
                </a:gdLst>
                <a:ahLst/>
                <a:cxnLst>
                  <a:cxn ang="0">
                    <a:pos x="T0" y="T1"/>
                  </a:cxn>
                  <a:cxn ang="0">
                    <a:pos x="T2" y="T3"/>
                  </a:cxn>
                  <a:cxn ang="0">
                    <a:pos x="T4" y="T5"/>
                  </a:cxn>
                  <a:cxn ang="0">
                    <a:pos x="T6" y="T7"/>
                  </a:cxn>
                  <a:cxn ang="0">
                    <a:pos x="T8" y="T9"/>
                  </a:cxn>
                </a:cxnLst>
                <a:rect l="0" t="0" r="r" b="b"/>
                <a:pathLst>
                  <a:path w="56" h="32">
                    <a:moveTo>
                      <a:pt x="11" y="11"/>
                    </a:moveTo>
                    <a:cubicBezTo>
                      <a:pt x="6" y="9"/>
                      <a:pt x="1" y="5"/>
                      <a:pt x="0" y="0"/>
                    </a:cubicBezTo>
                    <a:cubicBezTo>
                      <a:pt x="18" y="0"/>
                      <a:pt x="39" y="10"/>
                      <a:pt x="51" y="21"/>
                    </a:cubicBezTo>
                    <a:cubicBezTo>
                      <a:pt x="53" y="22"/>
                      <a:pt x="54" y="25"/>
                      <a:pt x="56" y="27"/>
                    </a:cubicBezTo>
                    <a:cubicBezTo>
                      <a:pt x="42" y="32"/>
                      <a:pt x="22" y="17"/>
                      <a:pt x="1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8" name="Freeform 882"/>
              <p:cNvSpPr>
                <a:spLocks/>
              </p:cNvSpPr>
              <p:nvPr userDrawn="1"/>
            </p:nvSpPr>
            <p:spPr bwMode="auto">
              <a:xfrm>
                <a:off x="2950" y="996"/>
                <a:ext cx="123" cy="119"/>
              </a:xfrm>
              <a:custGeom>
                <a:avLst/>
                <a:gdLst>
                  <a:gd name="T0" fmla="*/ 10 w 52"/>
                  <a:gd name="T1" fmla="*/ 25 h 50"/>
                  <a:gd name="T2" fmla="*/ 21 w 52"/>
                  <a:gd name="T3" fmla="*/ 7 h 50"/>
                  <a:gd name="T4" fmla="*/ 10 w 52"/>
                  <a:gd name="T5" fmla="*/ 25 h 50"/>
                </a:gdLst>
                <a:ahLst/>
                <a:cxnLst>
                  <a:cxn ang="0">
                    <a:pos x="T0" y="T1"/>
                  </a:cxn>
                  <a:cxn ang="0">
                    <a:pos x="T2" y="T3"/>
                  </a:cxn>
                  <a:cxn ang="0">
                    <a:pos x="T4" y="T5"/>
                  </a:cxn>
                </a:cxnLst>
                <a:rect l="0" t="0" r="r" b="b"/>
                <a:pathLst>
                  <a:path w="52" h="50">
                    <a:moveTo>
                      <a:pt x="10" y="25"/>
                    </a:moveTo>
                    <a:cubicBezTo>
                      <a:pt x="0" y="10"/>
                      <a:pt x="3" y="0"/>
                      <a:pt x="21" y="7"/>
                    </a:cubicBezTo>
                    <a:cubicBezTo>
                      <a:pt x="52" y="20"/>
                      <a:pt x="30" y="50"/>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9" name="Freeform 883"/>
              <p:cNvSpPr>
                <a:spLocks/>
              </p:cNvSpPr>
              <p:nvPr userDrawn="1"/>
            </p:nvSpPr>
            <p:spPr bwMode="auto">
              <a:xfrm>
                <a:off x="2945" y="2861"/>
                <a:ext cx="12" cy="31"/>
              </a:xfrm>
              <a:custGeom>
                <a:avLst/>
                <a:gdLst>
                  <a:gd name="T0" fmla="*/ 0 w 5"/>
                  <a:gd name="T1" fmla="*/ 9 h 13"/>
                  <a:gd name="T2" fmla="*/ 0 w 5"/>
                  <a:gd name="T3" fmla="*/ 3 h 13"/>
                  <a:gd name="T4" fmla="*/ 1 w 5"/>
                  <a:gd name="T5" fmla="*/ 0 h 13"/>
                  <a:gd name="T6" fmla="*/ 4 w 5"/>
                  <a:gd name="T7" fmla="*/ 1 h 13"/>
                  <a:gd name="T8" fmla="*/ 5 w 5"/>
                  <a:gd name="T9" fmla="*/ 4 h 13"/>
                  <a:gd name="T10" fmla="*/ 5 w 5"/>
                  <a:gd name="T11" fmla="*/ 11 h 13"/>
                  <a:gd name="T12" fmla="*/ 3 w 5"/>
                  <a:gd name="T13" fmla="*/ 13 h 13"/>
                  <a:gd name="T14" fmla="*/ 1 w 5"/>
                  <a:gd name="T15" fmla="*/ 13 h 13"/>
                  <a:gd name="T16" fmla="*/ 0 w 5"/>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3">
                    <a:moveTo>
                      <a:pt x="0" y="9"/>
                    </a:moveTo>
                    <a:cubicBezTo>
                      <a:pt x="0" y="7"/>
                      <a:pt x="0" y="5"/>
                      <a:pt x="0" y="3"/>
                    </a:cubicBezTo>
                    <a:cubicBezTo>
                      <a:pt x="1" y="4"/>
                      <a:pt x="1" y="2"/>
                      <a:pt x="1" y="0"/>
                    </a:cubicBezTo>
                    <a:cubicBezTo>
                      <a:pt x="2" y="1"/>
                      <a:pt x="3" y="1"/>
                      <a:pt x="4" y="1"/>
                    </a:cubicBezTo>
                    <a:cubicBezTo>
                      <a:pt x="4" y="4"/>
                      <a:pt x="4" y="4"/>
                      <a:pt x="5" y="4"/>
                    </a:cubicBezTo>
                    <a:cubicBezTo>
                      <a:pt x="5" y="6"/>
                      <a:pt x="5" y="8"/>
                      <a:pt x="5" y="11"/>
                    </a:cubicBezTo>
                    <a:cubicBezTo>
                      <a:pt x="4" y="10"/>
                      <a:pt x="4" y="11"/>
                      <a:pt x="3" y="13"/>
                    </a:cubicBezTo>
                    <a:cubicBezTo>
                      <a:pt x="2" y="13"/>
                      <a:pt x="2" y="13"/>
                      <a:pt x="1" y="13"/>
                    </a:cubicBezTo>
                    <a:cubicBezTo>
                      <a:pt x="1" y="10"/>
                      <a:pt x="0" y="1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0" name="Freeform 884"/>
              <p:cNvSpPr>
                <a:spLocks/>
              </p:cNvSpPr>
              <p:nvPr userDrawn="1"/>
            </p:nvSpPr>
            <p:spPr bwMode="auto">
              <a:xfrm>
                <a:off x="3021" y="1370"/>
                <a:ext cx="111" cy="194"/>
              </a:xfrm>
              <a:custGeom>
                <a:avLst/>
                <a:gdLst>
                  <a:gd name="T0" fmla="*/ 2 w 47"/>
                  <a:gd name="T1" fmla="*/ 28 h 82"/>
                  <a:gd name="T2" fmla="*/ 11 w 47"/>
                  <a:gd name="T3" fmla="*/ 1 h 82"/>
                  <a:gd name="T4" fmla="*/ 2 w 47"/>
                  <a:gd name="T5" fmla="*/ 28 h 82"/>
                </a:gdLst>
                <a:ahLst/>
                <a:cxnLst>
                  <a:cxn ang="0">
                    <a:pos x="T0" y="T1"/>
                  </a:cxn>
                  <a:cxn ang="0">
                    <a:pos x="T2" y="T3"/>
                  </a:cxn>
                  <a:cxn ang="0">
                    <a:pos x="T4" y="T5"/>
                  </a:cxn>
                </a:cxnLst>
                <a:rect l="0" t="0" r="r" b="b"/>
                <a:pathLst>
                  <a:path w="47" h="82">
                    <a:moveTo>
                      <a:pt x="2" y="28"/>
                    </a:moveTo>
                    <a:cubicBezTo>
                      <a:pt x="0" y="7"/>
                      <a:pt x="5" y="0"/>
                      <a:pt x="11" y="1"/>
                    </a:cubicBezTo>
                    <a:cubicBezTo>
                      <a:pt x="47" y="6"/>
                      <a:pt x="9" y="82"/>
                      <a:pt x="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1" name="Freeform 885"/>
              <p:cNvSpPr>
                <a:spLocks/>
              </p:cNvSpPr>
              <p:nvPr userDrawn="1"/>
            </p:nvSpPr>
            <p:spPr bwMode="auto">
              <a:xfrm>
                <a:off x="1807" y="145"/>
                <a:ext cx="128" cy="80"/>
              </a:xfrm>
              <a:custGeom>
                <a:avLst/>
                <a:gdLst>
                  <a:gd name="T0" fmla="*/ 14 w 54"/>
                  <a:gd name="T1" fmla="*/ 13 h 34"/>
                  <a:gd name="T2" fmla="*/ 0 w 54"/>
                  <a:gd name="T3" fmla="*/ 0 h 34"/>
                  <a:gd name="T4" fmla="*/ 48 w 54"/>
                  <a:gd name="T5" fmla="*/ 23 h 34"/>
                  <a:gd name="T6" fmla="*/ 54 w 54"/>
                  <a:gd name="T7" fmla="*/ 29 h 34"/>
                  <a:gd name="T8" fmla="*/ 14 w 54"/>
                  <a:gd name="T9" fmla="*/ 13 h 34"/>
                </a:gdLst>
                <a:ahLst/>
                <a:cxnLst>
                  <a:cxn ang="0">
                    <a:pos x="T0" y="T1"/>
                  </a:cxn>
                  <a:cxn ang="0">
                    <a:pos x="T2" y="T3"/>
                  </a:cxn>
                  <a:cxn ang="0">
                    <a:pos x="T4" y="T5"/>
                  </a:cxn>
                  <a:cxn ang="0">
                    <a:pos x="T6" y="T7"/>
                  </a:cxn>
                  <a:cxn ang="0">
                    <a:pos x="T8" y="T9"/>
                  </a:cxn>
                </a:cxnLst>
                <a:rect l="0" t="0" r="r" b="b"/>
                <a:pathLst>
                  <a:path w="54" h="34">
                    <a:moveTo>
                      <a:pt x="14" y="13"/>
                    </a:moveTo>
                    <a:cubicBezTo>
                      <a:pt x="9" y="10"/>
                      <a:pt x="3" y="6"/>
                      <a:pt x="0" y="0"/>
                    </a:cubicBezTo>
                    <a:cubicBezTo>
                      <a:pt x="16" y="0"/>
                      <a:pt x="36" y="13"/>
                      <a:pt x="48" y="23"/>
                    </a:cubicBezTo>
                    <a:cubicBezTo>
                      <a:pt x="50" y="25"/>
                      <a:pt x="52" y="27"/>
                      <a:pt x="54" y="29"/>
                    </a:cubicBezTo>
                    <a:cubicBezTo>
                      <a:pt x="43" y="34"/>
                      <a:pt x="23" y="19"/>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2" name="Freeform 886"/>
              <p:cNvSpPr>
                <a:spLocks/>
              </p:cNvSpPr>
              <p:nvPr userDrawn="1"/>
            </p:nvSpPr>
            <p:spPr bwMode="auto">
              <a:xfrm>
                <a:off x="3014" y="1969"/>
                <a:ext cx="43" cy="92"/>
              </a:xfrm>
              <a:custGeom>
                <a:avLst/>
                <a:gdLst>
                  <a:gd name="T0" fmla="*/ 3 w 18"/>
                  <a:gd name="T1" fmla="*/ 27 h 39"/>
                  <a:gd name="T2" fmla="*/ 8 w 18"/>
                  <a:gd name="T3" fmla="*/ 0 h 39"/>
                  <a:gd name="T4" fmla="*/ 12 w 18"/>
                  <a:gd name="T5" fmla="*/ 39 h 39"/>
                  <a:gd name="T6" fmla="*/ 3 w 18"/>
                  <a:gd name="T7" fmla="*/ 27 h 39"/>
                </a:gdLst>
                <a:ahLst/>
                <a:cxnLst>
                  <a:cxn ang="0">
                    <a:pos x="T0" y="T1"/>
                  </a:cxn>
                  <a:cxn ang="0">
                    <a:pos x="T2" y="T3"/>
                  </a:cxn>
                  <a:cxn ang="0">
                    <a:pos x="T4" y="T5"/>
                  </a:cxn>
                  <a:cxn ang="0">
                    <a:pos x="T6" y="T7"/>
                  </a:cxn>
                </a:cxnLst>
                <a:rect l="0" t="0" r="r" b="b"/>
                <a:pathLst>
                  <a:path w="18" h="39">
                    <a:moveTo>
                      <a:pt x="3" y="27"/>
                    </a:moveTo>
                    <a:cubicBezTo>
                      <a:pt x="0" y="12"/>
                      <a:pt x="6" y="0"/>
                      <a:pt x="8" y="0"/>
                    </a:cubicBezTo>
                    <a:cubicBezTo>
                      <a:pt x="18" y="1"/>
                      <a:pt x="18" y="28"/>
                      <a:pt x="12" y="39"/>
                    </a:cubicBezTo>
                    <a:cubicBezTo>
                      <a:pt x="5" y="39"/>
                      <a:pt x="2" y="35"/>
                      <a:pt x="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3" name="Freeform 887"/>
              <p:cNvSpPr>
                <a:spLocks/>
              </p:cNvSpPr>
              <p:nvPr userDrawn="1"/>
            </p:nvSpPr>
            <p:spPr bwMode="auto">
              <a:xfrm>
                <a:off x="2610" y="665"/>
                <a:ext cx="134" cy="74"/>
              </a:xfrm>
              <a:custGeom>
                <a:avLst/>
                <a:gdLst>
                  <a:gd name="T0" fmla="*/ 12 w 57"/>
                  <a:gd name="T1" fmla="*/ 14 h 31"/>
                  <a:gd name="T2" fmla="*/ 0 w 57"/>
                  <a:gd name="T3" fmla="*/ 3 h 31"/>
                  <a:gd name="T4" fmla="*/ 48 w 57"/>
                  <a:gd name="T5" fmla="*/ 22 h 31"/>
                  <a:gd name="T6" fmla="*/ 57 w 57"/>
                  <a:gd name="T7" fmla="*/ 31 h 31"/>
                  <a:gd name="T8" fmla="*/ 12 w 57"/>
                  <a:gd name="T9" fmla="*/ 14 h 31"/>
                </a:gdLst>
                <a:ahLst/>
                <a:cxnLst>
                  <a:cxn ang="0">
                    <a:pos x="T0" y="T1"/>
                  </a:cxn>
                  <a:cxn ang="0">
                    <a:pos x="T2" y="T3"/>
                  </a:cxn>
                  <a:cxn ang="0">
                    <a:pos x="T4" y="T5"/>
                  </a:cxn>
                  <a:cxn ang="0">
                    <a:pos x="T6" y="T7"/>
                  </a:cxn>
                  <a:cxn ang="0">
                    <a:pos x="T8" y="T9"/>
                  </a:cxn>
                </a:cxnLst>
                <a:rect l="0" t="0" r="r" b="b"/>
                <a:pathLst>
                  <a:path w="57" h="31">
                    <a:moveTo>
                      <a:pt x="12" y="14"/>
                    </a:moveTo>
                    <a:cubicBezTo>
                      <a:pt x="7" y="11"/>
                      <a:pt x="3" y="8"/>
                      <a:pt x="0" y="3"/>
                    </a:cubicBezTo>
                    <a:cubicBezTo>
                      <a:pt x="16" y="0"/>
                      <a:pt x="36" y="16"/>
                      <a:pt x="48" y="22"/>
                    </a:cubicBezTo>
                    <a:cubicBezTo>
                      <a:pt x="53" y="24"/>
                      <a:pt x="57" y="27"/>
                      <a:pt x="57" y="31"/>
                    </a:cubicBezTo>
                    <a:cubicBezTo>
                      <a:pt x="41" y="31"/>
                      <a:pt x="25" y="20"/>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4" name="Freeform 888"/>
              <p:cNvSpPr>
                <a:spLocks/>
              </p:cNvSpPr>
              <p:nvPr userDrawn="1"/>
            </p:nvSpPr>
            <p:spPr bwMode="auto">
              <a:xfrm>
                <a:off x="2169" y="398"/>
                <a:ext cx="173" cy="85"/>
              </a:xfrm>
              <a:custGeom>
                <a:avLst/>
                <a:gdLst>
                  <a:gd name="T0" fmla="*/ 26 w 73"/>
                  <a:gd name="T1" fmla="*/ 17 h 36"/>
                  <a:gd name="T2" fmla="*/ 16 w 73"/>
                  <a:gd name="T3" fmla="*/ 4 h 36"/>
                  <a:gd name="T4" fmla="*/ 73 w 73"/>
                  <a:gd name="T5" fmla="*/ 36 h 36"/>
                  <a:gd name="T6" fmla="*/ 64 w 73"/>
                  <a:gd name="T7" fmla="*/ 34 h 36"/>
                  <a:gd name="T8" fmla="*/ 26 w 73"/>
                  <a:gd name="T9" fmla="*/ 17 h 36"/>
                </a:gdLst>
                <a:ahLst/>
                <a:cxnLst>
                  <a:cxn ang="0">
                    <a:pos x="T0" y="T1"/>
                  </a:cxn>
                  <a:cxn ang="0">
                    <a:pos x="T2" y="T3"/>
                  </a:cxn>
                  <a:cxn ang="0">
                    <a:pos x="T4" y="T5"/>
                  </a:cxn>
                  <a:cxn ang="0">
                    <a:pos x="T6" y="T7"/>
                  </a:cxn>
                  <a:cxn ang="0">
                    <a:pos x="T8" y="T9"/>
                  </a:cxn>
                </a:cxnLst>
                <a:rect l="0" t="0" r="r" b="b"/>
                <a:pathLst>
                  <a:path w="73" h="36">
                    <a:moveTo>
                      <a:pt x="26" y="17"/>
                    </a:moveTo>
                    <a:cubicBezTo>
                      <a:pt x="0" y="3"/>
                      <a:pt x="2" y="0"/>
                      <a:pt x="16" y="4"/>
                    </a:cubicBezTo>
                    <a:cubicBezTo>
                      <a:pt x="32" y="10"/>
                      <a:pt x="66" y="21"/>
                      <a:pt x="73" y="36"/>
                    </a:cubicBezTo>
                    <a:cubicBezTo>
                      <a:pt x="70" y="35"/>
                      <a:pt x="67" y="35"/>
                      <a:pt x="64" y="34"/>
                    </a:cubicBezTo>
                    <a:cubicBezTo>
                      <a:pt x="53" y="31"/>
                      <a:pt x="42" y="26"/>
                      <a:pt x="2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5" name="Freeform 889"/>
              <p:cNvSpPr>
                <a:spLocks/>
              </p:cNvSpPr>
              <p:nvPr userDrawn="1"/>
            </p:nvSpPr>
            <p:spPr bwMode="auto">
              <a:xfrm>
                <a:off x="2922" y="918"/>
                <a:ext cx="128" cy="119"/>
              </a:xfrm>
              <a:custGeom>
                <a:avLst/>
                <a:gdLst>
                  <a:gd name="T0" fmla="*/ 15 w 54"/>
                  <a:gd name="T1" fmla="*/ 24 h 50"/>
                  <a:gd name="T2" fmla="*/ 22 w 54"/>
                  <a:gd name="T3" fmla="*/ 9 h 50"/>
                  <a:gd name="T4" fmla="*/ 15 w 54"/>
                  <a:gd name="T5" fmla="*/ 24 h 50"/>
                </a:gdLst>
                <a:ahLst/>
                <a:cxnLst>
                  <a:cxn ang="0">
                    <a:pos x="T0" y="T1"/>
                  </a:cxn>
                  <a:cxn ang="0">
                    <a:pos x="T2" y="T3"/>
                  </a:cxn>
                  <a:cxn ang="0">
                    <a:pos x="T4" y="T5"/>
                  </a:cxn>
                </a:cxnLst>
                <a:rect l="0" t="0" r="r" b="b"/>
                <a:pathLst>
                  <a:path w="54" h="50">
                    <a:moveTo>
                      <a:pt x="15" y="24"/>
                    </a:moveTo>
                    <a:cubicBezTo>
                      <a:pt x="0" y="10"/>
                      <a:pt x="1" y="0"/>
                      <a:pt x="22" y="9"/>
                    </a:cubicBezTo>
                    <a:cubicBezTo>
                      <a:pt x="54" y="23"/>
                      <a:pt x="41" y="50"/>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6" name="Freeform 890"/>
              <p:cNvSpPr>
                <a:spLocks/>
              </p:cNvSpPr>
              <p:nvPr userDrawn="1"/>
            </p:nvSpPr>
            <p:spPr bwMode="auto">
              <a:xfrm>
                <a:off x="2976" y="2660"/>
                <a:ext cx="26" cy="49"/>
              </a:xfrm>
              <a:custGeom>
                <a:avLst/>
                <a:gdLst>
                  <a:gd name="T0" fmla="*/ 8 w 11"/>
                  <a:gd name="T1" fmla="*/ 3 h 21"/>
                  <a:gd name="T2" fmla="*/ 10 w 11"/>
                  <a:gd name="T3" fmla="*/ 16 h 21"/>
                  <a:gd name="T4" fmla="*/ 7 w 11"/>
                  <a:gd name="T5" fmla="*/ 21 h 21"/>
                  <a:gd name="T6" fmla="*/ 8 w 11"/>
                  <a:gd name="T7" fmla="*/ 3 h 21"/>
                </a:gdLst>
                <a:ahLst/>
                <a:cxnLst>
                  <a:cxn ang="0">
                    <a:pos x="T0" y="T1"/>
                  </a:cxn>
                  <a:cxn ang="0">
                    <a:pos x="T2" y="T3"/>
                  </a:cxn>
                  <a:cxn ang="0">
                    <a:pos x="T4" y="T5"/>
                  </a:cxn>
                  <a:cxn ang="0">
                    <a:pos x="T6" y="T7"/>
                  </a:cxn>
                </a:cxnLst>
                <a:rect l="0" t="0" r="r" b="b"/>
                <a:pathLst>
                  <a:path w="11" h="21">
                    <a:moveTo>
                      <a:pt x="8" y="3"/>
                    </a:moveTo>
                    <a:cubicBezTo>
                      <a:pt x="8" y="9"/>
                      <a:pt x="11" y="8"/>
                      <a:pt x="10" y="16"/>
                    </a:cubicBezTo>
                    <a:cubicBezTo>
                      <a:pt x="8" y="17"/>
                      <a:pt x="7" y="18"/>
                      <a:pt x="7" y="21"/>
                    </a:cubicBezTo>
                    <a:cubicBezTo>
                      <a:pt x="0" y="20"/>
                      <a:pt x="2"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7" name="Freeform 891"/>
              <p:cNvSpPr>
                <a:spLocks/>
              </p:cNvSpPr>
              <p:nvPr userDrawn="1"/>
            </p:nvSpPr>
            <p:spPr bwMode="auto">
              <a:xfrm>
                <a:off x="3040" y="1235"/>
                <a:ext cx="88" cy="135"/>
              </a:xfrm>
              <a:custGeom>
                <a:avLst/>
                <a:gdLst>
                  <a:gd name="T0" fmla="*/ 3 w 37"/>
                  <a:gd name="T1" fmla="*/ 24 h 57"/>
                  <a:gd name="T2" fmla="*/ 27 w 37"/>
                  <a:gd name="T3" fmla="*/ 21 h 57"/>
                  <a:gd name="T4" fmla="*/ 3 w 37"/>
                  <a:gd name="T5" fmla="*/ 24 h 57"/>
                </a:gdLst>
                <a:ahLst/>
                <a:cxnLst>
                  <a:cxn ang="0">
                    <a:pos x="T0" y="T1"/>
                  </a:cxn>
                  <a:cxn ang="0">
                    <a:pos x="T2" y="T3"/>
                  </a:cxn>
                  <a:cxn ang="0">
                    <a:pos x="T4" y="T5"/>
                  </a:cxn>
                </a:cxnLst>
                <a:rect l="0" t="0" r="r" b="b"/>
                <a:pathLst>
                  <a:path w="37" h="57">
                    <a:moveTo>
                      <a:pt x="3" y="24"/>
                    </a:moveTo>
                    <a:cubicBezTo>
                      <a:pt x="0" y="0"/>
                      <a:pt x="20" y="0"/>
                      <a:pt x="27" y="21"/>
                    </a:cubicBezTo>
                    <a:cubicBezTo>
                      <a:pt x="37" y="51"/>
                      <a:pt x="6" y="57"/>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8" name="Freeform 892"/>
              <p:cNvSpPr>
                <a:spLocks/>
              </p:cNvSpPr>
              <p:nvPr userDrawn="1"/>
            </p:nvSpPr>
            <p:spPr bwMode="auto">
              <a:xfrm>
                <a:off x="3045" y="1780"/>
                <a:ext cx="61" cy="106"/>
              </a:xfrm>
              <a:custGeom>
                <a:avLst/>
                <a:gdLst>
                  <a:gd name="T0" fmla="*/ 3 w 26"/>
                  <a:gd name="T1" fmla="*/ 31 h 45"/>
                  <a:gd name="T2" fmla="*/ 7 w 26"/>
                  <a:gd name="T3" fmla="*/ 0 h 45"/>
                  <a:gd name="T4" fmla="*/ 12 w 26"/>
                  <a:gd name="T5" fmla="*/ 45 h 45"/>
                  <a:gd name="T6" fmla="*/ 3 w 26"/>
                  <a:gd name="T7" fmla="*/ 31 h 45"/>
                </a:gdLst>
                <a:ahLst/>
                <a:cxnLst>
                  <a:cxn ang="0">
                    <a:pos x="T0" y="T1"/>
                  </a:cxn>
                  <a:cxn ang="0">
                    <a:pos x="T2" y="T3"/>
                  </a:cxn>
                  <a:cxn ang="0">
                    <a:pos x="T4" y="T5"/>
                  </a:cxn>
                  <a:cxn ang="0">
                    <a:pos x="T6" y="T7"/>
                  </a:cxn>
                </a:cxnLst>
                <a:rect l="0" t="0" r="r" b="b"/>
                <a:pathLst>
                  <a:path w="26" h="45">
                    <a:moveTo>
                      <a:pt x="3" y="31"/>
                    </a:moveTo>
                    <a:cubicBezTo>
                      <a:pt x="0" y="20"/>
                      <a:pt x="4" y="3"/>
                      <a:pt x="7" y="0"/>
                    </a:cubicBezTo>
                    <a:cubicBezTo>
                      <a:pt x="26" y="5"/>
                      <a:pt x="22" y="34"/>
                      <a:pt x="12" y="45"/>
                    </a:cubicBezTo>
                    <a:cubicBezTo>
                      <a:pt x="6" y="43"/>
                      <a:pt x="3" y="39"/>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9" name="Freeform 893"/>
              <p:cNvSpPr>
                <a:spLocks/>
              </p:cNvSpPr>
              <p:nvPr userDrawn="1"/>
            </p:nvSpPr>
            <p:spPr bwMode="auto">
              <a:xfrm>
                <a:off x="2082" y="332"/>
                <a:ext cx="173" cy="87"/>
              </a:xfrm>
              <a:custGeom>
                <a:avLst/>
                <a:gdLst>
                  <a:gd name="T0" fmla="*/ 26 w 73"/>
                  <a:gd name="T1" fmla="*/ 17 h 37"/>
                  <a:gd name="T2" fmla="*/ 10 w 73"/>
                  <a:gd name="T3" fmla="*/ 2 h 37"/>
                  <a:gd name="T4" fmla="*/ 68 w 73"/>
                  <a:gd name="T5" fmla="*/ 35 h 37"/>
                  <a:gd name="T6" fmla="*/ 26 w 73"/>
                  <a:gd name="T7" fmla="*/ 17 h 37"/>
                </a:gdLst>
                <a:ahLst/>
                <a:cxnLst>
                  <a:cxn ang="0">
                    <a:pos x="T0" y="T1"/>
                  </a:cxn>
                  <a:cxn ang="0">
                    <a:pos x="T2" y="T3"/>
                  </a:cxn>
                  <a:cxn ang="0">
                    <a:pos x="T4" y="T5"/>
                  </a:cxn>
                  <a:cxn ang="0">
                    <a:pos x="T6" y="T7"/>
                  </a:cxn>
                </a:cxnLst>
                <a:rect l="0" t="0" r="r" b="b"/>
                <a:pathLst>
                  <a:path w="73" h="37">
                    <a:moveTo>
                      <a:pt x="26" y="17"/>
                    </a:moveTo>
                    <a:cubicBezTo>
                      <a:pt x="0" y="2"/>
                      <a:pt x="3" y="0"/>
                      <a:pt x="10" y="2"/>
                    </a:cubicBezTo>
                    <a:cubicBezTo>
                      <a:pt x="24" y="6"/>
                      <a:pt x="73" y="34"/>
                      <a:pt x="68" y="35"/>
                    </a:cubicBezTo>
                    <a:cubicBezTo>
                      <a:pt x="61" y="37"/>
                      <a:pt x="41" y="26"/>
                      <a:pt x="2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0" name="Freeform 894"/>
              <p:cNvSpPr>
                <a:spLocks/>
              </p:cNvSpPr>
              <p:nvPr userDrawn="1"/>
            </p:nvSpPr>
            <p:spPr bwMode="auto">
              <a:xfrm>
                <a:off x="1758" y="81"/>
                <a:ext cx="116" cy="71"/>
              </a:xfrm>
              <a:custGeom>
                <a:avLst/>
                <a:gdLst>
                  <a:gd name="T0" fmla="*/ 9 w 49"/>
                  <a:gd name="T1" fmla="*/ 10 h 30"/>
                  <a:gd name="T2" fmla="*/ 1 w 49"/>
                  <a:gd name="T3" fmla="*/ 0 h 30"/>
                  <a:gd name="T4" fmla="*/ 42 w 49"/>
                  <a:gd name="T5" fmla="*/ 21 h 30"/>
                  <a:gd name="T6" fmla="*/ 48 w 49"/>
                  <a:gd name="T7" fmla="*/ 30 h 30"/>
                  <a:gd name="T8" fmla="*/ 9 w 49"/>
                  <a:gd name="T9" fmla="*/ 10 h 30"/>
                </a:gdLst>
                <a:ahLst/>
                <a:cxnLst>
                  <a:cxn ang="0">
                    <a:pos x="T0" y="T1"/>
                  </a:cxn>
                  <a:cxn ang="0">
                    <a:pos x="T2" y="T3"/>
                  </a:cxn>
                  <a:cxn ang="0">
                    <a:pos x="T4" y="T5"/>
                  </a:cxn>
                  <a:cxn ang="0">
                    <a:pos x="T6" y="T7"/>
                  </a:cxn>
                  <a:cxn ang="0">
                    <a:pos x="T8" y="T9"/>
                  </a:cxn>
                </a:cxnLst>
                <a:rect l="0" t="0" r="r" b="b"/>
                <a:pathLst>
                  <a:path w="49" h="30">
                    <a:moveTo>
                      <a:pt x="9" y="10"/>
                    </a:moveTo>
                    <a:cubicBezTo>
                      <a:pt x="4" y="8"/>
                      <a:pt x="0" y="4"/>
                      <a:pt x="1" y="0"/>
                    </a:cubicBezTo>
                    <a:cubicBezTo>
                      <a:pt x="17" y="2"/>
                      <a:pt x="31" y="14"/>
                      <a:pt x="42" y="21"/>
                    </a:cubicBezTo>
                    <a:cubicBezTo>
                      <a:pt x="45" y="23"/>
                      <a:pt x="49" y="26"/>
                      <a:pt x="48" y="30"/>
                    </a:cubicBezTo>
                    <a:cubicBezTo>
                      <a:pt x="34" y="29"/>
                      <a:pt x="19" y="17"/>
                      <a:pt x="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1" name="Freeform 895"/>
              <p:cNvSpPr>
                <a:spLocks/>
              </p:cNvSpPr>
              <p:nvPr userDrawn="1"/>
            </p:nvSpPr>
            <p:spPr bwMode="auto">
              <a:xfrm>
                <a:off x="2520" y="601"/>
                <a:ext cx="146" cy="71"/>
              </a:xfrm>
              <a:custGeom>
                <a:avLst/>
                <a:gdLst>
                  <a:gd name="T0" fmla="*/ 19 w 62"/>
                  <a:gd name="T1" fmla="*/ 13 h 30"/>
                  <a:gd name="T2" fmla="*/ 0 w 62"/>
                  <a:gd name="T3" fmla="*/ 0 h 30"/>
                  <a:gd name="T4" fmla="*/ 55 w 62"/>
                  <a:gd name="T5" fmla="*/ 22 h 30"/>
                  <a:gd name="T6" fmla="*/ 62 w 62"/>
                  <a:gd name="T7" fmla="*/ 30 h 30"/>
                  <a:gd name="T8" fmla="*/ 19 w 62"/>
                  <a:gd name="T9" fmla="*/ 13 h 30"/>
                </a:gdLst>
                <a:ahLst/>
                <a:cxnLst>
                  <a:cxn ang="0">
                    <a:pos x="T0" y="T1"/>
                  </a:cxn>
                  <a:cxn ang="0">
                    <a:pos x="T2" y="T3"/>
                  </a:cxn>
                  <a:cxn ang="0">
                    <a:pos x="T4" y="T5"/>
                  </a:cxn>
                  <a:cxn ang="0">
                    <a:pos x="T6" y="T7"/>
                  </a:cxn>
                  <a:cxn ang="0">
                    <a:pos x="T8" y="T9"/>
                  </a:cxn>
                </a:cxnLst>
                <a:rect l="0" t="0" r="r" b="b"/>
                <a:pathLst>
                  <a:path w="62" h="30">
                    <a:moveTo>
                      <a:pt x="19" y="13"/>
                    </a:moveTo>
                    <a:cubicBezTo>
                      <a:pt x="12" y="10"/>
                      <a:pt x="6" y="6"/>
                      <a:pt x="0" y="0"/>
                    </a:cubicBezTo>
                    <a:cubicBezTo>
                      <a:pt x="18" y="0"/>
                      <a:pt x="40" y="16"/>
                      <a:pt x="55" y="22"/>
                    </a:cubicBezTo>
                    <a:cubicBezTo>
                      <a:pt x="58" y="24"/>
                      <a:pt x="61" y="26"/>
                      <a:pt x="62" y="30"/>
                    </a:cubicBezTo>
                    <a:cubicBezTo>
                      <a:pt x="47" y="29"/>
                      <a:pt x="31" y="20"/>
                      <a:pt x="1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2" name="Freeform 896"/>
              <p:cNvSpPr>
                <a:spLocks/>
              </p:cNvSpPr>
              <p:nvPr userDrawn="1"/>
            </p:nvSpPr>
            <p:spPr bwMode="auto">
              <a:xfrm>
                <a:off x="3052" y="1134"/>
                <a:ext cx="116" cy="158"/>
              </a:xfrm>
              <a:custGeom>
                <a:avLst/>
                <a:gdLst>
                  <a:gd name="T0" fmla="*/ 4 w 49"/>
                  <a:gd name="T1" fmla="*/ 23 h 67"/>
                  <a:gd name="T2" fmla="*/ 12 w 49"/>
                  <a:gd name="T3" fmla="*/ 3 h 67"/>
                  <a:gd name="T4" fmla="*/ 4 w 49"/>
                  <a:gd name="T5" fmla="*/ 23 h 67"/>
                </a:gdLst>
                <a:ahLst/>
                <a:cxnLst>
                  <a:cxn ang="0">
                    <a:pos x="T0" y="T1"/>
                  </a:cxn>
                  <a:cxn ang="0">
                    <a:pos x="T2" y="T3"/>
                  </a:cxn>
                  <a:cxn ang="0">
                    <a:pos x="T4" y="T5"/>
                  </a:cxn>
                </a:cxnLst>
                <a:rect l="0" t="0" r="r" b="b"/>
                <a:pathLst>
                  <a:path w="49" h="67">
                    <a:moveTo>
                      <a:pt x="4" y="23"/>
                    </a:moveTo>
                    <a:cubicBezTo>
                      <a:pt x="0" y="9"/>
                      <a:pt x="2" y="0"/>
                      <a:pt x="12" y="3"/>
                    </a:cubicBezTo>
                    <a:cubicBezTo>
                      <a:pt x="49" y="13"/>
                      <a:pt x="15" y="67"/>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3" name="Freeform 897"/>
              <p:cNvSpPr>
                <a:spLocks/>
              </p:cNvSpPr>
              <p:nvPr userDrawn="1"/>
            </p:nvSpPr>
            <p:spPr bwMode="auto">
              <a:xfrm>
                <a:off x="2877" y="847"/>
                <a:ext cx="132" cy="116"/>
              </a:xfrm>
              <a:custGeom>
                <a:avLst/>
                <a:gdLst>
                  <a:gd name="T0" fmla="*/ 18 w 56"/>
                  <a:gd name="T1" fmla="*/ 23 h 49"/>
                  <a:gd name="T2" fmla="*/ 22 w 56"/>
                  <a:gd name="T3" fmla="*/ 10 h 49"/>
                  <a:gd name="T4" fmla="*/ 18 w 56"/>
                  <a:gd name="T5" fmla="*/ 23 h 49"/>
                </a:gdLst>
                <a:ahLst/>
                <a:cxnLst>
                  <a:cxn ang="0">
                    <a:pos x="T0" y="T1"/>
                  </a:cxn>
                  <a:cxn ang="0">
                    <a:pos x="T2" y="T3"/>
                  </a:cxn>
                  <a:cxn ang="0">
                    <a:pos x="T4" y="T5"/>
                  </a:cxn>
                </a:cxnLst>
                <a:rect l="0" t="0" r="r" b="b"/>
                <a:pathLst>
                  <a:path w="56" h="49">
                    <a:moveTo>
                      <a:pt x="18" y="23"/>
                    </a:moveTo>
                    <a:cubicBezTo>
                      <a:pt x="0" y="8"/>
                      <a:pt x="0" y="0"/>
                      <a:pt x="22" y="10"/>
                    </a:cubicBezTo>
                    <a:cubicBezTo>
                      <a:pt x="56" y="24"/>
                      <a:pt x="51" y="49"/>
                      <a:pt x="1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4" name="Freeform 898"/>
              <p:cNvSpPr>
                <a:spLocks/>
              </p:cNvSpPr>
              <p:nvPr userDrawn="1"/>
            </p:nvSpPr>
            <p:spPr bwMode="auto">
              <a:xfrm>
                <a:off x="3012" y="2456"/>
                <a:ext cx="45" cy="69"/>
              </a:xfrm>
              <a:custGeom>
                <a:avLst/>
                <a:gdLst>
                  <a:gd name="T0" fmla="*/ 5 w 19"/>
                  <a:gd name="T1" fmla="*/ 24 h 29"/>
                  <a:gd name="T2" fmla="*/ 10 w 19"/>
                  <a:gd name="T3" fmla="*/ 29 h 29"/>
                  <a:gd name="T4" fmla="*/ 5 w 19"/>
                  <a:gd name="T5" fmla="*/ 24 h 29"/>
                </a:gdLst>
                <a:ahLst/>
                <a:cxnLst>
                  <a:cxn ang="0">
                    <a:pos x="T0" y="T1"/>
                  </a:cxn>
                  <a:cxn ang="0">
                    <a:pos x="T2" y="T3"/>
                  </a:cxn>
                  <a:cxn ang="0">
                    <a:pos x="T4" y="T5"/>
                  </a:cxn>
                </a:cxnLst>
                <a:rect l="0" t="0" r="r" b="b"/>
                <a:pathLst>
                  <a:path w="19" h="29">
                    <a:moveTo>
                      <a:pt x="5" y="24"/>
                    </a:moveTo>
                    <a:cubicBezTo>
                      <a:pt x="0" y="0"/>
                      <a:pt x="19" y="10"/>
                      <a:pt x="10" y="29"/>
                    </a:cubicBezTo>
                    <a:cubicBezTo>
                      <a:pt x="8" y="28"/>
                      <a:pt x="5" y="29"/>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5" name="Freeform 899"/>
              <p:cNvSpPr>
                <a:spLocks/>
              </p:cNvSpPr>
              <p:nvPr userDrawn="1"/>
            </p:nvSpPr>
            <p:spPr bwMode="auto">
              <a:xfrm>
                <a:off x="3076" y="1574"/>
                <a:ext cx="61" cy="149"/>
              </a:xfrm>
              <a:custGeom>
                <a:avLst/>
                <a:gdLst>
                  <a:gd name="T0" fmla="*/ 3 w 26"/>
                  <a:gd name="T1" fmla="*/ 45 h 63"/>
                  <a:gd name="T2" fmla="*/ 2 w 26"/>
                  <a:gd name="T3" fmla="*/ 23 h 63"/>
                  <a:gd name="T4" fmla="*/ 16 w 26"/>
                  <a:gd name="T5" fmla="*/ 63 h 63"/>
                  <a:gd name="T6" fmla="*/ 3 w 26"/>
                  <a:gd name="T7" fmla="*/ 45 h 63"/>
                </a:gdLst>
                <a:ahLst/>
                <a:cxnLst>
                  <a:cxn ang="0">
                    <a:pos x="T0" y="T1"/>
                  </a:cxn>
                  <a:cxn ang="0">
                    <a:pos x="T2" y="T3"/>
                  </a:cxn>
                  <a:cxn ang="0">
                    <a:pos x="T4" y="T5"/>
                  </a:cxn>
                  <a:cxn ang="0">
                    <a:pos x="T6" y="T7"/>
                  </a:cxn>
                </a:cxnLst>
                <a:rect l="0" t="0" r="r" b="b"/>
                <a:pathLst>
                  <a:path w="26" h="63">
                    <a:moveTo>
                      <a:pt x="3" y="45"/>
                    </a:moveTo>
                    <a:cubicBezTo>
                      <a:pt x="0" y="42"/>
                      <a:pt x="3" y="30"/>
                      <a:pt x="2" y="23"/>
                    </a:cubicBezTo>
                    <a:cubicBezTo>
                      <a:pt x="13" y="0"/>
                      <a:pt x="26" y="48"/>
                      <a:pt x="16" y="63"/>
                    </a:cubicBezTo>
                    <a:cubicBezTo>
                      <a:pt x="9" y="61"/>
                      <a:pt x="4" y="57"/>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6" name="Freeform 900"/>
              <p:cNvSpPr>
                <a:spLocks/>
              </p:cNvSpPr>
              <p:nvPr userDrawn="1"/>
            </p:nvSpPr>
            <p:spPr bwMode="auto">
              <a:xfrm>
                <a:off x="2018" y="263"/>
                <a:ext cx="156" cy="92"/>
              </a:xfrm>
              <a:custGeom>
                <a:avLst/>
                <a:gdLst>
                  <a:gd name="T0" fmla="*/ 20 w 66"/>
                  <a:gd name="T1" fmla="*/ 19 h 39"/>
                  <a:gd name="T2" fmla="*/ 0 w 66"/>
                  <a:gd name="T3" fmla="*/ 5 h 39"/>
                  <a:gd name="T4" fmla="*/ 66 w 66"/>
                  <a:gd name="T5" fmla="*/ 39 h 39"/>
                  <a:gd name="T6" fmla="*/ 52 w 66"/>
                  <a:gd name="T7" fmla="*/ 35 h 39"/>
                  <a:gd name="T8" fmla="*/ 20 w 66"/>
                  <a:gd name="T9" fmla="*/ 19 h 39"/>
                </a:gdLst>
                <a:ahLst/>
                <a:cxnLst>
                  <a:cxn ang="0">
                    <a:pos x="T0" y="T1"/>
                  </a:cxn>
                  <a:cxn ang="0">
                    <a:pos x="T2" y="T3"/>
                  </a:cxn>
                  <a:cxn ang="0">
                    <a:pos x="T4" y="T5"/>
                  </a:cxn>
                  <a:cxn ang="0">
                    <a:pos x="T6" y="T7"/>
                  </a:cxn>
                  <a:cxn ang="0">
                    <a:pos x="T8" y="T9"/>
                  </a:cxn>
                </a:cxnLst>
                <a:rect l="0" t="0" r="r" b="b"/>
                <a:pathLst>
                  <a:path w="66" h="39">
                    <a:moveTo>
                      <a:pt x="20" y="19"/>
                    </a:moveTo>
                    <a:cubicBezTo>
                      <a:pt x="6" y="11"/>
                      <a:pt x="0" y="5"/>
                      <a:pt x="0" y="5"/>
                    </a:cubicBezTo>
                    <a:cubicBezTo>
                      <a:pt x="4" y="0"/>
                      <a:pt x="51" y="24"/>
                      <a:pt x="66" y="39"/>
                    </a:cubicBezTo>
                    <a:cubicBezTo>
                      <a:pt x="61" y="39"/>
                      <a:pt x="56" y="37"/>
                      <a:pt x="52" y="35"/>
                    </a:cubicBezTo>
                    <a:cubicBezTo>
                      <a:pt x="47" y="33"/>
                      <a:pt x="40" y="31"/>
                      <a:pt x="2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7" name="Freeform 901"/>
              <p:cNvSpPr>
                <a:spLocks/>
              </p:cNvSpPr>
              <p:nvPr userDrawn="1"/>
            </p:nvSpPr>
            <p:spPr bwMode="auto">
              <a:xfrm>
                <a:off x="1718" y="19"/>
                <a:ext cx="104" cy="67"/>
              </a:xfrm>
              <a:custGeom>
                <a:avLst/>
                <a:gdLst>
                  <a:gd name="T0" fmla="*/ 11 w 44"/>
                  <a:gd name="T1" fmla="*/ 0 h 28"/>
                  <a:gd name="T2" fmla="*/ 0 w 44"/>
                  <a:gd name="T3" fmla="*/ 0 h 28"/>
                  <a:gd name="T4" fmla="*/ 5 w 44"/>
                  <a:gd name="T5" fmla="*/ 7 h 28"/>
                  <a:gd name="T6" fmla="*/ 44 w 44"/>
                  <a:gd name="T7" fmla="*/ 28 h 28"/>
                  <a:gd name="T8" fmla="*/ 40 w 44"/>
                  <a:gd name="T9" fmla="*/ 22 h 28"/>
                  <a:gd name="T10" fmla="*/ 11 w 44"/>
                  <a:gd name="T11" fmla="*/ 0 h 28"/>
                </a:gdLst>
                <a:ahLst/>
                <a:cxnLst>
                  <a:cxn ang="0">
                    <a:pos x="T0" y="T1"/>
                  </a:cxn>
                  <a:cxn ang="0">
                    <a:pos x="T2" y="T3"/>
                  </a:cxn>
                  <a:cxn ang="0">
                    <a:pos x="T4" y="T5"/>
                  </a:cxn>
                  <a:cxn ang="0">
                    <a:pos x="T6" y="T7"/>
                  </a:cxn>
                  <a:cxn ang="0">
                    <a:pos x="T8" y="T9"/>
                  </a:cxn>
                  <a:cxn ang="0">
                    <a:pos x="T10" y="T11"/>
                  </a:cxn>
                </a:cxnLst>
                <a:rect l="0" t="0" r="r" b="b"/>
                <a:pathLst>
                  <a:path w="44" h="28">
                    <a:moveTo>
                      <a:pt x="11" y="0"/>
                    </a:moveTo>
                    <a:cubicBezTo>
                      <a:pt x="8" y="0"/>
                      <a:pt x="4" y="0"/>
                      <a:pt x="0" y="0"/>
                    </a:cubicBezTo>
                    <a:cubicBezTo>
                      <a:pt x="2" y="2"/>
                      <a:pt x="3" y="5"/>
                      <a:pt x="5" y="7"/>
                    </a:cubicBezTo>
                    <a:cubicBezTo>
                      <a:pt x="14" y="17"/>
                      <a:pt x="29" y="28"/>
                      <a:pt x="44" y="28"/>
                    </a:cubicBezTo>
                    <a:cubicBezTo>
                      <a:pt x="43" y="26"/>
                      <a:pt x="41" y="24"/>
                      <a:pt x="40" y="22"/>
                    </a:cubicBezTo>
                    <a:cubicBezTo>
                      <a:pt x="35" y="15"/>
                      <a:pt x="23" y="4"/>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8" name="Freeform 902"/>
              <p:cNvSpPr>
                <a:spLocks/>
              </p:cNvSpPr>
              <p:nvPr userDrawn="1"/>
            </p:nvSpPr>
            <p:spPr bwMode="auto">
              <a:xfrm>
                <a:off x="2418" y="526"/>
                <a:ext cx="170" cy="87"/>
              </a:xfrm>
              <a:custGeom>
                <a:avLst/>
                <a:gdLst>
                  <a:gd name="T0" fmla="*/ 26 w 72"/>
                  <a:gd name="T1" fmla="*/ 17 h 37"/>
                  <a:gd name="T2" fmla="*/ 16 w 72"/>
                  <a:gd name="T3" fmla="*/ 5 h 37"/>
                  <a:gd name="T4" fmla="*/ 72 w 72"/>
                  <a:gd name="T5" fmla="*/ 37 h 37"/>
                  <a:gd name="T6" fmla="*/ 64 w 72"/>
                  <a:gd name="T7" fmla="*/ 34 h 37"/>
                  <a:gd name="T8" fmla="*/ 26 w 72"/>
                  <a:gd name="T9" fmla="*/ 17 h 37"/>
                </a:gdLst>
                <a:ahLst/>
                <a:cxnLst>
                  <a:cxn ang="0">
                    <a:pos x="T0" y="T1"/>
                  </a:cxn>
                  <a:cxn ang="0">
                    <a:pos x="T2" y="T3"/>
                  </a:cxn>
                  <a:cxn ang="0">
                    <a:pos x="T4" y="T5"/>
                  </a:cxn>
                  <a:cxn ang="0">
                    <a:pos x="T6" y="T7"/>
                  </a:cxn>
                  <a:cxn ang="0">
                    <a:pos x="T8" y="T9"/>
                  </a:cxn>
                </a:cxnLst>
                <a:rect l="0" t="0" r="r" b="b"/>
                <a:pathLst>
                  <a:path w="72" h="37">
                    <a:moveTo>
                      <a:pt x="26" y="17"/>
                    </a:moveTo>
                    <a:cubicBezTo>
                      <a:pt x="0" y="3"/>
                      <a:pt x="2" y="0"/>
                      <a:pt x="16" y="5"/>
                    </a:cubicBezTo>
                    <a:cubicBezTo>
                      <a:pt x="32" y="11"/>
                      <a:pt x="65" y="22"/>
                      <a:pt x="72" y="37"/>
                    </a:cubicBezTo>
                    <a:cubicBezTo>
                      <a:pt x="69" y="36"/>
                      <a:pt x="66" y="35"/>
                      <a:pt x="64" y="34"/>
                    </a:cubicBezTo>
                    <a:cubicBezTo>
                      <a:pt x="53" y="31"/>
                      <a:pt x="42" y="26"/>
                      <a:pt x="2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9" name="Freeform 903"/>
              <p:cNvSpPr>
                <a:spLocks/>
              </p:cNvSpPr>
              <p:nvPr userDrawn="1"/>
            </p:nvSpPr>
            <p:spPr bwMode="auto">
              <a:xfrm>
                <a:off x="3050" y="2272"/>
                <a:ext cx="35" cy="87"/>
              </a:xfrm>
              <a:custGeom>
                <a:avLst/>
                <a:gdLst>
                  <a:gd name="T0" fmla="*/ 7 w 15"/>
                  <a:gd name="T1" fmla="*/ 0 h 37"/>
                  <a:gd name="T2" fmla="*/ 14 w 15"/>
                  <a:gd name="T3" fmla="*/ 3 h 37"/>
                  <a:gd name="T4" fmla="*/ 14 w 15"/>
                  <a:gd name="T5" fmla="*/ 26 h 37"/>
                  <a:gd name="T6" fmla="*/ 7 w 15"/>
                  <a:gd name="T7" fmla="*/ 0 h 37"/>
                </a:gdLst>
                <a:ahLst/>
                <a:cxnLst>
                  <a:cxn ang="0">
                    <a:pos x="T0" y="T1"/>
                  </a:cxn>
                  <a:cxn ang="0">
                    <a:pos x="T2" y="T3"/>
                  </a:cxn>
                  <a:cxn ang="0">
                    <a:pos x="T4" y="T5"/>
                  </a:cxn>
                  <a:cxn ang="0">
                    <a:pos x="T6" y="T7"/>
                  </a:cxn>
                </a:cxnLst>
                <a:rect l="0" t="0" r="r" b="b"/>
                <a:pathLst>
                  <a:path w="15" h="37">
                    <a:moveTo>
                      <a:pt x="7" y="0"/>
                    </a:moveTo>
                    <a:cubicBezTo>
                      <a:pt x="9" y="1"/>
                      <a:pt x="12" y="2"/>
                      <a:pt x="14" y="3"/>
                    </a:cubicBezTo>
                    <a:cubicBezTo>
                      <a:pt x="15" y="8"/>
                      <a:pt x="14" y="18"/>
                      <a:pt x="14" y="26"/>
                    </a:cubicBezTo>
                    <a:cubicBezTo>
                      <a:pt x="7" y="37"/>
                      <a:pt x="0" y="14"/>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0" name="Freeform 904"/>
              <p:cNvSpPr>
                <a:spLocks/>
              </p:cNvSpPr>
              <p:nvPr userDrawn="1"/>
            </p:nvSpPr>
            <p:spPr bwMode="auto">
              <a:xfrm>
                <a:off x="3052" y="1056"/>
                <a:ext cx="99" cy="87"/>
              </a:xfrm>
              <a:custGeom>
                <a:avLst/>
                <a:gdLst>
                  <a:gd name="T0" fmla="*/ 8 w 42"/>
                  <a:gd name="T1" fmla="*/ 18 h 37"/>
                  <a:gd name="T2" fmla="*/ 11 w 42"/>
                  <a:gd name="T3" fmla="*/ 1 h 37"/>
                  <a:gd name="T4" fmla="*/ 27 w 42"/>
                  <a:gd name="T5" fmla="*/ 34 h 37"/>
                  <a:gd name="T6" fmla="*/ 8 w 42"/>
                  <a:gd name="T7" fmla="*/ 18 h 37"/>
                </a:gdLst>
                <a:ahLst/>
                <a:cxnLst>
                  <a:cxn ang="0">
                    <a:pos x="T0" y="T1"/>
                  </a:cxn>
                  <a:cxn ang="0">
                    <a:pos x="T2" y="T3"/>
                  </a:cxn>
                  <a:cxn ang="0">
                    <a:pos x="T4" y="T5"/>
                  </a:cxn>
                  <a:cxn ang="0">
                    <a:pos x="T6" y="T7"/>
                  </a:cxn>
                </a:cxnLst>
                <a:rect l="0" t="0" r="r" b="b"/>
                <a:pathLst>
                  <a:path w="42" h="37">
                    <a:moveTo>
                      <a:pt x="8" y="18"/>
                    </a:moveTo>
                    <a:cubicBezTo>
                      <a:pt x="0" y="4"/>
                      <a:pt x="4" y="0"/>
                      <a:pt x="11" y="1"/>
                    </a:cubicBezTo>
                    <a:cubicBezTo>
                      <a:pt x="31" y="4"/>
                      <a:pt x="42" y="37"/>
                      <a:pt x="27" y="34"/>
                    </a:cubicBezTo>
                    <a:cubicBezTo>
                      <a:pt x="17" y="32"/>
                      <a:pt x="13" y="26"/>
                      <a:pt x="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1" name="Freeform 905"/>
              <p:cNvSpPr>
                <a:spLocks/>
              </p:cNvSpPr>
              <p:nvPr userDrawn="1"/>
            </p:nvSpPr>
            <p:spPr bwMode="auto">
              <a:xfrm>
                <a:off x="2815" y="779"/>
                <a:ext cx="130" cy="85"/>
              </a:xfrm>
              <a:custGeom>
                <a:avLst/>
                <a:gdLst>
                  <a:gd name="T0" fmla="*/ 23 w 55"/>
                  <a:gd name="T1" fmla="*/ 22 h 36"/>
                  <a:gd name="T2" fmla="*/ 24 w 55"/>
                  <a:gd name="T3" fmla="*/ 11 h 36"/>
                  <a:gd name="T4" fmla="*/ 55 w 55"/>
                  <a:gd name="T5" fmla="*/ 36 h 36"/>
                  <a:gd name="T6" fmla="*/ 23 w 55"/>
                  <a:gd name="T7" fmla="*/ 22 h 36"/>
                </a:gdLst>
                <a:ahLst/>
                <a:cxnLst>
                  <a:cxn ang="0">
                    <a:pos x="T0" y="T1"/>
                  </a:cxn>
                  <a:cxn ang="0">
                    <a:pos x="T2" y="T3"/>
                  </a:cxn>
                  <a:cxn ang="0">
                    <a:pos x="T4" y="T5"/>
                  </a:cxn>
                  <a:cxn ang="0">
                    <a:pos x="T6" y="T7"/>
                  </a:cxn>
                </a:cxnLst>
                <a:rect l="0" t="0" r="r" b="b"/>
                <a:pathLst>
                  <a:path w="55" h="36">
                    <a:moveTo>
                      <a:pt x="23" y="22"/>
                    </a:moveTo>
                    <a:cubicBezTo>
                      <a:pt x="2" y="8"/>
                      <a:pt x="0" y="0"/>
                      <a:pt x="24" y="11"/>
                    </a:cubicBezTo>
                    <a:cubicBezTo>
                      <a:pt x="36" y="16"/>
                      <a:pt x="50" y="23"/>
                      <a:pt x="55" y="36"/>
                    </a:cubicBezTo>
                    <a:cubicBezTo>
                      <a:pt x="43" y="35"/>
                      <a:pt x="33" y="29"/>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2" name="Freeform 906"/>
              <p:cNvSpPr>
                <a:spLocks/>
              </p:cNvSpPr>
              <p:nvPr userDrawn="1"/>
            </p:nvSpPr>
            <p:spPr bwMode="auto">
              <a:xfrm>
                <a:off x="3102" y="1451"/>
                <a:ext cx="90" cy="201"/>
              </a:xfrm>
              <a:custGeom>
                <a:avLst/>
                <a:gdLst>
                  <a:gd name="T0" fmla="*/ 3 w 38"/>
                  <a:gd name="T1" fmla="*/ 31 h 85"/>
                  <a:gd name="T2" fmla="*/ 8 w 38"/>
                  <a:gd name="T3" fmla="*/ 1 h 85"/>
                  <a:gd name="T4" fmla="*/ 3 w 38"/>
                  <a:gd name="T5" fmla="*/ 31 h 85"/>
                </a:gdLst>
                <a:ahLst/>
                <a:cxnLst>
                  <a:cxn ang="0">
                    <a:pos x="T0" y="T1"/>
                  </a:cxn>
                  <a:cxn ang="0">
                    <a:pos x="T2" y="T3"/>
                  </a:cxn>
                  <a:cxn ang="0">
                    <a:pos x="T4" y="T5"/>
                  </a:cxn>
                </a:cxnLst>
                <a:rect l="0" t="0" r="r" b="b"/>
                <a:pathLst>
                  <a:path w="38" h="85">
                    <a:moveTo>
                      <a:pt x="3" y="31"/>
                    </a:moveTo>
                    <a:cubicBezTo>
                      <a:pt x="0" y="11"/>
                      <a:pt x="5" y="2"/>
                      <a:pt x="8" y="1"/>
                    </a:cubicBezTo>
                    <a:cubicBezTo>
                      <a:pt x="38" y="0"/>
                      <a:pt x="11" y="85"/>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3" name="Freeform 907"/>
              <p:cNvSpPr>
                <a:spLocks/>
              </p:cNvSpPr>
              <p:nvPr userDrawn="1"/>
            </p:nvSpPr>
            <p:spPr bwMode="auto">
              <a:xfrm>
                <a:off x="1933" y="204"/>
                <a:ext cx="161" cy="87"/>
              </a:xfrm>
              <a:custGeom>
                <a:avLst/>
                <a:gdLst>
                  <a:gd name="T0" fmla="*/ 24 w 68"/>
                  <a:gd name="T1" fmla="*/ 17 h 37"/>
                  <a:gd name="T2" fmla="*/ 11 w 68"/>
                  <a:gd name="T3" fmla="*/ 2 h 37"/>
                  <a:gd name="T4" fmla="*/ 63 w 68"/>
                  <a:gd name="T5" fmla="*/ 36 h 37"/>
                  <a:gd name="T6" fmla="*/ 24 w 68"/>
                  <a:gd name="T7" fmla="*/ 17 h 37"/>
                </a:gdLst>
                <a:ahLst/>
                <a:cxnLst>
                  <a:cxn ang="0">
                    <a:pos x="T0" y="T1"/>
                  </a:cxn>
                  <a:cxn ang="0">
                    <a:pos x="T2" y="T3"/>
                  </a:cxn>
                  <a:cxn ang="0">
                    <a:pos x="T4" y="T5"/>
                  </a:cxn>
                  <a:cxn ang="0">
                    <a:pos x="T6" y="T7"/>
                  </a:cxn>
                </a:cxnLst>
                <a:rect l="0" t="0" r="r" b="b"/>
                <a:pathLst>
                  <a:path w="68" h="37">
                    <a:moveTo>
                      <a:pt x="24" y="17"/>
                    </a:moveTo>
                    <a:cubicBezTo>
                      <a:pt x="0" y="2"/>
                      <a:pt x="3" y="0"/>
                      <a:pt x="11" y="2"/>
                    </a:cubicBezTo>
                    <a:cubicBezTo>
                      <a:pt x="23" y="6"/>
                      <a:pt x="68" y="35"/>
                      <a:pt x="63" y="36"/>
                    </a:cubicBezTo>
                    <a:cubicBezTo>
                      <a:pt x="55" y="37"/>
                      <a:pt x="38" y="25"/>
                      <a:pt x="2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4" name="Freeform 908"/>
              <p:cNvSpPr>
                <a:spLocks/>
              </p:cNvSpPr>
              <p:nvPr userDrawn="1"/>
            </p:nvSpPr>
            <p:spPr bwMode="auto">
              <a:xfrm>
                <a:off x="1765" y="19"/>
                <a:ext cx="14" cy="3"/>
              </a:xfrm>
              <a:custGeom>
                <a:avLst/>
                <a:gdLst>
                  <a:gd name="T0" fmla="*/ 0 w 6"/>
                  <a:gd name="T1" fmla="*/ 0 h 1"/>
                  <a:gd name="T2" fmla="*/ 6 w 6"/>
                  <a:gd name="T3" fmla="*/ 0 h 1"/>
                  <a:gd name="T4" fmla="*/ 5 w 6"/>
                  <a:gd name="T5" fmla="*/ 0 h 1"/>
                  <a:gd name="T6" fmla="*/ 0 w 6"/>
                  <a:gd name="T7" fmla="*/ 0 h 1"/>
                </a:gdLst>
                <a:ahLst/>
                <a:cxnLst>
                  <a:cxn ang="0">
                    <a:pos x="T0" y="T1"/>
                  </a:cxn>
                  <a:cxn ang="0">
                    <a:pos x="T2" y="T3"/>
                  </a:cxn>
                  <a:cxn ang="0">
                    <a:pos x="T4" y="T5"/>
                  </a:cxn>
                  <a:cxn ang="0">
                    <a:pos x="T6" y="T7"/>
                  </a:cxn>
                </a:cxnLst>
                <a:rect l="0" t="0" r="r" b="b"/>
                <a:pathLst>
                  <a:path w="6" h="1">
                    <a:moveTo>
                      <a:pt x="0" y="0"/>
                    </a:moveTo>
                    <a:cubicBezTo>
                      <a:pt x="3" y="1"/>
                      <a:pt x="5" y="1"/>
                      <a:pt x="6" y="0"/>
                    </a:cubicBezTo>
                    <a:cubicBezTo>
                      <a:pt x="6" y="0"/>
                      <a:pt x="5" y="0"/>
                      <a:pt x="5"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5" name="Freeform 909"/>
              <p:cNvSpPr>
                <a:spLocks/>
              </p:cNvSpPr>
              <p:nvPr userDrawn="1"/>
            </p:nvSpPr>
            <p:spPr bwMode="auto">
              <a:xfrm>
                <a:off x="3080" y="2075"/>
                <a:ext cx="48" cy="111"/>
              </a:xfrm>
              <a:custGeom>
                <a:avLst/>
                <a:gdLst>
                  <a:gd name="T0" fmla="*/ 9 w 20"/>
                  <a:gd name="T1" fmla="*/ 0 h 47"/>
                  <a:gd name="T2" fmla="*/ 17 w 20"/>
                  <a:gd name="T3" fmla="*/ 29 h 47"/>
                  <a:gd name="T4" fmla="*/ 9 w 20"/>
                  <a:gd name="T5" fmla="*/ 0 h 47"/>
                </a:gdLst>
                <a:ahLst/>
                <a:cxnLst>
                  <a:cxn ang="0">
                    <a:pos x="T0" y="T1"/>
                  </a:cxn>
                  <a:cxn ang="0">
                    <a:pos x="T2" y="T3"/>
                  </a:cxn>
                  <a:cxn ang="0">
                    <a:pos x="T4" y="T5"/>
                  </a:cxn>
                </a:cxnLst>
                <a:rect l="0" t="0" r="r" b="b"/>
                <a:pathLst>
                  <a:path w="20" h="47">
                    <a:moveTo>
                      <a:pt x="9" y="0"/>
                    </a:moveTo>
                    <a:cubicBezTo>
                      <a:pt x="17" y="0"/>
                      <a:pt x="20" y="10"/>
                      <a:pt x="17" y="29"/>
                    </a:cubicBezTo>
                    <a:cubicBezTo>
                      <a:pt x="10" y="47"/>
                      <a:pt x="0"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6" name="Freeform 910"/>
              <p:cNvSpPr>
                <a:spLocks/>
              </p:cNvSpPr>
              <p:nvPr userDrawn="1"/>
            </p:nvSpPr>
            <p:spPr bwMode="auto">
              <a:xfrm>
                <a:off x="2763" y="732"/>
                <a:ext cx="126" cy="70"/>
              </a:xfrm>
              <a:custGeom>
                <a:avLst/>
                <a:gdLst>
                  <a:gd name="T0" fmla="*/ 11 w 53"/>
                  <a:gd name="T1" fmla="*/ 10 h 30"/>
                  <a:gd name="T2" fmla="*/ 0 w 53"/>
                  <a:gd name="T3" fmla="*/ 0 h 30"/>
                  <a:gd name="T4" fmla="*/ 45 w 53"/>
                  <a:gd name="T5" fmla="*/ 21 h 30"/>
                  <a:gd name="T6" fmla="*/ 53 w 53"/>
                  <a:gd name="T7" fmla="*/ 30 h 30"/>
                  <a:gd name="T8" fmla="*/ 11 w 53"/>
                  <a:gd name="T9" fmla="*/ 10 h 30"/>
                </a:gdLst>
                <a:ahLst/>
                <a:cxnLst>
                  <a:cxn ang="0">
                    <a:pos x="T0" y="T1"/>
                  </a:cxn>
                  <a:cxn ang="0">
                    <a:pos x="T2" y="T3"/>
                  </a:cxn>
                  <a:cxn ang="0">
                    <a:pos x="T4" y="T5"/>
                  </a:cxn>
                  <a:cxn ang="0">
                    <a:pos x="T6" y="T7"/>
                  </a:cxn>
                  <a:cxn ang="0">
                    <a:pos x="T8" y="T9"/>
                  </a:cxn>
                </a:cxnLst>
                <a:rect l="0" t="0" r="r" b="b"/>
                <a:pathLst>
                  <a:path w="53" h="30">
                    <a:moveTo>
                      <a:pt x="11" y="10"/>
                    </a:moveTo>
                    <a:cubicBezTo>
                      <a:pt x="6" y="8"/>
                      <a:pt x="1" y="5"/>
                      <a:pt x="0" y="0"/>
                    </a:cubicBezTo>
                    <a:cubicBezTo>
                      <a:pt x="16" y="2"/>
                      <a:pt x="33" y="14"/>
                      <a:pt x="45" y="21"/>
                    </a:cubicBezTo>
                    <a:cubicBezTo>
                      <a:pt x="49" y="23"/>
                      <a:pt x="53" y="25"/>
                      <a:pt x="53" y="30"/>
                    </a:cubicBezTo>
                    <a:cubicBezTo>
                      <a:pt x="38" y="28"/>
                      <a:pt x="22" y="16"/>
                      <a:pt x="1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7" name="Freeform 911"/>
              <p:cNvSpPr>
                <a:spLocks/>
              </p:cNvSpPr>
              <p:nvPr userDrawn="1"/>
            </p:nvSpPr>
            <p:spPr bwMode="auto">
              <a:xfrm>
                <a:off x="2342" y="462"/>
                <a:ext cx="166" cy="87"/>
              </a:xfrm>
              <a:custGeom>
                <a:avLst/>
                <a:gdLst>
                  <a:gd name="T0" fmla="*/ 23 w 70"/>
                  <a:gd name="T1" fmla="*/ 18 h 37"/>
                  <a:gd name="T2" fmla="*/ 0 w 70"/>
                  <a:gd name="T3" fmla="*/ 3 h 37"/>
                  <a:gd name="T4" fmla="*/ 70 w 70"/>
                  <a:gd name="T5" fmla="*/ 37 h 37"/>
                  <a:gd name="T6" fmla="*/ 55 w 70"/>
                  <a:gd name="T7" fmla="*/ 33 h 37"/>
                  <a:gd name="T8" fmla="*/ 23 w 70"/>
                  <a:gd name="T9" fmla="*/ 18 h 37"/>
                </a:gdLst>
                <a:ahLst/>
                <a:cxnLst>
                  <a:cxn ang="0">
                    <a:pos x="T0" y="T1"/>
                  </a:cxn>
                  <a:cxn ang="0">
                    <a:pos x="T2" y="T3"/>
                  </a:cxn>
                  <a:cxn ang="0">
                    <a:pos x="T4" y="T5"/>
                  </a:cxn>
                  <a:cxn ang="0">
                    <a:pos x="T6" y="T7"/>
                  </a:cxn>
                  <a:cxn ang="0">
                    <a:pos x="T8" y="T9"/>
                  </a:cxn>
                </a:cxnLst>
                <a:rect l="0" t="0" r="r" b="b"/>
                <a:pathLst>
                  <a:path w="70" h="37">
                    <a:moveTo>
                      <a:pt x="23" y="18"/>
                    </a:moveTo>
                    <a:cubicBezTo>
                      <a:pt x="7" y="9"/>
                      <a:pt x="0" y="3"/>
                      <a:pt x="0" y="3"/>
                    </a:cubicBezTo>
                    <a:cubicBezTo>
                      <a:pt x="3" y="0"/>
                      <a:pt x="54" y="22"/>
                      <a:pt x="70" y="37"/>
                    </a:cubicBezTo>
                    <a:cubicBezTo>
                      <a:pt x="65" y="37"/>
                      <a:pt x="60" y="35"/>
                      <a:pt x="55" y="33"/>
                    </a:cubicBezTo>
                    <a:cubicBezTo>
                      <a:pt x="51" y="31"/>
                      <a:pt x="43" y="29"/>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8" name="Freeform 912"/>
              <p:cNvSpPr>
                <a:spLocks/>
              </p:cNvSpPr>
              <p:nvPr userDrawn="1"/>
            </p:nvSpPr>
            <p:spPr bwMode="auto">
              <a:xfrm>
                <a:off x="3038" y="985"/>
                <a:ext cx="118" cy="82"/>
              </a:xfrm>
              <a:custGeom>
                <a:avLst/>
                <a:gdLst>
                  <a:gd name="T0" fmla="*/ 12 w 50"/>
                  <a:gd name="T1" fmla="*/ 17 h 35"/>
                  <a:gd name="T2" fmla="*/ 10 w 50"/>
                  <a:gd name="T3" fmla="*/ 1 h 35"/>
                  <a:gd name="T4" fmla="*/ 34 w 50"/>
                  <a:gd name="T5" fmla="*/ 32 h 35"/>
                  <a:gd name="T6" fmla="*/ 12 w 50"/>
                  <a:gd name="T7" fmla="*/ 17 h 35"/>
                </a:gdLst>
                <a:ahLst/>
                <a:cxnLst>
                  <a:cxn ang="0">
                    <a:pos x="T0" y="T1"/>
                  </a:cxn>
                  <a:cxn ang="0">
                    <a:pos x="T2" y="T3"/>
                  </a:cxn>
                  <a:cxn ang="0">
                    <a:pos x="T4" y="T5"/>
                  </a:cxn>
                  <a:cxn ang="0">
                    <a:pos x="T6" y="T7"/>
                  </a:cxn>
                </a:cxnLst>
                <a:rect l="0" t="0" r="r" b="b"/>
                <a:pathLst>
                  <a:path w="50" h="35">
                    <a:moveTo>
                      <a:pt x="12" y="17"/>
                    </a:moveTo>
                    <a:cubicBezTo>
                      <a:pt x="0" y="3"/>
                      <a:pt x="3" y="0"/>
                      <a:pt x="10" y="1"/>
                    </a:cubicBezTo>
                    <a:cubicBezTo>
                      <a:pt x="31" y="6"/>
                      <a:pt x="50" y="35"/>
                      <a:pt x="34" y="32"/>
                    </a:cubicBezTo>
                    <a:cubicBezTo>
                      <a:pt x="24" y="29"/>
                      <a:pt x="19" y="25"/>
                      <a:pt x="1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9" name="Freeform 913"/>
              <p:cNvSpPr>
                <a:spLocks/>
              </p:cNvSpPr>
              <p:nvPr userDrawn="1"/>
            </p:nvSpPr>
            <p:spPr bwMode="auto">
              <a:xfrm>
                <a:off x="3061" y="2764"/>
                <a:ext cx="15" cy="38"/>
              </a:xfrm>
              <a:custGeom>
                <a:avLst/>
                <a:gdLst>
                  <a:gd name="T0" fmla="*/ 0 w 6"/>
                  <a:gd name="T1" fmla="*/ 12 h 16"/>
                  <a:gd name="T2" fmla="*/ 0 w 6"/>
                  <a:gd name="T3" fmla="*/ 0 h 16"/>
                  <a:gd name="T4" fmla="*/ 5 w 6"/>
                  <a:gd name="T5" fmla="*/ 2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0" y="4"/>
                      <a:pt x="0" y="0"/>
                    </a:cubicBezTo>
                    <a:cubicBezTo>
                      <a:pt x="2" y="1"/>
                      <a:pt x="4" y="1"/>
                      <a:pt x="5" y="2"/>
                    </a:cubicBezTo>
                    <a:cubicBezTo>
                      <a:pt x="6" y="13"/>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0" name="Freeform 914"/>
              <p:cNvSpPr>
                <a:spLocks/>
              </p:cNvSpPr>
              <p:nvPr userDrawn="1"/>
            </p:nvSpPr>
            <p:spPr bwMode="auto">
              <a:xfrm>
                <a:off x="3121" y="1316"/>
                <a:ext cx="71" cy="118"/>
              </a:xfrm>
              <a:custGeom>
                <a:avLst/>
                <a:gdLst>
                  <a:gd name="T0" fmla="*/ 4 w 30"/>
                  <a:gd name="T1" fmla="*/ 26 h 50"/>
                  <a:gd name="T2" fmla="*/ 13 w 30"/>
                  <a:gd name="T3" fmla="*/ 3 h 50"/>
                  <a:gd name="T4" fmla="*/ 17 w 30"/>
                  <a:gd name="T5" fmla="*/ 49 h 50"/>
                  <a:gd name="T6" fmla="*/ 4 w 30"/>
                  <a:gd name="T7" fmla="*/ 26 h 50"/>
                </a:gdLst>
                <a:ahLst/>
                <a:cxnLst>
                  <a:cxn ang="0">
                    <a:pos x="T0" y="T1"/>
                  </a:cxn>
                  <a:cxn ang="0">
                    <a:pos x="T2" y="T3"/>
                  </a:cxn>
                  <a:cxn ang="0">
                    <a:pos x="T4" y="T5"/>
                  </a:cxn>
                  <a:cxn ang="0">
                    <a:pos x="T6" y="T7"/>
                  </a:cxn>
                </a:cxnLst>
                <a:rect l="0" t="0" r="r" b="b"/>
                <a:pathLst>
                  <a:path w="30" h="50">
                    <a:moveTo>
                      <a:pt x="4" y="26"/>
                    </a:moveTo>
                    <a:cubicBezTo>
                      <a:pt x="0" y="5"/>
                      <a:pt x="7" y="0"/>
                      <a:pt x="13" y="3"/>
                    </a:cubicBezTo>
                    <a:cubicBezTo>
                      <a:pt x="26" y="10"/>
                      <a:pt x="30" y="50"/>
                      <a:pt x="17" y="49"/>
                    </a:cubicBezTo>
                    <a:cubicBezTo>
                      <a:pt x="12" y="48"/>
                      <a:pt x="7" y="39"/>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1" name="Freeform 915"/>
              <p:cNvSpPr>
                <a:spLocks/>
              </p:cNvSpPr>
              <p:nvPr userDrawn="1"/>
            </p:nvSpPr>
            <p:spPr bwMode="auto">
              <a:xfrm>
                <a:off x="3118" y="1888"/>
                <a:ext cx="45" cy="107"/>
              </a:xfrm>
              <a:custGeom>
                <a:avLst/>
                <a:gdLst>
                  <a:gd name="T0" fmla="*/ 6 w 19"/>
                  <a:gd name="T1" fmla="*/ 2 h 45"/>
                  <a:gd name="T2" fmla="*/ 18 w 19"/>
                  <a:gd name="T3" fmla="*/ 8 h 45"/>
                  <a:gd name="T4" fmla="*/ 17 w 19"/>
                  <a:gd name="T5" fmla="*/ 38 h 45"/>
                  <a:gd name="T6" fmla="*/ 6 w 19"/>
                  <a:gd name="T7" fmla="*/ 2 h 45"/>
                </a:gdLst>
                <a:ahLst/>
                <a:cxnLst>
                  <a:cxn ang="0">
                    <a:pos x="T0" y="T1"/>
                  </a:cxn>
                  <a:cxn ang="0">
                    <a:pos x="T2" y="T3"/>
                  </a:cxn>
                  <a:cxn ang="0">
                    <a:pos x="T4" y="T5"/>
                  </a:cxn>
                  <a:cxn ang="0">
                    <a:pos x="T6" y="T7"/>
                  </a:cxn>
                </a:cxnLst>
                <a:rect l="0" t="0" r="r" b="b"/>
                <a:pathLst>
                  <a:path w="19" h="45">
                    <a:moveTo>
                      <a:pt x="6" y="2"/>
                    </a:moveTo>
                    <a:cubicBezTo>
                      <a:pt x="10" y="0"/>
                      <a:pt x="15" y="2"/>
                      <a:pt x="18" y="8"/>
                    </a:cubicBezTo>
                    <a:cubicBezTo>
                      <a:pt x="19" y="18"/>
                      <a:pt x="19" y="30"/>
                      <a:pt x="17" y="38"/>
                    </a:cubicBezTo>
                    <a:cubicBezTo>
                      <a:pt x="7" y="45"/>
                      <a:pt x="0" y="21"/>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2" name="Freeform 916"/>
              <p:cNvSpPr>
                <a:spLocks/>
              </p:cNvSpPr>
              <p:nvPr userDrawn="1"/>
            </p:nvSpPr>
            <p:spPr bwMode="auto">
              <a:xfrm>
                <a:off x="2252" y="396"/>
                <a:ext cx="161" cy="89"/>
              </a:xfrm>
              <a:custGeom>
                <a:avLst/>
                <a:gdLst>
                  <a:gd name="T0" fmla="*/ 22 w 68"/>
                  <a:gd name="T1" fmla="*/ 18 h 38"/>
                  <a:gd name="T2" fmla="*/ 0 w 68"/>
                  <a:gd name="T3" fmla="*/ 3 h 38"/>
                  <a:gd name="T4" fmla="*/ 68 w 68"/>
                  <a:gd name="T5" fmla="*/ 38 h 38"/>
                  <a:gd name="T6" fmla="*/ 54 w 68"/>
                  <a:gd name="T7" fmla="*/ 33 h 38"/>
                  <a:gd name="T8" fmla="*/ 22 w 68"/>
                  <a:gd name="T9" fmla="*/ 18 h 38"/>
                </a:gdLst>
                <a:ahLst/>
                <a:cxnLst>
                  <a:cxn ang="0">
                    <a:pos x="T0" y="T1"/>
                  </a:cxn>
                  <a:cxn ang="0">
                    <a:pos x="T2" y="T3"/>
                  </a:cxn>
                  <a:cxn ang="0">
                    <a:pos x="T4" y="T5"/>
                  </a:cxn>
                  <a:cxn ang="0">
                    <a:pos x="T6" y="T7"/>
                  </a:cxn>
                  <a:cxn ang="0">
                    <a:pos x="T8" y="T9"/>
                  </a:cxn>
                </a:cxnLst>
                <a:rect l="0" t="0" r="r" b="b"/>
                <a:pathLst>
                  <a:path w="68" h="38">
                    <a:moveTo>
                      <a:pt x="22" y="18"/>
                    </a:moveTo>
                    <a:cubicBezTo>
                      <a:pt x="6" y="9"/>
                      <a:pt x="0" y="3"/>
                      <a:pt x="0" y="3"/>
                    </a:cubicBezTo>
                    <a:cubicBezTo>
                      <a:pt x="2" y="0"/>
                      <a:pt x="53" y="23"/>
                      <a:pt x="68" y="38"/>
                    </a:cubicBezTo>
                    <a:cubicBezTo>
                      <a:pt x="63" y="37"/>
                      <a:pt x="58" y="35"/>
                      <a:pt x="54" y="33"/>
                    </a:cubicBezTo>
                    <a:cubicBezTo>
                      <a:pt x="50" y="31"/>
                      <a:pt x="42" y="29"/>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3" name="Freeform 917"/>
              <p:cNvSpPr>
                <a:spLocks/>
              </p:cNvSpPr>
              <p:nvPr userDrawn="1"/>
            </p:nvSpPr>
            <p:spPr bwMode="auto">
              <a:xfrm>
                <a:off x="1869" y="135"/>
                <a:ext cx="147" cy="90"/>
              </a:xfrm>
              <a:custGeom>
                <a:avLst/>
                <a:gdLst>
                  <a:gd name="T0" fmla="*/ 21 w 62"/>
                  <a:gd name="T1" fmla="*/ 17 h 38"/>
                  <a:gd name="T2" fmla="*/ 16 w 62"/>
                  <a:gd name="T3" fmla="*/ 5 h 38"/>
                  <a:gd name="T4" fmla="*/ 62 w 62"/>
                  <a:gd name="T5" fmla="*/ 38 h 38"/>
                  <a:gd name="T6" fmla="*/ 53 w 62"/>
                  <a:gd name="T7" fmla="*/ 35 h 38"/>
                  <a:gd name="T8" fmla="*/ 21 w 62"/>
                  <a:gd name="T9" fmla="*/ 17 h 38"/>
                </a:gdLst>
                <a:ahLst/>
                <a:cxnLst>
                  <a:cxn ang="0">
                    <a:pos x="T0" y="T1"/>
                  </a:cxn>
                  <a:cxn ang="0">
                    <a:pos x="T2" y="T3"/>
                  </a:cxn>
                  <a:cxn ang="0">
                    <a:pos x="T4" y="T5"/>
                  </a:cxn>
                  <a:cxn ang="0">
                    <a:pos x="T6" y="T7"/>
                  </a:cxn>
                  <a:cxn ang="0">
                    <a:pos x="T8" y="T9"/>
                  </a:cxn>
                </a:cxnLst>
                <a:rect l="0" t="0" r="r" b="b"/>
                <a:pathLst>
                  <a:path w="62" h="38">
                    <a:moveTo>
                      <a:pt x="21" y="17"/>
                    </a:moveTo>
                    <a:cubicBezTo>
                      <a:pt x="0" y="2"/>
                      <a:pt x="3" y="0"/>
                      <a:pt x="16" y="5"/>
                    </a:cubicBezTo>
                    <a:cubicBezTo>
                      <a:pt x="32" y="12"/>
                      <a:pt x="53" y="23"/>
                      <a:pt x="62" y="38"/>
                    </a:cubicBezTo>
                    <a:cubicBezTo>
                      <a:pt x="59" y="37"/>
                      <a:pt x="56" y="36"/>
                      <a:pt x="53" y="35"/>
                    </a:cubicBezTo>
                    <a:cubicBezTo>
                      <a:pt x="43" y="32"/>
                      <a:pt x="34" y="26"/>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4" name="Freeform 918"/>
              <p:cNvSpPr>
                <a:spLocks/>
              </p:cNvSpPr>
              <p:nvPr userDrawn="1"/>
            </p:nvSpPr>
            <p:spPr bwMode="auto">
              <a:xfrm>
                <a:off x="2676" y="665"/>
                <a:ext cx="142" cy="74"/>
              </a:xfrm>
              <a:custGeom>
                <a:avLst/>
                <a:gdLst>
                  <a:gd name="T0" fmla="*/ 18 w 60"/>
                  <a:gd name="T1" fmla="*/ 12 h 31"/>
                  <a:gd name="T2" fmla="*/ 0 w 60"/>
                  <a:gd name="T3" fmla="*/ 0 h 31"/>
                  <a:gd name="T4" fmla="*/ 53 w 60"/>
                  <a:gd name="T5" fmla="*/ 24 h 31"/>
                  <a:gd name="T6" fmla="*/ 60 w 60"/>
                  <a:gd name="T7" fmla="*/ 31 h 31"/>
                  <a:gd name="T8" fmla="*/ 18 w 60"/>
                  <a:gd name="T9" fmla="*/ 12 h 31"/>
                </a:gdLst>
                <a:ahLst/>
                <a:cxnLst>
                  <a:cxn ang="0">
                    <a:pos x="T0" y="T1"/>
                  </a:cxn>
                  <a:cxn ang="0">
                    <a:pos x="T2" y="T3"/>
                  </a:cxn>
                  <a:cxn ang="0">
                    <a:pos x="T4" y="T5"/>
                  </a:cxn>
                  <a:cxn ang="0">
                    <a:pos x="T6" y="T7"/>
                  </a:cxn>
                  <a:cxn ang="0">
                    <a:pos x="T8" y="T9"/>
                  </a:cxn>
                </a:cxnLst>
                <a:rect l="0" t="0" r="r" b="b"/>
                <a:pathLst>
                  <a:path w="60" h="31">
                    <a:moveTo>
                      <a:pt x="18" y="12"/>
                    </a:moveTo>
                    <a:cubicBezTo>
                      <a:pt x="12" y="9"/>
                      <a:pt x="6" y="5"/>
                      <a:pt x="0" y="0"/>
                    </a:cubicBezTo>
                    <a:cubicBezTo>
                      <a:pt x="18" y="2"/>
                      <a:pt x="39" y="17"/>
                      <a:pt x="53" y="24"/>
                    </a:cubicBezTo>
                    <a:cubicBezTo>
                      <a:pt x="56" y="25"/>
                      <a:pt x="59" y="27"/>
                      <a:pt x="60" y="31"/>
                    </a:cubicBezTo>
                    <a:cubicBezTo>
                      <a:pt x="45" y="28"/>
                      <a:pt x="30" y="19"/>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5" name="Freeform 919"/>
              <p:cNvSpPr>
                <a:spLocks/>
              </p:cNvSpPr>
              <p:nvPr userDrawn="1"/>
            </p:nvSpPr>
            <p:spPr bwMode="auto">
              <a:xfrm>
                <a:off x="3005" y="916"/>
                <a:ext cx="108" cy="76"/>
              </a:xfrm>
              <a:custGeom>
                <a:avLst/>
                <a:gdLst>
                  <a:gd name="T0" fmla="*/ 15 w 46"/>
                  <a:gd name="T1" fmla="*/ 16 h 32"/>
                  <a:gd name="T2" fmla="*/ 9 w 46"/>
                  <a:gd name="T3" fmla="*/ 2 h 32"/>
                  <a:gd name="T4" fmla="*/ 46 w 46"/>
                  <a:gd name="T5" fmla="*/ 31 h 32"/>
                  <a:gd name="T6" fmla="*/ 41 w 46"/>
                  <a:gd name="T7" fmla="*/ 32 h 32"/>
                  <a:gd name="T8" fmla="*/ 15 w 46"/>
                  <a:gd name="T9" fmla="*/ 16 h 32"/>
                </a:gdLst>
                <a:ahLst/>
                <a:cxnLst>
                  <a:cxn ang="0">
                    <a:pos x="T0" y="T1"/>
                  </a:cxn>
                  <a:cxn ang="0">
                    <a:pos x="T2" y="T3"/>
                  </a:cxn>
                  <a:cxn ang="0">
                    <a:pos x="T4" y="T5"/>
                  </a:cxn>
                  <a:cxn ang="0">
                    <a:pos x="T6" y="T7"/>
                  </a:cxn>
                  <a:cxn ang="0">
                    <a:pos x="T8" y="T9"/>
                  </a:cxn>
                </a:cxnLst>
                <a:rect l="0" t="0" r="r" b="b"/>
                <a:pathLst>
                  <a:path w="46" h="32">
                    <a:moveTo>
                      <a:pt x="15" y="16"/>
                    </a:moveTo>
                    <a:cubicBezTo>
                      <a:pt x="0" y="2"/>
                      <a:pt x="3" y="0"/>
                      <a:pt x="9" y="2"/>
                    </a:cubicBezTo>
                    <a:cubicBezTo>
                      <a:pt x="24" y="6"/>
                      <a:pt x="39" y="17"/>
                      <a:pt x="46" y="31"/>
                    </a:cubicBezTo>
                    <a:cubicBezTo>
                      <a:pt x="44" y="32"/>
                      <a:pt x="42" y="32"/>
                      <a:pt x="41" y="32"/>
                    </a:cubicBezTo>
                    <a:cubicBezTo>
                      <a:pt x="32" y="32"/>
                      <a:pt x="24" y="24"/>
                      <a:pt x="1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6" name="Freeform 920"/>
              <p:cNvSpPr>
                <a:spLocks/>
              </p:cNvSpPr>
              <p:nvPr userDrawn="1"/>
            </p:nvSpPr>
            <p:spPr bwMode="auto">
              <a:xfrm>
                <a:off x="3095" y="2563"/>
                <a:ext cx="23" cy="52"/>
              </a:xfrm>
              <a:custGeom>
                <a:avLst/>
                <a:gdLst>
                  <a:gd name="T0" fmla="*/ 7 w 10"/>
                  <a:gd name="T1" fmla="*/ 3 h 22"/>
                  <a:gd name="T2" fmla="*/ 9 w 10"/>
                  <a:gd name="T3" fmla="*/ 16 h 22"/>
                  <a:gd name="T4" fmla="*/ 6 w 10"/>
                  <a:gd name="T5" fmla="*/ 22 h 22"/>
                  <a:gd name="T6" fmla="*/ 7 w 10"/>
                  <a:gd name="T7" fmla="*/ 3 h 22"/>
                </a:gdLst>
                <a:ahLst/>
                <a:cxnLst>
                  <a:cxn ang="0">
                    <a:pos x="T0" y="T1"/>
                  </a:cxn>
                  <a:cxn ang="0">
                    <a:pos x="T2" y="T3"/>
                  </a:cxn>
                  <a:cxn ang="0">
                    <a:pos x="T4" y="T5"/>
                  </a:cxn>
                  <a:cxn ang="0">
                    <a:pos x="T6" y="T7"/>
                  </a:cxn>
                </a:cxnLst>
                <a:rect l="0" t="0" r="r" b="b"/>
                <a:pathLst>
                  <a:path w="10" h="22">
                    <a:moveTo>
                      <a:pt x="7" y="3"/>
                    </a:moveTo>
                    <a:cubicBezTo>
                      <a:pt x="7" y="9"/>
                      <a:pt x="10" y="8"/>
                      <a:pt x="9" y="16"/>
                    </a:cubicBezTo>
                    <a:cubicBezTo>
                      <a:pt x="8" y="17"/>
                      <a:pt x="6" y="18"/>
                      <a:pt x="6" y="22"/>
                    </a:cubicBezTo>
                    <a:cubicBezTo>
                      <a:pt x="0" y="20"/>
                      <a:pt x="1" y="0"/>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7" name="Freeform 921"/>
              <p:cNvSpPr>
                <a:spLocks/>
              </p:cNvSpPr>
              <p:nvPr userDrawn="1"/>
            </p:nvSpPr>
            <p:spPr bwMode="auto">
              <a:xfrm>
                <a:off x="3137" y="1209"/>
                <a:ext cx="78" cy="123"/>
              </a:xfrm>
              <a:custGeom>
                <a:avLst/>
                <a:gdLst>
                  <a:gd name="T0" fmla="*/ 4 w 33"/>
                  <a:gd name="T1" fmla="*/ 24 h 52"/>
                  <a:gd name="T2" fmla="*/ 8 w 33"/>
                  <a:gd name="T3" fmla="*/ 1 h 52"/>
                  <a:gd name="T4" fmla="*/ 13 w 33"/>
                  <a:gd name="T5" fmla="*/ 40 h 52"/>
                  <a:gd name="T6" fmla="*/ 4 w 33"/>
                  <a:gd name="T7" fmla="*/ 24 h 52"/>
                </a:gdLst>
                <a:ahLst/>
                <a:cxnLst>
                  <a:cxn ang="0">
                    <a:pos x="T0" y="T1"/>
                  </a:cxn>
                  <a:cxn ang="0">
                    <a:pos x="T2" y="T3"/>
                  </a:cxn>
                  <a:cxn ang="0">
                    <a:pos x="T4" y="T5"/>
                  </a:cxn>
                  <a:cxn ang="0">
                    <a:pos x="T6" y="T7"/>
                  </a:cxn>
                </a:cxnLst>
                <a:rect l="0" t="0" r="r" b="b"/>
                <a:pathLst>
                  <a:path w="33" h="52">
                    <a:moveTo>
                      <a:pt x="4" y="24"/>
                    </a:moveTo>
                    <a:cubicBezTo>
                      <a:pt x="0" y="10"/>
                      <a:pt x="2" y="0"/>
                      <a:pt x="8" y="1"/>
                    </a:cubicBezTo>
                    <a:cubicBezTo>
                      <a:pt x="23" y="4"/>
                      <a:pt x="33" y="52"/>
                      <a:pt x="13" y="40"/>
                    </a:cubicBezTo>
                    <a:cubicBezTo>
                      <a:pt x="11" y="39"/>
                      <a:pt x="7" y="35"/>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8" name="Freeform 922"/>
              <p:cNvSpPr>
                <a:spLocks/>
              </p:cNvSpPr>
              <p:nvPr userDrawn="1"/>
            </p:nvSpPr>
            <p:spPr bwMode="auto">
              <a:xfrm>
                <a:off x="3154" y="1713"/>
                <a:ext cx="54" cy="104"/>
              </a:xfrm>
              <a:custGeom>
                <a:avLst/>
                <a:gdLst>
                  <a:gd name="T0" fmla="*/ 3 w 23"/>
                  <a:gd name="T1" fmla="*/ 29 h 44"/>
                  <a:gd name="T2" fmla="*/ 6 w 23"/>
                  <a:gd name="T3" fmla="*/ 0 h 44"/>
                  <a:gd name="T4" fmla="*/ 11 w 23"/>
                  <a:gd name="T5" fmla="*/ 44 h 44"/>
                  <a:gd name="T6" fmla="*/ 3 w 23"/>
                  <a:gd name="T7" fmla="*/ 29 h 44"/>
                </a:gdLst>
                <a:ahLst/>
                <a:cxnLst>
                  <a:cxn ang="0">
                    <a:pos x="T0" y="T1"/>
                  </a:cxn>
                  <a:cxn ang="0">
                    <a:pos x="T2" y="T3"/>
                  </a:cxn>
                  <a:cxn ang="0">
                    <a:pos x="T4" y="T5"/>
                  </a:cxn>
                  <a:cxn ang="0">
                    <a:pos x="T6" y="T7"/>
                  </a:cxn>
                </a:cxnLst>
                <a:rect l="0" t="0" r="r" b="b"/>
                <a:pathLst>
                  <a:path w="23" h="44">
                    <a:moveTo>
                      <a:pt x="3" y="29"/>
                    </a:moveTo>
                    <a:cubicBezTo>
                      <a:pt x="0" y="18"/>
                      <a:pt x="4" y="2"/>
                      <a:pt x="6" y="0"/>
                    </a:cubicBezTo>
                    <a:cubicBezTo>
                      <a:pt x="23" y="6"/>
                      <a:pt x="22" y="32"/>
                      <a:pt x="11" y="44"/>
                    </a:cubicBezTo>
                    <a:cubicBezTo>
                      <a:pt x="6" y="41"/>
                      <a:pt x="3" y="36"/>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9" name="Freeform 923"/>
              <p:cNvSpPr>
                <a:spLocks/>
              </p:cNvSpPr>
              <p:nvPr userDrawn="1"/>
            </p:nvSpPr>
            <p:spPr bwMode="auto">
              <a:xfrm>
                <a:off x="1829" y="76"/>
                <a:ext cx="137" cy="90"/>
              </a:xfrm>
              <a:custGeom>
                <a:avLst/>
                <a:gdLst>
                  <a:gd name="T0" fmla="*/ 12 w 58"/>
                  <a:gd name="T1" fmla="*/ 14 h 38"/>
                  <a:gd name="T2" fmla="*/ 0 w 58"/>
                  <a:gd name="T3" fmla="*/ 0 h 38"/>
                  <a:gd name="T4" fmla="*/ 44 w 58"/>
                  <a:gd name="T5" fmla="*/ 26 h 38"/>
                  <a:gd name="T6" fmla="*/ 12 w 58"/>
                  <a:gd name="T7" fmla="*/ 14 h 38"/>
                </a:gdLst>
                <a:ahLst/>
                <a:cxnLst>
                  <a:cxn ang="0">
                    <a:pos x="T0" y="T1"/>
                  </a:cxn>
                  <a:cxn ang="0">
                    <a:pos x="T2" y="T3"/>
                  </a:cxn>
                  <a:cxn ang="0">
                    <a:pos x="T4" y="T5"/>
                  </a:cxn>
                  <a:cxn ang="0">
                    <a:pos x="T6" y="T7"/>
                  </a:cxn>
                </a:cxnLst>
                <a:rect l="0" t="0" r="r" b="b"/>
                <a:pathLst>
                  <a:path w="58" h="38">
                    <a:moveTo>
                      <a:pt x="12" y="14"/>
                    </a:moveTo>
                    <a:cubicBezTo>
                      <a:pt x="7" y="10"/>
                      <a:pt x="2" y="6"/>
                      <a:pt x="0" y="0"/>
                    </a:cubicBezTo>
                    <a:cubicBezTo>
                      <a:pt x="16" y="3"/>
                      <a:pt x="32" y="15"/>
                      <a:pt x="44" y="26"/>
                    </a:cubicBezTo>
                    <a:cubicBezTo>
                      <a:pt x="58" y="38"/>
                      <a:pt x="38" y="30"/>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0" name="Freeform 924"/>
              <p:cNvSpPr>
                <a:spLocks/>
              </p:cNvSpPr>
              <p:nvPr userDrawn="1"/>
            </p:nvSpPr>
            <p:spPr bwMode="auto">
              <a:xfrm>
                <a:off x="2167" y="332"/>
                <a:ext cx="159" cy="90"/>
              </a:xfrm>
              <a:custGeom>
                <a:avLst/>
                <a:gdLst>
                  <a:gd name="T0" fmla="*/ 21 w 67"/>
                  <a:gd name="T1" fmla="*/ 18 h 38"/>
                  <a:gd name="T2" fmla="*/ 0 w 67"/>
                  <a:gd name="T3" fmla="*/ 3 h 38"/>
                  <a:gd name="T4" fmla="*/ 67 w 67"/>
                  <a:gd name="T5" fmla="*/ 38 h 38"/>
                  <a:gd name="T6" fmla="*/ 53 w 67"/>
                  <a:gd name="T7" fmla="*/ 34 h 38"/>
                  <a:gd name="T8" fmla="*/ 21 w 67"/>
                  <a:gd name="T9" fmla="*/ 18 h 38"/>
                </a:gdLst>
                <a:ahLst/>
                <a:cxnLst>
                  <a:cxn ang="0">
                    <a:pos x="T0" y="T1"/>
                  </a:cxn>
                  <a:cxn ang="0">
                    <a:pos x="T2" y="T3"/>
                  </a:cxn>
                  <a:cxn ang="0">
                    <a:pos x="T4" y="T5"/>
                  </a:cxn>
                  <a:cxn ang="0">
                    <a:pos x="T6" y="T7"/>
                  </a:cxn>
                  <a:cxn ang="0">
                    <a:pos x="T8" y="T9"/>
                  </a:cxn>
                </a:cxnLst>
                <a:rect l="0" t="0" r="r" b="b"/>
                <a:pathLst>
                  <a:path w="67" h="38">
                    <a:moveTo>
                      <a:pt x="21" y="18"/>
                    </a:moveTo>
                    <a:cubicBezTo>
                      <a:pt x="6" y="9"/>
                      <a:pt x="0" y="3"/>
                      <a:pt x="0" y="3"/>
                    </a:cubicBezTo>
                    <a:cubicBezTo>
                      <a:pt x="3" y="0"/>
                      <a:pt x="52" y="23"/>
                      <a:pt x="67" y="38"/>
                    </a:cubicBezTo>
                    <a:cubicBezTo>
                      <a:pt x="62" y="38"/>
                      <a:pt x="57" y="36"/>
                      <a:pt x="53" y="34"/>
                    </a:cubicBezTo>
                    <a:cubicBezTo>
                      <a:pt x="49" y="32"/>
                      <a:pt x="41" y="29"/>
                      <a:pt x="2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1" name="Freeform 925"/>
              <p:cNvSpPr>
                <a:spLocks/>
              </p:cNvSpPr>
              <p:nvPr userDrawn="1"/>
            </p:nvSpPr>
            <p:spPr bwMode="auto">
              <a:xfrm>
                <a:off x="2579" y="592"/>
                <a:ext cx="165" cy="90"/>
              </a:xfrm>
              <a:custGeom>
                <a:avLst/>
                <a:gdLst>
                  <a:gd name="T0" fmla="*/ 24 w 70"/>
                  <a:gd name="T1" fmla="*/ 16 h 38"/>
                  <a:gd name="T2" fmla="*/ 15 w 70"/>
                  <a:gd name="T3" fmla="*/ 6 h 38"/>
                  <a:gd name="T4" fmla="*/ 70 w 70"/>
                  <a:gd name="T5" fmla="*/ 38 h 38"/>
                  <a:gd name="T6" fmla="*/ 61 w 70"/>
                  <a:gd name="T7" fmla="*/ 35 h 38"/>
                  <a:gd name="T8" fmla="*/ 24 w 70"/>
                  <a:gd name="T9" fmla="*/ 16 h 38"/>
                </a:gdLst>
                <a:ahLst/>
                <a:cxnLst>
                  <a:cxn ang="0">
                    <a:pos x="T0" y="T1"/>
                  </a:cxn>
                  <a:cxn ang="0">
                    <a:pos x="T2" y="T3"/>
                  </a:cxn>
                  <a:cxn ang="0">
                    <a:pos x="T4" y="T5"/>
                  </a:cxn>
                  <a:cxn ang="0">
                    <a:pos x="T6" y="T7"/>
                  </a:cxn>
                  <a:cxn ang="0">
                    <a:pos x="T8" y="T9"/>
                  </a:cxn>
                </a:cxnLst>
                <a:rect l="0" t="0" r="r" b="b"/>
                <a:pathLst>
                  <a:path w="70" h="38">
                    <a:moveTo>
                      <a:pt x="24" y="16"/>
                    </a:moveTo>
                    <a:cubicBezTo>
                      <a:pt x="0" y="2"/>
                      <a:pt x="1" y="0"/>
                      <a:pt x="15" y="6"/>
                    </a:cubicBezTo>
                    <a:cubicBezTo>
                      <a:pt x="33" y="13"/>
                      <a:pt x="57" y="24"/>
                      <a:pt x="70" y="38"/>
                    </a:cubicBezTo>
                    <a:cubicBezTo>
                      <a:pt x="67" y="37"/>
                      <a:pt x="64" y="36"/>
                      <a:pt x="61" y="35"/>
                    </a:cubicBezTo>
                    <a:cubicBezTo>
                      <a:pt x="51" y="31"/>
                      <a:pt x="40" y="2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2" name="Freeform 926"/>
              <p:cNvSpPr>
                <a:spLocks/>
              </p:cNvSpPr>
              <p:nvPr userDrawn="1"/>
            </p:nvSpPr>
            <p:spPr bwMode="auto">
              <a:xfrm>
                <a:off x="2960" y="855"/>
                <a:ext cx="116" cy="78"/>
              </a:xfrm>
              <a:custGeom>
                <a:avLst/>
                <a:gdLst>
                  <a:gd name="T0" fmla="*/ 0 w 49"/>
                  <a:gd name="T1" fmla="*/ 0 h 33"/>
                  <a:gd name="T2" fmla="*/ 49 w 49"/>
                  <a:gd name="T3" fmla="*/ 31 h 33"/>
                  <a:gd name="T4" fmla="*/ 24 w 49"/>
                  <a:gd name="T5" fmla="*/ 21 h 33"/>
                  <a:gd name="T6" fmla="*/ 0 w 49"/>
                  <a:gd name="T7" fmla="*/ 0 h 33"/>
                </a:gdLst>
                <a:ahLst/>
                <a:cxnLst>
                  <a:cxn ang="0">
                    <a:pos x="T0" y="T1"/>
                  </a:cxn>
                  <a:cxn ang="0">
                    <a:pos x="T2" y="T3"/>
                  </a:cxn>
                  <a:cxn ang="0">
                    <a:pos x="T4" y="T5"/>
                  </a:cxn>
                  <a:cxn ang="0">
                    <a:pos x="T6" y="T7"/>
                  </a:cxn>
                </a:cxnLst>
                <a:rect l="0" t="0" r="r" b="b"/>
                <a:pathLst>
                  <a:path w="49" h="33">
                    <a:moveTo>
                      <a:pt x="0" y="0"/>
                    </a:moveTo>
                    <a:cubicBezTo>
                      <a:pt x="18" y="3"/>
                      <a:pt x="40" y="15"/>
                      <a:pt x="49" y="31"/>
                    </a:cubicBezTo>
                    <a:cubicBezTo>
                      <a:pt x="48" y="33"/>
                      <a:pt x="35" y="28"/>
                      <a:pt x="24" y="21"/>
                    </a:cubicBezTo>
                    <a:cubicBezTo>
                      <a:pt x="14" y="15"/>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3" name="Freeform 927"/>
              <p:cNvSpPr>
                <a:spLocks/>
              </p:cNvSpPr>
              <p:nvPr userDrawn="1"/>
            </p:nvSpPr>
            <p:spPr bwMode="auto">
              <a:xfrm>
                <a:off x="3109" y="2364"/>
                <a:ext cx="75" cy="66"/>
              </a:xfrm>
              <a:custGeom>
                <a:avLst/>
                <a:gdLst>
                  <a:gd name="T0" fmla="*/ 17 w 32"/>
                  <a:gd name="T1" fmla="*/ 28 h 28"/>
                  <a:gd name="T2" fmla="*/ 17 w 32"/>
                  <a:gd name="T3" fmla="*/ 28 h 28"/>
                </a:gdLst>
                <a:ahLst/>
                <a:cxnLst>
                  <a:cxn ang="0">
                    <a:pos x="T0" y="T1"/>
                  </a:cxn>
                  <a:cxn ang="0">
                    <a:pos x="T2" y="T3"/>
                  </a:cxn>
                </a:cxnLst>
                <a:rect l="0" t="0" r="r" b="b"/>
                <a:pathLst>
                  <a:path w="32" h="28">
                    <a:moveTo>
                      <a:pt x="17" y="28"/>
                    </a:moveTo>
                    <a:cubicBezTo>
                      <a:pt x="0" y="2"/>
                      <a:pt x="32" y="0"/>
                      <a:pt x="17"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4" name="Freeform 928"/>
              <p:cNvSpPr>
                <a:spLocks/>
              </p:cNvSpPr>
              <p:nvPr userDrawn="1"/>
            </p:nvSpPr>
            <p:spPr bwMode="auto">
              <a:xfrm>
                <a:off x="3144" y="1108"/>
                <a:ext cx="93" cy="109"/>
              </a:xfrm>
              <a:custGeom>
                <a:avLst/>
                <a:gdLst>
                  <a:gd name="T0" fmla="*/ 5 w 39"/>
                  <a:gd name="T1" fmla="*/ 18 h 46"/>
                  <a:gd name="T2" fmla="*/ 27 w 39"/>
                  <a:gd name="T3" fmla="*/ 22 h 46"/>
                  <a:gd name="T4" fmla="*/ 5 w 39"/>
                  <a:gd name="T5" fmla="*/ 18 h 46"/>
                </a:gdLst>
                <a:ahLst/>
                <a:cxnLst>
                  <a:cxn ang="0">
                    <a:pos x="T0" y="T1"/>
                  </a:cxn>
                  <a:cxn ang="0">
                    <a:pos x="T2" y="T3"/>
                  </a:cxn>
                  <a:cxn ang="0">
                    <a:pos x="T4" y="T5"/>
                  </a:cxn>
                </a:cxnLst>
                <a:rect l="0" t="0" r="r" b="b"/>
                <a:pathLst>
                  <a:path w="39" h="46">
                    <a:moveTo>
                      <a:pt x="5" y="18"/>
                    </a:moveTo>
                    <a:cubicBezTo>
                      <a:pt x="0" y="0"/>
                      <a:pt x="19" y="5"/>
                      <a:pt x="27" y="22"/>
                    </a:cubicBezTo>
                    <a:cubicBezTo>
                      <a:pt x="39" y="46"/>
                      <a:pt x="10" y="43"/>
                      <a:pt x="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5" name="Freeform 929"/>
              <p:cNvSpPr>
                <a:spLocks/>
              </p:cNvSpPr>
              <p:nvPr userDrawn="1"/>
            </p:nvSpPr>
            <p:spPr bwMode="auto">
              <a:xfrm>
                <a:off x="3182" y="1529"/>
                <a:ext cx="59" cy="137"/>
              </a:xfrm>
              <a:custGeom>
                <a:avLst/>
                <a:gdLst>
                  <a:gd name="T0" fmla="*/ 2 w 25"/>
                  <a:gd name="T1" fmla="*/ 40 h 58"/>
                  <a:gd name="T2" fmla="*/ 2 w 25"/>
                  <a:gd name="T3" fmla="*/ 18 h 58"/>
                  <a:gd name="T4" fmla="*/ 15 w 25"/>
                  <a:gd name="T5" fmla="*/ 58 h 58"/>
                  <a:gd name="T6" fmla="*/ 2 w 25"/>
                  <a:gd name="T7" fmla="*/ 40 h 58"/>
                </a:gdLst>
                <a:ahLst/>
                <a:cxnLst>
                  <a:cxn ang="0">
                    <a:pos x="T0" y="T1"/>
                  </a:cxn>
                  <a:cxn ang="0">
                    <a:pos x="T2" y="T3"/>
                  </a:cxn>
                  <a:cxn ang="0">
                    <a:pos x="T4" y="T5"/>
                  </a:cxn>
                  <a:cxn ang="0">
                    <a:pos x="T6" y="T7"/>
                  </a:cxn>
                </a:cxnLst>
                <a:rect l="0" t="0" r="r" b="b"/>
                <a:pathLst>
                  <a:path w="25" h="58">
                    <a:moveTo>
                      <a:pt x="2" y="40"/>
                    </a:moveTo>
                    <a:cubicBezTo>
                      <a:pt x="0" y="36"/>
                      <a:pt x="2" y="25"/>
                      <a:pt x="2" y="18"/>
                    </a:cubicBezTo>
                    <a:cubicBezTo>
                      <a:pt x="16" y="0"/>
                      <a:pt x="25" y="47"/>
                      <a:pt x="15" y="58"/>
                    </a:cubicBezTo>
                    <a:cubicBezTo>
                      <a:pt x="9" y="56"/>
                      <a:pt x="4" y="51"/>
                      <a:pt x="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6" name="Freeform 930"/>
              <p:cNvSpPr>
                <a:spLocks/>
              </p:cNvSpPr>
              <p:nvPr userDrawn="1"/>
            </p:nvSpPr>
            <p:spPr bwMode="auto">
              <a:xfrm>
                <a:off x="1796" y="19"/>
                <a:ext cx="99" cy="76"/>
              </a:xfrm>
              <a:custGeom>
                <a:avLst/>
                <a:gdLst>
                  <a:gd name="T0" fmla="*/ 7 w 42"/>
                  <a:gd name="T1" fmla="*/ 0 h 32"/>
                  <a:gd name="T2" fmla="*/ 1 w 42"/>
                  <a:gd name="T3" fmla="*/ 0 h 32"/>
                  <a:gd name="T4" fmla="*/ 6 w 42"/>
                  <a:gd name="T5" fmla="*/ 9 h 32"/>
                  <a:gd name="T6" fmla="*/ 42 w 42"/>
                  <a:gd name="T7" fmla="*/ 28 h 32"/>
                  <a:gd name="T8" fmla="*/ 37 w 42"/>
                  <a:gd name="T9" fmla="*/ 21 h 32"/>
                  <a:gd name="T10" fmla="*/ 7 w 42"/>
                  <a:gd name="T11" fmla="*/ 0 h 32"/>
                </a:gdLst>
                <a:ahLst/>
                <a:cxnLst>
                  <a:cxn ang="0">
                    <a:pos x="T0" y="T1"/>
                  </a:cxn>
                  <a:cxn ang="0">
                    <a:pos x="T2" y="T3"/>
                  </a:cxn>
                  <a:cxn ang="0">
                    <a:pos x="T4" y="T5"/>
                  </a:cxn>
                  <a:cxn ang="0">
                    <a:pos x="T6" y="T7"/>
                  </a:cxn>
                  <a:cxn ang="0">
                    <a:pos x="T8" y="T9"/>
                  </a:cxn>
                  <a:cxn ang="0">
                    <a:pos x="T10" y="T11"/>
                  </a:cxn>
                </a:cxnLst>
                <a:rect l="0" t="0" r="r" b="b"/>
                <a:pathLst>
                  <a:path w="42" h="32">
                    <a:moveTo>
                      <a:pt x="7" y="0"/>
                    </a:moveTo>
                    <a:cubicBezTo>
                      <a:pt x="5" y="0"/>
                      <a:pt x="3" y="0"/>
                      <a:pt x="1" y="0"/>
                    </a:cubicBezTo>
                    <a:cubicBezTo>
                      <a:pt x="0" y="3"/>
                      <a:pt x="2" y="6"/>
                      <a:pt x="6" y="9"/>
                    </a:cubicBezTo>
                    <a:cubicBezTo>
                      <a:pt x="14" y="15"/>
                      <a:pt x="30" y="32"/>
                      <a:pt x="42" y="28"/>
                    </a:cubicBezTo>
                    <a:cubicBezTo>
                      <a:pt x="40" y="26"/>
                      <a:pt x="39" y="23"/>
                      <a:pt x="37" y="21"/>
                    </a:cubicBezTo>
                    <a:cubicBezTo>
                      <a:pt x="30" y="12"/>
                      <a:pt x="19" y="4"/>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7" name="Freeform 931"/>
              <p:cNvSpPr>
                <a:spLocks/>
              </p:cNvSpPr>
              <p:nvPr userDrawn="1"/>
            </p:nvSpPr>
            <p:spPr bwMode="auto">
              <a:xfrm>
                <a:off x="2087" y="265"/>
                <a:ext cx="153" cy="95"/>
              </a:xfrm>
              <a:custGeom>
                <a:avLst/>
                <a:gdLst>
                  <a:gd name="T0" fmla="*/ 20 w 65"/>
                  <a:gd name="T1" fmla="*/ 19 h 40"/>
                  <a:gd name="T2" fmla="*/ 1 w 65"/>
                  <a:gd name="T3" fmla="*/ 4 h 40"/>
                  <a:gd name="T4" fmla="*/ 65 w 65"/>
                  <a:gd name="T5" fmla="*/ 40 h 40"/>
                  <a:gd name="T6" fmla="*/ 51 w 65"/>
                  <a:gd name="T7" fmla="*/ 35 h 40"/>
                  <a:gd name="T8" fmla="*/ 20 w 65"/>
                  <a:gd name="T9" fmla="*/ 19 h 40"/>
                </a:gdLst>
                <a:ahLst/>
                <a:cxnLst>
                  <a:cxn ang="0">
                    <a:pos x="T0" y="T1"/>
                  </a:cxn>
                  <a:cxn ang="0">
                    <a:pos x="T2" y="T3"/>
                  </a:cxn>
                  <a:cxn ang="0">
                    <a:pos x="T4" y="T5"/>
                  </a:cxn>
                  <a:cxn ang="0">
                    <a:pos x="T6" y="T7"/>
                  </a:cxn>
                  <a:cxn ang="0">
                    <a:pos x="T8" y="T9"/>
                  </a:cxn>
                </a:cxnLst>
                <a:rect l="0" t="0" r="r" b="b"/>
                <a:pathLst>
                  <a:path w="65" h="40">
                    <a:moveTo>
                      <a:pt x="20" y="19"/>
                    </a:moveTo>
                    <a:cubicBezTo>
                      <a:pt x="6" y="10"/>
                      <a:pt x="0" y="4"/>
                      <a:pt x="1" y="4"/>
                    </a:cubicBezTo>
                    <a:cubicBezTo>
                      <a:pt x="4" y="0"/>
                      <a:pt x="49" y="25"/>
                      <a:pt x="65" y="40"/>
                    </a:cubicBezTo>
                    <a:cubicBezTo>
                      <a:pt x="60" y="39"/>
                      <a:pt x="55" y="37"/>
                      <a:pt x="51" y="35"/>
                    </a:cubicBezTo>
                    <a:cubicBezTo>
                      <a:pt x="47" y="33"/>
                      <a:pt x="39" y="30"/>
                      <a:pt x="2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8" name="Freeform 932"/>
              <p:cNvSpPr>
                <a:spLocks/>
              </p:cNvSpPr>
              <p:nvPr userDrawn="1"/>
            </p:nvSpPr>
            <p:spPr bwMode="auto">
              <a:xfrm>
                <a:off x="3161" y="2175"/>
                <a:ext cx="38" cy="82"/>
              </a:xfrm>
              <a:custGeom>
                <a:avLst/>
                <a:gdLst>
                  <a:gd name="T0" fmla="*/ 11 w 16"/>
                  <a:gd name="T1" fmla="*/ 5 h 35"/>
                  <a:gd name="T2" fmla="*/ 9 w 16"/>
                  <a:gd name="T3" fmla="*/ 35 h 35"/>
                  <a:gd name="T4" fmla="*/ 11 w 16"/>
                  <a:gd name="T5" fmla="*/ 5 h 35"/>
                </a:gdLst>
                <a:ahLst/>
                <a:cxnLst>
                  <a:cxn ang="0">
                    <a:pos x="T0" y="T1"/>
                  </a:cxn>
                  <a:cxn ang="0">
                    <a:pos x="T2" y="T3"/>
                  </a:cxn>
                  <a:cxn ang="0">
                    <a:pos x="T4" y="T5"/>
                  </a:cxn>
                </a:cxnLst>
                <a:rect l="0" t="0" r="r" b="b"/>
                <a:pathLst>
                  <a:path w="16" h="35">
                    <a:moveTo>
                      <a:pt x="11" y="5"/>
                    </a:moveTo>
                    <a:cubicBezTo>
                      <a:pt x="16" y="14"/>
                      <a:pt x="15" y="32"/>
                      <a:pt x="9" y="35"/>
                    </a:cubicBezTo>
                    <a:cubicBezTo>
                      <a:pt x="0" y="31"/>
                      <a:pt x="2" y="0"/>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9" name="Freeform 933"/>
              <p:cNvSpPr>
                <a:spLocks/>
              </p:cNvSpPr>
              <p:nvPr userDrawn="1"/>
            </p:nvSpPr>
            <p:spPr bwMode="auto">
              <a:xfrm>
                <a:off x="2503" y="533"/>
                <a:ext cx="161" cy="87"/>
              </a:xfrm>
              <a:custGeom>
                <a:avLst/>
                <a:gdLst>
                  <a:gd name="T0" fmla="*/ 22 w 68"/>
                  <a:gd name="T1" fmla="*/ 16 h 37"/>
                  <a:gd name="T2" fmla="*/ 0 w 68"/>
                  <a:gd name="T3" fmla="*/ 2 h 37"/>
                  <a:gd name="T4" fmla="*/ 68 w 68"/>
                  <a:gd name="T5" fmla="*/ 37 h 37"/>
                  <a:gd name="T6" fmla="*/ 54 w 68"/>
                  <a:gd name="T7" fmla="*/ 32 h 37"/>
                  <a:gd name="T8" fmla="*/ 22 w 68"/>
                  <a:gd name="T9" fmla="*/ 16 h 37"/>
                </a:gdLst>
                <a:ahLst/>
                <a:cxnLst>
                  <a:cxn ang="0">
                    <a:pos x="T0" y="T1"/>
                  </a:cxn>
                  <a:cxn ang="0">
                    <a:pos x="T2" y="T3"/>
                  </a:cxn>
                  <a:cxn ang="0">
                    <a:pos x="T4" y="T5"/>
                  </a:cxn>
                  <a:cxn ang="0">
                    <a:pos x="T6" y="T7"/>
                  </a:cxn>
                  <a:cxn ang="0">
                    <a:pos x="T8" y="T9"/>
                  </a:cxn>
                </a:cxnLst>
                <a:rect l="0" t="0" r="r" b="b"/>
                <a:pathLst>
                  <a:path w="68" h="37">
                    <a:moveTo>
                      <a:pt x="22" y="16"/>
                    </a:moveTo>
                    <a:cubicBezTo>
                      <a:pt x="6" y="7"/>
                      <a:pt x="0" y="2"/>
                      <a:pt x="0" y="2"/>
                    </a:cubicBezTo>
                    <a:cubicBezTo>
                      <a:pt x="2" y="0"/>
                      <a:pt x="51" y="22"/>
                      <a:pt x="68" y="37"/>
                    </a:cubicBezTo>
                    <a:cubicBezTo>
                      <a:pt x="63" y="36"/>
                      <a:pt x="58" y="34"/>
                      <a:pt x="54" y="32"/>
                    </a:cubicBezTo>
                    <a:cubicBezTo>
                      <a:pt x="50" y="30"/>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0" name="Freeform 934"/>
              <p:cNvSpPr>
                <a:spLocks/>
              </p:cNvSpPr>
              <p:nvPr userDrawn="1"/>
            </p:nvSpPr>
            <p:spPr bwMode="auto">
              <a:xfrm>
                <a:off x="2886" y="779"/>
                <a:ext cx="130" cy="87"/>
              </a:xfrm>
              <a:custGeom>
                <a:avLst/>
                <a:gdLst>
                  <a:gd name="T0" fmla="*/ 24 w 55"/>
                  <a:gd name="T1" fmla="*/ 21 h 37"/>
                  <a:gd name="T2" fmla="*/ 23 w 55"/>
                  <a:gd name="T3" fmla="*/ 12 h 37"/>
                  <a:gd name="T4" fmla="*/ 55 w 55"/>
                  <a:gd name="T5" fmla="*/ 37 h 37"/>
                  <a:gd name="T6" fmla="*/ 24 w 55"/>
                  <a:gd name="T7" fmla="*/ 21 h 37"/>
                </a:gdLst>
                <a:ahLst/>
                <a:cxnLst>
                  <a:cxn ang="0">
                    <a:pos x="T0" y="T1"/>
                  </a:cxn>
                  <a:cxn ang="0">
                    <a:pos x="T2" y="T3"/>
                  </a:cxn>
                  <a:cxn ang="0">
                    <a:pos x="T4" y="T5"/>
                  </a:cxn>
                  <a:cxn ang="0">
                    <a:pos x="T6" y="T7"/>
                  </a:cxn>
                </a:cxnLst>
                <a:rect l="0" t="0" r="r" b="b"/>
                <a:pathLst>
                  <a:path w="55" h="37">
                    <a:moveTo>
                      <a:pt x="24" y="21"/>
                    </a:moveTo>
                    <a:cubicBezTo>
                      <a:pt x="2" y="6"/>
                      <a:pt x="0" y="0"/>
                      <a:pt x="23" y="12"/>
                    </a:cubicBezTo>
                    <a:cubicBezTo>
                      <a:pt x="35" y="18"/>
                      <a:pt x="49" y="25"/>
                      <a:pt x="55" y="37"/>
                    </a:cubicBezTo>
                    <a:cubicBezTo>
                      <a:pt x="44" y="34"/>
                      <a:pt x="34" y="28"/>
                      <a:pt x="2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1" name="Freeform 935"/>
              <p:cNvSpPr>
                <a:spLocks/>
              </p:cNvSpPr>
              <p:nvPr userDrawn="1"/>
            </p:nvSpPr>
            <p:spPr bwMode="auto">
              <a:xfrm>
                <a:off x="3154" y="1044"/>
                <a:ext cx="80" cy="87"/>
              </a:xfrm>
              <a:custGeom>
                <a:avLst/>
                <a:gdLst>
                  <a:gd name="T0" fmla="*/ 3 w 34"/>
                  <a:gd name="T1" fmla="*/ 14 h 37"/>
                  <a:gd name="T2" fmla="*/ 0 w 34"/>
                  <a:gd name="T3" fmla="*/ 5 h 37"/>
                  <a:gd name="T4" fmla="*/ 27 w 34"/>
                  <a:gd name="T5" fmla="*/ 33 h 37"/>
                  <a:gd name="T6" fmla="*/ 3 w 34"/>
                  <a:gd name="T7" fmla="*/ 14 h 37"/>
                </a:gdLst>
                <a:ahLst/>
                <a:cxnLst>
                  <a:cxn ang="0">
                    <a:pos x="T0" y="T1"/>
                  </a:cxn>
                  <a:cxn ang="0">
                    <a:pos x="T2" y="T3"/>
                  </a:cxn>
                  <a:cxn ang="0">
                    <a:pos x="T4" y="T5"/>
                  </a:cxn>
                  <a:cxn ang="0">
                    <a:pos x="T6" y="T7"/>
                  </a:cxn>
                </a:cxnLst>
                <a:rect l="0" t="0" r="r" b="b"/>
                <a:pathLst>
                  <a:path w="34" h="37">
                    <a:moveTo>
                      <a:pt x="3" y="14"/>
                    </a:moveTo>
                    <a:cubicBezTo>
                      <a:pt x="2" y="11"/>
                      <a:pt x="1" y="8"/>
                      <a:pt x="0" y="5"/>
                    </a:cubicBezTo>
                    <a:cubicBezTo>
                      <a:pt x="12" y="0"/>
                      <a:pt x="34" y="24"/>
                      <a:pt x="27" y="33"/>
                    </a:cubicBezTo>
                    <a:cubicBezTo>
                      <a:pt x="24" y="37"/>
                      <a:pt x="8" y="25"/>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2" name="Freeform 936"/>
              <p:cNvSpPr>
                <a:spLocks/>
              </p:cNvSpPr>
              <p:nvPr userDrawn="1"/>
            </p:nvSpPr>
            <p:spPr bwMode="auto">
              <a:xfrm>
                <a:off x="3140" y="2856"/>
                <a:ext cx="11" cy="28"/>
              </a:xfrm>
              <a:custGeom>
                <a:avLst/>
                <a:gdLst>
                  <a:gd name="T0" fmla="*/ 0 w 5"/>
                  <a:gd name="T1" fmla="*/ 8 h 12"/>
                  <a:gd name="T2" fmla="*/ 0 w 5"/>
                  <a:gd name="T3" fmla="*/ 2 h 12"/>
                  <a:gd name="T4" fmla="*/ 2 w 5"/>
                  <a:gd name="T5" fmla="*/ 0 h 12"/>
                  <a:gd name="T6" fmla="*/ 4 w 5"/>
                  <a:gd name="T7" fmla="*/ 0 h 12"/>
                  <a:gd name="T8" fmla="*/ 5 w 5"/>
                  <a:gd name="T9" fmla="*/ 4 h 12"/>
                  <a:gd name="T10" fmla="*/ 5 w 5"/>
                  <a:gd name="T11" fmla="*/ 10 h 12"/>
                  <a:gd name="T12" fmla="*/ 4 w 5"/>
                  <a:gd name="T13" fmla="*/ 12 h 12"/>
                  <a:gd name="T14" fmla="*/ 1 w 5"/>
                  <a:gd name="T15" fmla="*/ 11 h 12"/>
                  <a:gd name="T16" fmla="*/ 0 w 5"/>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8"/>
                    </a:moveTo>
                    <a:cubicBezTo>
                      <a:pt x="0" y="6"/>
                      <a:pt x="0" y="4"/>
                      <a:pt x="0" y="2"/>
                    </a:cubicBezTo>
                    <a:cubicBezTo>
                      <a:pt x="1" y="3"/>
                      <a:pt x="1" y="1"/>
                      <a:pt x="2" y="0"/>
                    </a:cubicBezTo>
                    <a:cubicBezTo>
                      <a:pt x="2" y="0"/>
                      <a:pt x="3" y="0"/>
                      <a:pt x="4" y="0"/>
                    </a:cubicBezTo>
                    <a:cubicBezTo>
                      <a:pt x="4" y="3"/>
                      <a:pt x="5" y="3"/>
                      <a:pt x="5" y="4"/>
                    </a:cubicBezTo>
                    <a:cubicBezTo>
                      <a:pt x="5" y="6"/>
                      <a:pt x="5" y="8"/>
                      <a:pt x="5" y="10"/>
                    </a:cubicBezTo>
                    <a:cubicBezTo>
                      <a:pt x="4" y="9"/>
                      <a:pt x="4" y="10"/>
                      <a:pt x="4" y="12"/>
                    </a:cubicBezTo>
                    <a:cubicBezTo>
                      <a:pt x="3" y="12"/>
                      <a:pt x="2" y="12"/>
                      <a:pt x="1" y="11"/>
                    </a:cubicBezTo>
                    <a:cubicBezTo>
                      <a:pt x="1" y="9"/>
                      <a:pt x="1" y="9"/>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3" name="Freeform 937"/>
              <p:cNvSpPr>
                <a:spLocks/>
              </p:cNvSpPr>
              <p:nvPr userDrawn="1"/>
            </p:nvSpPr>
            <p:spPr bwMode="auto">
              <a:xfrm>
                <a:off x="3201" y="1411"/>
                <a:ext cx="92" cy="160"/>
              </a:xfrm>
              <a:custGeom>
                <a:avLst/>
                <a:gdLst>
                  <a:gd name="T0" fmla="*/ 3 w 39"/>
                  <a:gd name="T1" fmla="*/ 26 h 68"/>
                  <a:gd name="T2" fmla="*/ 10 w 39"/>
                  <a:gd name="T3" fmla="*/ 4 h 68"/>
                  <a:gd name="T4" fmla="*/ 3 w 39"/>
                  <a:gd name="T5" fmla="*/ 26 h 68"/>
                </a:gdLst>
                <a:ahLst/>
                <a:cxnLst>
                  <a:cxn ang="0">
                    <a:pos x="T0" y="T1"/>
                  </a:cxn>
                  <a:cxn ang="0">
                    <a:pos x="T2" y="T3"/>
                  </a:cxn>
                  <a:cxn ang="0">
                    <a:pos x="T4" y="T5"/>
                  </a:cxn>
                </a:cxnLst>
                <a:rect l="0" t="0" r="r" b="b"/>
                <a:pathLst>
                  <a:path w="39" h="68">
                    <a:moveTo>
                      <a:pt x="3" y="26"/>
                    </a:moveTo>
                    <a:cubicBezTo>
                      <a:pt x="0" y="4"/>
                      <a:pt x="5" y="0"/>
                      <a:pt x="10" y="4"/>
                    </a:cubicBezTo>
                    <a:cubicBezTo>
                      <a:pt x="39" y="20"/>
                      <a:pt x="8" y="68"/>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4" name="Freeform 938"/>
              <p:cNvSpPr>
                <a:spLocks/>
              </p:cNvSpPr>
              <p:nvPr userDrawn="1"/>
            </p:nvSpPr>
            <p:spPr bwMode="auto">
              <a:xfrm>
                <a:off x="1829" y="19"/>
                <a:ext cx="31" cy="10"/>
              </a:xfrm>
              <a:custGeom>
                <a:avLst/>
                <a:gdLst>
                  <a:gd name="T0" fmla="*/ 0 w 13"/>
                  <a:gd name="T1" fmla="*/ 0 h 4"/>
                  <a:gd name="T2" fmla="*/ 13 w 13"/>
                  <a:gd name="T3" fmla="*/ 0 h 4"/>
                  <a:gd name="T4" fmla="*/ 0 w 13"/>
                  <a:gd name="T5" fmla="*/ 0 h 4"/>
                </a:gdLst>
                <a:ahLst/>
                <a:cxnLst>
                  <a:cxn ang="0">
                    <a:pos x="T0" y="T1"/>
                  </a:cxn>
                  <a:cxn ang="0">
                    <a:pos x="T2" y="T3"/>
                  </a:cxn>
                  <a:cxn ang="0">
                    <a:pos x="T4" y="T5"/>
                  </a:cxn>
                </a:cxnLst>
                <a:rect l="0" t="0" r="r" b="b"/>
                <a:pathLst>
                  <a:path w="13" h="4">
                    <a:moveTo>
                      <a:pt x="0" y="0"/>
                    </a:moveTo>
                    <a:cubicBezTo>
                      <a:pt x="8" y="3"/>
                      <a:pt x="13" y="4"/>
                      <a:pt x="13" y="0"/>
                    </a:cubicBezTo>
                    <a:cubicBezTo>
                      <a:pt x="9" y="0"/>
                      <a:pt x="5"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5" name="Freeform 939"/>
              <p:cNvSpPr>
                <a:spLocks/>
              </p:cNvSpPr>
              <p:nvPr userDrawn="1"/>
            </p:nvSpPr>
            <p:spPr bwMode="auto">
              <a:xfrm>
                <a:off x="2408" y="469"/>
                <a:ext cx="164" cy="90"/>
              </a:xfrm>
              <a:custGeom>
                <a:avLst/>
                <a:gdLst>
                  <a:gd name="T0" fmla="*/ 23 w 69"/>
                  <a:gd name="T1" fmla="*/ 16 h 38"/>
                  <a:gd name="T2" fmla="*/ 0 w 69"/>
                  <a:gd name="T3" fmla="*/ 2 h 38"/>
                  <a:gd name="T4" fmla="*/ 69 w 69"/>
                  <a:gd name="T5" fmla="*/ 38 h 38"/>
                  <a:gd name="T6" fmla="*/ 55 w 69"/>
                  <a:gd name="T7" fmla="*/ 33 h 38"/>
                  <a:gd name="T8" fmla="*/ 23 w 69"/>
                  <a:gd name="T9" fmla="*/ 16 h 38"/>
                </a:gdLst>
                <a:ahLst/>
                <a:cxnLst>
                  <a:cxn ang="0">
                    <a:pos x="T0" y="T1"/>
                  </a:cxn>
                  <a:cxn ang="0">
                    <a:pos x="T2" y="T3"/>
                  </a:cxn>
                  <a:cxn ang="0">
                    <a:pos x="T4" y="T5"/>
                  </a:cxn>
                  <a:cxn ang="0">
                    <a:pos x="T6" y="T7"/>
                  </a:cxn>
                  <a:cxn ang="0">
                    <a:pos x="T8" y="T9"/>
                  </a:cxn>
                </a:cxnLst>
                <a:rect l="0" t="0" r="r" b="b"/>
                <a:pathLst>
                  <a:path w="69" h="38">
                    <a:moveTo>
                      <a:pt x="23" y="16"/>
                    </a:moveTo>
                    <a:cubicBezTo>
                      <a:pt x="7" y="7"/>
                      <a:pt x="0" y="2"/>
                      <a:pt x="0" y="2"/>
                    </a:cubicBezTo>
                    <a:cubicBezTo>
                      <a:pt x="2" y="0"/>
                      <a:pt x="52" y="23"/>
                      <a:pt x="69" y="38"/>
                    </a:cubicBezTo>
                    <a:cubicBezTo>
                      <a:pt x="64" y="37"/>
                      <a:pt x="59" y="35"/>
                      <a:pt x="55" y="33"/>
                    </a:cubicBezTo>
                    <a:cubicBezTo>
                      <a:pt x="50" y="31"/>
                      <a:pt x="43" y="28"/>
                      <a:pt x="2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6" name="Freeform 940"/>
              <p:cNvSpPr>
                <a:spLocks/>
              </p:cNvSpPr>
              <p:nvPr userDrawn="1"/>
            </p:nvSpPr>
            <p:spPr bwMode="auto">
              <a:xfrm>
                <a:off x="2020" y="202"/>
                <a:ext cx="145" cy="97"/>
              </a:xfrm>
              <a:custGeom>
                <a:avLst/>
                <a:gdLst>
                  <a:gd name="T0" fmla="*/ 18 w 61"/>
                  <a:gd name="T1" fmla="*/ 20 h 41"/>
                  <a:gd name="T2" fmla="*/ 0 w 61"/>
                  <a:gd name="T3" fmla="*/ 5 h 41"/>
                  <a:gd name="T4" fmla="*/ 61 w 61"/>
                  <a:gd name="T5" fmla="*/ 41 h 41"/>
                  <a:gd name="T6" fmla="*/ 47 w 61"/>
                  <a:gd name="T7" fmla="*/ 36 h 41"/>
                  <a:gd name="T8" fmla="*/ 18 w 61"/>
                  <a:gd name="T9" fmla="*/ 20 h 41"/>
                </a:gdLst>
                <a:ahLst/>
                <a:cxnLst>
                  <a:cxn ang="0">
                    <a:pos x="T0" y="T1"/>
                  </a:cxn>
                  <a:cxn ang="0">
                    <a:pos x="T2" y="T3"/>
                  </a:cxn>
                  <a:cxn ang="0">
                    <a:pos x="T4" y="T5"/>
                  </a:cxn>
                  <a:cxn ang="0">
                    <a:pos x="T6" y="T7"/>
                  </a:cxn>
                  <a:cxn ang="0">
                    <a:pos x="T8" y="T9"/>
                  </a:cxn>
                </a:cxnLst>
                <a:rect l="0" t="0" r="r" b="b"/>
                <a:pathLst>
                  <a:path w="61" h="41">
                    <a:moveTo>
                      <a:pt x="18" y="20"/>
                    </a:moveTo>
                    <a:cubicBezTo>
                      <a:pt x="5" y="11"/>
                      <a:pt x="0" y="5"/>
                      <a:pt x="0" y="5"/>
                    </a:cubicBezTo>
                    <a:cubicBezTo>
                      <a:pt x="5" y="0"/>
                      <a:pt x="49" y="28"/>
                      <a:pt x="61" y="41"/>
                    </a:cubicBezTo>
                    <a:cubicBezTo>
                      <a:pt x="56" y="41"/>
                      <a:pt x="52" y="39"/>
                      <a:pt x="47" y="36"/>
                    </a:cubicBezTo>
                    <a:cubicBezTo>
                      <a:pt x="44" y="34"/>
                      <a:pt x="36" y="32"/>
                      <a:pt x="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7" name="Freeform 941"/>
              <p:cNvSpPr>
                <a:spLocks/>
              </p:cNvSpPr>
              <p:nvPr userDrawn="1"/>
            </p:nvSpPr>
            <p:spPr bwMode="auto">
              <a:xfrm>
                <a:off x="3192" y="2002"/>
                <a:ext cx="45" cy="106"/>
              </a:xfrm>
              <a:custGeom>
                <a:avLst/>
                <a:gdLst>
                  <a:gd name="T0" fmla="*/ 8 w 19"/>
                  <a:gd name="T1" fmla="*/ 0 h 45"/>
                  <a:gd name="T2" fmla="*/ 17 w 19"/>
                  <a:gd name="T3" fmla="*/ 29 h 45"/>
                  <a:gd name="T4" fmla="*/ 8 w 19"/>
                  <a:gd name="T5" fmla="*/ 0 h 45"/>
                </a:gdLst>
                <a:ahLst/>
                <a:cxnLst>
                  <a:cxn ang="0">
                    <a:pos x="T0" y="T1"/>
                  </a:cxn>
                  <a:cxn ang="0">
                    <a:pos x="T2" y="T3"/>
                  </a:cxn>
                  <a:cxn ang="0">
                    <a:pos x="T4" y="T5"/>
                  </a:cxn>
                </a:cxnLst>
                <a:rect l="0" t="0" r="r" b="b"/>
                <a:pathLst>
                  <a:path w="19" h="45">
                    <a:moveTo>
                      <a:pt x="8" y="0"/>
                    </a:moveTo>
                    <a:cubicBezTo>
                      <a:pt x="16" y="1"/>
                      <a:pt x="19" y="11"/>
                      <a:pt x="17" y="29"/>
                    </a:cubicBezTo>
                    <a:cubicBezTo>
                      <a:pt x="9" y="45"/>
                      <a:pt x="0" y="11"/>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8" name="Freeform 942"/>
              <p:cNvSpPr>
                <a:spLocks/>
              </p:cNvSpPr>
              <p:nvPr userDrawn="1"/>
            </p:nvSpPr>
            <p:spPr bwMode="auto">
              <a:xfrm>
                <a:off x="2832" y="734"/>
                <a:ext cx="128" cy="73"/>
              </a:xfrm>
              <a:custGeom>
                <a:avLst/>
                <a:gdLst>
                  <a:gd name="T0" fmla="*/ 11 w 54"/>
                  <a:gd name="T1" fmla="*/ 9 h 31"/>
                  <a:gd name="T2" fmla="*/ 0 w 54"/>
                  <a:gd name="T3" fmla="*/ 0 h 31"/>
                  <a:gd name="T4" fmla="*/ 45 w 54"/>
                  <a:gd name="T5" fmla="*/ 23 h 31"/>
                  <a:gd name="T6" fmla="*/ 54 w 54"/>
                  <a:gd name="T7" fmla="*/ 31 h 31"/>
                  <a:gd name="T8" fmla="*/ 11 w 54"/>
                  <a:gd name="T9" fmla="*/ 9 h 31"/>
                </a:gdLst>
                <a:ahLst/>
                <a:cxnLst>
                  <a:cxn ang="0">
                    <a:pos x="T0" y="T1"/>
                  </a:cxn>
                  <a:cxn ang="0">
                    <a:pos x="T2" y="T3"/>
                  </a:cxn>
                  <a:cxn ang="0">
                    <a:pos x="T4" y="T5"/>
                  </a:cxn>
                  <a:cxn ang="0">
                    <a:pos x="T6" y="T7"/>
                  </a:cxn>
                  <a:cxn ang="0">
                    <a:pos x="T8" y="T9"/>
                  </a:cxn>
                </a:cxnLst>
                <a:rect l="0" t="0" r="r" b="b"/>
                <a:pathLst>
                  <a:path w="54" h="31">
                    <a:moveTo>
                      <a:pt x="11" y="9"/>
                    </a:moveTo>
                    <a:cubicBezTo>
                      <a:pt x="7" y="7"/>
                      <a:pt x="2" y="4"/>
                      <a:pt x="0" y="0"/>
                    </a:cubicBezTo>
                    <a:cubicBezTo>
                      <a:pt x="16" y="4"/>
                      <a:pt x="32" y="17"/>
                      <a:pt x="45" y="23"/>
                    </a:cubicBezTo>
                    <a:cubicBezTo>
                      <a:pt x="48" y="25"/>
                      <a:pt x="52" y="27"/>
                      <a:pt x="54" y="31"/>
                    </a:cubicBezTo>
                    <a:cubicBezTo>
                      <a:pt x="38" y="27"/>
                      <a:pt x="23" y="15"/>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9" name="Freeform 943"/>
              <p:cNvSpPr>
                <a:spLocks/>
              </p:cNvSpPr>
              <p:nvPr userDrawn="1"/>
            </p:nvSpPr>
            <p:spPr bwMode="auto">
              <a:xfrm>
                <a:off x="3125" y="980"/>
                <a:ext cx="104" cy="111"/>
              </a:xfrm>
              <a:custGeom>
                <a:avLst/>
                <a:gdLst>
                  <a:gd name="T0" fmla="*/ 10 w 44"/>
                  <a:gd name="T1" fmla="*/ 15 h 47"/>
                  <a:gd name="T2" fmla="*/ 10 w 44"/>
                  <a:gd name="T3" fmla="*/ 4 h 47"/>
                  <a:gd name="T4" fmla="*/ 10 w 44"/>
                  <a:gd name="T5" fmla="*/ 15 h 47"/>
                </a:gdLst>
                <a:ahLst/>
                <a:cxnLst>
                  <a:cxn ang="0">
                    <a:pos x="T0" y="T1"/>
                  </a:cxn>
                  <a:cxn ang="0">
                    <a:pos x="T2" y="T3"/>
                  </a:cxn>
                  <a:cxn ang="0">
                    <a:pos x="T4" y="T5"/>
                  </a:cxn>
                </a:cxnLst>
                <a:rect l="0" t="0" r="r" b="b"/>
                <a:pathLst>
                  <a:path w="44" h="47">
                    <a:moveTo>
                      <a:pt x="10" y="15"/>
                    </a:moveTo>
                    <a:cubicBezTo>
                      <a:pt x="2" y="5"/>
                      <a:pt x="0" y="0"/>
                      <a:pt x="10" y="4"/>
                    </a:cubicBezTo>
                    <a:cubicBezTo>
                      <a:pt x="44" y="19"/>
                      <a:pt x="36" y="47"/>
                      <a:pt x="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0" name="Freeform 944"/>
              <p:cNvSpPr>
                <a:spLocks/>
              </p:cNvSpPr>
              <p:nvPr userDrawn="1"/>
            </p:nvSpPr>
            <p:spPr bwMode="auto">
              <a:xfrm>
                <a:off x="3220" y="1292"/>
                <a:ext cx="66" cy="128"/>
              </a:xfrm>
              <a:custGeom>
                <a:avLst/>
                <a:gdLst>
                  <a:gd name="T0" fmla="*/ 2 w 28"/>
                  <a:gd name="T1" fmla="*/ 18 h 54"/>
                  <a:gd name="T2" fmla="*/ 4 w 28"/>
                  <a:gd name="T3" fmla="*/ 2 h 54"/>
                  <a:gd name="T4" fmla="*/ 12 w 28"/>
                  <a:gd name="T5" fmla="*/ 43 h 54"/>
                  <a:gd name="T6" fmla="*/ 2 w 28"/>
                  <a:gd name="T7" fmla="*/ 18 h 54"/>
                </a:gdLst>
                <a:ahLst/>
                <a:cxnLst>
                  <a:cxn ang="0">
                    <a:pos x="T0" y="T1"/>
                  </a:cxn>
                  <a:cxn ang="0">
                    <a:pos x="T2" y="T3"/>
                  </a:cxn>
                  <a:cxn ang="0">
                    <a:pos x="T4" y="T5"/>
                  </a:cxn>
                  <a:cxn ang="0">
                    <a:pos x="T6" y="T7"/>
                  </a:cxn>
                </a:cxnLst>
                <a:rect l="0" t="0" r="r" b="b"/>
                <a:pathLst>
                  <a:path w="28" h="54">
                    <a:moveTo>
                      <a:pt x="2" y="18"/>
                    </a:moveTo>
                    <a:cubicBezTo>
                      <a:pt x="0" y="8"/>
                      <a:pt x="3" y="2"/>
                      <a:pt x="4" y="2"/>
                    </a:cubicBezTo>
                    <a:cubicBezTo>
                      <a:pt x="16" y="0"/>
                      <a:pt x="28" y="54"/>
                      <a:pt x="12" y="43"/>
                    </a:cubicBezTo>
                    <a:cubicBezTo>
                      <a:pt x="8" y="41"/>
                      <a:pt x="4" y="31"/>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1" name="Freeform 945"/>
              <p:cNvSpPr>
                <a:spLocks/>
              </p:cNvSpPr>
              <p:nvPr userDrawn="1"/>
            </p:nvSpPr>
            <p:spPr bwMode="auto">
              <a:xfrm>
                <a:off x="3177" y="2669"/>
                <a:ext cx="15" cy="38"/>
              </a:xfrm>
              <a:custGeom>
                <a:avLst/>
                <a:gdLst>
                  <a:gd name="T0" fmla="*/ 0 w 6"/>
                  <a:gd name="T1" fmla="*/ 12 h 16"/>
                  <a:gd name="T2" fmla="*/ 0 w 6"/>
                  <a:gd name="T3" fmla="*/ 0 h 16"/>
                  <a:gd name="T4" fmla="*/ 5 w 6"/>
                  <a:gd name="T5" fmla="*/ 2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0" y="4"/>
                      <a:pt x="0" y="0"/>
                    </a:cubicBezTo>
                    <a:cubicBezTo>
                      <a:pt x="2" y="1"/>
                      <a:pt x="4" y="1"/>
                      <a:pt x="5" y="2"/>
                    </a:cubicBezTo>
                    <a:cubicBezTo>
                      <a:pt x="6" y="13"/>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2" name="Freeform 946"/>
              <p:cNvSpPr>
                <a:spLocks/>
              </p:cNvSpPr>
              <p:nvPr userDrawn="1"/>
            </p:nvSpPr>
            <p:spPr bwMode="auto">
              <a:xfrm>
                <a:off x="1942" y="142"/>
                <a:ext cx="154" cy="90"/>
              </a:xfrm>
              <a:custGeom>
                <a:avLst/>
                <a:gdLst>
                  <a:gd name="T0" fmla="*/ 21 w 65"/>
                  <a:gd name="T1" fmla="*/ 17 h 38"/>
                  <a:gd name="T2" fmla="*/ 11 w 65"/>
                  <a:gd name="T3" fmla="*/ 3 h 38"/>
                  <a:gd name="T4" fmla="*/ 57 w 65"/>
                  <a:gd name="T5" fmla="*/ 37 h 38"/>
                  <a:gd name="T6" fmla="*/ 21 w 65"/>
                  <a:gd name="T7" fmla="*/ 17 h 38"/>
                </a:gdLst>
                <a:ahLst/>
                <a:cxnLst>
                  <a:cxn ang="0">
                    <a:pos x="T0" y="T1"/>
                  </a:cxn>
                  <a:cxn ang="0">
                    <a:pos x="T2" y="T3"/>
                  </a:cxn>
                  <a:cxn ang="0">
                    <a:pos x="T4" y="T5"/>
                  </a:cxn>
                  <a:cxn ang="0">
                    <a:pos x="T6" y="T7"/>
                  </a:cxn>
                </a:cxnLst>
                <a:rect l="0" t="0" r="r" b="b"/>
                <a:pathLst>
                  <a:path w="65" h="38">
                    <a:moveTo>
                      <a:pt x="21" y="17"/>
                    </a:moveTo>
                    <a:cubicBezTo>
                      <a:pt x="0" y="1"/>
                      <a:pt x="4" y="0"/>
                      <a:pt x="11" y="3"/>
                    </a:cubicBezTo>
                    <a:cubicBezTo>
                      <a:pt x="20" y="6"/>
                      <a:pt x="65" y="38"/>
                      <a:pt x="57" y="37"/>
                    </a:cubicBezTo>
                    <a:cubicBezTo>
                      <a:pt x="47" y="36"/>
                      <a:pt x="33" y="26"/>
                      <a:pt x="2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3" name="Freeform 947"/>
              <p:cNvSpPr>
                <a:spLocks/>
              </p:cNvSpPr>
              <p:nvPr userDrawn="1"/>
            </p:nvSpPr>
            <p:spPr bwMode="auto">
              <a:xfrm>
                <a:off x="3225" y="1827"/>
                <a:ext cx="45" cy="104"/>
              </a:xfrm>
              <a:custGeom>
                <a:avLst/>
                <a:gdLst>
                  <a:gd name="T0" fmla="*/ 6 w 19"/>
                  <a:gd name="T1" fmla="*/ 2 h 44"/>
                  <a:gd name="T2" fmla="*/ 17 w 19"/>
                  <a:gd name="T3" fmla="*/ 10 h 44"/>
                  <a:gd name="T4" fmla="*/ 16 w 19"/>
                  <a:gd name="T5" fmla="*/ 38 h 44"/>
                  <a:gd name="T6" fmla="*/ 6 w 19"/>
                  <a:gd name="T7" fmla="*/ 2 h 44"/>
                </a:gdLst>
                <a:ahLst/>
                <a:cxnLst>
                  <a:cxn ang="0">
                    <a:pos x="T0" y="T1"/>
                  </a:cxn>
                  <a:cxn ang="0">
                    <a:pos x="T2" y="T3"/>
                  </a:cxn>
                  <a:cxn ang="0">
                    <a:pos x="T4" y="T5"/>
                  </a:cxn>
                  <a:cxn ang="0">
                    <a:pos x="T6" y="T7"/>
                  </a:cxn>
                </a:cxnLst>
                <a:rect l="0" t="0" r="r" b="b"/>
                <a:pathLst>
                  <a:path w="19" h="44">
                    <a:moveTo>
                      <a:pt x="6" y="2"/>
                    </a:moveTo>
                    <a:cubicBezTo>
                      <a:pt x="9" y="0"/>
                      <a:pt x="14" y="4"/>
                      <a:pt x="17" y="10"/>
                    </a:cubicBezTo>
                    <a:cubicBezTo>
                      <a:pt x="19" y="19"/>
                      <a:pt x="18" y="31"/>
                      <a:pt x="16" y="38"/>
                    </a:cubicBezTo>
                    <a:cubicBezTo>
                      <a:pt x="7" y="44"/>
                      <a:pt x="0" y="19"/>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4" name="Freeform 948"/>
              <p:cNvSpPr>
                <a:spLocks/>
              </p:cNvSpPr>
              <p:nvPr userDrawn="1"/>
            </p:nvSpPr>
            <p:spPr bwMode="auto">
              <a:xfrm>
                <a:off x="2307" y="403"/>
                <a:ext cx="177" cy="97"/>
              </a:xfrm>
              <a:custGeom>
                <a:avLst/>
                <a:gdLst>
                  <a:gd name="T0" fmla="*/ 30 w 75"/>
                  <a:gd name="T1" fmla="*/ 19 h 41"/>
                  <a:gd name="T2" fmla="*/ 8 w 75"/>
                  <a:gd name="T3" fmla="*/ 3 h 41"/>
                  <a:gd name="T4" fmla="*/ 75 w 75"/>
                  <a:gd name="T5" fmla="*/ 41 h 41"/>
                  <a:gd name="T6" fmla="*/ 55 w 75"/>
                  <a:gd name="T7" fmla="*/ 32 h 41"/>
                  <a:gd name="T8" fmla="*/ 30 w 75"/>
                  <a:gd name="T9" fmla="*/ 19 h 41"/>
                </a:gdLst>
                <a:ahLst/>
                <a:cxnLst>
                  <a:cxn ang="0">
                    <a:pos x="T0" y="T1"/>
                  </a:cxn>
                  <a:cxn ang="0">
                    <a:pos x="T2" y="T3"/>
                  </a:cxn>
                  <a:cxn ang="0">
                    <a:pos x="T4" y="T5"/>
                  </a:cxn>
                  <a:cxn ang="0">
                    <a:pos x="T6" y="T7"/>
                  </a:cxn>
                  <a:cxn ang="0">
                    <a:pos x="T8" y="T9"/>
                  </a:cxn>
                </a:cxnLst>
                <a:rect l="0" t="0" r="r" b="b"/>
                <a:pathLst>
                  <a:path w="75" h="41">
                    <a:moveTo>
                      <a:pt x="30" y="19"/>
                    </a:moveTo>
                    <a:cubicBezTo>
                      <a:pt x="10" y="8"/>
                      <a:pt x="0" y="0"/>
                      <a:pt x="8" y="3"/>
                    </a:cubicBezTo>
                    <a:cubicBezTo>
                      <a:pt x="30" y="10"/>
                      <a:pt x="58" y="25"/>
                      <a:pt x="75" y="41"/>
                    </a:cubicBezTo>
                    <a:cubicBezTo>
                      <a:pt x="68" y="39"/>
                      <a:pt x="61" y="36"/>
                      <a:pt x="55" y="32"/>
                    </a:cubicBezTo>
                    <a:cubicBezTo>
                      <a:pt x="49" y="30"/>
                      <a:pt x="40" y="25"/>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5" name="Freeform 949"/>
              <p:cNvSpPr>
                <a:spLocks/>
              </p:cNvSpPr>
              <p:nvPr userDrawn="1"/>
            </p:nvSpPr>
            <p:spPr bwMode="auto">
              <a:xfrm>
                <a:off x="2733" y="663"/>
                <a:ext cx="160" cy="97"/>
              </a:xfrm>
              <a:custGeom>
                <a:avLst/>
                <a:gdLst>
                  <a:gd name="T0" fmla="*/ 24 w 68"/>
                  <a:gd name="T1" fmla="*/ 16 h 41"/>
                  <a:gd name="T2" fmla="*/ 15 w 68"/>
                  <a:gd name="T3" fmla="*/ 7 h 41"/>
                  <a:gd name="T4" fmla="*/ 68 w 68"/>
                  <a:gd name="T5" fmla="*/ 38 h 41"/>
                  <a:gd name="T6" fmla="*/ 59 w 68"/>
                  <a:gd name="T7" fmla="*/ 35 h 41"/>
                  <a:gd name="T8" fmla="*/ 24 w 68"/>
                  <a:gd name="T9" fmla="*/ 16 h 41"/>
                </a:gdLst>
                <a:ahLst/>
                <a:cxnLst>
                  <a:cxn ang="0">
                    <a:pos x="T0" y="T1"/>
                  </a:cxn>
                  <a:cxn ang="0">
                    <a:pos x="T2" y="T3"/>
                  </a:cxn>
                  <a:cxn ang="0">
                    <a:pos x="T4" y="T5"/>
                  </a:cxn>
                  <a:cxn ang="0">
                    <a:pos x="T6" y="T7"/>
                  </a:cxn>
                  <a:cxn ang="0">
                    <a:pos x="T8" y="T9"/>
                  </a:cxn>
                </a:cxnLst>
                <a:rect l="0" t="0" r="r" b="b"/>
                <a:pathLst>
                  <a:path w="68" h="41">
                    <a:moveTo>
                      <a:pt x="24" y="16"/>
                    </a:moveTo>
                    <a:cubicBezTo>
                      <a:pt x="0" y="2"/>
                      <a:pt x="1" y="0"/>
                      <a:pt x="15" y="7"/>
                    </a:cubicBezTo>
                    <a:cubicBezTo>
                      <a:pt x="34" y="15"/>
                      <a:pt x="52" y="25"/>
                      <a:pt x="68" y="38"/>
                    </a:cubicBezTo>
                    <a:cubicBezTo>
                      <a:pt x="66" y="41"/>
                      <a:pt x="63" y="38"/>
                      <a:pt x="59" y="35"/>
                    </a:cubicBezTo>
                    <a:cubicBezTo>
                      <a:pt x="52" y="30"/>
                      <a:pt x="39" y="2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6" name="Freeform 950"/>
              <p:cNvSpPr>
                <a:spLocks/>
              </p:cNvSpPr>
              <p:nvPr userDrawn="1"/>
            </p:nvSpPr>
            <p:spPr bwMode="auto">
              <a:xfrm>
                <a:off x="3080" y="918"/>
                <a:ext cx="121" cy="81"/>
              </a:xfrm>
              <a:custGeom>
                <a:avLst/>
                <a:gdLst>
                  <a:gd name="T0" fmla="*/ 16 w 51"/>
                  <a:gd name="T1" fmla="*/ 15 h 34"/>
                  <a:gd name="T2" fmla="*/ 9 w 51"/>
                  <a:gd name="T3" fmla="*/ 3 h 34"/>
                  <a:gd name="T4" fmla="*/ 41 w 51"/>
                  <a:gd name="T5" fmla="*/ 33 h 34"/>
                  <a:gd name="T6" fmla="*/ 16 w 51"/>
                  <a:gd name="T7" fmla="*/ 15 h 34"/>
                </a:gdLst>
                <a:ahLst/>
                <a:cxnLst>
                  <a:cxn ang="0">
                    <a:pos x="T0" y="T1"/>
                  </a:cxn>
                  <a:cxn ang="0">
                    <a:pos x="T2" y="T3"/>
                  </a:cxn>
                  <a:cxn ang="0">
                    <a:pos x="T4" y="T5"/>
                  </a:cxn>
                  <a:cxn ang="0">
                    <a:pos x="T6" y="T7"/>
                  </a:cxn>
                </a:cxnLst>
                <a:rect l="0" t="0" r="r" b="b"/>
                <a:pathLst>
                  <a:path w="51" h="34">
                    <a:moveTo>
                      <a:pt x="16" y="15"/>
                    </a:moveTo>
                    <a:cubicBezTo>
                      <a:pt x="0" y="1"/>
                      <a:pt x="2" y="0"/>
                      <a:pt x="9" y="3"/>
                    </a:cubicBezTo>
                    <a:cubicBezTo>
                      <a:pt x="16" y="6"/>
                      <a:pt x="51" y="34"/>
                      <a:pt x="41" y="33"/>
                    </a:cubicBezTo>
                    <a:cubicBezTo>
                      <a:pt x="34" y="32"/>
                      <a:pt x="25" y="23"/>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7" name="Freeform 951"/>
              <p:cNvSpPr>
                <a:spLocks/>
              </p:cNvSpPr>
              <p:nvPr userDrawn="1"/>
            </p:nvSpPr>
            <p:spPr bwMode="auto">
              <a:xfrm>
                <a:off x="3203" y="2456"/>
                <a:ext cx="43" cy="71"/>
              </a:xfrm>
              <a:custGeom>
                <a:avLst/>
                <a:gdLst>
                  <a:gd name="T0" fmla="*/ 5 w 18"/>
                  <a:gd name="T1" fmla="*/ 24 h 30"/>
                  <a:gd name="T2" fmla="*/ 9 w 18"/>
                  <a:gd name="T3" fmla="*/ 30 h 30"/>
                  <a:gd name="T4" fmla="*/ 5 w 18"/>
                  <a:gd name="T5" fmla="*/ 24 h 30"/>
                </a:gdLst>
                <a:ahLst/>
                <a:cxnLst>
                  <a:cxn ang="0">
                    <a:pos x="T0" y="T1"/>
                  </a:cxn>
                  <a:cxn ang="0">
                    <a:pos x="T2" y="T3"/>
                  </a:cxn>
                  <a:cxn ang="0">
                    <a:pos x="T4" y="T5"/>
                  </a:cxn>
                </a:cxnLst>
                <a:rect l="0" t="0" r="r" b="b"/>
                <a:pathLst>
                  <a:path w="18" h="30">
                    <a:moveTo>
                      <a:pt x="5" y="24"/>
                    </a:moveTo>
                    <a:cubicBezTo>
                      <a:pt x="0" y="0"/>
                      <a:pt x="18" y="12"/>
                      <a:pt x="9" y="30"/>
                    </a:cubicBezTo>
                    <a:cubicBezTo>
                      <a:pt x="8" y="29"/>
                      <a:pt x="5" y="29"/>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8" name="Freeform 952"/>
              <p:cNvSpPr>
                <a:spLocks/>
              </p:cNvSpPr>
              <p:nvPr userDrawn="1"/>
            </p:nvSpPr>
            <p:spPr bwMode="auto">
              <a:xfrm>
                <a:off x="3229" y="1190"/>
                <a:ext cx="97" cy="147"/>
              </a:xfrm>
              <a:custGeom>
                <a:avLst/>
                <a:gdLst>
                  <a:gd name="T0" fmla="*/ 4 w 41"/>
                  <a:gd name="T1" fmla="*/ 20 h 62"/>
                  <a:gd name="T2" fmla="*/ 9 w 41"/>
                  <a:gd name="T3" fmla="*/ 3 h 62"/>
                  <a:gd name="T4" fmla="*/ 4 w 41"/>
                  <a:gd name="T5" fmla="*/ 20 h 62"/>
                </a:gdLst>
                <a:ahLst/>
                <a:cxnLst>
                  <a:cxn ang="0">
                    <a:pos x="T0" y="T1"/>
                  </a:cxn>
                  <a:cxn ang="0">
                    <a:pos x="T2" y="T3"/>
                  </a:cxn>
                  <a:cxn ang="0">
                    <a:pos x="T4" y="T5"/>
                  </a:cxn>
                </a:cxnLst>
                <a:rect l="0" t="0" r="r" b="b"/>
                <a:pathLst>
                  <a:path w="41" h="62">
                    <a:moveTo>
                      <a:pt x="4" y="20"/>
                    </a:moveTo>
                    <a:cubicBezTo>
                      <a:pt x="0" y="2"/>
                      <a:pt x="4" y="0"/>
                      <a:pt x="9" y="3"/>
                    </a:cubicBezTo>
                    <a:cubicBezTo>
                      <a:pt x="41" y="19"/>
                      <a:pt x="14" y="62"/>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9" name="Freeform 953"/>
              <p:cNvSpPr>
                <a:spLocks/>
              </p:cNvSpPr>
              <p:nvPr userDrawn="1"/>
            </p:nvSpPr>
            <p:spPr bwMode="auto">
              <a:xfrm>
                <a:off x="3251" y="1657"/>
                <a:ext cx="59" cy="123"/>
              </a:xfrm>
              <a:custGeom>
                <a:avLst/>
                <a:gdLst>
                  <a:gd name="T0" fmla="*/ 7 w 25"/>
                  <a:gd name="T1" fmla="*/ 6 h 52"/>
                  <a:gd name="T2" fmla="*/ 18 w 25"/>
                  <a:gd name="T3" fmla="*/ 46 h 52"/>
                  <a:gd name="T4" fmla="*/ 7 w 25"/>
                  <a:gd name="T5" fmla="*/ 6 h 52"/>
                </a:gdLst>
                <a:ahLst/>
                <a:cxnLst>
                  <a:cxn ang="0">
                    <a:pos x="T0" y="T1"/>
                  </a:cxn>
                  <a:cxn ang="0">
                    <a:pos x="T2" y="T3"/>
                  </a:cxn>
                  <a:cxn ang="0">
                    <a:pos x="T4" y="T5"/>
                  </a:cxn>
                </a:cxnLst>
                <a:rect l="0" t="0" r="r" b="b"/>
                <a:pathLst>
                  <a:path w="25" h="52">
                    <a:moveTo>
                      <a:pt x="7" y="6"/>
                    </a:moveTo>
                    <a:cubicBezTo>
                      <a:pt x="17" y="0"/>
                      <a:pt x="25" y="33"/>
                      <a:pt x="18" y="46"/>
                    </a:cubicBezTo>
                    <a:cubicBezTo>
                      <a:pt x="8" y="52"/>
                      <a:pt x="0" y="18"/>
                      <a:pt x="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0" name="Freeform 954"/>
              <p:cNvSpPr>
                <a:spLocks/>
              </p:cNvSpPr>
              <p:nvPr userDrawn="1"/>
            </p:nvSpPr>
            <p:spPr bwMode="auto">
              <a:xfrm>
                <a:off x="1893" y="76"/>
                <a:ext cx="144" cy="92"/>
              </a:xfrm>
              <a:custGeom>
                <a:avLst/>
                <a:gdLst>
                  <a:gd name="T0" fmla="*/ 19 w 61"/>
                  <a:gd name="T1" fmla="*/ 17 h 39"/>
                  <a:gd name="T2" fmla="*/ 12 w 61"/>
                  <a:gd name="T3" fmla="*/ 3 h 39"/>
                  <a:gd name="T4" fmla="*/ 52 w 61"/>
                  <a:gd name="T5" fmla="*/ 38 h 39"/>
                  <a:gd name="T6" fmla="*/ 19 w 61"/>
                  <a:gd name="T7" fmla="*/ 17 h 39"/>
                </a:gdLst>
                <a:ahLst/>
                <a:cxnLst>
                  <a:cxn ang="0">
                    <a:pos x="T0" y="T1"/>
                  </a:cxn>
                  <a:cxn ang="0">
                    <a:pos x="T2" y="T3"/>
                  </a:cxn>
                  <a:cxn ang="0">
                    <a:pos x="T4" y="T5"/>
                  </a:cxn>
                  <a:cxn ang="0">
                    <a:pos x="T6" y="T7"/>
                  </a:cxn>
                </a:cxnLst>
                <a:rect l="0" t="0" r="r" b="b"/>
                <a:pathLst>
                  <a:path w="61" h="39">
                    <a:moveTo>
                      <a:pt x="19" y="17"/>
                    </a:moveTo>
                    <a:cubicBezTo>
                      <a:pt x="0" y="2"/>
                      <a:pt x="5" y="0"/>
                      <a:pt x="12" y="3"/>
                    </a:cubicBezTo>
                    <a:cubicBezTo>
                      <a:pt x="20" y="6"/>
                      <a:pt x="61" y="39"/>
                      <a:pt x="52" y="38"/>
                    </a:cubicBezTo>
                    <a:cubicBezTo>
                      <a:pt x="42" y="36"/>
                      <a:pt x="30" y="26"/>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1" name="Freeform 955"/>
              <p:cNvSpPr>
                <a:spLocks/>
              </p:cNvSpPr>
              <p:nvPr userDrawn="1"/>
            </p:nvSpPr>
            <p:spPr bwMode="auto">
              <a:xfrm>
                <a:off x="2654" y="604"/>
                <a:ext cx="159" cy="92"/>
              </a:xfrm>
              <a:custGeom>
                <a:avLst/>
                <a:gdLst>
                  <a:gd name="T0" fmla="*/ 22 w 67"/>
                  <a:gd name="T1" fmla="*/ 16 h 39"/>
                  <a:gd name="T2" fmla="*/ 0 w 67"/>
                  <a:gd name="T3" fmla="*/ 2 h 39"/>
                  <a:gd name="T4" fmla="*/ 67 w 67"/>
                  <a:gd name="T5" fmla="*/ 39 h 39"/>
                  <a:gd name="T6" fmla="*/ 53 w 67"/>
                  <a:gd name="T7" fmla="*/ 33 h 39"/>
                  <a:gd name="T8" fmla="*/ 22 w 67"/>
                  <a:gd name="T9" fmla="*/ 16 h 39"/>
                </a:gdLst>
                <a:ahLst/>
                <a:cxnLst>
                  <a:cxn ang="0">
                    <a:pos x="T0" y="T1"/>
                  </a:cxn>
                  <a:cxn ang="0">
                    <a:pos x="T2" y="T3"/>
                  </a:cxn>
                  <a:cxn ang="0">
                    <a:pos x="T4" y="T5"/>
                  </a:cxn>
                  <a:cxn ang="0">
                    <a:pos x="T6" y="T7"/>
                  </a:cxn>
                  <a:cxn ang="0">
                    <a:pos x="T8" y="T9"/>
                  </a:cxn>
                </a:cxnLst>
                <a:rect l="0" t="0" r="r" b="b"/>
                <a:pathLst>
                  <a:path w="67" h="39">
                    <a:moveTo>
                      <a:pt x="22" y="16"/>
                    </a:moveTo>
                    <a:cubicBezTo>
                      <a:pt x="7" y="7"/>
                      <a:pt x="0" y="2"/>
                      <a:pt x="0" y="2"/>
                    </a:cubicBezTo>
                    <a:cubicBezTo>
                      <a:pt x="2" y="0"/>
                      <a:pt x="48" y="24"/>
                      <a:pt x="67" y="39"/>
                    </a:cubicBezTo>
                    <a:cubicBezTo>
                      <a:pt x="62" y="37"/>
                      <a:pt x="57" y="35"/>
                      <a:pt x="53" y="33"/>
                    </a:cubicBezTo>
                    <a:cubicBezTo>
                      <a:pt x="49" y="31"/>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2" name="Freeform 956"/>
              <p:cNvSpPr>
                <a:spLocks/>
              </p:cNvSpPr>
              <p:nvPr userDrawn="1"/>
            </p:nvSpPr>
            <p:spPr bwMode="auto">
              <a:xfrm>
                <a:off x="2224" y="341"/>
                <a:ext cx="173" cy="97"/>
              </a:xfrm>
              <a:custGeom>
                <a:avLst/>
                <a:gdLst>
                  <a:gd name="T0" fmla="*/ 29 w 73"/>
                  <a:gd name="T1" fmla="*/ 19 h 41"/>
                  <a:gd name="T2" fmla="*/ 7 w 73"/>
                  <a:gd name="T3" fmla="*/ 2 h 41"/>
                  <a:gd name="T4" fmla="*/ 73 w 73"/>
                  <a:gd name="T5" fmla="*/ 41 h 41"/>
                  <a:gd name="T6" fmla="*/ 53 w 73"/>
                  <a:gd name="T7" fmla="*/ 32 h 41"/>
                  <a:gd name="T8" fmla="*/ 29 w 73"/>
                  <a:gd name="T9" fmla="*/ 19 h 41"/>
                </a:gdLst>
                <a:ahLst/>
                <a:cxnLst>
                  <a:cxn ang="0">
                    <a:pos x="T0" y="T1"/>
                  </a:cxn>
                  <a:cxn ang="0">
                    <a:pos x="T2" y="T3"/>
                  </a:cxn>
                  <a:cxn ang="0">
                    <a:pos x="T4" y="T5"/>
                  </a:cxn>
                  <a:cxn ang="0">
                    <a:pos x="T6" y="T7"/>
                  </a:cxn>
                  <a:cxn ang="0">
                    <a:pos x="T8" y="T9"/>
                  </a:cxn>
                </a:cxnLst>
                <a:rect l="0" t="0" r="r" b="b"/>
                <a:pathLst>
                  <a:path w="73" h="41">
                    <a:moveTo>
                      <a:pt x="29" y="19"/>
                    </a:moveTo>
                    <a:cubicBezTo>
                      <a:pt x="9" y="7"/>
                      <a:pt x="0" y="0"/>
                      <a:pt x="7" y="2"/>
                    </a:cubicBezTo>
                    <a:cubicBezTo>
                      <a:pt x="29" y="10"/>
                      <a:pt x="57" y="25"/>
                      <a:pt x="73" y="41"/>
                    </a:cubicBezTo>
                    <a:cubicBezTo>
                      <a:pt x="66" y="38"/>
                      <a:pt x="59" y="35"/>
                      <a:pt x="53" y="32"/>
                    </a:cubicBezTo>
                    <a:cubicBezTo>
                      <a:pt x="48" y="29"/>
                      <a:pt x="38" y="24"/>
                      <a:pt x="2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3" name="Freeform 957"/>
              <p:cNvSpPr>
                <a:spLocks/>
              </p:cNvSpPr>
              <p:nvPr userDrawn="1"/>
            </p:nvSpPr>
            <p:spPr bwMode="auto">
              <a:xfrm>
                <a:off x="3218" y="2283"/>
                <a:ext cx="73" cy="67"/>
              </a:xfrm>
              <a:custGeom>
                <a:avLst/>
                <a:gdLst>
                  <a:gd name="T0" fmla="*/ 16 w 31"/>
                  <a:gd name="T1" fmla="*/ 28 h 28"/>
                  <a:gd name="T2" fmla="*/ 16 w 31"/>
                  <a:gd name="T3" fmla="*/ 28 h 28"/>
                </a:gdLst>
                <a:ahLst/>
                <a:cxnLst>
                  <a:cxn ang="0">
                    <a:pos x="T0" y="T1"/>
                  </a:cxn>
                  <a:cxn ang="0">
                    <a:pos x="T2" y="T3"/>
                  </a:cxn>
                </a:cxnLst>
                <a:rect l="0" t="0" r="r" b="b"/>
                <a:pathLst>
                  <a:path w="31" h="28">
                    <a:moveTo>
                      <a:pt x="16" y="28"/>
                    </a:moveTo>
                    <a:cubicBezTo>
                      <a:pt x="0" y="0"/>
                      <a:pt x="31" y="1"/>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4" name="Freeform 958"/>
              <p:cNvSpPr>
                <a:spLocks/>
              </p:cNvSpPr>
              <p:nvPr userDrawn="1"/>
            </p:nvSpPr>
            <p:spPr bwMode="auto">
              <a:xfrm>
                <a:off x="3026" y="859"/>
                <a:ext cx="123" cy="81"/>
              </a:xfrm>
              <a:custGeom>
                <a:avLst/>
                <a:gdLst>
                  <a:gd name="T0" fmla="*/ 19 w 52"/>
                  <a:gd name="T1" fmla="*/ 15 h 34"/>
                  <a:gd name="T2" fmla="*/ 9 w 52"/>
                  <a:gd name="T3" fmla="*/ 3 h 34"/>
                  <a:gd name="T4" fmla="*/ 48 w 52"/>
                  <a:gd name="T5" fmla="*/ 33 h 34"/>
                  <a:gd name="T6" fmla="*/ 19 w 52"/>
                  <a:gd name="T7" fmla="*/ 15 h 34"/>
                </a:gdLst>
                <a:ahLst/>
                <a:cxnLst>
                  <a:cxn ang="0">
                    <a:pos x="T0" y="T1"/>
                  </a:cxn>
                  <a:cxn ang="0">
                    <a:pos x="T2" y="T3"/>
                  </a:cxn>
                  <a:cxn ang="0">
                    <a:pos x="T4" y="T5"/>
                  </a:cxn>
                  <a:cxn ang="0">
                    <a:pos x="T6" y="T7"/>
                  </a:cxn>
                </a:cxnLst>
                <a:rect l="0" t="0" r="r" b="b"/>
                <a:pathLst>
                  <a:path w="52" h="34">
                    <a:moveTo>
                      <a:pt x="19" y="15"/>
                    </a:moveTo>
                    <a:cubicBezTo>
                      <a:pt x="0" y="1"/>
                      <a:pt x="2" y="0"/>
                      <a:pt x="9" y="3"/>
                    </a:cubicBezTo>
                    <a:cubicBezTo>
                      <a:pt x="20" y="8"/>
                      <a:pt x="52" y="33"/>
                      <a:pt x="48" y="33"/>
                    </a:cubicBezTo>
                    <a:cubicBezTo>
                      <a:pt x="42" y="34"/>
                      <a:pt x="30" y="23"/>
                      <a:pt x="1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5" name="Freeform 959"/>
              <p:cNvSpPr>
                <a:spLocks/>
              </p:cNvSpPr>
              <p:nvPr userDrawn="1"/>
            </p:nvSpPr>
            <p:spPr bwMode="auto">
              <a:xfrm>
                <a:off x="3239" y="1115"/>
                <a:ext cx="76" cy="87"/>
              </a:xfrm>
              <a:custGeom>
                <a:avLst/>
                <a:gdLst>
                  <a:gd name="T0" fmla="*/ 5 w 32"/>
                  <a:gd name="T1" fmla="*/ 18 h 37"/>
                  <a:gd name="T2" fmla="*/ 6 w 32"/>
                  <a:gd name="T3" fmla="*/ 2 h 37"/>
                  <a:gd name="T4" fmla="*/ 23 w 32"/>
                  <a:gd name="T5" fmla="*/ 37 h 37"/>
                  <a:gd name="T6" fmla="*/ 14 w 32"/>
                  <a:gd name="T7" fmla="*/ 33 h 37"/>
                  <a:gd name="T8" fmla="*/ 5 w 32"/>
                  <a:gd name="T9" fmla="*/ 18 h 37"/>
                </a:gdLst>
                <a:ahLst/>
                <a:cxnLst>
                  <a:cxn ang="0">
                    <a:pos x="T0" y="T1"/>
                  </a:cxn>
                  <a:cxn ang="0">
                    <a:pos x="T2" y="T3"/>
                  </a:cxn>
                  <a:cxn ang="0">
                    <a:pos x="T4" y="T5"/>
                  </a:cxn>
                  <a:cxn ang="0">
                    <a:pos x="T6" y="T7"/>
                  </a:cxn>
                  <a:cxn ang="0">
                    <a:pos x="T8" y="T9"/>
                  </a:cxn>
                </a:cxnLst>
                <a:rect l="0" t="0" r="r" b="b"/>
                <a:pathLst>
                  <a:path w="32" h="37">
                    <a:moveTo>
                      <a:pt x="5" y="18"/>
                    </a:moveTo>
                    <a:cubicBezTo>
                      <a:pt x="0" y="7"/>
                      <a:pt x="1" y="0"/>
                      <a:pt x="6" y="2"/>
                    </a:cubicBezTo>
                    <a:cubicBezTo>
                      <a:pt x="17" y="6"/>
                      <a:pt x="32" y="26"/>
                      <a:pt x="23" y="37"/>
                    </a:cubicBezTo>
                    <a:cubicBezTo>
                      <a:pt x="20" y="36"/>
                      <a:pt x="17" y="34"/>
                      <a:pt x="14" y="33"/>
                    </a:cubicBezTo>
                    <a:cubicBezTo>
                      <a:pt x="12" y="31"/>
                      <a:pt x="8" y="27"/>
                      <a:pt x="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6" name="Freeform 960"/>
              <p:cNvSpPr>
                <a:spLocks/>
              </p:cNvSpPr>
              <p:nvPr userDrawn="1"/>
            </p:nvSpPr>
            <p:spPr bwMode="auto">
              <a:xfrm>
                <a:off x="3279" y="1522"/>
                <a:ext cx="57" cy="106"/>
              </a:xfrm>
              <a:custGeom>
                <a:avLst/>
                <a:gdLst>
                  <a:gd name="T0" fmla="*/ 2 w 24"/>
                  <a:gd name="T1" fmla="*/ 23 h 45"/>
                  <a:gd name="T2" fmla="*/ 1 w 24"/>
                  <a:gd name="T3" fmla="*/ 8 h 45"/>
                  <a:gd name="T4" fmla="*/ 4 w 24"/>
                  <a:gd name="T5" fmla="*/ 0 h 45"/>
                  <a:gd name="T6" fmla="*/ 14 w 24"/>
                  <a:gd name="T7" fmla="*/ 44 h 45"/>
                  <a:gd name="T8" fmla="*/ 2 w 24"/>
                  <a:gd name="T9" fmla="*/ 23 h 45"/>
                </a:gdLst>
                <a:ahLst/>
                <a:cxnLst>
                  <a:cxn ang="0">
                    <a:pos x="T0" y="T1"/>
                  </a:cxn>
                  <a:cxn ang="0">
                    <a:pos x="T2" y="T3"/>
                  </a:cxn>
                  <a:cxn ang="0">
                    <a:pos x="T4" y="T5"/>
                  </a:cxn>
                  <a:cxn ang="0">
                    <a:pos x="T6" y="T7"/>
                  </a:cxn>
                  <a:cxn ang="0">
                    <a:pos x="T8" y="T9"/>
                  </a:cxn>
                </a:cxnLst>
                <a:rect l="0" t="0" r="r" b="b"/>
                <a:pathLst>
                  <a:path w="24" h="45">
                    <a:moveTo>
                      <a:pt x="2" y="23"/>
                    </a:moveTo>
                    <a:cubicBezTo>
                      <a:pt x="1" y="16"/>
                      <a:pt x="0" y="10"/>
                      <a:pt x="1" y="8"/>
                    </a:cubicBezTo>
                    <a:cubicBezTo>
                      <a:pt x="2" y="5"/>
                      <a:pt x="3" y="3"/>
                      <a:pt x="4" y="0"/>
                    </a:cubicBezTo>
                    <a:cubicBezTo>
                      <a:pt x="17" y="6"/>
                      <a:pt x="24" y="41"/>
                      <a:pt x="14" y="44"/>
                    </a:cubicBezTo>
                    <a:cubicBezTo>
                      <a:pt x="8" y="45"/>
                      <a:pt x="4" y="35"/>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7" name="Freeform 961"/>
              <p:cNvSpPr>
                <a:spLocks/>
              </p:cNvSpPr>
              <p:nvPr userDrawn="1"/>
            </p:nvSpPr>
            <p:spPr bwMode="auto">
              <a:xfrm>
                <a:off x="1871" y="19"/>
                <a:ext cx="104" cy="83"/>
              </a:xfrm>
              <a:custGeom>
                <a:avLst/>
                <a:gdLst>
                  <a:gd name="T0" fmla="*/ 11 w 44"/>
                  <a:gd name="T1" fmla="*/ 2 h 35"/>
                  <a:gd name="T2" fmla="*/ 6 w 44"/>
                  <a:gd name="T3" fmla="*/ 0 h 35"/>
                  <a:gd name="T4" fmla="*/ 0 w 44"/>
                  <a:gd name="T5" fmla="*/ 0 h 35"/>
                  <a:gd name="T6" fmla="*/ 9 w 44"/>
                  <a:gd name="T7" fmla="*/ 13 h 35"/>
                  <a:gd name="T8" fmla="*/ 35 w 44"/>
                  <a:gd name="T9" fmla="*/ 32 h 35"/>
                  <a:gd name="T10" fmla="*/ 44 w 44"/>
                  <a:gd name="T11" fmla="*/ 35 h 35"/>
                  <a:gd name="T12" fmla="*/ 11 w 44"/>
                  <a:gd name="T13" fmla="*/ 2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11" y="2"/>
                    </a:moveTo>
                    <a:cubicBezTo>
                      <a:pt x="9" y="1"/>
                      <a:pt x="8" y="0"/>
                      <a:pt x="6" y="0"/>
                    </a:cubicBezTo>
                    <a:cubicBezTo>
                      <a:pt x="4" y="0"/>
                      <a:pt x="2" y="0"/>
                      <a:pt x="0" y="0"/>
                    </a:cubicBezTo>
                    <a:cubicBezTo>
                      <a:pt x="0" y="2"/>
                      <a:pt x="2" y="6"/>
                      <a:pt x="9" y="13"/>
                    </a:cubicBezTo>
                    <a:cubicBezTo>
                      <a:pt x="18" y="22"/>
                      <a:pt x="26" y="28"/>
                      <a:pt x="35" y="32"/>
                    </a:cubicBezTo>
                    <a:cubicBezTo>
                      <a:pt x="38" y="33"/>
                      <a:pt x="41" y="34"/>
                      <a:pt x="44" y="35"/>
                    </a:cubicBezTo>
                    <a:cubicBezTo>
                      <a:pt x="42" y="21"/>
                      <a:pt x="22" y="8"/>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8" name="Freeform 962"/>
              <p:cNvSpPr>
                <a:spLocks/>
              </p:cNvSpPr>
              <p:nvPr userDrawn="1"/>
            </p:nvSpPr>
            <p:spPr bwMode="auto">
              <a:xfrm>
                <a:off x="2567" y="545"/>
                <a:ext cx="161" cy="92"/>
              </a:xfrm>
              <a:custGeom>
                <a:avLst/>
                <a:gdLst>
                  <a:gd name="T0" fmla="*/ 22 w 68"/>
                  <a:gd name="T1" fmla="*/ 16 h 39"/>
                  <a:gd name="T2" fmla="*/ 0 w 68"/>
                  <a:gd name="T3" fmla="*/ 2 h 39"/>
                  <a:gd name="T4" fmla="*/ 68 w 68"/>
                  <a:gd name="T5" fmla="*/ 39 h 39"/>
                  <a:gd name="T6" fmla="*/ 54 w 68"/>
                  <a:gd name="T7" fmla="*/ 33 h 39"/>
                  <a:gd name="T8" fmla="*/ 22 w 68"/>
                  <a:gd name="T9" fmla="*/ 16 h 39"/>
                </a:gdLst>
                <a:ahLst/>
                <a:cxnLst>
                  <a:cxn ang="0">
                    <a:pos x="T0" y="T1"/>
                  </a:cxn>
                  <a:cxn ang="0">
                    <a:pos x="T2" y="T3"/>
                  </a:cxn>
                  <a:cxn ang="0">
                    <a:pos x="T4" y="T5"/>
                  </a:cxn>
                  <a:cxn ang="0">
                    <a:pos x="T6" y="T7"/>
                  </a:cxn>
                  <a:cxn ang="0">
                    <a:pos x="T8" y="T9"/>
                  </a:cxn>
                </a:cxnLst>
                <a:rect l="0" t="0" r="r" b="b"/>
                <a:pathLst>
                  <a:path w="68" h="39">
                    <a:moveTo>
                      <a:pt x="22" y="16"/>
                    </a:moveTo>
                    <a:cubicBezTo>
                      <a:pt x="6" y="7"/>
                      <a:pt x="0" y="2"/>
                      <a:pt x="0" y="2"/>
                    </a:cubicBezTo>
                    <a:cubicBezTo>
                      <a:pt x="1" y="0"/>
                      <a:pt x="49" y="24"/>
                      <a:pt x="68" y="39"/>
                    </a:cubicBezTo>
                    <a:cubicBezTo>
                      <a:pt x="63" y="37"/>
                      <a:pt x="58" y="35"/>
                      <a:pt x="54" y="33"/>
                    </a:cubicBezTo>
                    <a:cubicBezTo>
                      <a:pt x="49" y="31"/>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9" name="Freeform 963"/>
              <p:cNvSpPr>
                <a:spLocks/>
              </p:cNvSpPr>
              <p:nvPr userDrawn="1"/>
            </p:nvSpPr>
            <p:spPr bwMode="auto">
              <a:xfrm>
                <a:off x="2148" y="277"/>
                <a:ext cx="163" cy="97"/>
              </a:xfrm>
              <a:custGeom>
                <a:avLst/>
                <a:gdLst>
                  <a:gd name="T0" fmla="*/ 26 w 69"/>
                  <a:gd name="T1" fmla="*/ 19 h 41"/>
                  <a:gd name="T2" fmla="*/ 7 w 69"/>
                  <a:gd name="T3" fmla="*/ 2 h 41"/>
                  <a:gd name="T4" fmla="*/ 69 w 69"/>
                  <a:gd name="T5" fmla="*/ 41 h 41"/>
                  <a:gd name="T6" fmla="*/ 50 w 69"/>
                  <a:gd name="T7" fmla="*/ 32 h 41"/>
                  <a:gd name="T8" fmla="*/ 26 w 69"/>
                  <a:gd name="T9" fmla="*/ 19 h 41"/>
                </a:gdLst>
                <a:ahLst/>
                <a:cxnLst>
                  <a:cxn ang="0">
                    <a:pos x="T0" y="T1"/>
                  </a:cxn>
                  <a:cxn ang="0">
                    <a:pos x="T2" y="T3"/>
                  </a:cxn>
                  <a:cxn ang="0">
                    <a:pos x="T4" y="T5"/>
                  </a:cxn>
                  <a:cxn ang="0">
                    <a:pos x="T6" y="T7"/>
                  </a:cxn>
                  <a:cxn ang="0">
                    <a:pos x="T8" y="T9"/>
                  </a:cxn>
                </a:cxnLst>
                <a:rect l="0" t="0" r="r" b="b"/>
                <a:pathLst>
                  <a:path w="69" h="41">
                    <a:moveTo>
                      <a:pt x="26" y="19"/>
                    </a:moveTo>
                    <a:cubicBezTo>
                      <a:pt x="8" y="7"/>
                      <a:pt x="0" y="0"/>
                      <a:pt x="7" y="2"/>
                    </a:cubicBezTo>
                    <a:cubicBezTo>
                      <a:pt x="27" y="9"/>
                      <a:pt x="56" y="25"/>
                      <a:pt x="69" y="41"/>
                    </a:cubicBezTo>
                    <a:cubicBezTo>
                      <a:pt x="62" y="39"/>
                      <a:pt x="56" y="36"/>
                      <a:pt x="50" y="32"/>
                    </a:cubicBezTo>
                    <a:cubicBezTo>
                      <a:pt x="44" y="30"/>
                      <a:pt x="35" y="24"/>
                      <a:pt x="2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0" name="Freeform 964"/>
              <p:cNvSpPr>
                <a:spLocks/>
              </p:cNvSpPr>
              <p:nvPr userDrawn="1"/>
            </p:nvSpPr>
            <p:spPr bwMode="auto">
              <a:xfrm>
                <a:off x="3272" y="2099"/>
                <a:ext cx="35" cy="83"/>
              </a:xfrm>
              <a:custGeom>
                <a:avLst/>
                <a:gdLst>
                  <a:gd name="T0" fmla="*/ 10 w 15"/>
                  <a:gd name="T1" fmla="*/ 5 h 35"/>
                  <a:gd name="T2" fmla="*/ 8 w 15"/>
                  <a:gd name="T3" fmla="*/ 35 h 35"/>
                  <a:gd name="T4" fmla="*/ 10 w 15"/>
                  <a:gd name="T5" fmla="*/ 5 h 35"/>
                </a:gdLst>
                <a:ahLst/>
                <a:cxnLst>
                  <a:cxn ang="0">
                    <a:pos x="T0" y="T1"/>
                  </a:cxn>
                  <a:cxn ang="0">
                    <a:pos x="T2" y="T3"/>
                  </a:cxn>
                  <a:cxn ang="0">
                    <a:pos x="T4" y="T5"/>
                  </a:cxn>
                </a:cxnLst>
                <a:rect l="0" t="0" r="r" b="b"/>
                <a:pathLst>
                  <a:path w="15" h="35">
                    <a:moveTo>
                      <a:pt x="10" y="5"/>
                    </a:moveTo>
                    <a:cubicBezTo>
                      <a:pt x="15" y="15"/>
                      <a:pt x="14" y="32"/>
                      <a:pt x="8" y="35"/>
                    </a:cubicBezTo>
                    <a:cubicBezTo>
                      <a:pt x="0" y="29"/>
                      <a:pt x="1" y="0"/>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1" name="Freeform 965"/>
              <p:cNvSpPr>
                <a:spLocks/>
              </p:cNvSpPr>
              <p:nvPr userDrawn="1"/>
            </p:nvSpPr>
            <p:spPr bwMode="auto">
              <a:xfrm>
                <a:off x="2957" y="793"/>
                <a:ext cx="133" cy="88"/>
              </a:xfrm>
              <a:custGeom>
                <a:avLst/>
                <a:gdLst>
                  <a:gd name="T0" fmla="*/ 24 w 56"/>
                  <a:gd name="T1" fmla="*/ 20 h 37"/>
                  <a:gd name="T2" fmla="*/ 23 w 56"/>
                  <a:gd name="T3" fmla="*/ 13 h 37"/>
                  <a:gd name="T4" fmla="*/ 56 w 56"/>
                  <a:gd name="T5" fmla="*/ 37 h 37"/>
                  <a:gd name="T6" fmla="*/ 24 w 56"/>
                  <a:gd name="T7" fmla="*/ 20 h 37"/>
                </a:gdLst>
                <a:ahLst/>
                <a:cxnLst>
                  <a:cxn ang="0">
                    <a:pos x="T0" y="T1"/>
                  </a:cxn>
                  <a:cxn ang="0">
                    <a:pos x="T2" y="T3"/>
                  </a:cxn>
                  <a:cxn ang="0">
                    <a:pos x="T4" y="T5"/>
                  </a:cxn>
                  <a:cxn ang="0">
                    <a:pos x="T6" y="T7"/>
                  </a:cxn>
                </a:cxnLst>
                <a:rect l="0" t="0" r="r" b="b"/>
                <a:pathLst>
                  <a:path w="56" h="37">
                    <a:moveTo>
                      <a:pt x="24" y="20"/>
                    </a:moveTo>
                    <a:cubicBezTo>
                      <a:pt x="2" y="5"/>
                      <a:pt x="0" y="0"/>
                      <a:pt x="23" y="13"/>
                    </a:cubicBezTo>
                    <a:cubicBezTo>
                      <a:pt x="35" y="20"/>
                      <a:pt x="48" y="27"/>
                      <a:pt x="56" y="37"/>
                    </a:cubicBezTo>
                    <a:cubicBezTo>
                      <a:pt x="44" y="33"/>
                      <a:pt x="34" y="27"/>
                      <a:pt x="2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2" name="Freeform 966"/>
              <p:cNvSpPr>
                <a:spLocks/>
              </p:cNvSpPr>
              <p:nvPr userDrawn="1"/>
            </p:nvSpPr>
            <p:spPr bwMode="auto">
              <a:xfrm>
                <a:off x="3229" y="1051"/>
                <a:ext cx="97" cy="104"/>
              </a:xfrm>
              <a:custGeom>
                <a:avLst/>
                <a:gdLst>
                  <a:gd name="T0" fmla="*/ 8 w 41"/>
                  <a:gd name="T1" fmla="*/ 15 h 44"/>
                  <a:gd name="T2" fmla="*/ 6 w 41"/>
                  <a:gd name="T3" fmla="*/ 3 h 44"/>
                  <a:gd name="T4" fmla="*/ 19 w 41"/>
                  <a:gd name="T5" fmla="*/ 27 h 44"/>
                  <a:gd name="T6" fmla="*/ 8 w 41"/>
                  <a:gd name="T7" fmla="*/ 15 h 44"/>
                </a:gdLst>
                <a:ahLst/>
                <a:cxnLst>
                  <a:cxn ang="0">
                    <a:pos x="T0" y="T1"/>
                  </a:cxn>
                  <a:cxn ang="0">
                    <a:pos x="T2" y="T3"/>
                  </a:cxn>
                  <a:cxn ang="0">
                    <a:pos x="T4" y="T5"/>
                  </a:cxn>
                  <a:cxn ang="0">
                    <a:pos x="T6" y="T7"/>
                  </a:cxn>
                </a:cxnLst>
                <a:rect l="0" t="0" r="r" b="b"/>
                <a:pathLst>
                  <a:path w="41" h="44">
                    <a:moveTo>
                      <a:pt x="8" y="15"/>
                    </a:moveTo>
                    <a:cubicBezTo>
                      <a:pt x="2" y="6"/>
                      <a:pt x="0" y="0"/>
                      <a:pt x="6" y="3"/>
                    </a:cubicBezTo>
                    <a:cubicBezTo>
                      <a:pt x="23" y="9"/>
                      <a:pt x="41" y="44"/>
                      <a:pt x="19" y="27"/>
                    </a:cubicBezTo>
                    <a:cubicBezTo>
                      <a:pt x="17" y="26"/>
                      <a:pt x="13" y="22"/>
                      <a:pt x="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3" name="Freeform 967"/>
              <p:cNvSpPr>
                <a:spLocks/>
              </p:cNvSpPr>
              <p:nvPr userDrawn="1"/>
            </p:nvSpPr>
            <p:spPr bwMode="auto">
              <a:xfrm>
                <a:off x="3255" y="2764"/>
                <a:ext cx="12" cy="31"/>
              </a:xfrm>
              <a:custGeom>
                <a:avLst/>
                <a:gdLst>
                  <a:gd name="T0" fmla="*/ 0 w 5"/>
                  <a:gd name="T1" fmla="*/ 8 h 13"/>
                  <a:gd name="T2" fmla="*/ 0 w 5"/>
                  <a:gd name="T3" fmla="*/ 3 h 13"/>
                  <a:gd name="T4" fmla="*/ 1 w 5"/>
                  <a:gd name="T5" fmla="*/ 0 h 13"/>
                  <a:gd name="T6" fmla="*/ 4 w 5"/>
                  <a:gd name="T7" fmla="*/ 1 h 13"/>
                  <a:gd name="T8" fmla="*/ 5 w 5"/>
                  <a:gd name="T9" fmla="*/ 4 h 13"/>
                  <a:gd name="T10" fmla="*/ 5 w 5"/>
                  <a:gd name="T11" fmla="*/ 10 h 13"/>
                  <a:gd name="T12" fmla="*/ 3 w 5"/>
                  <a:gd name="T13" fmla="*/ 13 h 13"/>
                  <a:gd name="T14" fmla="*/ 1 w 5"/>
                  <a:gd name="T15" fmla="*/ 12 h 13"/>
                  <a:gd name="T16" fmla="*/ 0 w 5"/>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3">
                    <a:moveTo>
                      <a:pt x="0" y="8"/>
                    </a:moveTo>
                    <a:cubicBezTo>
                      <a:pt x="0" y="6"/>
                      <a:pt x="0" y="4"/>
                      <a:pt x="0" y="3"/>
                    </a:cubicBezTo>
                    <a:cubicBezTo>
                      <a:pt x="1" y="3"/>
                      <a:pt x="1" y="2"/>
                      <a:pt x="1" y="0"/>
                    </a:cubicBezTo>
                    <a:cubicBezTo>
                      <a:pt x="2" y="0"/>
                      <a:pt x="3" y="1"/>
                      <a:pt x="4" y="1"/>
                    </a:cubicBezTo>
                    <a:cubicBezTo>
                      <a:pt x="3" y="3"/>
                      <a:pt x="4" y="4"/>
                      <a:pt x="5" y="4"/>
                    </a:cubicBezTo>
                    <a:cubicBezTo>
                      <a:pt x="5" y="6"/>
                      <a:pt x="5" y="8"/>
                      <a:pt x="5" y="10"/>
                    </a:cubicBezTo>
                    <a:cubicBezTo>
                      <a:pt x="4" y="9"/>
                      <a:pt x="3" y="11"/>
                      <a:pt x="3" y="13"/>
                    </a:cubicBezTo>
                    <a:cubicBezTo>
                      <a:pt x="2" y="12"/>
                      <a:pt x="1" y="12"/>
                      <a:pt x="1" y="12"/>
                    </a:cubicBezTo>
                    <a:cubicBezTo>
                      <a:pt x="1" y="9"/>
                      <a:pt x="0" y="9"/>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4" name="Freeform 968"/>
              <p:cNvSpPr>
                <a:spLocks/>
              </p:cNvSpPr>
              <p:nvPr userDrawn="1"/>
            </p:nvSpPr>
            <p:spPr bwMode="auto">
              <a:xfrm>
                <a:off x="3298" y="1389"/>
                <a:ext cx="85" cy="152"/>
              </a:xfrm>
              <a:custGeom>
                <a:avLst/>
                <a:gdLst>
                  <a:gd name="T0" fmla="*/ 2 w 36"/>
                  <a:gd name="T1" fmla="*/ 22 h 64"/>
                  <a:gd name="T2" fmla="*/ 9 w 36"/>
                  <a:gd name="T3" fmla="*/ 5 h 64"/>
                  <a:gd name="T4" fmla="*/ 2 w 36"/>
                  <a:gd name="T5" fmla="*/ 22 h 64"/>
                </a:gdLst>
                <a:ahLst/>
                <a:cxnLst>
                  <a:cxn ang="0">
                    <a:pos x="T0" y="T1"/>
                  </a:cxn>
                  <a:cxn ang="0">
                    <a:pos x="T2" y="T3"/>
                  </a:cxn>
                  <a:cxn ang="0">
                    <a:pos x="T4" y="T5"/>
                  </a:cxn>
                </a:cxnLst>
                <a:rect l="0" t="0" r="r" b="b"/>
                <a:pathLst>
                  <a:path w="36" h="64">
                    <a:moveTo>
                      <a:pt x="2" y="22"/>
                    </a:moveTo>
                    <a:cubicBezTo>
                      <a:pt x="0" y="9"/>
                      <a:pt x="2" y="0"/>
                      <a:pt x="9" y="5"/>
                    </a:cubicBezTo>
                    <a:cubicBezTo>
                      <a:pt x="36" y="24"/>
                      <a:pt x="7" y="64"/>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5" name="Freeform 969"/>
              <p:cNvSpPr>
                <a:spLocks/>
              </p:cNvSpPr>
              <p:nvPr userDrawn="1"/>
            </p:nvSpPr>
            <p:spPr bwMode="auto">
              <a:xfrm>
                <a:off x="2075" y="211"/>
                <a:ext cx="156" cy="95"/>
              </a:xfrm>
              <a:custGeom>
                <a:avLst/>
                <a:gdLst>
                  <a:gd name="T0" fmla="*/ 24 w 66"/>
                  <a:gd name="T1" fmla="*/ 19 h 40"/>
                  <a:gd name="T2" fmla="*/ 7 w 66"/>
                  <a:gd name="T3" fmla="*/ 2 h 40"/>
                  <a:gd name="T4" fmla="*/ 66 w 66"/>
                  <a:gd name="T5" fmla="*/ 40 h 40"/>
                  <a:gd name="T6" fmla="*/ 46 w 66"/>
                  <a:gd name="T7" fmla="*/ 33 h 40"/>
                  <a:gd name="T8" fmla="*/ 24 w 66"/>
                  <a:gd name="T9" fmla="*/ 19 h 40"/>
                </a:gdLst>
                <a:ahLst/>
                <a:cxnLst>
                  <a:cxn ang="0">
                    <a:pos x="T0" y="T1"/>
                  </a:cxn>
                  <a:cxn ang="0">
                    <a:pos x="T2" y="T3"/>
                  </a:cxn>
                  <a:cxn ang="0">
                    <a:pos x="T4" y="T5"/>
                  </a:cxn>
                  <a:cxn ang="0">
                    <a:pos x="T6" y="T7"/>
                  </a:cxn>
                  <a:cxn ang="0">
                    <a:pos x="T8" y="T9"/>
                  </a:cxn>
                </a:cxnLst>
                <a:rect l="0" t="0" r="r" b="b"/>
                <a:pathLst>
                  <a:path w="66" h="40">
                    <a:moveTo>
                      <a:pt x="24" y="19"/>
                    </a:moveTo>
                    <a:cubicBezTo>
                      <a:pt x="7" y="7"/>
                      <a:pt x="0" y="0"/>
                      <a:pt x="7" y="2"/>
                    </a:cubicBezTo>
                    <a:cubicBezTo>
                      <a:pt x="28" y="9"/>
                      <a:pt x="50" y="24"/>
                      <a:pt x="66" y="40"/>
                    </a:cubicBezTo>
                    <a:cubicBezTo>
                      <a:pt x="60" y="40"/>
                      <a:pt x="52" y="36"/>
                      <a:pt x="46" y="33"/>
                    </a:cubicBezTo>
                    <a:cubicBezTo>
                      <a:pt x="41" y="30"/>
                      <a:pt x="33" y="25"/>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6" name="Freeform 970"/>
              <p:cNvSpPr>
                <a:spLocks/>
              </p:cNvSpPr>
              <p:nvPr userDrawn="1"/>
            </p:nvSpPr>
            <p:spPr bwMode="auto">
              <a:xfrm>
                <a:off x="1900" y="19"/>
                <a:ext cx="42" cy="17"/>
              </a:xfrm>
              <a:custGeom>
                <a:avLst/>
                <a:gdLst>
                  <a:gd name="T0" fmla="*/ 0 w 18"/>
                  <a:gd name="T1" fmla="*/ 0 h 7"/>
                  <a:gd name="T2" fmla="*/ 9 w 18"/>
                  <a:gd name="T3" fmla="*/ 4 h 7"/>
                  <a:gd name="T4" fmla="*/ 18 w 18"/>
                  <a:gd name="T5" fmla="*/ 7 h 7"/>
                  <a:gd name="T6" fmla="*/ 16 w 18"/>
                  <a:gd name="T7" fmla="*/ 0 h 7"/>
                  <a:gd name="T8" fmla="*/ 0 w 18"/>
                  <a:gd name="T9" fmla="*/ 0 h 7"/>
                </a:gdLst>
                <a:ahLst/>
                <a:cxnLst>
                  <a:cxn ang="0">
                    <a:pos x="T0" y="T1"/>
                  </a:cxn>
                  <a:cxn ang="0">
                    <a:pos x="T2" y="T3"/>
                  </a:cxn>
                  <a:cxn ang="0">
                    <a:pos x="T4" y="T5"/>
                  </a:cxn>
                  <a:cxn ang="0">
                    <a:pos x="T6" y="T7"/>
                  </a:cxn>
                  <a:cxn ang="0">
                    <a:pos x="T8" y="T9"/>
                  </a:cxn>
                </a:cxnLst>
                <a:rect l="0" t="0" r="r" b="b"/>
                <a:pathLst>
                  <a:path w="18" h="7">
                    <a:moveTo>
                      <a:pt x="0" y="0"/>
                    </a:moveTo>
                    <a:cubicBezTo>
                      <a:pt x="3" y="2"/>
                      <a:pt x="6" y="3"/>
                      <a:pt x="9" y="4"/>
                    </a:cubicBezTo>
                    <a:cubicBezTo>
                      <a:pt x="11" y="5"/>
                      <a:pt x="15" y="6"/>
                      <a:pt x="18" y="7"/>
                    </a:cubicBezTo>
                    <a:cubicBezTo>
                      <a:pt x="18" y="4"/>
                      <a:pt x="17" y="2"/>
                      <a:pt x="16"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7" name="Freeform 971"/>
              <p:cNvSpPr>
                <a:spLocks/>
              </p:cNvSpPr>
              <p:nvPr userDrawn="1"/>
            </p:nvSpPr>
            <p:spPr bwMode="auto">
              <a:xfrm>
                <a:off x="2463" y="478"/>
                <a:ext cx="180" cy="100"/>
              </a:xfrm>
              <a:custGeom>
                <a:avLst/>
                <a:gdLst>
                  <a:gd name="T0" fmla="*/ 30 w 76"/>
                  <a:gd name="T1" fmla="*/ 19 h 42"/>
                  <a:gd name="T2" fmla="*/ 7 w 76"/>
                  <a:gd name="T3" fmla="*/ 3 h 42"/>
                  <a:gd name="T4" fmla="*/ 76 w 76"/>
                  <a:gd name="T5" fmla="*/ 42 h 42"/>
                  <a:gd name="T6" fmla="*/ 55 w 76"/>
                  <a:gd name="T7" fmla="*/ 33 h 42"/>
                  <a:gd name="T8" fmla="*/ 30 w 76"/>
                  <a:gd name="T9" fmla="*/ 19 h 42"/>
                </a:gdLst>
                <a:ahLst/>
                <a:cxnLst>
                  <a:cxn ang="0">
                    <a:pos x="T0" y="T1"/>
                  </a:cxn>
                  <a:cxn ang="0">
                    <a:pos x="T2" y="T3"/>
                  </a:cxn>
                  <a:cxn ang="0">
                    <a:pos x="T4" y="T5"/>
                  </a:cxn>
                  <a:cxn ang="0">
                    <a:pos x="T6" y="T7"/>
                  </a:cxn>
                  <a:cxn ang="0">
                    <a:pos x="T8" y="T9"/>
                  </a:cxn>
                </a:cxnLst>
                <a:rect l="0" t="0" r="r" b="b"/>
                <a:pathLst>
                  <a:path w="76" h="42">
                    <a:moveTo>
                      <a:pt x="30" y="19"/>
                    </a:moveTo>
                    <a:cubicBezTo>
                      <a:pt x="10" y="8"/>
                      <a:pt x="0" y="0"/>
                      <a:pt x="7" y="3"/>
                    </a:cubicBezTo>
                    <a:cubicBezTo>
                      <a:pt x="31" y="12"/>
                      <a:pt x="55" y="26"/>
                      <a:pt x="76" y="42"/>
                    </a:cubicBezTo>
                    <a:cubicBezTo>
                      <a:pt x="69" y="40"/>
                      <a:pt x="62" y="36"/>
                      <a:pt x="55" y="33"/>
                    </a:cubicBezTo>
                    <a:cubicBezTo>
                      <a:pt x="50" y="30"/>
                      <a:pt x="40" y="25"/>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8" name="Freeform 972"/>
              <p:cNvSpPr>
                <a:spLocks/>
              </p:cNvSpPr>
              <p:nvPr userDrawn="1"/>
            </p:nvSpPr>
            <p:spPr bwMode="auto">
              <a:xfrm>
                <a:off x="3296" y="1938"/>
                <a:ext cx="45" cy="104"/>
              </a:xfrm>
              <a:custGeom>
                <a:avLst/>
                <a:gdLst>
                  <a:gd name="T0" fmla="*/ 9 w 19"/>
                  <a:gd name="T1" fmla="*/ 0 h 44"/>
                  <a:gd name="T2" fmla="*/ 17 w 19"/>
                  <a:gd name="T3" fmla="*/ 29 h 44"/>
                  <a:gd name="T4" fmla="*/ 9 w 19"/>
                  <a:gd name="T5" fmla="*/ 0 h 44"/>
                </a:gdLst>
                <a:ahLst/>
                <a:cxnLst>
                  <a:cxn ang="0">
                    <a:pos x="T0" y="T1"/>
                  </a:cxn>
                  <a:cxn ang="0">
                    <a:pos x="T2" y="T3"/>
                  </a:cxn>
                  <a:cxn ang="0">
                    <a:pos x="T4" y="T5"/>
                  </a:cxn>
                </a:cxnLst>
                <a:rect l="0" t="0" r="r" b="b"/>
                <a:pathLst>
                  <a:path w="19" h="44">
                    <a:moveTo>
                      <a:pt x="9" y="0"/>
                    </a:moveTo>
                    <a:cubicBezTo>
                      <a:pt x="16" y="3"/>
                      <a:pt x="19" y="12"/>
                      <a:pt x="17" y="29"/>
                    </a:cubicBezTo>
                    <a:cubicBezTo>
                      <a:pt x="10" y="44"/>
                      <a:pt x="0" y="1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9" name="Freeform 973"/>
              <p:cNvSpPr>
                <a:spLocks/>
              </p:cNvSpPr>
              <p:nvPr userDrawn="1"/>
            </p:nvSpPr>
            <p:spPr bwMode="auto">
              <a:xfrm>
                <a:off x="2901" y="750"/>
                <a:ext cx="127" cy="79"/>
              </a:xfrm>
              <a:custGeom>
                <a:avLst/>
                <a:gdLst>
                  <a:gd name="T0" fmla="*/ 12 w 54"/>
                  <a:gd name="T1" fmla="*/ 9 h 33"/>
                  <a:gd name="T2" fmla="*/ 0 w 54"/>
                  <a:gd name="T3" fmla="*/ 0 h 33"/>
                  <a:gd name="T4" fmla="*/ 45 w 54"/>
                  <a:gd name="T5" fmla="*/ 25 h 33"/>
                  <a:gd name="T6" fmla="*/ 54 w 54"/>
                  <a:gd name="T7" fmla="*/ 33 h 33"/>
                  <a:gd name="T8" fmla="*/ 12 w 54"/>
                  <a:gd name="T9" fmla="*/ 9 h 33"/>
                </a:gdLst>
                <a:ahLst/>
                <a:cxnLst>
                  <a:cxn ang="0">
                    <a:pos x="T0" y="T1"/>
                  </a:cxn>
                  <a:cxn ang="0">
                    <a:pos x="T2" y="T3"/>
                  </a:cxn>
                  <a:cxn ang="0">
                    <a:pos x="T4" y="T5"/>
                  </a:cxn>
                  <a:cxn ang="0">
                    <a:pos x="T6" y="T7"/>
                  </a:cxn>
                  <a:cxn ang="0">
                    <a:pos x="T8" y="T9"/>
                  </a:cxn>
                </a:cxnLst>
                <a:rect l="0" t="0" r="r" b="b"/>
                <a:pathLst>
                  <a:path w="54" h="33">
                    <a:moveTo>
                      <a:pt x="12" y="9"/>
                    </a:moveTo>
                    <a:cubicBezTo>
                      <a:pt x="7" y="6"/>
                      <a:pt x="3" y="3"/>
                      <a:pt x="0" y="0"/>
                    </a:cubicBezTo>
                    <a:cubicBezTo>
                      <a:pt x="16" y="5"/>
                      <a:pt x="32" y="18"/>
                      <a:pt x="45" y="25"/>
                    </a:cubicBezTo>
                    <a:cubicBezTo>
                      <a:pt x="48" y="27"/>
                      <a:pt x="52" y="29"/>
                      <a:pt x="54" y="33"/>
                    </a:cubicBezTo>
                    <a:cubicBezTo>
                      <a:pt x="39" y="27"/>
                      <a:pt x="25" y="16"/>
                      <a:pt x="1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0" name="Freeform 974"/>
              <p:cNvSpPr>
                <a:spLocks/>
              </p:cNvSpPr>
              <p:nvPr userDrawn="1"/>
            </p:nvSpPr>
            <p:spPr bwMode="auto">
              <a:xfrm>
                <a:off x="3201" y="992"/>
                <a:ext cx="121" cy="104"/>
              </a:xfrm>
              <a:custGeom>
                <a:avLst/>
                <a:gdLst>
                  <a:gd name="T0" fmla="*/ 10 w 51"/>
                  <a:gd name="T1" fmla="*/ 13 h 44"/>
                  <a:gd name="T2" fmla="*/ 10 w 51"/>
                  <a:gd name="T3" fmla="*/ 5 h 44"/>
                  <a:gd name="T4" fmla="*/ 30 w 51"/>
                  <a:gd name="T5" fmla="*/ 31 h 44"/>
                  <a:gd name="T6" fmla="*/ 10 w 51"/>
                  <a:gd name="T7" fmla="*/ 13 h 44"/>
                </a:gdLst>
                <a:ahLst/>
                <a:cxnLst>
                  <a:cxn ang="0">
                    <a:pos x="T0" y="T1"/>
                  </a:cxn>
                  <a:cxn ang="0">
                    <a:pos x="T2" y="T3"/>
                  </a:cxn>
                  <a:cxn ang="0">
                    <a:pos x="T4" y="T5"/>
                  </a:cxn>
                  <a:cxn ang="0">
                    <a:pos x="T6" y="T7"/>
                  </a:cxn>
                </a:cxnLst>
                <a:rect l="0" t="0" r="r" b="b"/>
                <a:pathLst>
                  <a:path w="51" h="44">
                    <a:moveTo>
                      <a:pt x="10" y="13"/>
                    </a:moveTo>
                    <a:cubicBezTo>
                      <a:pt x="0" y="1"/>
                      <a:pt x="2" y="0"/>
                      <a:pt x="10" y="5"/>
                    </a:cubicBezTo>
                    <a:cubicBezTo>
                      <a:pt x="29" y="15"/>
                      <a:pt x="51" y="44"/>
                      <a:pt x="30" y="31"/>
                    </a:cubicBezTo>
                    <a:cubicBezTo>
                      <a:pt x="24" y="27"/>
                      <a:pt x="17" y="21"/>
                      <a:pt x="1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1" name="Freeform 975"/>
              <p:cNvSpPr>
                <a:spLocks/>
              </p:cNvSpPr>
              <p:nvPr userDrawn="1"/>
            </p:nvSpPr>
            <p:spPr bwMode="auto">
              <a:xfrm>
                <a:off x="3286" y="2584"/>
                <a:ext cx="14" cy="38"/>
              </a:xfrm>
              <a:custGeom>
                <a:avLst/>
                <a:gdLst>
                  <a:gd name="T0" fmla="*/ 0 w 6"/>
                  <a:gd name="T1" fmla="*/ 12 h 16"/>
                  <a:gd name="T2" fmla="*/ 1 w 6"/>
                  <a:gd name="T3" fmla="*/ 0 h 16"/>
                  <a:gd name="T4" fmla="*/ 6 w 6"/>
                  <a:gd name="T5" fmla="*/ 2 h 16"/>
                  <a:gd name="T6" fmla="*/ 0 w 6"/>
                  <a:gd name="T7" fmla="*/ 12 h 16"/>
                </a:gdLst>
                <a:ahLst/>
                <a:cxnLst>
                  <a:cxn ang="0">
                    <a:pos x="T0" y="T1"/>
                  </a:cxn>
                  <a:cxn ang="0">
                    <a:pos x="T2" y="T3"/>
                  </a:cxn>
                  <a:cxn ang="0">
                    <a:pos x="T4" y="T5"/>
                  </a:cxn>
                  <a:cxn ang="0">
                    <a:pos x="T6" y="T7"/>
                  </a:cxn>
                </a:cxnLst>
                <a:rect l="0" t="0" r="r" b="b"/>
                <a:pathLst>
                  <a:path w="6" h="16">
                    <a:moveTo>
                      <a:pt x="0" y="12"/>
                    </a:moveTo>
                    <a:cubicBezTo>
                      <a:pt x="0" y="8"/>
                      <a:pt x="1" y="4"/>
                      <a:pt x="1" y="0"/>
                    </a:cubicBezTo>
                    <a:cubicBezTo>
                      <a:pt x="3" y="1"/>
                      <a:pt x="4" y="1"/>
                      <a:pt x="6" y="2"/>
                    </a:cubicBezTo>
                    <a:cubicBezTo>
                      <a:pt x="6" y="13"/>
                      <a:pt x="4" y="16"/>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2" name="Freeform 976"/>
              <p:cNvSpPr>
                <a:spLocks/>
              </p:cNvSpPr>
              <p:nvPr userDrawn="1"/>
            </p:nvSpPr>
            <p:spPr bwMode="auto">
              <a:xfrm>
                <a:off x="3310" y="1285"/>
                <a:ext cx="85" cy="135"/>
              </a:xfrm>
              <a:custGeom>
                <a:avLst/>
                <a:gdLst>
                  <a:gd name="T0" fmla="*/ 4 w 36"/>
                  <a:gd name="T1" fmla="*/ 20 h 57"/>
                  <a:gd name="T2" fmla="*/ 10 w 36"/>
                  <a:gd name="T3" fmla="*/ 5 h 57"/>
                  <a:gd name="T4" fmla="*/ 4 w 36"/>
                  <a:gd name="T5" fmla="*/ 20 h 57"/>
                </a:gdLst>
                <a:ahLst/>
                <a:cxnLst>
                  <a:cxn ang="0">
                    <a:pos x="T0" y="T1"/>
                  </a:cxn>
                  <a:cxn ang="0">
                    <a:pos x="T2" y="T3"/>
                  </a:cxn>
                  <a:cxn ang="0">
                    <a:pos x="T4" y="T5"/>
                  </a:cxn>
                </a:cxnLst>
                <a:rect l="0" t="0" r="r" b="b"/>
                <a:pathLst>
                  <a:path w="36" h="57">
                    <a:moveTo>
                      <a:pt x="4" y="20"/>
                    </a:moveTo>
                    <a:cubicBezTo>
                      <a:pt x="0" y="2"/>
                      <a:pt x="4" y="0"/>
                      <a:pt x="10" y="5"/>
                    </a:cubicBezTo>
                    <a:cubicBezTo>
                      <a:pt x="36" y="24"/>
                      <a:pt x="11" y="5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3" name="Freeform 977"/>
              <p:cNvSpPr>
                <a:spLocks/>
              </p:cNvSpPr>
              <p:nvPr userDrawn="1"/>
            </p:nvSpPr>
            <p:spPr bwMode="auto">
              <a:xfrm>
                <a:off x="2032" y="145"/>
                <a:ext cx="133" cy="97"/>
              </a:xfrm>
              <a:custGeom>
                <a:avLst/>
                <a:gdLst>
                  <a:gd name="T0" fmla="*/ 15 w 56"/>
                  <a:gd name="T1" fmla="*/ 20 h 41"/>
                  <a:gd name="T2" fmla="*/ 0 w 56"/>
                  <a:gd name="T3" fmla="*/ 4 h 41"/>
                  <a:gd name="T4" fmla="*/ 56 w 56"/>
                  <a:gd name="T5" fmla="*/ 41 h 41"/>
                  <a:gd name="T6" fmla="*/ 42 w 56"/>
                  <a:gd name="T7" fmla="*/ 37 h 41"/>
                  <a:gd name="T8" fmla="*/ 15 w 56"/>
                  <a:gd name="T9" fmla="*/ 20 h 41"/>
                </a:gdLst>
                <a:ahLst/>
                <a:cxnLst>
                  <a:cxn ang="0">
                    <a:pos x="T0" y="T1"/>
                  </a:cxn>
                  <a:cxn ang="0">
                    <a:pos x="T2" y="T3"/>
                  </a:cxn>
                  <a:cxn ang="0">
                    <a:pos x="T4" y="T5"/>
                  </a:cxn>
                  <a:cxn ang="0">
                    <a:pos x="T6" y="T7"/>
                  </a:cxn>
                  <a:cxn ang="0">
                    <a:pos x="T8" y="T9"/>
                  </a:cxn>
                </a:cxnLst>
                <a:rect l="0" t="0" r="r" b="b"/>
                <a:pathLst>
                  <a:path w="56" h="41">
                    <a:moveTo>
                      <a:pt x="15" y="20"/>
                    </a:moveTo>
                    <a:cubicBezTo>
                      <a:pt x="3" y="10"/>
                      <a:pt x="0" y="5"/>
                      <a:pt x="0" y="4"/>
                    </a:cubicBezTo>
                    <a:cubicBezTo>
                      <a:pt x="7" y="0"/>
                      <a:pt x="44" y="26"/>
                      <a:pt x="56" y="41"/>
                    </a:cubicBezTo>
                    <a:cubicBezTo>
                      <a:pt x="51" y="41"/>
                      <a:pt x="46" y="39"/>
                      <a:pt x="42" y="37"/>
                    </a:cubicBezTo>
                    <a:cubicBezTo>
                      <a:pt x="38" y="34"/>
                      <a:pt x="31" y="32"/>
                      <a:pt x="1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4" name="Freeform 978"/>
              <p:cNvSpPr>
                <a:spLocks/>
              </p:cNvSpPr>
              <p:nvPr userDrawn="1"/>
            </p:nvSpPr>
            <p:spPr bwMode="auto">
              <a:xfrm>
                <a:off x="3331" y="1784"/>
                <a:ext cx="40" cy="85"/>
              </a:xfrm>
              <a:custGeom>
                <a:avLst/>
                <a:gdLst>
                  <a:gd name="T0" fmla="*/ 3 w 17"/>
                  <a:gd name="T1" fmla="*/ 22 h 36"/>
                  <a:gd name="T2" fmla="*/ 7 w 17"/>
                  <a:gd name="T3" fmla="*/ 1 h 36"/>
                  <a:gd name="T4" fmla="*/ 12 w 17"/>
                  <a:gd name="T5" fmla="*/ 35 h 36"/>
                  <a:gd name="T6" fmla="*/ 3 w 17"/>
                  <a:gd name="T7" fmla="*/ 22 h 36"/>
                </a:gdLst>
                <a:ahLst/>
                <a:cxnLst>
                  <a:cxn ang="0">
                    <a:pos x="T0" y="T1"/>
                  </a:cxn>
                  <a:cxn ang="0">
                    <a:pos x="T2" y="T3"/>
                  </a:cxn>
                  <a:cxn ang="0">
                    <a:pos x="T4" y="T5"/>
                  </a:cxn>
                  <a:cxn ang="0">
                    <a:pos x="T6" y="T7"/>
                  </a:cxn>
                </a:cxnLst>
                <a:rect l="0" t="0" r="r" b="b"/>
                <a:pathLst>
                  <a:path w="17" h="36">
                    <a:moveTo>
                      <a:pt x="3" y="22"/>
                    </a:moveTo>
                    <a:cubicBezTo>
                      <a:pt x="0" y="8"/>
                      <a:pt x="5" y="0"/>
                      <a:pt x="7" y="1"/>
                    </a:cubicBezTo>
                    <a:cubicBezTo>
                      <a:pt x="16" y="5"/>
                      <a:pt x="17" y="23"/>
                      <a:pt x="12" y="35"/>
                    </a:cubicBezTo>
                    <a:cubicBezTo>
                      <a:pt x="6" y="36"/>
                      <a:pt x="2" y="3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5" name="Freeform 979"/>
              <p:cNvSpPr>
                <a:spLocks/>
              </p:cNvSpPr>
              <p:nvPr userDrawn="1"/>
            </p:nvSpPr>
            <p:spPr bwMode="auto">
              <a:xfrm>
                <a:off x="2792" y="677"/>
                <a:ext cx="161" cy="99"/>
              </a:xfrm>
              <a:custGeom>
                <a:avLst/>
                <a:gdLst>
                  <a:gd name="T0" fmla="*/ 24 w 68"/>
                  <a:gd name="T1" fmla="*/ 16 h 42"/>
                  <a:gd name="T2" fmla="*/ 15 w 68"/>
                  <a:gd name="T3" fmla="*/ 7 h 42"/>
                  <a:gd name="T4" fmla="*/ 68 w 68"/>
                  <a:gd name="T5" fmla="*/ 39 h 42"/>
                  <a:gd name="T6" fmla="*/ 60 w 68"/>
                  <a:gd name="T7" fmla="*/ 36 h 42"/>
                  <a:gd name="T8" fmla="*/ 24 w 68"/>
                  <a:gd name="T9" fmla="*/ 16 h 42"/>
                </a:gdLst>
                <a:ahLst/>
                <a:cxnLst>
                  <a:cxn ang="0">
                    <a:pos x="T0" y="T1"/>
                  </a:cxn>
                  <a:cxn ang="0">
                    <a:pos x="T2" y="T3"/>
                  </a:cxn>
                  <a:cxn ang="0">
                    <a:pos x="T4" y="T5"/>
                  </a:cxn>
                  <a:cxn ang="0">
                    <a:pos x="T6" y="T7"/>
                  </a:cxn>
                  <a:cxn ang="0">
                    <a:pos x="T8" y="T9"/>
                  </a:cxn>
                </a:cxnLst>
                <a:rect l="0" t="0" r="r" b="b"/>
                <a:pathLst>
                  <a:path w="68" h="42">
                    <a:moveTo>
                      <a:pt x="24" y="16"/>
                    </a:moveTo>
                    <a:cubicBezTo>
                      <a:pt x="0" y="1"/>
                      <a:pt x="1" y="0"/>
                      <a:pt x="15" y="7"/>
                    </a:cubicBezTo>
                    <a:cubicBezTo>
                      <a:pt x="33" y="16"/>
                      <a:pt x="52" y="27"/>
                      <a:pt x="68" y="39"/>
                    </a:cubicBezTo>
                    <a:cubicBezTo>
                      <a:pt x="66" y="42"/>
                      <a:pt x="63" y="39"/>
                      <a:pt x="60" y="36"/>
                    </a:cubicBezTo>
                    <a:cubicBezTo>
                      <a:pt x="53" y="30"/>
                      <a:pt x="40" y="25"/>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6" name="Freeform 980"/>
              <p:cNvSpPr>
                <a:spLocks/>
              </p:cNvSpPr>
              <p:nvPr userDrawn="1"/>
            </p:nvSpPr>
            <p:spPr bwMode="auto">
              <a:xfrm>
                <a:off x="2375" y="417"/>
                <a:ext cx="175" cy="99"/>
              </a:xfrm>
              <a:custGeom>
                <a:avLst/>
                <a:gdLst>
                  <a:gd name="T0" fmla="*/ 30 w 74"/>
                  <a:gd name="T1" fmla="*/ 19 h 42"/>
                  <a:gd name="T2" fmla="*/ 8 w 74"/>
                  <a:gd name="T3" fmla="*/ 3 h 42"/>
                  <a:gd name="T4" fmla="*/ 74 w 74"/>
                  <a:gd name="T5" fmla="*/ 42 h 42"/>
                  <a:gd name="T6" fmla="*/ 54 w 74"/>
                  <a:gd name="T7" fmla="*/ 33 h 42"/>
                  <a:gd name="T8" fmla="*/ 30 w 74"/>
                  <a:gd name="T9" fmla="*/ 19 h 42"/>
                </a:gdLst>
                <a:ahLst/>
                <a:cxnLst>
                  <a:cxn ang="0">
                    <a:pos x="T0" y="T1"/>
                  </a:cxn>
                  <a:cxn ang="0">
                    <a:pos x="T2" y="T3"/>
                  </a:cxn>
                  <a:cxn ang="0">
                    <a:pos x="T4" y="T5"/>
                  </a:cxn>
                  <a:cxn ang="0">
                    <a:pos x="T6" y="T7"/>
                  </a:cxn>
                  <a:cxn ang="0">
                    <a:pos x="T8" y="T9"/>
                  </a:cxn>
                </a:cxnLst>
                <a:rect l="0" t="0" r="r" b="b"/>
                <a:pathLst>
                  <a:path w="74" h="42">
                    <a:moveTo>
                      <a:pt x="30" y="19"/>
                    </a:moveTo>
                    <a:cubicBezTo>
                      <a:pt x="10" y="7"/>
                      <a:pt x="0" y="0"/>
                      <a:pt x="8" y="3"/>
                    </a:cubicBezTo>
                    <a:cubicBezTo>
                      <a:pt x="30" y="11"/>
                      <a:pt x="57" y="26"/>
                      <a:pt x="74" y="42"/>
                    </a:cubicBezTo>
                    <a:cubicBezTo>
                      <a:pt x="68" y="39"/>
                      <a:pt x="61" y="36"/>
                      <a:pt x="54" y="33"/>
                    </a:cubicBezTo>
                    <a:cubicBezTo>
                      <a:pt x="49" y="30"/>
                      <a:pt x="39" y="25"/>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7" name="Freeform 981"/>
              <p:cNvSpPr>
                <a:spLocks/>
              </p:cNvSpPr>
              <p:nvPr userDrawn="1"/>
            </p:nvSpPr>
            <p:spPr bwMode="auto">
              <a:xfrm>
                <a:off x="3156" y="933"/>
                <a:ext cx="99" cy="80"/>
              </a:xfrm>
              <a:custGeom>
                <a:avLst/>
                <a:gdLst>
                  <a:gd name="T0" fmla="*/ 14 w 42"/>
                  <a:gd name="T1" fmla="*/ 15 h 34"/>
                  <a:gd name="T2" fmla="*/ 11 w 42"/>
                  <a:gd name="T3" fmla="*/ 6 h 34"/>
                  <a:gd name="T4" fmla="*/ 42 w 42"/>
                  <a:gd name="T5" fmla="*/ 34 h 34"/>
                  <a:gd name="T6" fmla="*/ 14 w 42"/>
                  <a:gd name="T7" fmla="*/ 15 h 34"/>
                </a:gdLst>
                <a:ahLst/>
                <a:cxnLst>
                  <a:cxn ang="0">
                    <a:pos x="T0" y="T1"/>
                  </a:cxn>
                  <a:cxn ang="0">
                    <a:pos x="T2" y="T3"/>
                  </a:cxn>
                  <a:cxn ang="0">
                    <a:pos x="T4" y="T5"/>
                  </a:cxn>
                  <a:cxn ang="0">
                    <a:pos x="T6" y="T7"/>
                  </a:cxn>
                </a:cxnLst>
                <a:rect l="0" t="0" r="r" b="b"/>
                <a:pathLst>
                  <a:path w="42" h="34">
                    <a:moveTo>
                      <a:pt x="14" y="15"/>
                    </a:moveTo>
                    <a:cubicBezTo>
                      <a:pt x="3" y="4"/>
                      <a:pt x="0" y="0"/>
                      <a:pt x="11" y="6"/>
                    </a:cubicBezTo>
                    <a:cubicBezTo>
                      <a:pt x="23" y="13"/>
                      <a:pt x="38" y="22"/>
                      <a:pt x="42" y="34"/>
                    </a:cubicBezTo>
                    <a:cubicBezTo>
                      <a:pt x="31" y="30"/>
                      <a:pt x="23" y="23"/>
                      <a:pt x="1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8" name="Freeform 982"/>
              <p:cNvSpPr>
                <a:spLocks/>
              </p:cNvSpPr>
              <p:nvPr userDrawn="1"/>
            </p:nvSpPr>
            <p:spPr bwMode="auto">
              <a:xfrm>
                <a:off x="3310" y="2380"/>
                <a:ext cx="42" cy="69"/>
              </a:xfrm>
              <a:custGeom>
                <a:avLst/>
                <a:gdLst>
                  <a:gd name="T0" fmla="*/ 5 w 18"/>
                  <a:gd name="T1" fmla="*/ 23 h 29"/>
                  <a:gd name="T2" fmla="*/ 10 w 18"/>
                  <a:gd name="T3" fmla="*/ 29 h 29"/>
                  <a:gd name="T4" fmla="*/ 5 w 18"/>
                  <a:gd name="T5" fmla="*/ 23 h 29"/>
                </a:gdLst>
                <a:ahLst/>
                <a:cxnLst>
                  <a:cxn ang="0">
                    <a:pos x="T0" y="T1"/>
                  </a:cxn>
                  <a:cxn ang="0">
                    <a:pos x="T2" y="T3"/>
                  </a:cxn>
                  <a:cxn ang="0">
                    <a:pos x="T4" y="T5"/>
                  </a:cxn>
                </a:cxnLst>
                <a:rect l="0" t="0" r="r" b="b"/>
                <a:pathLst>
                  <a:path w="18" h="29">
                    <a:moveTo>
                      <a:pt x="5" y="23"/>
                    </a:moveTo>
                    <a:cubicBezTo>
                      <a:pt x="0" y="0"/>
                      <a:pt x="18" y="13"/>
                      <a:pt x="10" y="29"/>
                    </a:cubicBezTo>
                    <a:cubicBezTo>
                      <a:pt x="8" y="28"/>
                      <a:pt x="5" y="28"/>
                      <a:pt x="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9" name="Freeform 983"/>
              <p:cNvSpPr>
                <a:spLocks/>
              </p:cNvSpPr>
              <p:nvPr userDrawn="1"/>
            </p:nvSpPr>
            <p:spPr bwMode="auto">
              <a:xfrm>
                <a:off x="3322" y="1202"/>
                <a:ext cx="66" cy="90"/>
              </a:xfrm>
              <a:custGeom>
                <a:avLst/>
                <a:gdLst>
                  <a:gd name="T0" fmla="*/ 2 w 28"/>
                  <a:gd name="T1" fmla="*/ 11 h 38"/>
                  <a:gd name="T2" fmla="*/ 3 w 28"/>
                  <a:gd name="T3" fmla="*/ 0 h 38"/>
                  <a:gd name="T4" fmla="*/ 20 w 28"/>
                  <a:gd name="T5" fmla="*/ 38 h 38"/>
                  <a:gd name="T6" fmla="*/ 13 w 28"/>
                  <a:gd name="T7" fmla="*/ 34 h 38"/>
                  <a:gd name="T8" fmla="*/ 2 w 28"/>
                  <a:gd name="T9" fmla="*/ 11 h 38"/>
                </a:gdLst>
                <a:ahLst/>
                <a:cxnLst>
                  <a:cxn ang="0">
                    <a:pos x="T0" y="T1"/>
                  </a:cxn>
                  <a:cxn ang="0">
                    <a:pos x="T2" y="T3"/>
                  </a:cxn>
                  <a:cxn ang="0">
                    <a:pos x="T4" y="T5"/>
                  </a:cxn>
                  <a:cxn ang="0">
                    <a:pos x="T6" y="T7"/>
                  </a:cxn>
                  <a:cxn ang="0">
                    <a:pos x="T8" y="T9"/>
                  </a:cxn>
                </a:cxnLst>
                <a:rect l="0" t="0" r="r" b="b"/>
                <a:pathLst>
                  <a:path w="28" h="38">
                    <a:moveTo>
                      <a:pt x="2" y="11"/>
                    </a:moveTo>
                    <a:cubicBezTo>
                      <a:pt x="0" y="3"/>
                      <a:pt x="2" y="0"/>
                      <a:pt x="3" y="0"/>
                    </a:cubicBezTo>
                    <a:cubicBezTo>
                      <a:pt x="12" y="1"/>
                      <a:pt x="28" y="27"/>
                      <a:pt x="20" y="38"/>
                    </a:cubicBezTo>
                    <a:cubicBezTo>
                      <a:pt x="18" y="37"/>
                      <a:pt x="15" y="35"/>
                      <a:pt x="13" y="34"/>
                    </a:cubicBezTo>
                    <a:cubicBezTo>
                      <a:pt x="9" y="31"/>
                      <a:pt x="5" y="22"/>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0" name="Freeform 984"/>
              <p:cNvSpPr>
                <a:spLocks/>
              </p:cNvSpPr>
              <p:nvPr userDrawn="1"/>
            </p:nvSpPr>
            <p:spPr bwMode="auto">
              <a:xfrm>
                <a:off x="3357" y="1633"/>
                <a:ext cx="71" cy="123"/>
              </a:xfrm>
              <a:custGeom>
                <a:avLst/>
                <a:gdLst>
                  <a:gd name="T0" fmla="*/ 1 w 30"/>
                  <a:gd name="T1" fmla="*/ 21 h 52"/>
                  <a:gd name="T2" fmla="*/ 6 w 30"/>
                  <a:gd name="T3" fmla="*/ 3 h 52"/>
                  <a:gd name="T4" fmla="*/ 1 w 30"/>
                  <a:gd name="T5" fmla="*/ 21 h 52"/>
                </a:gdLst>
                <a:ahLst/>
                <a:cxnLst>
                  <a:cxn ang="0">
                    <a:pos x="T0" y="T1"/>
                  </a:cxn>
                  <a:cxn ang="0">
                    <a:pos x="T2" y="T3"/>
                  </a:cxn>
                  <a:cxn ang="0">
                    <a:pos x="T4" y="T5"/>
                  </a:cxn>
                </a:cxnLst>
                <a:rect l="0" t="0" r="r" b="b"/>
                <a:pathLst>
                  <a:path w="30" h="52">
                    <a:moveTo>
                      <a:pt x="1" y="21"/>
                    </a:moveTo>
                    <a:cubicBezTo>
                      <a:pt x="0" y="9"/>
                      <a:pt x="1" y="0"/>
                      <a:pt x="6" y="3"/>
                    </a:cubicBezTo>
                    <a:cubicBezTo>
                      <a:pt x="30" y="20"/>
                      <a:pt x="2" y="52"/>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1" name="Freeform 985"/>
              <p:cNvSpPr>
                <a:spLocks/>
              </p:cNvSpPr>
              <p:nvPr userDrawn="1"/>
            </p:nvSpPr>
            <p:spPr bwMode="auto">
              <a:xfrm>
                <a:off x="2283" y="351"/>
                <a:ext cx="175" cy="99"/>
              </a:xfrm>
              <a:custGeom>
                <a:avLst/>
                <a:gdLst>
                  <a:gd name="T0" fmla="*/ 22 w 74"/>
                  <a:gd name="T1" fmla="*/ 14 h 42"/>
                  <a:gd name="T2" fmla="*/ 15 w 74"/>
                  <a:gd name="T3" fmla="*/ 5 h 42"/>
                  <a:gd name="T4" fmla="*/ 74 w 74"/>
                  <a:gd name="T5" fmla="*/ 42 h 42"/>
                  <a:gd name="T6" fmla="*/ 55 w 74"/>
                  <a:gd name="T7" fmla="*/ 33 h 42"/>
                  <a:gd name="T8" fmla="*/ 22 w 74"/>
                  <a:gd name="T9" fmla="*/ 14 h 42"/>
                </a:gdLst>
                <a:ahLst/>
                <a:cxnLst>
                  <a:cxn ang="0">
                    <a:pos x="T0" y="T1"/>
                  </a:cxn>
                  <a:cxn ang="0">
                    <a:pos x="T2" y="T3"/>
                  </a:cxn>
                  <a:cxn ang="0">
                    <a:pos x="T4" y="T5"/>
                  </a:cxn>
                  <a:cxn ang="0">
                    <a:pos x="T6" y="T7"/>
                  </a:cxn>
                  <a:cxn ang="0">
                    <a:pos x="T8" y="T9"/>
                  </a:cxn>
                </a:cxnLst>
                <a:rect l="0" t="0" r="r" b="b"/>
                <a:pathLst>
                  <a:path w="74" h="42">
                    <a:moveTo>
                      <a:pt x="22" y="14"/>
                    </a:moveTo>
                    <a:cubicBezTo>
                      <a:pt x="0" y="0"/>
                      <a:pt x="5" y="0"/>
                      <a:pt x="15" y="5"/>
                    </a:cubicBezTo>
                    <a:cubicBezTo>
                      <a:pt x="35" y="14"/>
                      <a:pt x="60" y="26"/>
                      <a:pt x="74" y="42"/>
                    </a:cubicBezTo>
                    <a:cubicBezTo>
                      <a:pt x="67" y="40"/>
                      <a:pt x="61" y="37"/>
                      <a:pt x="55" y="33"/>
                    </a:cubicBezTo>
                    <a:cubicBezTo>
                      <a:pt x="48" y="30"/>
                      <a:pt x="36" y="23"/>
                      <a:pt x="2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2" name="Freeform 986"/>
              <p:cNvSpPr>
                <a:spLocks/>
              </p:cNvSpPr>
              <p:nvPr userDrawn="1"/>
            </p:nvSpPr>
            <p:spPr bwMode="auto">
              <a:xfrm>
                <a:off x="1985" y="79"/>
                <a:ext cx="121" cy="97"/>
              </a:xfrm>
              <a:custGeom>
                <a:avLst/>
                <a:gdLst>
                  <a:gd name="T0" fmla="*/ 13 w 51"/>
                  <a:gd name="T1" fmla="*/ 20 h 41"/>
                  <a:gd name="T2" fmla="*/ 1 w 51"/>
                  <a:gd name="T3" fmla="*/ 5 h 41"/>
                  <a:gd name="T4" fmla="*/ 51 w 51"/>
                  <a:gd name="T5" fmla="*/ 41 h 41"/>
                  <a:gd name="T6" fmla="*/ 37 w 51"/>
                  <a:gd name="T7" fmla="*/ 37 h 41"/>
                  <a:gd name="T8" fmla="*/ 13 w 51"/>
                  <a:gd name="T9" fmla="*/ 20 h 41"/>
                </a:gdLst>
                <a:ahLst/>
                <a:cxnLst>
                  <a:cxn ang="0">
                    <a:pos x="T0" y="T1"/>
                  </a:cxn>
                  <a:cxn ang="0">
                    <a:pos x="T2" y="T3"/>
                  </a:cxn>
                  <a:cxn ang="0">
                    <a:pos x="T4" y="T5"/>
                  </a:cxn>
                  <a:cxn ang="0">
                    <a:pos x="T6" y="T7"/>
                  </a:cxn>
                  <a:cxn ang="0">
                    <a:pos x="T8" y="T9"/>
                  </a:cxn>
                </a:cxnLst>
                <a:rect l="0" t="0" r="r" b="b"/>
                <a:pathLst>
                  <a:path w="51" h="41">
                    <a:moveTo>
                      <a:pt x="13" y="20"/>
                    </a:moveTo>
                    <a:cubicBezTo>
                      <a:pt x="2" y="10"/>
                      <a:pt x="0" y="5"/>
                      <a:pt x="1" y="5"/>
                    </a:cubicBezTo>
                    <a:cubicBezTo>
                      <a:pt x="9" y="0"/>
                      <a:pt x="42" y="25"/>
                      <a:pt x="51" y="41"/>
                    </a:cubicBezTo>
                    <a:cubicBezTo>
                      <a:pt x="46" y="41"/>
                      <a:pt x="41" y="39"/>
                      <a:pt x="37" y="37"/>
                    </a:cubicBezTo>
                    <a:cubicBezTo>
                      <a:pt x="34" y="34"/>
                      <a:pt x="27" y="32"/>
                      <a:pt x="1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3" name="Freeform 987"/>
              <p:cNvSpPr>
                <a:spLocks/>
              </p:cNvSpPr>
              <p:nvPr userDrawn="1"/>
            </p:nvSpPr>
            <p:spPr bwMode="auto">
              <a:xfrm>
                <a:off x="2716" y="620"/>
                <a:ext cx="159" cy="95"/>
              </a:xfrm>
              <a:custGeom>
                <a:avLst/>
                <a:gdLst>
                  <a:gd name="T0" fmla="*/ 22 w 67"/>
                  <a:gd name="T1" fmla="*/ 16 h 40"/>
                  <a:gd name="T2" fmla="*/ 0 w 67"/>
                  <a:gd name="T3" fmla="*/ 2 h 40"/>
                  <a:gd name="T4" fmla="*/ 67 w 67"/>
                  <a:gd name="T5" fmla="*/ 40 h 40"/>
                  <a:gd name="T6" fmla="*/ 53 w 67"/>
                  <a:gd name="T7" fmla="*/ 33 h 40"/>
                  <a:gd name="T8" fmla="*/ 22 w 67"/>
                  <a:gd name="T9" fmla="*/ 16 h 40"/>
                </a:gdLst>
                <a:ahLst/>
                <a:cxnLst>
                  <a:cxn ang="0">
                    <a:pos x="T0" y="T1"/>
                  </a:cxn>
                  <a:cxn ang="0">
                    <a:pos x="T2" y="T3"/>
                  </a:cxn>
                  <a:cxn ang="0">
                    <a:pos x="T4" y="T5"/>
                  </a:cxn>
                  <a:cxn ang="0">
                    <a:pos x="T6" y="T7"/>
                  </a:cxn>
                  <a:cxn ang="0">
                    <a:pos x="T8" y="T9"/>
                  </a:cxn>
                </a:cxnLst>
                <a:rect l="0" t="0" r="r" b="b"/>
                <a:pathLst>
                  <a:path w="67" h="40">
                    <a:moveTo>
                      <a:pt x="22" y="16"/>
                    </a:moveTo>
                    <a:cubicBezTo>
                      <a:pt x="7" y="7"/>
                      <a:pt x="0" y="2"/>
                      <a:pt x="0" y="2"/>
                    </a:cubicBezTo>
                    <a:cubicBezTo>
                      <a:pt x="2" y="0"/>
                      <a:pt x="48" y="25"/>
                      <a:pt x="67" y="40"/>
                    </a:cubicBezTo>
                    <a:cubicBezTo>
                      <a:pt x="62" y="38"/>
                      <a:pt x="58" y="36"/>
                      <a:pt x="53" y="33"/>
                    </a:cubicBezTo>
                    <a:cubicBezTo>
                      <a:pt x="49" y="31"/>
                      <a:pt x="42" y="28"/>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4" name="Freeform 988"/>
              <p:cNvSpPr>
                <a:spLocks/>
              </p:cNvSpPr>
              <p:nvPr userDrawn="1"/>
            </p:nvSpPr>
            <p:spPr bwMode="auto">
              <a:xfrm>
                <a:off x="3326" y="2217"/>
                <a:ext cx="71" cy="66"/>
              </a:xfrm>
              <a:custGeom>
                <a:avLst/>
                <a:gdLst>
                  <a:gd name="T0" fmla="*/ 16 w 30"/>
                  <a:gd name="T1" fmla="*/ 28 h 28"/>
                  <a:gd name="T2" fmla="*/ 16 w 30"/>
                  <a:gd name="T3" fmla="*/ 28 h 28"/>
                </a:gdLst>
                <a:ahLst/>
                <a:cxnLst>
                  <a:cxn ang="0">
                    <a:pos x="T0" y="T1"/>
                  </a:cxn>
                  <a:cxn ang="0">
                    <a:pos x="T2" y="T3"/>
                  </a:cxn>
                </a:cxnLst>
                <a:rect l="0" t="0" r="r" b="b"/>
                <a:pathLst>
                  <a:path w="30" h="28">
                    <a:moveTo>
                      <a:pt x="16" y="28"/>
                    </a:moveTo>
                    <a:cubicBezTo>
                      <a:pt x="0" y="0"/>
                      <a:pt x="30" y="3"/>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5" name="Freeform 989"/>
              <p:cNvSpPr>
                <a:spLocks/>
              </p:cNvSpPr>
              <p:nvPr userDrawn="1"/>
            </p:nvSpPr>
            <p:spPr bwMode="auto">
              <a:xfrm>
                <a:off x="3097" y="881"/>
                <a:ext cx="125" cy="85"/>
              </a:xfrm>
              <a:custGeom>
                <a:avLst/>
                <a:gdLst>
                  <a:gd name="T0" fmla="*/ 19 w 53"/>
                  <a:gd name="T1" fmla="*/ 14 h 36"/>
                  <a:gd name="T2" fmla="*/ 9 w 53"/>
                  <a:gd name="T3" fmla="*/ 3 h 36"/>
                  <a:gd name="T4" fmla="*/ 43 w 53"/>
                  <a:gd name="T5" fmla="*/ 26 h 36"/>
                  <a:gd name="T6" fmla="*/ 48 w 53"/>
                  <a:gd name="T7" fmla="*/ 34 h 36"/>
                  <a:gd name="T8" fmla="*/ 19 w 53"/>
                  <a:gd name="T9" fmla="*/ 14 h 36"/>
                </a:gdLst>
                <a:ahLst/>
                <a:cxnLst>
                  <a:cxn ang="0">
                    <a:pos x="T0" y="T1"/>
                  </a:cxn>
                  <a:cxn ang="0">
                    <a:pos x="T2" y="T3"/>
                  </a:cxn>
                  <a:cxn ang="0">
                    <a:pos x="T4" y="T5"/>
                  </a:cxn>
                  <a:cxn ang="0">
                    <a:pos x="T6" y="T7"/>
                  </a:cxn>
                  <a:cxn ang="0">
                    <a:pos x="T8" y="T9"/>
                  </a:cxn>
                </a:cxnLst>
                <a:rect l="0" t="0" r="r" b="b"/>
                <a:pathLst>
                  <a:path w="53" h="36">
                    <a:moveTo>
                      <a:pt x="19" y="14"/>
                    </a:moveTo>
                    <a:cubicBezTo>
                      <a:pt x="0" y="0"/>
                      <a:pt x="2" y="0"/>
                      <a:pt x="9" y="3"/>
                    </a:cubicBezTo>
                    <a:cubicBezTo>
                      <a:pt x="20" y="9"/>
                      <a:pt x="33" y="17"/>
                      <a:pt x="43" y="26"/>
                    </a:cubicBezTo>
                    <a:cubicBezTo>
                      <a:pt x="53" y="36"/>
                      <a:pt x="51" y="34"/>
                      <a:pt x="48" y="34"/>
                    </a:cubicBezTo>
                    <a:cubicBezTo>
                      <a:pt x="42" y="34"/>
                      <a:pt x="30" y="23"/>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6" name="Freeform 990"/>
              <p:cNvSpPr>
                <a:spLocks/>
              </p:cNvSpPr>
              <p:nvPr userDrawn="1"/>
            </p:nvSpPr>
            <p:spPr bwMode="auto">
              <a:xfrm>
                <a:off x="3317" y="1124"/>
                <a:ext cx="80" cy="104"/>
              </a:xfrm>
              <a:custGeom>
                <a:avLst/>
                <a:gdLst>
                  <a:gd name="T0" fmla="*/ 6 w 34"/>
                  <a:gd name="T1" fmla="*/ 14 h 44"/>
                  <a:gd name="T2" fmla="*/ 10 w 34"/>
                  <a:gd name="T3" fmla="*/ 5 h 44"/>
                  <a:gd name="T4" fmla="*/ 19 w 34"/>
                  <a:gd name="T5" fmla="*/ 33 h 44"/>
                  <a:gd name="T6" fmla="*/ 6 w 34"/>
                  <a:gd name="T7" fmla="*/ 14 h 44"/>
                </a:gdLst>
                <a:ahLst/>
                <a:cxnLst>
                  <a:cxn ang="0">
                    <a:pos x="T0" y="T1"/>
                  </a:cxn>
                  <a:cxn ang="0">
                    <a:pos x="T2" y="T3"/>
                  </a:cxn>
                  <a:cxn ang="0">
                    <a:pos x="T4" y="T5"/>
                  </a:cxn>
                  <a:cxn ang="0">
                    <a:pos x="T6" y="T7"/>
                  </a:cxn>
                </a:cxnLst>
                <a:rect l="0" t="0" r="r" b="b"/>
                <a:pathLst>
                  <a:path w="34" h="44">
                    <a:moveTo>
                      <a:pt x="6" y="14"/>
                    </a:moveTo>
                    <a:cubicBezTo>
                      <a:pt x="0" y="0"/>
                      <a:pt x="3" y="0"/>
                      <a:pt x="10" y="5"/>
                    </a:cubicBezTo>
                    <a:cubicBezTo>
                      <a:pt x="25" y="15"/>
                      <a:pt x="34" y="44"/>
                      <a:pt x="19" y="33"/>
                    </a:cubicBezTo>
                    <a:cubicBezTo>
                      <a:pt x="13" y="29"/>
                      <a:pt x="9" y="23"/>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7" name="Freeform 991"/>
              <p:cNvSpPr>
                <a:spLocks/>
              </p:cNvSpPr>
              <p:nvPr userDrawn="1"/>
            </p:nvSpPr>
            <p:spPr bwMode="auto">
              <a:xfrm>
                <a:off x="3376" y="1503"/>
                <a:ext cx="71" cy="142"/>
              </a:xfrm>
              <a:custGeom>
                <a:avLst/>
                <a:gdLst>
                  <a:gd name="T0" fmla="*/ 1 w 30"/>
                  <a:gd name="T1" fmla="*/ 17 h 60"/>
                  <a:gd name="T2" fmla="*/ 7 w 30"/>
                  <a:gd name="T3" fmla="*/ 3 h 60"/>
                  <a:gd name="T4" fmla="*/ 1 w 30"/>
                  <a:gd name="T5" fmla="*/ 17 h 60"/>
                </a:gdLst>
                <a:ahLst/>
                <a:cxnLst>
                  <a:cxn ang="0">
                    <a:pos x="T0" y="T1"/>
                  </a:cxn>
                  <a:cxn ang="0">
                    <a:pos x="T2" y="T3"/>
                  </a:cxn>
                  <a:cxn ang="0">
                    <a:pos x="T4" y="T5"/>
                  </a:cxn>
                </a:cxnLst>
                <a:rect l="0" t="0" r="r" b="b"/>
                <a:pathLst>
                  <a:path w="30" h="60">
                    <a:moveTo>
                      <a:pt x="1" y="17"/>
                    </a:moveTo>
                    <a:cubicBezTo>
                      <a:pt x="0" y="3"/>
                      <a:pt x="3" y="0"/>
                      <a:pt x="7" y="3"/>
                    </a:cubicBezTo>
                    <a:cubicBezTo>
                      <a:pt x="30" y="21"/>
                      <a:pt x="4" y="60"/>
                      <a:pt x="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8" name="Freeform 992"/>
              <p:cNvSpPr>
                <a:spLocks/>
              </p:cNvSpPr>
              <p:nvPr userDrawn="1"/>
            </p:nvSpPr>
            <p:spPr bwMode="auto">
              <a:xfrm>
                <a:off x="2210" y="284"/>
                <a:ext cx="168" cy="102"/>
              </a:xfrm>
              <a:custGeom>
                <a:avLst/>
                <a:gdLst>
                  <a:gd name="T0" fmla="*/ 20 w 71"/>
                  <a:gd name="T1" fmla="*/ 15 h 43"/>
                  <a:gd name="T2" fmla="*/ 15 w 71"/>
                  <a:gd name="T3" fmla="*/ 5 h 43"/>
                  <a:gd name="T4" fmla="*/ 71 w 71"/>
                  <a:gd name="T5" fmla="*/ 43 h 43"/>
                  <a:gd name="T6" fmla="*/ 51 w 71"/>
                  <a:gd name="T7" fmla="*/ 34 h 43"/>
                  <a:gd name="T8" fmla="*/ 20 w 71"/>
                  <a:gd name="T9" fmla="*/ 15 h 43"/>
                </a:gdLst>
                <a:ahLst/>
                <a:cxnLst>
                  <a:cxn ang="0">
                    <a:pos x="T0" y="T1"/>
                  </a:cxn>
                  <a:cxn ang="0">
                    <a:pos x="T2" y="T3"/>
                  </a:cxn>
                  <a:cxn ang="0">
                    <a:pos x="T4" y="T5"/>
                  </a:cxn>
                  <a:cxn ang="0">
                    <a:pos x="T6" y="T7"/>
                  </a:cxn>
                  <a:cxn ang="0">
                    <a:pos x="T8" y="T9"/>
                  </a:cxn>
                </a:cxnLst>
                <a:rect l="0" t="0" r="r" b="b"/>
                <a:pathLst>
                  <a:path w="71" h="43">
                    <a:moveTo>
                      <a:pt x="20" y="15"/>
                    </a:moveTo>
                    <a:cubicBezTo>
                      <a:pt x="0" y="0"/>
                      <a:pt x="5" y="1"/>
                      <a:pt x="15" y="5"/>
                    </a:cubicBezTo>
                    <a:cubicBezTo>
                      <a:pt x="33" y="14"/>
                      <a:pt x="58" y="26"/>
                      <a:pt x="71" y="43"/>
                    </a:cubicBezTo>
                    <a:cubicBezTo>
                      <a:pt x="64" y="41"/>
                      <a:pt x="57" y="38"/>
                      <a:pt x="51" y="34"/>
                    </a:cubicBezTo>
                    <a:cubicBezTo>
                      <a:pt x="45" y="30"/>
                      <a:pt x="33" y="24"/>
                      <a:pt x="2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9" name="Freeform 993"/>
              <p:cNvSpPr>
                <a:spLocks/>
              </p:cNvSpPr>
              <p:nvPr userDrawn="1"/>
            </p:nvSpPr>
            <p:spPr bwMode="auto">
              <a:xfrm>
                <a:off x="1954" y="10"/>
                <a:ext cx="104" cy="102"/>
              </a:xfrm>
              <a:custGeom>
                <a:avLst/>
                <a:gdLst>
                  <a:gd name="T0" fmla="*/ 9 w 44"/>
                  <a:gd name="T1" fmla="*/ 21 h 43"/>
                  <a:gd name="T2" fmla="*/ 1 w 44"/>
                  <a:gd name="T3" fmla="*/ 5 h 43"/>
                  <a:gd name="T4" fmla="*/ 44 w 44"/>
                  <a:gd name="T5" fmla="*/ 41 h 43"/>
                  <a:gd name="T6" fmla="*/ 31 w 44"/>
                  <a:gd name="T7" fmla="*/ 37 h 43"/>
                  <a:gd name="T8" fmla="*/ 9 w 44"/>
                  <a:gd name="T9" fmla="*/ 21 h 43"/>
                </a:gdLst>
                <a:ahLst/>
                <a:cxnLst>
                  <a:cxn ang="0">
                    <a:pos x="T0" y="T1"/>
                  </a:cxn>
                  <a:cxn ang="0">
                    <a:pos x="T2" y="T3"/>
                  </a:cxn>
                  <a:cxn ang="0">
                    <a:pos x="T4" y="T5"/>
                  </a:cxn>
                  <a:cxn ang="0">
                    <a:pos x="T6" y="T7"/>
                  </a:cxn>
                  <a:cxn ang="0">
                    <a:pos x="T8" y="T9"/>
                  </a:cxn>
                </a:cxnLst>
                <a:rect l="0" t="0" r="r" b="b"/>
                <a:pathLst>
                  <a:path w="44" h="43">
                    <a:moveTo>
                      <a:pt x="9" y="21"/>
                    </a:moveTo>
                    <a:cubicBezTo>
                      <a:pt x="1" y="11"/>
                      <a:pt x="0" y="6"/>
                      <a:pt x="1" y="5"/>
                    </a:cubicBezTo>
                    <a:cubicBezTo>
                      <a:pt x="11" y="0"/>
                      <a:pt x="38" y="27"/>
                      <a:pt x="44" y="41"/>
                    </a:cubicBezTo>
                    <a:cubicBezTo>
                      <a:pt x="39" y="43"/>
                      <a:pt x="35" y="40"/>
                      <a:pt x="31" y="37"/>
                    </a:cubicBezTo>
                    <a:cubicBezTo>
                      <a:pt x="28" y="35"/>
                      <a:pt x="21" y="33"/>
                      <a:pt x="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0" name="Freeform 994"/>
              <p:cNvSpPr>
                <a:spLocks/>
              </p:cNvSpPr>
              <p:nvPr userDrawn="1"/>
            </p:nvSpPr>
            <p:spPr bwMode="auto">
              <a:xfrm>
                <a:off x="2619" y="559"/>
                <a:ext cx="175" cy="102"/>
              </a:xfrm>
              <a:custGeom>
                <a:avLst/>
                <a:gdLst>
                  <a:gd name="T0" fmla="*/ 30 w 74"/>
                  <a:gd name="T1" fmla="*/ 19 h 43"/>
                  <a:gd name="T2" fmla="*/ 7 w 74"/>
                  <a:gd name="T3" fmla="*/ 3 h 43"/>
                  <a:gd name="T4" fmla="*/ 74 w 74"/>
                  <a:gd name="T5" fmla="*/ 43 h 43"/>
                  <a:gd name="T6" fmla="*/ 54 w 74"/>
                  <a:gd name="T7" fmla="*/ 33 h 43"/>
                  <a:gd name="T8" fmla="*/ 30 w 74"/>
                  <a:gd name="T9" fmla="*/ 19 h 43"/>
                </a:gdLst>
                <a:ahLst/>
                <a:cxnLst>
                  <a:cxn ang="0">
                    <a:pos x="T0" y="T1"/>
                  </a:cxn>
                  <a:cxn ang="0">
                    <a:pos x="T2" y="T3"/>
                  </a:cxn>
                  <a:cxn ang="0">
                    <a:pos x="T4" y="T5"/>
                  </a:cxn>
                  <a:cxn ang="0">
                    <a:pos x="T6" y="T7"/>
                  </a:cxn>
                  <a:cxn ang="0">
                    <a:pos x="T8" y="T9"/>
                  </a:cxn>
                </a:cxnLst>
                <a:rect l="0" t="0" r="r" b="b"/>
                <a:pathLst>
                  <a:path w="74" h="43">
                    <a:moveTo>
                      <a:pt x="30" y="19"/>
                    </a:moveTo>
                    <a:cubicBezTo>
                      <a:pt x="10" y="7"/>
                      <a:pt x="0" y="0"/>
                      <a:pt x="7" y="3"/>
                    </a:cubicBezTo>
                    <a:cubicBezTo>
                      <a:pt x="30" y="12"/>
                      <a:pt x="56" y="27"/>
                      <a:pt x="74" y="43"/>
                    </a:cubicBezTo>
                    <a:cubicBezTo>
                      <a:pt x="67" y="40"/>
                      <a:pt x="61" y="36"/>
                      <a:pt x="54" y="33"/>
                    </a:cubicBezTo>
                    <a:cubicBezTo>
                      <a:pt x="49" y="30"/>
                      <a:pt x="40" y="24"/>
                      <a:pt x="3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1" name="Freeform 995"/>
              <p:cNvSpPr>
                <a:spLocks/>
              </p:cNvSpPr>
              <p:nvPr userDrawn="1"/>
            </p:nvSpPr>
            <p:spPr bwMode="auto">
              <a:xfrm>
                <a:off x="3021" y="814"/>
                <a:ext cx="135" cy="90"/>
              </a:xfrm>
              <a:custGeom>
                <a:avLst/>
                <a:gdLst>
                  <a:gd name="T0" fmla="*/ 25 w 57"/>
                  <a:gd name="T1" fmla="*/ 19 h 38"/>
                  <a:gd name="T2" fmla="*/ 23 w 57"/>
                  <a:gd name="T3" fmla="*/ 14 h 38"/>
                  <a:gd name="T4" fmla="*/ 57 w 57"/>
                  <a:gd name="T5" fmla="*/ 38 h 38"/>
                  <a:gd name="T6" fmla="*/ 25 w 57"/>
                  <a:gd name="T7" fmla="*/ 19 h 38"/>
                </a:gdLst>
                <a:ahLst/>
                <a:cxnLst>
                  <a:cxn ang="0">
                    <a:pos x="T0" y="T1"/>
                  </a:cxn>
                  <a:cxn ang="0">
                    <a:pos x="T2" y="T3"/>
                  </a:cxn>
                  <a:cxn ang="0">
                    <a:pos x="T4" y="T5"/>
                  </a:cxn>
                  <a:cxn ang="0">
                    <a:pos x="T6" y="T7"/>
                  </a:cxn>
                </a:cxnLst>
                <a:rect l="0" t="0" r="r" b="b"/>
                <a:pathLst>
                  <a:path w="57" h="38">
                    <a:moveTo>
                      <a:pt x="25" y="19"/>
                    </a:moveTo>
                    <a:cubicBezTo>
                      <a:pt x="3" y="4"/>
                      <a:pt x="0" y="0"/>
                      <a:pt x="23" y="14"/>
                    </a:cubicBezTo>
                    <a:cubicBezTo>
                      <a:pt x="35" y="21"/>
                      <a:pt x="48" y="28"/>
                      <a:pt x="57" y="38"/>
                    </a:cubicBezTo>
                    <a:cubicBezTo>
                      <a:pt x="45" y="33"/>
                      <a:pt x="35" y="26"/>
                      <a:pt x="2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2" name="Freeform 996"/>
              <p:cNvSpPr>
                <a:spLocks/>
              </p:cNvSpPr>
              <p:nvPr userDrawn="1"/>
            </p:nvSpPr>
            <p:spPr bwMode="auto">
              <a:xfrm>
                <a:off x="3374" y="2059"/>
                <a:ext cx="33" cy="75"/>
              </a:xfrm>
              <a:custGeom>
                <a:avLst/>
                <a:gdLst>
                  <a:gd name="T0" fmla="*/ 6 w 14"/>
                  <a:gd name="T1" fmla="*/ 0 h 32"/>
                  <a:gd name="T2" fmla="*/ 13 w 14"/>
                  <a:gd name="T3" fmla="*/ 5 h 32"/>
                  <a:gd name="T4" fmla="*/ 13 w 14"/>
                  <a:gd name="T5" fmla="*/ 25 h 32"/>
                  <a:gd name="T6" fmla="*/ 6 w 14"/>
                  <a:gd name="T7" fmla="*/ 0 h 32"/>
                </a:gdLst>
                <a:ahLst/>
                <a:cxnLst>
                  <a:cxn ang="0">
                    <a:pos x="T0" y="T1"/>
                  </a:cxn>
                  <a:cxn ang="0">
                    <a:pos x="T2" y="T3"/>
                  </a:cxn>
                  <a:cxn ang="0">
                    <a:pos x="T4" y="T5"/>
                  </a:cxn>
                  <a:cxn ang="0">
                    <a:pos x="T6" y="T7"/>
                  </a:cxn>
                </a:cxnLst>
                <a:rect l="0" t="0" r="r" b="b"/>
                <a:pathLst>
                  <a:path w="14" h="32">
                    <a:moveTo>
                      <a:pt x="6" y="0"/>
                    </a:moveTo>
                    <a:cubicBezTo>
                      <a:pt x="8" y="1"/>
                      <a:pt x="10" y="3"/>
                      <a:pt x="13" y="5"/>
                    </a:cubicBezTo>
                    <a:cubicBezTo>
                      <a:pt x="14" y="9"/>
                      <a:pt x="13" y="17"/>
                      <a:pt x="13" y="25"/>
                    </a:cubicBezTo>
                    <a:cubicBezTo>
                      <a:pt x="7" y="32"/>
                      <a:pt x="0" y="1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3" name="Freeform 997"/>
              <p:cNvSpPr>
                <a:spLocks/>
              </p:cNvSpPr>
              <p:nvPr userDrawn="1"/>
            </p:nvSpPr>
            <p:spPr bwMode="auto">
              <a:xfrm>
                <a:off x="3305" y="1067"/>
                <a:ext cx="104" cy="112"/>
              </a:xfrm>
              <a:custGeom>
                <a:avLst/>
                <a:gdLst>
                  <a:gd name="T0" fmla="*/ 9 w 44"/>
                  <a:gd name="T1" fmla="*/ 15 h 47"/>
                  <a:gd name="T2" fmla="*/ 6 w 44"/>
                  <a:gd name="T3" fmla="*/ 3 h 47"/>
                  <a:gd name="T4" fmla="*/ 21 w 44"/>
                  <a:gd name="T5" fmla="*/ 28 h 47"/>
                  <a:gd name="T6" fmla="*/ 9 w 44"/>
                  <a:gd name="T7" fmla="*/ 15 h 47"/>
                </a:gdLst>
                <a:ahLst/>
                <a:cxnLst>
                  <a:cxn ang="0">
                    <a:pos x="T0" y="T1"/>
                  </a:cxn>
                  <a:cxn ang="0">
                    <a:pos x="T2" y="T3"/>
                  </a:cxn>
                  <a:cxn ang="0">
                    <a:pos x="T4" y="T5"/>
                  </a:cxn>
                  <a:cxn ang="0">
                    <a:pos x="T6" y="T7"/>
                  </a:cxn>
                </a:cxnLst>
                <a:rect l="0" t="0" r="r" b="b"/>
                <a:pathLst>
                  <a:path w="44" h="47">
                    <a:moveTo>
                      <a:pt x="9" y="15"/>
                    </a:moveTo>
                    <a:cubicBezTo>
                      <a:pt x="3" y="6"/>
                      <a:pt x="0" y="0"/>
                      <a:pt x="6" y="3"/>
                    </a:cubicBezTo>
                    <a:cubicBezTo>
                      <a:pt x="23" y="12"/>
                      <a:pt x="44" y="47"/>
                      <a:pt x="21" y="28"/>
                    </a:cubicBezTo>
                    <a:cubicBezTo>
                      <a:pt x="19" y="26"/>
                      <a:pt x="15" y="22"/>
                      <a:pt x="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4" name="Freeform 998"/>
              <p:cNvSpPr>
                <a:spLocks/>
              </p:cNvSpPr>
              <p:nvPr userDrawn="1"/>
            </p:nvSpPr>
            <p:spPr bwMode="auto">
              <a:xfrm>
                <a:off x="3364" y="2681"/>
                <a:ext cx="12" cy="28"/>
              </a:xfrm>
              <a:custGeom>
                <a:avLst/>
                <a:gdLst>
                  <a:gd name="T0" fmla="*/ 0 w 5"/>
                  <a:gd name="T1" fmla="*/ 8 h 12"/>
                  <a:gd name="T2" fmla="*/ 0 w 5"/>
                  <a:gd name="T3" fmla="*/ 2 h 12"/>
                  <a:gd name="T4" fmla="*/ 1 w 5"/>
                  <a:gd name="T5" fmla="*/ 0 h 12"/>
                  <a:gd name="T6" fmla="*/ 4 w 5"/>
                  <a:gd name="T7" fmla="*/ 1 h 12"/>
                  <a:gd name="T8" fmla="*/ 5 w 5"/>
                  <a:gd name="T9" fmla="*/ 4 h 12"/>
                  <a:gd name="T10" fmla="*/ 5 w 5"/>
                  <a:gd name="T11" fmla="*/ 10 h 12"/>
                  <a:gd name="T12" fmla="*/ 3 w 5"/>
                  <a:gd name="T13" fmla="*/ 12 h 12"/>
                  <a:gd name="T14" fmla="*/ 1 w 5"/>
                  <a:gd name="T15" fmla="*/ 11 h 12"/>
                  <a:gd name="T16" fmla="*/ 0 w 5"/>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8"/>
                    </a:moveTo>
                    <a:cubicBezTo>
                      <a:pt x="0" y="6"/>
                      <a:pt x="0" y="4"/>
                      <a:pt x="0" y="2"/>
                    </a:cubicBezTo>
                    <a:cubicBezTo>
                      <a:pt x="1" y="3"/>
                      <a:pt x="1" y="2"/>
                      <a:pt x="1" y="0"/>
                    </a:cubicBezTo>
                    <a:cubicBezTo>
                      <a:pt x="2" y="0"/>
                      <a:pt x="3" y="1"/>
                      <a:pt x="4" y="1"/>
                    </a:cubicBezTo>
                    <a:cubicBezTo>
                      <a:pt x="3" y="3"/>
                      <a:pt x="4" y="4"/>
                      <a:pt x="5" y="4"/>
                    </a:cubicBezTo>
                    <a:cubicBezTo>
                      <a:pt x="5" y="6"/>
                      <a:pt x="5" y="8"/>
                      <a:pt x="5" y="10"/>
                    </a:cubicBezTo>
                    <a:cubicBezTo>
                      <a:pt x="4" y="9"/>
                      <a:pt x="3" y="11"/>
                      <a:pt x="3" y="12"/>
                    </a:cubicBezTo>
                    <a:cubicBezTo>
                      <a:pt x="3" y="12"/>
                      <a:pt x="2" y="12"/>
                      <a:pt x="1" y="11"/>
                    </a:cubicBezTo>
                    <a:cubicBezTo>
                      <a:pt x="1" y="9"/>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5" name="Freeform 999"/>
              <p:cNvSpPr>
                <a:spLocks/>
              </p:cNvSpPr>
              <p:nvPr userDrawn="1"/>
            </p:nvSpPr>
            <p:spPr bwMode="auto">
              <a:xfrm>
                <a:off x="3390" y="1394"/>
                <a:ext cx="57" cy="92"/>
              </a:xfrm>
              <a:custGeom>
                <a:avLst/>
                <a:gdLst>
                  <a:gd name="T0" fmla="*/ 2 w 24"/>
                  <a:gd name="T1" fmla="*/ 19 h 39"/>
                  <a:gd name="T2" fmla="*/ 0 w 24"/>
                  <a:gd name="T3" fmla="*/ 6 h 39"/>
                  <a:gd name="T4" fmla="*/ 3 w 24"/>
                  <a:gd name="T5" fmla="*/ 0 h 39"/>
                  <a:gd name="T6" fmla="*/ 14 w 24"/>
                  <a:gd name="T7" fmla="*/ 39 h 39"/>
                  <a:gd name="T8" fmla="*/ 2 w 24"/>
                  <a:gd name="T9" fmla="*/ 19 h 39"/>
                </a:gdLst>
                <a:ahLst/>
                <a:cxnLst>
                  <a:cxn ang="0">
                    <a:pos x="T0" y="T1"/>
                  </a:cxn>
                  <a:cxn ang="0">
                    <a:pos x="T2" y="T3"/>
                  </a:cxn>
                  <a:cxn ang="0">
                    <a:pos x="T4" y="T5"/>
                  </a:cxn>
                  <a:cxn ang="0">
                    <a:pos x="T6" y="T7"/>
                  </a:cxn>
                  <a:cxn ang="0">
                    <a:pos x="T8" y="T9"/>
                  </a:cxn>
                </a:cxnLst>
                <a:rect l="0" t="0" r="r" b="b"/>
                <a:pathLst>
                  <a:path w="24" h="39">
                    <a:moveTo>
                      <a:pt x="2" y="19"/>
                    </a:moveTo>
                    <a:cubicBezTo>
                      <a:pt x="1" y="13"/>
                      <a:pt x="0" y="8"/>
                      <a:pt x="0" y="6"/>
                    </a:cubicBezTo>
                    <a:cubicBezTo>
                      <a:pt x="1" y="4"/>
                      <a:pt x="2" y="2"/>
                      <a:pt x="3" y="0"/>
                    </a:cubicBezTo>
                    <a:cubicBezTo>
                      <a:pt x="12" y="6"/>
                      <a:pt x="24" y="39"/>
                      <a:pt x="14" y="39"/>
                    </a:cubicBezTo>
                    <a:cubicBezTo>
                      <a:pt x="9" y="39"/>
                      <a:pt x="5" y="29"/>
                      <a:pt x="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6" name="Freeform 1000"/>
              <p:cNvSpPr>
                <a:spLocks/>
              </p:cNvSpPr>
              <p:nvPr userDrawn="1"/>
            </p:nvSpPr>
            <p:spPr bwMode="auto">
              <a:xfrm>
                <a:off x="2148" y="218"/>
                <a:ext cx="152" cy="102"/>
              </a:xfrm>
              <a:custGeom>
                <a:avLst/>
                <a:gdLst>
                  <a:gd name="T0" fmla="*/ 18 w 64"/>
                  <a:gd name="T1" fmla="*/ 16 h 43"/>
                  <a:gd name="T2" fmla="*/ 13 w 64"/>
                  <a:gd name="T3" fmla="*/ 5 h 43"/>
                  <a:gd name="T4" fmla="*/ 64 w 64"/>
                  <a:gd name="T5" fmla="*/ 43 h 43"/>
                  <a:gd name="T6" fmla="*/ 56 w 64"/>
                  <a:gd name="T7" fmla="*/ 40 h 43"/>
                  <a:gd name="T8" fmla="*/ 18 w 64"/>
                  <a:gd name="T9" fmla="*/ 16 h 43"/>
                </a:gdLst>
                <a:ahLst/>
                <a:cxnLst>
                  <a:cxn ang="0">
                    <a:pos x="T0" y="T1"/>
                  </a:cxn>
                  <a:cxn ang="0">
                    <a:pos x="T2" y="T3"/>
                  </a:cxn>
                  <a:cxn ang="0">
                    <a:pos x="T4" y="T5"/>
                  </a:cxn>
                  <a:cxn ang="0">
                    <a:pos x="T6" y="T7"/>
                  </a:cxn>
                  <a:cxn ang="0">
                    <a:pos x="T8" y="T9"/>
                  </a:cxn>
                </a:cxnLst>
                <a:rect l="0" t="0" r="r" b="b"/>
                <a:pathLst>
                  <a:path w="64" h="43">
                    <a:moveTo>
                      <a:pt x="18" y="16"/>
                    </a:moveTo>
                    <a:cubicBezTo>
                      <a:pt x="0" y="2"/>
                      <a:pt x="2" y="0"/>
                      <a:pt x="13" y="5"/>
                    </a:cubicBezTo>
                    <a:cubicBezTo>
                      <a:pt x="28" y="12"/>
                      <a:pt x="58" y="27"/>
                      <a:pt x="64" y="43"/>
                    </a:cubicBezTo>
                    <a:cubicBezTo>
                      <a:pt x="61" y="42"/>
                      <a:pt x="58" y="41"/>
                      <a:pt x="56" y="40"/>
                    </a:cubicBezTo>
                    <a:cubicBezTo>
                      <a:pt x="45" y="35"/>
                      <a:pt x="31" y="2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7" name="Freeform 1001"/>
              <p:cNvSpPr>
                <a:spLocks/>
              </p:cNvSpPr>
              <p:nvPr userDrawn="1"/>
            </p:nvSpPr>
            <p:spPr bwMode="auto">
              <a:xfrm>
                <a:off x="1978" y="19"/>
                <a:ext cx="47" cy="22"/>
              </a:xfrm>
              <a:custGeom>
                <a:avLst/>
                <a:gdLst>
                  <a:gd name="T0" fmla="*/ 0 w 20"/>
                  <a:gd name="T1" fmla="*/ 0 h 9"/>
                  <a:gd name="T2" fmla="*/ 6 w 20"/>
                  <a:gd name="T3" fmla="*/ 4 h 9"/>
                  <a:gd name="T4" fmla="*/ 20 w 20"/>
                  <a:gd name="T5" fmla="*/ 7 h 9"/>
                  <a:gd name="T6" fmla="*/ 17 w 20"/>
                  <a:gd name="T7" fmla="*/ 0 h 9"/>
                  <a:gd name="T8" fmla="*/ 0 w 20"/>
                  <a:gd name="T9" fmla="*/ 0 h 9"/>
                </a:gdLst>
                <a:ahLst/>
                <a:cxnLst>
                  <a:cxn ang="0">
                    <a:pos x="T0" y="T1"/>
                  </a:cxn>
                  <a:cxn ang="0">
                    <a:pos x="T2" y="T3"/>
                  </a:cxn>
                  <a:cxn ang="0">
                    <a:pos x="T4" y="T5"/>
                  </a:cxn>
                  <a:cxn ang="0">
                    <a:pos x="T6" y="T7"/>
                  </a:cxn>
                  <a:cxn ang="0">
                    <a:pos x="T8" y="T9"/>
                  </a:cxn>
                </a:cxnLst>
                <a:rect l="0" t="0" r="r" b="b"/>
                <a:pathLst>
                  <a:path w="20" h="9">
                    <a:moveTo>
                      <a:pt x="0" y="0"/>
                    </a:moveTo>
                    <a:cubicBezTo>
                      <a:pt x="3" y="2"/>
                      <a:pt x="5" y="3"/>
                      <a:pt x="6" y="4"/>
                    </a:cubicBezTo>
                    <a:cubicBezTo>
                      <a:pt x="11" y="7"/>
                      <a:pt x="15" y="9"/>
                      <a:pt x="20" y="7"/>
                    </a:cubicBezTo>
                    <a:cubicBezTo>
                      <a:pt x="19" y="5"/>
                      <a:pt x="18" y="2"/>
                      <a:pt x="17" y="0"/>
                    </a:cubicBezTo>
                    <a:cubicBezTo>
                      <a:pt x="11"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8" name="Freeform 1002"/>
              <p:cNvSpPr>
                <a:spLocks/>
              </p:cNvSpPr>
              <p:nvPr userDrawn="1"/>
            </p:nvSpPr>
            <p:spPr bwMode="auto">
              <a:xfrm>
                <a:off x="3395" y="1895"/>
                <a:ext cx="43" cy="97"/>
              </a:xfrm>
              <a:custGeom>
                <a:avLst/>
                <a:gdLst>
                  <a:gd name="T0" fmla="*/ 8 w 18"/>
                  <a:gd name="T1" fmla="*/ 0 h 41"/>
                  <a:gd name="T2" fmla="*/ 16 w 18"/>
                  <a:gd name="T3" fmla="*/ 28 h 41"/>
                  <a:gd name="T4" fmla="*/ 8 w 18"/>
                  <a:gd name="T5" fmla="*/ 0 h 41"/>
                </a:gdLst>
                <a:ahLst/>
                <a:cxnLst>
                  <a:cxn ang="0">
                    <a:pos x="T0" y="T1"/>
                  </a:cxn>
                  <a:cxn ang="0">
                    <a:pos x="T2" y="T3"/>
                  </a:cxn>
                  <a:cxn ang="0">
                    <a:pos x="T4" y="T5"/>
                  </a:cxn>
                </a:cxnLst>
                <a:rect l="0" t="0" r="r" b="b"/>
                <a:pathLst>
                  <a:path w="18" h="41">
                    <a:moveTo>
                      <a:pt x="8" y="0"/>
                    </a:moveTo>
                    <a:cubicBezTo>
                      <a:pt x="15" y="3"/>
                      <a:pt x="18" y="12"/>
                      <a:pt x="16" y="28"/>
                    </a:cubicBezTo>
                    <a:cubicBezTo>
                      <a:pt x="10" y="41"/>
                      <a:pt x="0" y="8"/>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9" name="Freeform 1003"/>
              <p:cNvSpPr>
                <a:spLocks/>
              </p:cNvSpPr>
              <p:nvPr userDrawn="1"/>
            </p:nvSpPr>
            <p:spPr bwMode="auto">
              <a:xfrm>
                <a:off x="2962" y="772"/>
                <a:ext cx="130" cy="80"/>
              </a:xfrm>
              <a:custGeom>
                <a:avLst/>
                <a:gdLst>
                  <a:gd name="T0" fmla="*/ 13 w 55"/>
                  <a:gd name="T1" fmla="*/ 9 h 34"/>
                  <a:gd name="T2" fmla="*/ 0 w 55"/>
                  <a:gd name="T3" fmla="*/ 0 h 34"/>
                  <a:gd name="T4" fmla="*/ 45 w 55"/>
                  <a:gd name="T5" fmla="*/ 26 h 34"/>
                  <a:gd name="T6" fmla="*/ 55 w 55"/>
                  <a:gd name="T7" fmla="*/ 34 h 34"/>
                  <a:gd name="T8" fmla="*/ 13 w 55"/>
                  <a:gd name="T9" fmla="*/ 9 h 34"/>
                </a:gdLst>
                <a:ahLst/>
                <a:cxnLst>
                  <a:cxn ang="0">
                    <a:pos x="T0" y="T1"/>
                  </a:cxn>
                  <a:cxn ang="0">
                    <a:pos x="T2" y="T3"/>
                  </a:cxn>
                  <a:cxn ang="0">
                    <a:pos x="T4" y="T5"/>
                  </a:cxn>
                  <a:cxn ang="0">
                    <a:pos x="T6" y="T7"/>
                  </a:cxn>
                  <a:cxn ang="0">
                    <a:pos x="T8" y="T9"/>
                  </a:cxn>
                </a:cxnLst>
                <a:rect l="0" t="0" r="r" b="b"/>
                <a:pathLst>
                  <a:path w="55" h="34">
                    <a:moveTo>
                      <a:pt x="13" y="9"/>
                    </a:moveTo>
                    <a:cubicBezTo>
                      <a:pt x="8" y="6"/>
                      <a:pt x="4" y="3"/>
                      <a:pt x="0" y="0"/>
                    </a:cubicBezTo>
                    <a:cubicBezTo>
                      <a:pt x="16" y="6"/>
                      <a:pt x="32" y="19"/>
                      <a:pt x="45" y="26"/>
                    </a:cubicBezTo>
                    <a:cubicBezTo>
                      <a:pt x="49" y="28"/>
                      <a:pt x="52" y="30"/>
                      <a:pt x="55" y="34"/>
                    </a:cubicBezTo>
                    <a:cubicBezTo>
                      <a:pt x="40" y="27"/>
                      <a:pt x="26" y="17"/>
                      <a:pt x="1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0" name="Freeform 1004"/>
              <p:cNvSpPr>
                <a:spLocks/>
              </p:cNvSpPr>
              <p:nvPr userDrawn="1"/>
            </p:nvSpPr>
            <p:spPr bwMode="auto">
              <a:xfrm>
                <a:off x="2531" y="495"/>
                <a:ext cx="178" cy="102"/>
              </a:xfrm>
              <a:custGeom>
                <a:avLst/>
                <a:gdLst>
                  <a:gd name="T0" fmla="*/ 30 w 75"/>
                  <a:gd name="T1" fmla="*/ 20 h 43"/>
                  <a:gd name="T2" fmla="*/ 7 w 75"/>
                  <a:gd name="T3" fmla="*/ 3 h 43"/>
                  <a:gd name="T4" fmla="*/ 75 w 75"/>
                  <a:gd name="T5" fmla="*/ 43 h 43"/>
                  <a:gd name="T6" fmla="*/ 54 w 75"/>
                  <a:gd name="T7" fmla="*/ 34 h 43"/>
                  <a:gd name="T8" fmla="*/ 30 w 75"/>
                  <a:gd name="T9" fmla="*/ 20 h 43"/>
                </a:gdLst>
                <a:ahLst/>
                <a:cxnLst>
                  <a:cxn ang="0">
                    <a:pos x="T0" y="T1"/>
                  </a:cxn>
                  <a:cxn ang="0">
                    <a:pos x="T2" y="T3"/>
                  </a:cxn>
                  <a:cxn ang="0">
                    <a:pos x="T4" y="T5"/>
                  </a:cxn>
                  <a:cxn ang="0">
                    <a:pos x="T6" y="T7"/>
                  </a:cxn>
                  <a:cxn ang="0">
                    <a:pos x="T8" y="T9"/>
                  </a:cxn>
                </a:cxnLst>
                <a:rect l="0" t="0" r="r" b="b"/>
                <a:pathLst>
                  <a:path w="75" h="43">
                    <a:moveTo>
                      <a:pt x="30" y="20"/>
                    </a:moveTo>
                    <a:cubicBezTo>
                      <a:pt x="10" y="8"/>
                      <a:pt x="0" y="0"/>
                      <a:pt x="7" y="3"/>
                    </a:cubicBezTo>
                    <a:cubicBezTo>
                      <a:pt x="30" y="13"/>
                      <a:pt x="55" y="27"/>
                      <a:pt x="75" y="43"/>
                    </a:cubicBezTo>
                    <a:cubicBezTo>
                      <a:pt x="68" y="41"/>
                      <a:pt x="61" y="37"/>
                      <a:pt x="54" y="34"/>
                    </a:cubicBezTo>
                    <a:cubicBezTo>
                      <a:pt x="49" y="31"/>
                      <a:pt x="39" y="26"/>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1" name="Freeform 1005"/>
              <p:cNvSpPr>
                <a:spLocks/>
              </p:cNvSpPr>
              <p:nvPr userDrawn="1"/>
            </p:nvSpPr>
            <p:spPr bwMode="auto">
              <a:xfrm>
                <a:off x="3277" y="1018"/>
                <a:ext cx="87" cy="83"/>
              </a:xfrm>
              <a:custGeom>
                <a:avLst/>
                <a:gdLst>
                  <a:gd name="T0" fmla="*/ 13 w 37"/>
                  <a:gd name="T1" fmla="*/ 14 h 35"/>
                  <a:gd name="T2" fmla="*/ 6 w 37"/>
                  <a:gd name="T3" fmla="*/ 3 h 35"/>
                  <a:gd name="T4" fmla="*/ 37 w 37"/>
                  <a:gd name="T5" fmla="*/ 32 h 35"/>
                  <a:gd name="T6" fmla="*/ 27 w 37"/>
                  <a:gd name="T7" fmla="*/ 27 h 35"/>
                  <a:gd name="T8" fmla="*/ 13 w 37"/>
                  <a:gd name="T9" fmla="*/ 14 h 35"/>
                </a:gdLst>
                <a:ahLst/>
                <a:cxnLst>
                  <a:cxn ang="0">
                    <a:pos x="T0" y="T1"/>
                  </a:cxn>
                  <a:cxn ang="0">
                    <a:pos x="T2" y="T3"/>
                  </a:cxn>
                  <a:cxn ang="0">
                    <a:pos x="T4" y="T5"/>
                  </a:cxn>
                  <a:cxn ang="0">
                    <a:pos x="T6" y="T7"/>
                  </a:cxn>
                  <a:cxn ang="0">
                    <a:pos x="T8" y="T9"/>
                  </a:cxn>
                </a:cxnLst>
                <a:rect l="0" t="0" r="r" b="b"/>
                <a:pathLst>
                  <a:path w="37" h="35">
                    <a:moveTo>
                      <a:pt x="13" y="14"/>
                    </a:moveTo>
                    <a:cubicBezTo>
                      <a:pt x="4" y="5"/>
                      <a:pt x="0" y="0"/>
                      <a:pt x="6" y="3"/>
                    </a:cubicBezTo>
                    <a:cubicBezTo>
                      <a:pt x="18" y="10"/>
                      <a:pt x="29" y="20"/>
                      <a:pt x="37" y="32"/>
                    </a:cubicBezTo>
                    <a:cubicBezTo>
                      <a:pt x="34" y="35"/>
                      <a:pt x="31" y="32"/>
                      <a:pt x="27" y="27"/>
                    </a:cubicBezTo>
                    <a:cubicBezTo>
                      <a:pt x="25" y="25"/>
                      <a:pt x="20" y="22"/>
                      <a:pt x="1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2" name="Freeform 1006"/>
              <p:cNvSpPr>
                <a:spLocks/>
              </p:cNvSpPr>
              <p:nvPr userDrawn="1"/>
            </p:nvSpPr>
            <p:spPr bwMode="auto">
              <a:xfrm>
                <a:off x="3397" y="2511"/>
                <a:ext cx="15" cy="35"/>
              </a:xfrm>
              <a:custGeom>
                <a:avLst/>
                <a:gdLst>
                  <a:gd name="T0" fmla="*/ 0 w 6"/>
                  <a:gd name="T1" fmla="*/ 11 h 15"/>
                  <a:gd name="T2" fmla="*/ 0 w 6"/>
                  <a:gd name="T3" fmla="*/ 0 h 15"/>
                  <a:gd name="T4" fmla="*/ 5 w 6"/>
                  <a:gd name="T5" fmla="*/ 2 h 15"/>
                  <a:gd name="T6" fmla="*/ 0 w 6"/>
                  <a:gd name="T7" fmla="*/ 11 h 15"/>
                </a:gdLst>
                <a:ahLst/>
                <a:cxnLst>
                  <a:cxn ang="0">
                    <a:pos x="T0" y="T1"/>
                  </a:cxn>
                  <a:cxn ang="0">
                    <a:pos x="T2" y="T3"/>
                  </a:cxn>
                  <a:cxn ang="0">
                    <a:pos x="T4" y="T5"/>
                  </a:cxn>
                  <a:cxn ang="0">
                    <a:pos x="T6" y="T7"/>
                  </a:cxn>
                </a:cxnLst>
                <a:rect l="0" t="0" r="r" b="b"/>
                <a:pathLst>
                  <a:path w="6" h="15">
                    <a:moveTo>
                      <a:pt x="0" y="11"/>
                    </a:moveTo>
                    <a:cubicBezTo>
                      <a:pt x="0" y="7"/>
                      <a:pt x="0" y="4"/>
                      <a:pt x="0" y="0"/>
                    </a:cubicBezTo>
                    <a:cubicBezTo>
                      <a:pt x="2" y="1"/>
                      <a:pt x="3" y="1"/>
                      <a:pt x="5" y="2"/>
                    </a:cubicBezTo>
                    <a:cubicBezTo>
                      <a:pt x="6" y="12"/>
                      <a:pt x="4"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3" name="Freeform 1007"/>
              <p:cNvSpPr>
                <a:spLocks/>
              </p:cNvSpPr>
              <p:nvPr userDrawn="1"/>
            </p:nvSpPr>
            <p:spPr bwMode="auto">
              <a:xfrm>
                <a:off x="3400" y="1292"/>
                <a:ext cx="78" cy="128"/>
              </a:xfrm>
              <a:custGeom>
                <a:avLst/>
                <a:gdLst>
                  <a:gd name="T0" fmla="*/ 2 w 33"/>
                  <a:gd name="T1" fmla="*/ 17 h 54"/>
                  <a:gd name="T2" fmla="*/ 7 w 33"/>
                  <a:gd name="T3" fmla="*/ 5 h 54"/>
                  <a:gd name="T4" fmla="*/ 2 w 33"/>
                  <a:gd name="T5" fmla="*/ 17 h 54"/>
                </a:gdLst>
                <a:ahLst/>
                <a:cxnLst>
                  <a:cxn ang="0">
                    <a:pos x="T0" y="T1"/>
                  </a:cxn>
                  <a:cxn ang="0">
                    <a:pos x="T2" y="T3"/>
                  </a:cxn>
                  <a:cxn ang="0">
                    <a:pos x="T4" y="T5"/>
                  </a:cxn>
                </a:cxnLst>
                <a:rect l="0" t="0" r="r" b="b"/>
                <a:pathLst>
                  <a:path w="33" h="54">
                    <a:moveTo>
                      <a:pt x="2" y="17"/>
                    </a:moveTo>
                    <a:cubicBezTo>
                      <a:pt x="0" y="6"/>
                      <a:pt x="1" y="0"/>
                      <a:pt x="7" y="5"/>
                    </a:cubicBezTo>
                    <a:cubicBezTo>
                      <a:pt x="33" y="25"/>
                      <a:pt x="10" y="54"/>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4" name="Freeform 1008"/>
              <p:cNvSpPr>
                <a:spLocks/>
              </p:cNvSpPr>
              <p:nvPr userDrawn="1"/>
            </p:nvSpPr>
            <p:spPr bwMode="auto">
              <a:xfrm>
                <a:off x="2442" y="429"/>
                <a:ext cx="170" cy="101"/>
              </a:xfrm>
              <a:custGeom>
                <a:avLst/>
                <a:gdLst>
                  <a:gd name="T0" fmla="*/ 21 w 72"/>
                  <a:gd name="T1" fmla="*/ 16 h 43"/>
                  <a:gd name="T2" fmla="*/ 12 w 72"/>
                  <a:gd name="T3" fmla="*/ 5 h 43"/>
                  <a:gd name="T4" fmla="*/ 72 w 72"/>
                  <a:gd name="T5" fmla="*/ 43 h 43"/>
                  <a:gd name="T6" fmla="*/ 64 w 72"/>
                  <a:gd name="T7" fmla="*/ 40 h 43"/>
                  <a:gd name="T8" fmla="*/ 21 w 72"/>
                  <a:gd name="T9" fmla="*/ 16 h 43"/>
                </a:gdLst>
                <a:ahLst/>
                <a:cxnLst>
                  <a:cxn ang="0">
                    <a:pos x="T0" y="T1"/>
                  </a:cxn>
                  <a:cxn ang="0">
                    <a:pos x="T2" y="T3"/>
                  </a:cxn>
                  <a:cxn ang="0">
                    <a:pos x="T4" y="T5"/>
                  </a:cxn>
                  <a:cxn ang="0">
                    <a:pos x="T6" y="T7"/>
                  </a:cxn>
                  <a:cxn ang="0">
                    <a:pos x="T8" y="T9"/>
                  </a:cxn>
                </a:cxnLst>
                <a:rect l="0" t="0" r="r" b="b"/>
                <a:pathLst>
                  <a:path w="72" h="43">
                    <a:moveTo>
                      <a:pt x="21" y="16"/>
                    </a:moveTo>
                    <a:cubicBezTo>
                      <a:pt x="0" y="2"/>
                      <a:pt x="1" y="0"/>
                      <a:pt x="12" y="5"/>
                    </a:cubicBezTo>
                    <a:cubicBezTo>
                      <a:pt x="32" y="14"/>
                      <a:pt x="59" y="27"/>
                      <a:pt x="72" y="43"/>
                    </a:cubicBezTo>
                    <a:cubicBezTo>
                      <a:pt x="69" y="42"/>
                      <a:pt x="67" y="41"/>
                      <a:pt x="64" y="40"/>
                    </a:cubicBezTo>
                    <a:cubicBezTo>
                      <a:pt x="52" y="35"/>
                      <a:pt x="37" y="26"/>
                      <a:pt x="2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306" name="Group 1210"/>
            <p:cNvGrpSpPr>
              <a:grpSpLocks/>
            </p:cNvGrpSpPr>
            <p:nvPr userDrawn="1"/>
          </p:nvGrpSpPr>
          <p:grpSpPr bwMode="auto">
            <a:xfrm>
              <a:off x="2023" y="15"/>
              <a:ext cx="2049" cy="2621"/>
              <a:chOff x="2023" y="15"/>
              <a:chExt cx="2049" cy="2621"/>
            </a:xfrm>
            <a:grpFill/>
          </p:grpSpPr>
          <p:sp>
            <p:nvSpPr>
              <p:cNvPr id="1395" name="Freeform 1010"/>
              <p:cNvSpPr>
                <a:spLocks/>
              </p:cNvSpPr>
              <p:nvPr userDrawn="1"/>
            </p:nvSpPr>
            <p:spPr bwMode="auto">
              <a:xfrm>
                <a:off x="2091" y="150"/>
                <a:ext cx="142" cy="101"/>
              </a:xfrm>
              <a:custGeom>
                <a:avLst/>
                <a:gdLst>
                  <a:gd name="T0" fmla="*/ 16 w 60"/>
                  <a:gd name="T1" fmla="*/ 17 h 43"/>
                  <a:gd name="T2" fmla="*/ 14 w 60"/>
                  <a:gd name="T3" fmla="*/ 5 h 43"/>
                  <a:gd name="T4" fmla="*/ 60 w 60"/>
                  <a:gd name="T5" fmla="*/ 43 h 43"/>
                  <a:gd name="T6" fmla="*/ 52 w 60"/>
                  <a:gd name="T7" fmla="*/ 40 h 43"/>
                  <a:gd name="T8" fmla="*/ 16 w 60"/>
                  <a:gd name="T9" fmla="*/ 17 h 43"/>
                </a:gdLst>
                <a:ahLst/>
                <a:cxnLst>
                  <a:cxn ang="0">
                    <a:pos x="T0" y="T1"/>
                  </a:cxn>
                  <a:cxn ang="0">
                    <a:pos x="T2" y="T3"/>
                  </a:cxn>
                  <a:cxn ang="0">
                    <a:pos x="T4" y="T5"/>
                  </a:cxn>
                  <a:cxn ang="0">
                    <a:pos x="T6" y="T7"/>
                  </a:cxn>
                  <a:cxn ang="0">
                    <a:pos x="T8" y="T9"/>
                  </a:cxn>
                </a:cxnLst>
                <a:rect l="0" t="0" r="r" b="b"/>
                <a:pathLst>
                  <a:path w="60" h="43">
                    <a:moveTo>
                      <a:pt x="16" y="17"/>
                    </a:moveTo>
                    <a:cubicBezTo>
                      <a:pt x="0" y="3"/>
                      <a:pt x="4" y="0"/>
                      <a:pt x="14" y="5"/>
                    </a:cubicBezTo>
                    <a:cubicBezTo>
                      <a:pt x="27" y="11"/>
                      <a:pt x="58" y="27"/>
                      <a:pt x="60" y="43"/>
                    </a:cubicBezTo>
                    <a:cubicBezTo>
                      <a:pt x="57" y="42"/>
                      <a:pt x="54" y="41"/>
                      <a:pt x="52" y="40"/>
                    </a:cubicBezTo>
                    <a:cubicBezTo>
                      <a:pt x="41" y="36"/>
                      <a:pt x="28" y="27"/>
                      <a:pt x="1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6" name="Freeform 1011"/>
              <p:cNvSpPr>
                <a:spLocks/>
              </p:cNvSpPr>
              <p:nvPr userDrawn="1"/>
            </p:nvSpPr>
            <p:spPr bwMode="auto">
              <a:xfrm>
                <a:off x="3431" y="1744"/>
                <a:ext cx="35" cy="85"/>
              </a:xfrm>
              <a:custGeom>
                <a:avLst/>
                <a:gdLst>
                  <a:gd name="T0" fmla="*/ 1 w 15"/>
                  <a:gd name="T1" fmla="*/ 20 h 36"/>
                  <a:gd name="T2" fmla="*/ 5 w 15"/>
                  <a:gd name="T3" fmla="*/ 4 h 36"/>
                  <a:gd name="T4" fmla="*/ 7 w 15"/>
                  <a:gd name="T5" fmla="*/ 36 h 36"/>
                  <a:gd name="T6" fmla="*/ 1 w 15"/>
                  <a:gd name="T7" fmla="*/ 20 h 36"/>
                </a:gdLst>
                <a:ahLst/>
                <a:cxnLst>
                  <a:cxn ang="0">
                    <a:pos x="T0" y="T1"/>
                  </a:cxn>
                  <a:cxn ang="0">
                    <a:pos x="T2" y="T3"/>
                  </a:cxn>
                  <a:cxn ang="0">
                    <a:pos x="T4" y="T5"/>
                  </a:cxn>
                  <a:cxn ang="0">
                    <a:pos x="T6" y="T7"/>
                  </a:cxn>
                </a:cxnLst>
                <a:rect l="0" t="0" r="r" b="b"/>
                <a:pathLst>
                  <a:path w="15" h="36">
                    <a:moveTo>
                      <a:pt x="1" y="20"/>
                    </a:moveTo>
                    <a:cubicBezTo>
                      <a:pt x="1" y="15"/>
                      <a:pt x="0" y="0"/>
                      <a:pt x="5" y="4"/>
                    </a:cubicBezTo>
                    <a:cubicBezTo>
                      <a:pt x="14" y="10"/>
                      <a:pt x="15" y="26"/>
                      <a:pt x="7" y="36"/>
                    </a:cubicBezTo>
                    <a:cubicBezTo>
                      <a:pt x="3" y="32"/>
                      <a:pt x="1" y="26"/>
                      <a:pt x="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7" name="Freeform 1012"/>
              <p:cNvSpPr>
                <a:spLocks/>
              </p:cNvSpPr>
              <p:nvPr userDrawn="1"/>
            </p:nvSpPr>
            <p:spPr bwMode="auto">
              <a:xfrm>
                <a:off x="2858" y="698"/>
                <a:ext cx="161" cy="104"/>
              </a:xfrm>
              <a:custGeom>
                <a:avLst/>
                <a:gdLst>
                  <a:gd name="T0" fmla="*/ 24 w 68"/>
                  <a:gd name="T1" fmla="*/ 16 h 44"/>
                  <a:gd name="T2" fmla="*/ 15 w 68"/>
                  <a:gd name="T3" fmla="*/ 8 h 44"/>
                  <a:gd name="T4" fmla="*/ 68 w 68"/>
                  <a:gd name="T5" fmla="*/ 41 h 44"/>
                  <a:gd name="T6" fmla="*/ 60 w 68"/>
                  <a:gd name="T7" fmla="*/ 37 h 44"/>
                  <a:gd name="T8" fmla="*/ 24 w 68"/>
                  <a:gd name="T9" fmla="*/ 16 h 44"/>
                </a:gdLst>
                <a:ahLst/>
                <a:cxnLst>
                  <a:cxn ang="0">
                    <a:pos x="T0" y="T1"/>
                  </a:cxn>
                  <a:cxn ang="0">
                    <a:pos x="T2" y="T3"/>
                  </a:cxn>
                  <a:cxn ang="0">
                    <a:pos x="T4" y="T5"/>
                  </a:cxn>
                  <a:cxn ang="0">
                    <a:pos x="T6" y="T7"/>
                  </a:cxn>
                  <a:cxn ang="0">
                    <a:pos x="T8" y="T9"/>
                  </a:cxn>
                </a:cxnLst>
                <a:rect l="0" t="0" r="r" b="b"/>
                <a:pathLst>
                  <a:path w="68" h="44">
                    <a:moveTo>
                      <a:pt x="24" y="16"/>
                    </a:moveTo>
                    <a:cubicBezTo>
                      <a:pt x="0" y="1"/>
                      <a:pt x="1" y="0"/>
                      <a:pt x="15" y="8"/>
                    </a:cubicBezTo>
                    <a:cubicBezTo>
                      <a:pt x="33" y="17"/>
                      <a:pt x="51" y="28"/>
                      <a:pt x="68" y="41"/>
                    </a:cubicBezTo>
                    <a:cubicBezTo>
                      <a:pt x="66" y="44"/>
                      <a:pt x="63" y="40"/>
                      <a:pt x="60" y="37"/>
                    </a:cubicBezTo>
                    <a:cubicBezTo>
                      <a:pt x="53" y="31"/>
                      <a:pt x="40" y="2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8" name="Freeform 1013"/>
              <p:cNvSpPr>
                <a:spLocks/>
              </p:cNvSpPr>
              <p:nvPr userDrawn="1"/>
            </p:nvSpPr>
            <p:spPr bwMode="auto">
              <a:xfrm>
                <a:off x="3239" y="970"/>
                <a:ext cx="99" cy="79"/>
              </a:xfrm>
              <a:custGeom>
                <a:avLst/>
                <a:gdLst>
                  <a:gd name="T0" fmla="*/ 9 w 42"/>
                  <a:gd name="T1" fmla="*/ 8 h 33"/>
                  <a:gd name="T2" fmla="*/ 0 w 42"/>
                  <a:gd name="T3" fmla="*/ 0 h 33"/>
                  <a:gd name="T4" fmla="*/ 41 w 42"/>
                  <a:gd name="T5" fmla="*/ 32 h 33"/>
                  <a:gd name="T6" fmla="*/ 9 w 42"/>
                  <a:gd name="T7" fmla="*/ 8 h 33"/>
                </a:gdLst>
                <a:ahLst/>
                <a:cxnLst>
                  <a:cxn ang="0">
                    <a:pos x="T0" y="T1"/>
                  </a:cxn>
                  <a:cxn ang="0">
                    <a:pos x="T2" y="T3"/>
                  </a:cxn>
                  <a:cxn ang="0">
                    <a:pos x="T4" y="T5"/>
                  </a:cxn>
                  <a:cxn ang="0">
                    <a:pos x="T6" y="T7"/>
                  </a:cxn>
                </a:cxnLst>
                <a:rect l="0" t="0" r="r" b="b"/>
                <a:pathLst>
                  <a:path w="42" h="33">
                    <a:moveTo>
                      <a:pt x="9" y="8"/>
                    </a:moveTo>
                    <a:cubicBezTo>
                      <a:pt x="6" y="6"/>
                      <a:pt x="3" y="3"/>
                      <a:pt x="0" y="0"/>
                    </a:cubicBezTo>
                    <a:cubicBezTo>
                      <a:pt x="14" y="4"/>
                      <a:pt x="42" y="28"/>
                      <a:pt x="41" y="32"/>
                    </a:cubicBezTo>
                    <a:cubicBezTo>
                      <a:pt x="41" y="33"/>
                      <a:pt x="21" y="20"/>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9" name="Freeform 1014"/>
              <p:cNvSpPr>
                <a:spLocks/>
              </p:cNvSpPr>
              <p:nvPr userDrawn="1"/>
            </p:nvSpPr>
            <p:spPr bwMode="auto">
              <a:xfrm>
                <a:off x="3423" y="2333"/>
                <a:ext cx="24" cy="47"/>
              </a:xfrm>
              <a:custGeom>
                <a:avLst/>
                <a:gdLst>
                  <a:gd name="T0" fmla="*/ 7 w 10"/>
                  <a:gd name="T1" fmla="*/ 4 h 20"/>
                  <a:gd name="T2" fmla="*/ 9 w 10"/>
                  <a:gd name="T3" fmla="*/ 16 h 20"/>
                  <a:gd name="T4" fmla="*/ 6 w 10"/>
                  <a:gd name="T5" fmla="*/ 20 h 20"/>
                  <a:gd name="T6" fmla="*/ 7 w 10"/>
                  <a:gd name="T7" fmla="*/ 4 h 20"/>
                </a:gdLst>
                <a:ahLst/>
                <a:cxnLst>
                  <a:cxn ang="0">
                    <a:pos x="T0" y="T1"/>
                  </a:cxn>
                  <a:cxn ang="0">
                    <a:pos x="T2" y="T3"/>
                  </a:cxn>
                  <a:cxn ang="0">
                    <a:pos x="T4" y="T5"/>
                  </a:cxn>
                  <a:cxn ang="0">
                    <a:pos x="T6" y="T7"/>
                  </a:cxn>
                </a:cxnLst>
                <a:rect l="0" t="0" r="r" b="b"/>
                <a:pathLst>
                  <a:path w="10" h="20">
                    <a:moveTo>
                      <a:pt x="7" y="4"/>
                    </a:moveTo>
                    <a:cubicBezTo>
                      <a:pt x="6" y="9"/>
                      <a:pt x="10" y="9"/>
                      <a:pt x="9" y="16"/>
                    </a:cubicBezTo>
                    <a:cubicBezTo>
                      <a:pt x="7" y="17"/>
                      <a:pt x="6" y="18"/>
                      <a:pt x="6" y="20"/>
                    </a:cubicBezTo>
                    <a:cubicBezTo>
                      <a:pt x="0" y="18"/>
                      <a:pt x="1" y="0"/>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0" name="Freeform 1015"/>
              <p:cNvSpPr>
                <a:spLocks/>
              </p:cNvSpPr>
              <p:nvPr userDrawn="1"/>
            </p:nvSpPr>
            <p:spPr bwMode="auto">
              <a:xfrm>
                <a:off x="3400" y="1214"/>
                <a:ext cx="78" cy="111"/>
              </a:xfrm>
              <a:custGeom>
                <a:avLst/>
                <a:gdLst>
                  <a:gd name="T0" fmla="*/ 5 w 33"/>
                  <a:gd name="T1" fmla="*/ 15 h 47"/>
                  <a:gd name="T2" fmla="*/ 9 w 33"/>
                  <a:gd name="T3" fmla="*/ 5 h 47"/>
                  <a:gd name="T4" fmla="*/ 5 w 33"/>
                  <a:gd name="T5" fmla="*/ 15 h 47"/>
                </a:gdLst>
                <a:ahLst/>
                <a:cxnLst>
                  <a:cxn ang="0">
                    <a:pos x="T0" y="T1"/>
                  </a:cxn>
                  <a:cxn ang="0">
                    <a:pos x="T2" y="T3"/>
                  </a:cxn>
                  <a:cxn ang="0">
                    <a:pos x="T4" y="T5"/>
                  </a:cxn>
                </a:cxnLst>
                <a:rect l="0" t="0" r="r" b="b"/>
                <a:pathLst>
                  <a:path w="33" h="47">
                    <a:moveTo>
                      <a:pt x="5" y="15"/>
                    </a:moveTo>
                    <a:cubicBezTo>
                      <a:pt x="0" y="0"/>
                      <a:pt x="3" y="0"/>
                      <a:pt x="9" y="5"/>
                    </a:cubicBezTo>
                    <a:cubicBezTo>
                      <a:pt x="33" y="24"/>
                      <a:pt x="14" y="47"/>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1" name="Freeform 1016"/>
              <p:cNvSpPr>
                <a:spLocks/>
              </p:cNvSpPr>
              <p:nvPr userDrawn="1"/>
            </p:nvSpPr>
            <p:spPr bwMode="auto">
              <a:xfrm>
                <a:off x="2046" y="81"/>
                <a:ext cx="128" cy="97"/>
              </a:xfrm>
              <a:custGeom>
                <a:avLst/>
                <a:gdLst>
                  <a:gd name="T0" fmla="*/ 14 w 54"/>
                  <a:gd name="T1" fmla="*/ 16 h 41"/>
                  <a:gd name="T2" fmla="*/ 14 w 54"/>
                  <a:gd name="T3" fmla="*/ 4 h 41"/>
                  <a:gd name="T4" fmla="*/ 54 w 54"/>
                  <a:gd name="T5" fmla="*/ 41 h 41"/>
                  <a:gd name="T6" fmla="*/ 45 w 54"/>
                  <a:gd name="T7" fmla="*/ 39 h 41"/>
                  <a:gd name="T8" fmla="*/ 14 w 54"/>
                  <a:gd name="T9" fmla="*/ 16 h 41"/>
                </a:gdLst>
                <a:ahLst/>
                <a:cxnLst>
                  <a:cxn ang="0">
                    <a:pos x="T0" y="T1"/>
                  </a:cxn>
                  <a:cxn ang="0">
                    <a:pos x="T2" y="T3"/>
                  </a:cxn>
                  <a:cxn ang="0">
                    <a:pos x="T4" y="T5"/>
                  </a:cxn>
                  <a:cxn ang="0">
                    <a:pos x="T6" y="T7"/>
                  </a:cxn>
                  <a:cxn ang="0">
                    <a:pos x="T8" y="T9"/>
                  </a:cxn>
                </a:cxnLst>
                <a:rect l="0" t="0" r="r" b="b"/>
                <a:pathLst>
                  <a:path w="54" h="41">
                    <a:moveTo>
                      <a:pt x="14" y="16"/>
                    </a:moveTo>
                    <a:cubicBezTo>
                      <a:pt x="0" y="2"/>
                      <a:pt x="4" y="0"/>
                      <a:pt x="14" y="4"/>
                    </a:cubicBezTo>
                    <a:cubicBezTo>
                      <a:pt x="28" y="10"/>
                      <a:pt x="51" y="25"/>
                      <a:pt x="54" y="41"/>
                    </a:cubicBezTo>
                    <a:cubicBezTo>
                      <a:pt x="51" y="41"/>
                      <a:pt x="48" y="40"/>
                      <a:pt x="45" y="39"/>
                    </a:cubicBezTo>
                    <a:cubicBezTo>
                      <a:pt x="35" y="35"/>
                      <a:pt x="23" y="26"/>
                      <a:pt x="1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2" name="Freeform 1017"/>
              <p:cNvSpPr>
                <a:spLocks/>
              </p:cNvSpPr>
              <p:nvPr userDrawn="1"/>
            </p:nvSpPr>
            <p:spPr bwMode="auto">
              <a:xfrm>
                <a:off x="3449" y="1614"/>
                <a:ext cx="45" cy="109"/>
              </a:xfrm>
              <a:custGeom>
                <a:avLst/>
                <a:gdLst>
                  <a:gd name="T0" fmla="*/ 1 w 19"/>
                  <a:gd name="T1" fmla="*/ 18 h 46"/>
                  <a:gd name="T2" fmla="*/ 3 w 19"/>
                  <a:gd name="T3" fmla="*/ 4 h 46"/>
                  <a:gd name="T4" fmla="*/ 9 w 19"/>
                  <a:gd name="T5" fmla="*/ 39 h 46"/>
                  <a:gd name="T6" fmla="*/ 1 w 19"/>
                  <a:gd name="T7" fmla="*/ 18 h 46"/>
                </a:gdLst>
                <a:ahLst/>
                <a:cxnLst>
                  <a:cxn ang="0">
                    <a:pos x="T0" y="T1"/>
                  </a:cxn>
                  <a:cxn ang="0">
                    <a:pos x="T2" y="T3"/>
                  </a:cxn>
                  <a:cxn ang="0">
                    <a:pos x="T4" y="T5"/>
                  </a:cxn>
                  <a:cxn ang="0">
                    <a:pos x="T6" y="T7"/>
                  </a:cxn>
                </a:cxnLst>
                <a:rect l="0" t="0" r="r" b="b"/>
                <a:pathLst>
                  <a:path w="19" h="46">
                    <a:moveTo>
                      <a:pt x="1" y="18"/>
                    </a:moveTo>
                    <a:cubicBezTo>
                      <a:pt x="0" y="10"/>
                      <a:pt x="1" y="5"/>
                      <a:pt x="3" y="4"/>
                    </a:cubicBezTo>
                    <a:cubicBezTo>
                      <a:pt x="15" y="0"/>
                      <a:pt x="19" y="46"/>
                      <a:pt x="9" y="39"/>
                    </a:cubicBezTo>
                    <a:cubicBezTo>
                      <a:pt x="6" y="37"/>
                      <a:pt x="3" y="35"/>
                      <a:pt x="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3" name="Freeform 1018"/>
              <p:cNvSpPr>
                <a:spLocks/>
              </p:cNvSpPr>
              <p:nvPr userDrawn="1"/>
            </p:nvSpPr>
            <p:spPr bwMode="auto">
              <a:xfrm>
                <a:off x="2361" y="362"/>
                <a:ext cx="166" cy="105"/>
              </a:xfrm>
              <a:custGeom>
                <a:avLst/>
                <a:gdLst>
                  <a:gd name="T0" fmla="*/ 20 w 70"/>
                  <a:gd name="T1" fmla="*/ 16 h 44"/>
                  <a:gd name="T2" fmla="*/ 12 w 70"/>
                  <a:gd name="T3" fmla="*/ 5 h 44"/>
                  <a:gd name="T4" fmla="*/ 70 w 70"/>
                  <a:gd name="T5" fmla="*/ 44 h 44"/>
                  <a:gd name="T6" fmla="*/ 62 w 70"/>
                  <a:gd name="T7" fmla="*/ 40 h 44"/>
                  <a:gd name="T8" fmla="*/ 20 w 70"/>
                  <a:gd name="T9" fmla="*/ 16 h 44"/>
                </a:gdLst>
                <a:ahLst/>
                <a:cxnLst>
                  <a:cxn ang="0">
                    <a:pos x="T0" y="T1"/>
                  </a:cxn>
                  <a:cxn ang="0">
                    <a:pos x="T2" y="T3"/>
                  </a:cxn>
                  <a:cxn ang="0">
                    <a:pos x="T4" y="T5"/>
                  </a:cxn>
                  <a:cxn ang="0">
                    <a:pos x="T6" y="T7"/>
                  </a:cxn>
                  <a:cxn ang="0">
                    <a:pos x="T8" y="T9"/>
                  </a:cxn>
                </a:cxnLst>
                <a:rect l="0" t="0" r="r" b="b"/>
                <a:pathLst>
                  <a:path w="70" h="44">
                    <a:moveTo>
                      <a:pt x="20" y="16"/>
                    </a:moveTo>
                    <a:cubicBezTo>
                      <a:pt x="0" y="2"/>
                      <a:pt x="1" y="0"/>
                      <a:pt x="12" y="5"/>
                    </a:cubicBezTo>
                    <a:cubicBezTo>
                      <a:pt x="31" y="13"/>
                      <a:pt x="59" y="27"/>
                      <a:pt x="70" y="44"/>
                    </a:cubicBezTo>
                    <a:cubicBezTo>
                      <a:pt x="67" y="42"/>
                      <a:pt x="64" y="41"/>
                      <a:pt x="62" y="40"/>
                    </a:cubicBezTo>
                    <a:cubicBezTo>
                      <a:pt x="50" y="35"/>
                      <a:pt x="35" y="26"/>
                      <a:pt x="2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4" name="Freeform 1019"/>
              <p:cNvSpPr>
                <a:spLocks/>
              </p:cNvSpPr>
              <p:nvPr userDrawn="1"/>
            </p:nvSpPr>
            <p:spPr bwMode="auto">
              <a:xfrm>
                <a:off x="2782" y="642"/>
                <a:ext cx="159" cy="97"/>
              </a:xfrm>
              <a:custGeom>
                <a:avLst/>
                <a:gdLst>
                  <a:gd name="T0" fmla="*/ 22 w 67"/>
                  <a:gd name="T1" fmla="*/ 16 h 41"/>
                  <a:gd name="T2" fmla="*/ 0 w 67"/>
                  <a:gd name="T3" fmla="*/ 2 h 41"/>
                  <a:gd name="T4" fmla="*/ 67 w 67"/>
                  <a:gd name="T5" fmla="*/ 41 h 41"/>
                  <a:gd name="T6" fmla="*/ 53 w 67"/>
                  <a:gd name="T7" fmla="*/ 34 h 41"/>
                  <a:gd name="T8" fmla="*/ 22 w 67"/>
                  <a:gd name="T9" fmla="*/ 16 h 41"/>
                </a:gdLst>
                <a:ahLst/>
                <a:cxnLst>
                  <a:cxn ang="0">
                    <a:pos x="T0" y="T1"/>
                  </a:cxn>
                  <a:cxn ang="0">
                    <a:pos x="T2" y="T3"/>
                  </a:cxn>
                  <a:cxn ang="0">
                    <a:pos x="T4" y="T5"/>
                  </a:cxn>
                  <a:cxn ang="0">
                    <a:pos x="T6" y="T7"/>
                  </a:cxn>
                  <a:cxn ang="0">
                    <a:pos x="T8" y="T9"/>
                  </a:cxn>
                </a:cxnLst>
                <a:rect l="0" t="0" r="r" b="b"/>
                <a:pathLst>
                  <a:path w="67" h="41">
                    <a:moveTo>
                      <a:pt x="22" y="16"/>
                    </a:moveTo>
                    <a:cubicBezTo>
                      <a:pt x="7" y="7"/>
                      <a:pt x="0" y="2"/>
                      <a:pt x="0" y="2"/>
                    </a:cubicBezTo>
                    <a:cubicBezTo>
                      <a:pt x="1" y="0"/>
                      <a:pt x="48" y="26"/>
                      <a:pt x="67" y="41"/>
                    </a:cubicBezTo>
                    <a:cubicBezTo>
                      <a:pt x="62" y="39"/>
                      <a:pt x="57" y="37"/>
                      <a:pt x="53" y="34"/>
                    </a:cubicBezTo>
                    <a:cubicBezTo>
                      <a:pt x="49" y="32"/>
                      <a:pt x="42" y="29"/>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5" name="Freeform 1020"/>
              <p:cNvSpPr>
                <a:spLocks/>
              </p:cNvSpPr>
              <p:nvPr userDrawn="1"/>
            </p:nvSpPr>
            <p:spPr bwMode="auto">
              <a:xfrm>
                <a:off x="3163" y="904"/>
                <a:ext cx="123" cy="88"/>
              </a:xfrm>
              <a:custGeom>
                <a:avLst/>
                <a:gdLst>
                  <a:gd name="T0" fmla="*/ 18 w 52"/>
                  <a:gd name="T1" fmla="*/ 14 h 37"/>
                  <a:gd name="T2" fmla="*/ 9 w 52"/>
                  <a:gd name="T3" fmla="*/ 5 h 37"/>
                  <a:gd name="T4" fmla="*/ 52 w 52"/>
                  <a:gd name="T5" fmla="*/ 37 h 37"/>
                  <a:gd name="T6" fmla="*/ 45 w 52"/>
                  <a:gd name="T7" fmla="*/ 33 h 37"/>
                  <a:gd name="T8" fmla="*/ 18 w 52"/>
                  <a:gd name="T9" fmla="*/ 14 h 37"/>
                </a:gdLst>
                <a:ahLst/>
                <a:cxnLst>
                  <a:cxn ang="0">
                    <a:pos x="T0" y="T1"/>
                  </a:cxn>
                  <a:cxn ang="0">
                    <a:pos x="T2" y="T3"/>
                  </a:cxn>
                  <a:cxn ang="0">
                    <a:pos x="T4" y="T5"/>
                  </a:cxn>
                  <a:cxn ang="0">
                    <a:pos x="T6" y="T7"/>
                  </a:cxn>
                  <a:cxn ang="0">
                    <a:pos x="T8" y="T9"/>
                  </a:cxn>
                </a:cxnLst>
                <a:rect l="0" t="0" r="r" b="b"/>
                <a:pathLst>
                  <a:path w="52" h="37">
                    <a:moveTo>
                      <a:pt x="18" y="14"/>
                    </a:moveTo>
                    <a:cubicBezTo>
                      <a:pt x="0" y="0"/>
                      <a:pt x="2" y="0"/>
                      <a:pt x="9" y="5"/>
                    </a:cubicBezTo>
                    <a:cubicBezTo>
                      <a:pt x="24" y="13"/>
                      <a:pt x="41" y="23"/>
                      <a:pt x="52" y="37"/>
                    </a:cubicBezTo>
                    <a:cubicBezTo>
                      <a:pt x="50" y="36"/>
                      <a:pt x="47" y="34"/>
                      <a:pt x="45" y="33"/>
                    </a:cubicBezTo>
                    <a:cubicBezTo>
                      <a:pt x="36" y="28"/>
                      <a:pt x="29" y="23"/>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6" name="Freeform 1021"/>
              <p:cNvSpPr>
                <a:spLocks/>
              </p:cNvSpPr>
              <p:nvPr userDrawn="1"/>
            </p:nvSpPr>
            <p:spPr bwMode="auto">
              <a:xfrm>
                <a:off x="3447" y="2156"/>
                <a:ext cx="43" cy="66"/>
              </a:xfrm>
              <a:custGeom>
                <a:avLst/>
                <a:gdLst>
                  <a:gd name="T0" fmla="*/ 6 w 18"/>
                  <a:gd name="T1" fmla="*/ 22 h 28"/>
                  <a:gd name="T2" fmla="*/ 10 w 18"/>
                  <a:gd name="T3" fmla="*/ 28 h 28"/>
                  <a:gd name="T4" fmla="*/ 6 w 18"/>
                  <a:gd name="T5" fmla="*/ 22 h 28"/>
                </a:gdLst>
                <a:ahLst/>
                <a:cxnLst>
                  <a:cxn ang="0">
                    <a:pos x="T0" y="T1"/>
                  </a:cxn>
                  <a:cxn ang="0">
                    <a:pos x="T2" y="T3"/>
                  </a:cxn>
                  <a:cxn ang="0">
                    <a:pos x="T4" y="T5"/>
                  </a:cxn>
                </a:cxnLst>
                <a:rect l="0" t="0" r="r" b="b"/>
                <a:pathLst>
                  <a:path w="18" h="28">
                    <a:moveTo>
                      <a:pt x="6" y="22"/>
                    </a:moveTo>
                    <a:cubicBezTo>
                      <a:pt x="0" y="0"/>
                      <a:pt x="18" y="14"/>
                      <a:pt x="10" y="28"/>
                    </a:cubicBezTo>
                    <a:cubicBezTo>
                      <a:pt x="8" y="27"/>
                      <a:pt x="6" y="27"/>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7" name="Freeform 1022"/>
              <p:cNvSpPr>
                <a:spLocks/>
              </p:cNvSpPr>
              <p:nvPr userDrawn="1"/>
            </p:nvSpPr>
            <p:spPr bwMode="auto">
              <a:xfrm>
                <a:off x="3395" y="1157"/>
                <a:ext cx="66" cy="74"/>
              </a:xfrm>
              <a:custGeom>
                <a:avLst/>
                <a:gdLst>
                  <a:gd name="T0" fmla="*/ 5 w 28"/>
                  <a:gd name="T1" fmla="*/ 0 h 31"/>
                  <a:gd name="T2" fmla="*/ 21 w 28"/>
                  <a:gd name="T3" fmla="*/ 13 h 31"/>
                  <a:gd name="T4" fmla="*/ 25 w 28"/>
                  <a:gd name="T5" fmla="*/ 31 h 31"/>
                  <a:gd name="T6" fmla="*/ 5 w 28"/>
                  <a:gd name="T7" fmla="*/ 0 h 31"/>
                </a:gdLst>
                <a:ahLst/>
                <a:cxnLst>
                  <a:cxn ang="0">
                    <a:pos x="T0" y="T1"/>
                  </a:cxn>
                  <a:cxn ang="0">
                    <a:pos x="T2" y="T3"/>
                  </a:cxn>
                  <a:cxn ang="0">
                    <a:pos x="T4" y="T5"/>
                  </a:cxn>
                  <a:cxn ang="0">
                    <a:pos x="T6" y="T7"/>
                  </a:cxn>
                </a:cxnLst>
                <a:rect l="0" t="0" r="r" b="b"/>
                <a:pathLst>
                  <a:path w="28" h="31">
                    <a:moveTo>
                      <a:pt x="5" y="0"/>
                    </a:moveTo>
                    <a:cubicBezTo>
                      <a:pt x="9" y="2"/>
                      <a:pt x="17" y="8"/>
                      <a:pt x="21" y="13"/>
                    </a:cubicBezTo>
                    <a:cubicBezTo>
                      <a:pt x="25" y="20"/>
                      <a:pt x="28" y="31"/>
                      <a:pt x="25" y="31"/>
                    </a:cubicBezTo>
                    <a:cubicBezTo>
                      <a:pt x="14" y="28"/>
                      <a:pt x="0"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8" name="Freeform 1023"/>
              <p:cNvSpPr>
                <a:spLocks/>
              </p:cNvSpPr>
              <p:nvPr userDrawn="1"/>
            </p:nvSpPr>
            <p:spPr bwMode="auto">
              <a:xfrm>
                <a:off x="2023" y="15"/>
                <a:ext cx="113" cy="97"/>
              </a:xfrm>
              <a:custGeom>
                <a:avLst/>
                <a:gdLst>
                  <a:gd name="T0" fmla="*/ 11 w 48"/>
                  <a:gd name="T1" fmla="*/ 16 h 41"/>
                  <a:gd name="T2" fmla="*/ 14 w 48"/>
                  <a:gd name="T3" fmla="*/ 3 h 41"/>
                  <a:gd name="T4" fmla="*/ 47 w 48"/>
                  <a:gd name="T5" fmla="*/ 41 h 41"/>
                  <a:gd name="T6" fmla="*/ 39 w 48"/>
                  <a:gd name="T7" fmla="*/ 38 h 41"/>
                  <a:gd name="T8" fmla="*/ 11 w 48"/>
                  <a:gd name="T9" fmla="*/ 16 h 41"/>
                </a:gdLst>
                <a:ahLst/>
                <a:cxnLst>
                  <a:cxn ang="0">
                    <a:pos x="T0" y="T1"/>
                  </a:cxn>
                  <a:cxn ang="0">
                    <a:pos x="T2" y="T3"/>
                  </a:cxn>
                  <a:cxn ang="0">
                    <a:pos x="T4" y="T5"/>
                  </a:cxn>
                  <a:cxn ang="0">
                    <a:pos x="T6" y="T7"/>
                  </a:cxn>
                  <a:cxn ang="0">
                    <a:pos x="T8" y="T9"/>
                  </a:cxn>
                </a:cxnLst>
                <a:rect l="0" t="0" r="r" b="b"/>
                <a:pathLst>
                  <a:path w="48" h="41">
                    <a:moveTo>
                      <a:pt x="11" y="16"/>
                    </a:moveTo>
                    <a:cubicBezTo>
                      <a:pt x="0" y="2"/>
                      <a:pt x="5" y="0"/>
                      <a:pt x="14" y="3"/>
                    </a:cubicBezTo>
                    <a:cubicBezTo>
                      <a:pt x="27" y="9"/>
                      <a:pt x="48" y="25"/>
                      <a:pt x="47" y="41"/>
                    </a:cubicBezTo>
                    <a:cubicBezTo>
                      <a:pt x="44" y="40"/>
                      <a:pt x="41" y="39"/>
                      <a:pt x="39" y="38"/>
                    </a:cubicBezTo>
                    <a:cubicBezTo>
                      <a:pt x="29" y="35"/>
                      <a:pt x="18" y="26"/>
                      <a:pt x="1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9" name="Freeform 1024"/>
              <p:cNvSpPr>
                <a:spLocks/>
              </p:cNvSpPr>
              <p:nvPr userDrawn="1"/>
            </p:nvSpPr>
            <p:spPr bwMode="auto">
              <a:xfrm>
                <a:off x="3459" y="1505"/>
                <a:ext cx="54" cy="90"/>
              </a:xfrm>
              <a:custGeom>
                <a:avLst/>
                <a:gdLst>
                  <a:gd name="T0" fmla="*/ 5 w 23"/>
                  <a:gd name="T1" fmla="*/ 1 h 38"/>
                  <a:gd name="T2" fmla="*/ 17 w 23"/>
                  <a:gd name="T3" fmla="*/ 36 h 38"/>
                  <a:gd name="T4" fmla="*/ 5 w 23"/>
                  <a:gd name="T5" fmla="*/ 1 h 38"/>
                </a:gdLst>
                <a:ahLst/>
                <a:cxnLst>
                  <a:cxn ang="0">
                    <a:pos x="T0" y="T1"/>
                  </a:cxn>
                  <a:cxn ang="0">
                    <a:pos x="T2" y="T3"/>
                  </a:cxn>
                  <a:cxn ang="0">
                    <a:pos x="T4" y="T5"/>
                  </a:cxn>
                </a:cxnLst>
                <a:rect l="0" t="0" r="r" b="b"/>
                <a:pathLst>
                  <a:path w="23" h="38">
                    <a:moveTo>
                      <a:pt x="5" y="1"/>
                    </a:moveTo>
                    <a:cubicBezTo>
                      <a:pt x="14" y="0"/>
                      <a:pt x="23" y="28"/>
                      <a:pt x="17" y="36"/>
                    </a:cubicBezTo>
                    <a:cubicBezTo>
                      <a:pt x="8" y="38"/>
                      <a:pt x="0" y="8"/>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0" name="Freeform 1025"/>
              <p:cNvSpPr>
                <a:spLocks/>
              </p:cNvSpPr>
              <p:nvPr userDrawn="1"/>
            </p:nvSpPr>
            <p:spPr bwMode="auto">
              <a:xfrm>
                <a:off x="2283" y="294"/>
                <a:ext cx="166" cy="104"/>
              </a:xfrm>
              <a:custGeom>
                <a:avLst/>
                <a:gdLst>
                  <a:gd name="T0" fmla="*/ 23 w 70"/>
                  <a:gd name="T1" fmla="*/ 18 h 44"/>
                  <a:gd name="T2" fmla="*/ 14 w 70"/>
                  <a:gd name="T3" fmla="*/ 5 h 44"/>
                  <a:gd name="T4" fmla="*/ 70 w 70"/>
                  <a:gd name="T5" fmla="*/ 44 h 44"/>
                  <a:gd name="T6" fmla="*/ 61 w 70"/>
                  <a:gd name="T7" fmla="*/ 41 h 44"/>
                  <a:gd name="T8" fmla="*/ 23 w 70"/>
                  <a:gd name="T9" fmla="*/ 18 h 44"/>
                </a:gdLst>
                <a:ahLst/>
                <a:cxnLst>
                  <a:cxn ang="0">
                    <a:pos x="T0" y="T1"/>
                  </a:cxn>
                  <a:cxn ang="0">
                    <a:pos x="T2" y="T3"/>
                  </a:cxn>
                  <a:cxn ang="0">
                    <a:pos x="T4" y="T5"/>
                  </a:cxn>
                  <a:cxn ang="0">
                    <a:pos x="T6" y="T7"/>
                  </a:cxn>
                  <a:cxn ang="0">
                    <a:pos x="T8" y="T9"/>
                  </a:cxn>
                </a:cxnLst>
                <a:rect l="0" t="0" r="r" b="b"/>
                <a:pathLst>
                  <a:path w="70" h="44">
                    <a:moveTo>
                      <a:pt x="23" y="18"/>
                    </a:moveTo>
                    <a:cubicBezTo>
                      <a:pt x="0" y="2"/>
                      <a:pt x="3" y="0"/>
                      <a:pt x="14" y="5"/>
                    </a:cubicBezTo>
                    <a:cubicBezTo>
                      <a:pt x="31" y="12"/>
                      <a:pt x="63" y="27"/>
                      <a:pt x="70" y="44"/>
                    </a:cubicBezTo>
                    <a:cubicBezTo>
                      <a:pt x="67" y="43"/>
                      <a:pt x="64" y="42"/>
                      <a:pt x="61" y="41"/>
                    </a:cubicBezTo>
                    <a:cubicBezTo>
                      <a:pt x="50" y="36"/>
                      <a:pt x="38" y="29"/>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1" name="Freeform 1026"/>
              <p:cNvSpPr>
                <a:spLocks/>
              </p:cNvSpPr>
              <p:nvPr userDrawn="1"/>
            </p:nvSpPr>
            <p:spPr bwMode="auto">
              <a:xfrm>
                <a:off x="2676" y="573"/>
                <a:ext cx="177" cy="102"/>
              </a:xfrm>
              <a:custGeom>
                <a:avLst/>
                <a:gdLst>
                  <a:gd name="T0" fmla="*/ 30 w 75"/>
                  <a:gd name="T1" fmla="*/ 20 h 43"/>
                  <a:gd name="T2" fmla="*/ 7 w 75"/>
                  <a:gd name="T3" fmla="*/ 3 h 43"/>
                  <a:gd name="T4" fmla="*/ 75 w 75"/>
                  <a:gd name="T5" fmla="*/ 43 h 43"/>
                  <a:gd name="T6" fmla="*/ 55 w 75"/>
                  <a:gd name="T7" fmla="*/ 34 h 43"/>
                  <a:gd name="T8" fmla="*/ 30 w 75"/>
                  <a:gd name="T9" fmla="*/ 20 h 43"/>
                </a:gdLst>
                <a:ahLst/>
                <a:cxnLst>
                  <a:cxn ang="0">
                    <a:pos x="T0" y="T1"/>
                  </a:cxn>
                  <a:cxn ang="0">
                    <a:pos x="T2" y="T3"/>
                  </a:cxn>
                  <a:cxn ang="0">
                    <a:pos x="T4" y="T5"/>
                  </a:cxn>
                  <a:cxn ang="0">
                    <a:pos x="T6" y="T7"/>
                  </a:cxn>
                  <a:cxn ang="0">
                    <a:pos x="T8" y="T9"/>
                  </a:cxn>
                </a:cxnLst>
                <a:rect l="0" t="0" r="r" b="b"/>
                <a:pathLst>
                  <a:path w="75" h="43">
                    <a:moveTo>
                      <a:pt x="30" y="20"/>
                    </a:moveTo>
                    <a:cubicBezTo>
                      <a:pt x="10" y="7"/>
                      <a:pt x="0" y="0"/>
                      <a:pt x="7" y="3"/>
                    </a:cubicBezTo>
                    <a:cubicBezTo>
                      <a:pt x="31" y="13"/>
                      <a:pt x="55" y="27"/>
                      <a:pt x="75" y="43"/>
                    </a:cubicBezTo>
                    <a:cubicBezTo>
                      <a:pt x="68" y="41"/>
                      <a:pt x="61" y="37"/>
                      <a:pt x="55" y="34"/>
                    </a:cubicBezTo>
                    <a:cubicBezTo>
                      <a:pt x="49" y="31"/>
                      <a:pt x="40" y="25"/>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2" name="Freeform 1027"/>
              <p:cNvSpPr>
                <a:spLocks/>
              </p:cNvSpPr>
              <p:nvPr userDrawn="1"/>
            </p:nvSpPr>
            <p:spPr bwMode="auto">
              <a:xfrm>
                <a:off x="3475" y="2016"/>
                <a:ext cx="29" cy="59"/>
              </a:xfrm>
              <a:custGeom>
                <a:avLst/>
                <a:gdLst>
                  <a:gd name="T0" fmla="*/ 6 w 12"/>
                  <a:gd name="T1" fmla="*/ 1 h 25"/>
                  <a:gd name="T2" fmla="*/ 11 w 12"/>
                  <a:gd name="T3" fmla="*/ 21 h 25"/>
                  <a:gd name="T4" fmla="*/ 9 w 12"/>
                  <a:gd name="T5" fmla="*/ 25 h 25"/>
                  <a:gd name="T6" fmla="*/ 6 w 12"/>
                  <a:gd name="T7" fmla="*/ 1 h 25"/>
                </a:gdLst>
                <a:ahLst/>
                <a:cxnLst>
                  <a:cxn ang="0">
                    <a:pos x="T0" y="T1"/>
                  </a:cxn>
                  <a:cxn ang="0">
                    <a:pos x="T2" y="T3"/>
                  </a:cxn>
                  <a:cxn ang="0">
                    <a:pos x="T4" y="T5"/>
                  </a:cxn>
                  <a:cxn ang="0">
                    <a:pos x="T6" y="T7"/>
                  </a:cxn>
                </a:cxnLst>
                <a:rect l="0" t="0" r="r" b="b"/>
                <a:pathLst>
                  <a:path w="12" h="25">
                    <a:moveTo>
                      <a:pt x="6" y="1"/>
                    </a:moveTo>
                    <a:cubicBezTo>
                      <a:pt x="10" y="4"/>
                      <a:pt x="12" y="11"/>
                      <a:pt x="11" y="21"/>
                    </a:cubicBezTo>
                    <a:cubicBezTo>
                      <a:pt x="10" y="21"/>
                      <a:pt x="9" y="22"/>
                      <a:pt x="9" y="25"/>
                    </a:cubicBezTo>
                    <a:cubicBezTo>
                      <a:pt x="1" y="24"/>
                      <a:pt x="0"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3" name="Freeform 1028"/>
              <p:cNvSpPr>
                <a:spLocks/>
              </p:cNvSpPr>
              <p:nvPr userDrawn="1"/>
            </p:nvSpPr>
            <p:spPr bwMode="auto">
              <a:xfrm>
                <a:off x="3102" y="852"/>
                <a:ext cx="127" cy="88"/>
              </a:xfrm>
              <a:custGeom>
                <a:avLst/>
                <a:gdLst>
                  <a:gd name="T0" fmla="*/ 0 w 54"/>
                  <a:gd name="T1" fmla="*/ 0 h 37"/>
                  <a:gd name="T2" fmla="*/ 54 w 54"/>
                  <a:gd name="T3" fmla="*/ 36 h 37"/>
                  <a:gd name="T4" fmla="*/ 29 w 54"/>
                  <a:gd name="T5" fmla="*/ 21 h 37"/>
                  <a:gd name="T6" fmla="*/ 0 w 54"/>
                  <a:gd name="T7" fmla="*/ 0 h 37"/>
                </a:gdLst>
                <a:ahLst/>
                <a:cxnLst>
                  <a:cxn ang="0">
                    <a:pos x="T0" y="T1"/>
                  </a:cxn>
                  <a:cxn ang="0">
                    <a:pos x="T2" y="T3"/>
                  </a:cxn>
                  <a:cxn ang="0">
                    <a:pos x="T4" y="T5"/>
                  </a:cxn>
                  <a:cxn ang="0">
                    <a:pos x="T6" y="T7"/>
                  </a:cxn>
                </a:cxnLst>
                <a:rect l="0" t="0" r="r" b="b"/>
                <a:pathLst>
                  <a:path w="54" h="37">
                    <a:moveTo>
                      <a:pt x="0" y="0"/>
                    </a:moveTo>
                    <a:cubicBezTo>
                      <a:pt x="19" y="8"/>
                      <a:pt x="39" y="22"/>
                      <a:pt x="54" y="36"/>
                    </a:cubicBezTo>
                    <a:cubicBezTo>
                      <a:pt x="54" y="37"/>
                      <a:pt x="41" y="29"/>
                      <a:pt x="29" y="21"/>
                    </a:cubicBezTo>
                    <a:cubicBezTo>
                      <a:pt x="18" y="13"/>
                      <a:pt x="3"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4" name="Freeform 1029"/>
              <p:cNvSpPr>
                <a:spLocks/>
              </p:cNvSpPr>
              <p:nvPr userDrawn="1"/>
            </p:nvSpPr>
            <p:spPr bwMode="auto">
              <a:xfrm>
                <a:off x="3381" y="1101"/>
                <a:ext cx="97" cy="97"/>
              </a:xfrm>
              <a:custGeom>
                <a:avLst/>
                <a:gdLst>
                  <a:gd name="T0" fmla="*/ 9 w 41"/>
                  <a:gd name="T1" fmla="*/ 12 h 41"/>
                  <a:gd name="T2" fmla="*/ 9 w 41"/>
                  <a:gd name="T3" fmla="*/ 5 h 41"/>
                  <a:gd name="T4" fmla="*/ 25 w 41"/>
                  <a:gd name="T5" fmla="*/ 29 h 41"/>
                  <a:gd name="T6" fmla="*/ 9 w 41"/>
                  <a:gd name="T7" fmla="*/ 12 h 41"/>
                </a:gdLst>
                <a:ahLst/>
                <a:cxnLst>
                  <a:cxn ang="0">
                    <a:pos x="T0" y="T1"/>
                  </a:cxn>
                  <a:cxn ang="0">
                    <a:pos x="T2" y="T3"/>
                  </a:cxn>
                  <a:cxn ang="0">
                    <a:pos x="T4" y="T5"/>
                  </a:cxn>
                  <a:cxn ang="0">
                    <a:pos x="T6" y="T7"/>
                  </a:cxn>
                </a:cxnLst>
                <a:rect l="0" t="0" r="r" b="b"/>
                <a:pathLst>
                  <a:path w="41" h="41">
                    <a:moveTo>
                      <a:pt x="9" y="12"/>
                    </a:moveTo>
                    <a:cubicBezTo>
                      <a:pt x="0" y="0"/>
                      <a:pt x="2" y="0"/>
                      <a:pt x="9" y="5"/>
                    </a:cubicBezTo>
                    <a:cubicBezTo>
                      <a:pt x="25" y="16"/>
                      <a:pt x="41" y="41"/>
                      <a:pt x="25" y="29"/>
                    </a:cubicBezTo>
                    <a:cubicBezTo>
                      <a:pt x="19" y="24"/>
                      <a:pt x="15" y="19"/>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5" name="Freeform 1030"/>
              <p:cNvSpPr>
                <a:spLocks/>
              </p:cNvSpPr>
              <p:nvPr userDrawn="1"/>
            </p:nvSpPr>
            <p:spPr bwMode="auto">
              <a:xfrm>
                <a:off x="3473" y="2608"/>
                <a:ext cx="12" cy="28"/>
              </a:xfrm>
              <a:custGeom>
                <a:avLst/>
                <a:gdLst>
                  <a:gd name="T0" fmla="*/ 0 w 5"/>
                  <a:gd name="T1" fmla="*/ 8 h 12"/>
                  <a:gd name="T2" fmla="*/ 0 w 5"/>
                  <a:gd name="T3" fmla="*/ 2 h 12"/>
                  <a:gd name="T4" fmla="*/ 2 w 5"/>
                  <a:gd name="T5" fmla="*/ 0 h 12"/>
                  <a:gd name="T6" fmla="*/ 4 w 5"/>
                  <a:gd name="T7" fmla="*/ 1 h 12"/>
                  <a:gd name="T8" fmla="*/ 5 w 5"/>
                  <a:gd name="T9" fmla="*/ 5 h 12"/>
                  <a:gd name="T10" fmla="*/ 5 w 5"/>
                  <a:gd name="T11" fmla="*/ 10 h 12"/>
                  <a:gd name="T12" fmla="*/ 4 w 5"/>
                  <a:gd name="T13" fmla="*/ 12 h 12"/>
                  <a:gd name="T14" fmla="*/ 1 w 5"/>
                  <a:gd name="T15" fmla="*/ 11 h 12"/>
                  <a:gd name="T16" fmla="*/ 0 w 5"/>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8"/>
                    </a:moveTo>
                    <a:cubicBezTo>
                      <a:pt x="0" y="6"/>
                      <a:pt x="0" y="4"/>
                      <a:pt x="0" y="2"/>
                    </a:cubicBezTo>
                    <a:cubicBezTo>
                      <a:pt x="1" y="3"/>
                      <a:pt x="1" y="2"/>
                      <a:pt x="2" y="0"/>
                    </a:cubicBezTo>
                    <a:cubicBezTo>
                      <a:pt x="2" y="1"/>
                      <a:pt x="3" y="1"/>
                      <a:pt x="4" y="1"/>
                    </a:cubicBezTo>
                    <a:cubicBezTo>
                      <a:pt x="4" y="4"/>
                      <a:pt x="4" y="4"/>
                      <a:pt x="5" y="5"/>
                    </a:cubicBezTo>
                    <a:cubicBezTo>
                      <a:pt x="5" y="6"/>
                      <a:pt x="5" y="8"/>
                      <a:pt x="5" y="10"/>
                    </a:cubicBezTo>
                    <a:cubicBezTo>
                      <a:pt x="4" y="9"/>
                      <a:pt x="4" y="11"/>
                      <a:pt x="4" y="12"/>
                    </a:cubicBezTo>
                    <a:cubicBezTo>
                      <a:pt x="3" y="12"/>
                      <a:pt x="2" y="11"/>
                      <a:pt x="1" y="11"/>
                    </a:cubicBezTo>
                    <a:cubicBezTo>
                      <a:pt x="1" y="9"/>
                      <a:pt x="1"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6" name="Freeform 1031"/>
              <p:cNvSpPr>
                <a:spLocks/>
              </p:cNvSpPr>
              <p:nvPr userDrawn="1"/>
            </p:nvSpPr>
            <p:spPr bwMode="auto">
              <a:xfrm>
                <a:off x="3475" y="1399"/>
                <a:ext cx="71" cy="109"/>
              </a:xfrm>
              <a:custGeom>
                <a:avLst/>
                <a:gdLst>
                  <a:gd name="T0" fmla="*/ 2 w 30"/>
                  <a:gd name="T1" fmla="*/ 15 h 46"/>
                  <a:gd name="T2" fmla="*/ 6 w 30"/>
                  <a:gd name="T3" fmla="*/ 4 h 46"/>
                  <a:gd name="T4" fmla="*/ 2 w 30"/>
                  <a:gd name="T5" fmla="*/ 15 h 46"/>
                </a:gdLst>
                <a:ahLst/>
                <a:cxnLst>
                  <a:cxn ang="0">
                    <a:pos x="T0" y="T1"/>
                  </a:cxn>
                  <a:cxn ang="0">
                    <a:pos x="T2" y="T3"/>
                  </a:cxn>
                  <a:cxn ang="0">
                    <a:pos x="T4" y="T5"/>
                  </a:cxn>
                </a:cxnLst>
                <a:rect l="0" t="0" r="r" b="b"/>
                <a:pathLst>
                  <a:path w="30" h="46">
                    <a:moveTo>
                      <a:pt x="2" y="15"/>
                    </a:moveTo>
                    <a:cubicBezTo>
                      <a:pt x="0" y="2"/>
                      <a:pt x="2" y="0"/>
                      <a:pt x="6" y="4"/>
                    </a:cubicBezTo>
                    <a:cubicBezTo>
                      <a:pt x="30" y="24"/>
                      <a:pt x="6" y="46"/>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7" name="Freeform 1032"/>
              <p:cNvSpPr>
                <a:spLocks/>
              </p:cNvSpPr>
              <p:nvPr userDrawn="1"/>
            </p:nvSpPr>
            <p:spPr bwMode="auto">
              <a:xfrm>
                <a:off x="2061" y="17"/>
                <a:ext cx="52" cy="26"/>
              </a:xfrm>
              <a:custGeom>
                <a:avLst/>
                <a:gdLst>
                  <a:gd name="T0" fmla="*/ 0 w 22"/>
                  <a:gd name="T1" fmla="*/ 1 h 11"/>
                  <a:gd name="T2" fmla="*/ 11 w 22"/>
                  <a:gd name="T3" fmla="*/ 7 h 11"/>
                  <a:gd name="T4" fmla="*/ 19 w 22"/>
                  <a:gd name="T5" fmla="*/ 0 h 11"/>
                  <a:gd name="T6" fmla="*/ 0 w 22"/>
                  <a:gd name="T7" fmla="*/ 1 h 11"/>
                </a:gdLst>
                <a:ahLst/>
                <a:cxnLst>
                  <a:cxn ang="0">
                    <a:pos x="T0" y="T1"/>
                  </a:cxn>
                  <a:cxn ang="0">
                    <a:pos x="T2" y="T3"/>
                  </a:cxn>
                  <a:cxn ang="0">
                    <a:pos x="T4" y="T5"/>
                  </a:cxn>
                  <a:cxn ang="0">
                    <a:pos x="T6" y="T7"/>
                  </a:cxn>
                </a:cxnLst>
                <a:rect l="0" t="0" r="r" b="b"/>
                <a:pathLst>
                  <a:path w="22" h="11">
                    <a:moveTo>
                      <a:pt x="0" y="1"/>
                    </a:moveTo>
                    <a:cubicBezTo>
                      <a:pt x="3" y="3"/>
                      <a:pt x="7" y="6"/>
                      <a:pt x="11" y="7"/>
                    </a:cubicBezTo>
                    <a:cubicBezTo>
                      <a:pt x="21" y="11"/>
                      <a:pt x="22" y="7"/>
                      <a:pt x="19" y="0"/>
                    </a:cubicBezTo>
                    <a:cubicBezTo>
                      <a:pt x="12" y="0"/>
                      <a:pt x="6"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8" name="Freeform 1033"/>
              <p:cNvSpPr>
                <a:spLocks/>
              </p:cNvSpPr>
              <p:nvPr userDrawn="1"/>
            </p:nvSpPr>
            <p:spPr bwMode="auto">
              <a:xfrm>
                <a:off x="2588" y="509"/>
                <a:ext cx="178" cy="104"/>
              </a:xfrm>
              <a:custGeom>
                <a:avLst/>
                <a:gdLst>
                  <a:gd name="T0" fmla="*/ 23 w 75"/>
                  <a:gd name="T1" fmla="*/ 15 h 44"/>
                  <a:gd name="T2" fmla="*/ 15 w 75"/>
                  <a:gd name="T3" fmla="*/ 6 h 44"/>
                  <a:gd name="T4" fmla="*/ 75 w 75"/>
                  <a:gd name="T5" fmla="*/ 44 h 44"/>
                  <a:gd name="T6" fmla="*/ 56 w 75"/>
                  <a:gd name="T7" fmla="*/ 35 h 44"/>
                  <a:gd name="T8" fmla="*/ 23 w 75"/>
                  <a:gd name="T9" fmla="*/ 15 h 44"/>
                </a:gdLst>
                <a:ahLst/>
                <a:cxnLst>
                  <a:cxn ang="0">
                    <a:pos x="T0" y="T1"/>
                  </a:cxn>
                  <a:cxn ang="0">
                    <a:pos x="T2" y="T3"/>
                  </a:cxn>
                  <a:cxn ang="0">
                    <a:pos x="T4" y="T5"/>
                  </a:cxn>
                  <a:cxn ang="0">
                    <a:pos x="T6" y="T7"/>
                  </a:cxn>
                  <a:cxn ang="0">
                    <a:pos x="T8" y="T9"/>
                  </a:cxn>
                </a:cxnLst>
                <a:rect l="0" t="0" r="r" b="b"/>
                <a:pathLst>
                  <a:path w="75" h="44">
                    <a:moveTo>
                      <a:pt x="23" y="15"/>
                    </a:moveTo>
                    <a:cubicBezTo>
                      <a:pt x="0" y="0"/>
                      <a:pt x="5" y="1"/>
                      <a:pt x="15" y="6"/>
                    </a:cubicBezTo>
                    <a:cubicBezTo>
                      <a:pt x="35" y="15"/>
                      <a:pt x="60" y="28"/>
                      <a:pt x="75" y="44"/>
                    </a:cubicBezTo>
                    <a:cubicBezTo>
                      <a:pt x="69" y="42"/>
                      <a:pt x="62" y="38"/>
                      <a:pt x="56" y="35"/>
                    </a:cubicBezTo>
                    <a:cubicBezTo>
                      <a:pt x="50" y="31"/>
                      <a:pt x="37" y="24"/>
                      <a:pt x="2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9" name="Freeform 1034"/>
              <p:cNvSpPr>
                <a:spLocks/>
              </p:cNvSpPr>
              <p:nvPr userDrawn="1"/>
            </p:nvSpPr>
            <p:spPr bwMode="auto">
              <a:xfrm>
                <a:off x="2219" y="223"/>
                <a:ext cx="156" cy="104"/>
              </a:xfrm>
              <a:custGeom>
                <a:avLst/>
                <a:gdLst>
                  <a:gd name="T0" fmla="*/ 21 w 66"/>
                  <a:gd name="T1" fmla="*/ 19 h 44"/>
                  <a:gd name="T2" fmla="*/ 15 w 66"/>
                  <a:gd name="T3" fmla="*/ 5 h 44"/>
                  <a:gd name="T4" fmla="*/ 66 w 66"/>
                  <a:gd name="T5" fmla="*/ 44 h 44"/>
                  <a:gd name="T6" fmla="*/ 57 w 66"/>
                  <a:gd name="T7" fmla="*/ 41 h 44"/>
                  <a:gd name="T8" fmla="*/ 21 w 66"/>
                  <a:gd name="T9" fmla="*/ 19 h 44"/>
                </a:gdLst>
                <a:ahLst/>
                <a:cxnLst>
                  <a:cxn ang="0">
                    <a:pos x="T0" y="T1"/>
                  </a:cxn>
                  <a:cxn ang="0">
                    <a:pos x="T2" y="T3"/>
                  </a:cxn>
                  <a:cxn ang="0">
                    <a:pos x="T4" y="T5"/>
                  </a:cxn>
                  <a:cxn ang="0">
                    <a:pos x="T6" y="T7"/>
                  </a:cxn>
                  <a:cxn ang="0">
                    <a:pos x="T8" y="T9"/>
                  </a:cxn>
                </a:cxnLst>
                <a:rect l="0" t="0" r="r" b="b"/>
                <a:pathLst>
                  <a:path w="66" h="44">
                    <a:moveTo>
                      <a:pt x="21" y="19"/>
                    </a:moveTo>
                    <a:cubicBezTo>
                      <a:pt x="0" y="2"/>
                      <a:pt x="3" y="0"/>
                      <a:pt x="15" y="5"/>
                    </a:cubicBezTo>
                    <a:cubicBezTo>
                      <a:pt x="30" y="11"/>
                      <a:pt x="62" y="28"/>
                      <a:pt x="66" y="44"/>
                    </a:cubicBezTo>
                    <a:cubicBezTo>
                      <a:pt x="63" y="43"/>
                      <a:pt x="60" y="42"/>
                      <a:pt x="57" y="41"/>
                    </a:cubicBezTo>
                    <a:cubicBezTo>
                      <a:pt x="46" y="37"/>
                      <a:pt x="35" y="30"/>
                      <a:pt x="2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0" name="Freeform 1035"/>
              <p:cNvSpPr>
                <a:spLocks/>
              </p:cNvSpPr>
              <p:nvPr userDrawn="1"/>
            </p:nvSpPr>
            <p:spPr bwMode="auto">
              <a:xfrm>
                <a:off x="3499" y="1867"/>
                <a:ext cx="36" cy="71"/>
              </a:xfrm>
              <a:custGeom>
                <a:avLst/>
                <a:gdLst>
                  <a:gd name="T0" fmla="*/ 6 w 15"/>
                  <a:gd name="T1" fmla="*/ 2 h 30"/>
                  <a:gd name="T2" fmla="*/ 9 w 15"/>
                  <a:gd name="T3" fmla="*/ 28 h 30"/>
                  <a:gd name="T4" fmla="*/ 6 w 15"/>
                  <a:gd name="T5" fmla="*/ 2 h 30"/>
                </a:gdLst>
                <a:ahLst/>
                <a:cxnLst>
                  <a:cxn ang="0">
                    <a:pos x="T0" y="T1"/>
                  </a:cxn>
                  <a:cxn ang="0">
                    <a:pos x="T2" y="T3"/>
                  </a:cxn>
                  <a:cxn ang="0">
                    <a:pos x="T4" y="T5"/>
                  </a:cxn>
                </a:cxnLst>
                <a:rect l="0" t="0" r="r" b="b"/>
                <a:pathLst>
                  <a:path w="15" h="30">
                    <a:moveTo>
                      <a:pt x="6" y="2"/>
                    </a:moveTo>
                    <a:cubicBezTo>
                      <a:pt x="14" y="7"/>
                      <a:pt x="15" y="30"/>
                      <a:pt x="9" y="28"/>
                    </a:cubicBezTo>
                    <a:cubicBezTo>
                      <a:pt x="1" y="24"/>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1" name="Freeform 1036"/>
              <p:cNvSpPr>
                <a:spLocks/>
              </p:cNvSpPr>
              <p:nvPr userDrawn="1"/>
            </p:nvSpPr>
            <p:spPr bwMode="auto">
              <a:xfrm>
                <a:off x="3028" y="795"/>
                <a:ext cx="130" cy="83"/>
              </a:xfrm>
              <a:custGeom>
                <a:avLst/>
                <a:gdLst>
                  <a:gd name="T0" fmla="*/ 12 w 55"/>
                  <a:gd name="T1" fmla="*/ 10 h 35"/>
                  <a:gd name="T2" fmla="*/ 0 w 55"/>
                  <a:gd name="T3" fmla="*/ 0 h 35"/>
                  <a:gd name="T4" fmla="*/ 45 w 55"/>
                  <a:gd name="T5" fmla="*/ 27 h 35"/>
                  <a:gd name="T6" fmla="*/ 55 w 55"/>
                  <a:gd name="T7" fmla="*/ 35 h 35"/>
                  <a:gd name="T8" fmla="*/ 12 w 55"/>
                  <a:gd name="T9" fmla="*/ 10 h 35"/>
                </a:gdLst>
                <a:ahLst/>
                <a:cxnLst>
                  <a:cxn ang="0">
                    <a:pos x="T0" y="T1"/>
                  </a:cxn>
                  <a:cxn ang="0">
                    <a:pos x="T2" y="T3"/>
                  </a:cxn>
                  <a:cxn ang="0">
                    <a:pos x="T4" y="T5"/>
                  </a:cxn>
                  <a:cxn ang="0">
                    <a:pos x="T6" y="T7"/>
                  </a:cxn>
                  <a:cxn ang="0">
                    <a:pos x="T8" y="T9"/>
                  </a:cxn>
                </a:cxnLst>
                <a:rect l="0" t="0" r="r" b="b"/>
                <a:pathLst>
                  <a:path w="55" h="35">
                    <a:moveTo>
                      <a:pt x="12" y="10"/>
                    </a:moveTo>
                    <a:cubicBezTo>
                      <a:pt x="8" y="7"/>
                      <a:pt x="4" y="4"/>
                      <a:pt x="0" y="0"/>
                    </a:cubicBezTo>
                    <a:cubicBezTo>
                      <a:pt x="16" y="7"/>
                      <a:pt x="32" y="20"/>
                      <a:pt x="45" y="27"/>
                    </a:cubicBezTo>
                    <a:cubicBezTo>
                      <a:pt x="49" y="29"/>
                      <a:pt x="52" y="32"/>
                      <a:pt x="55" y="35"/>
                    </a:cubicBezTo>
                    <a:cubicBezTo>
                      <a:pt x="40" y="28"/>
                      <a:pt x="26" y="18"/>
                      <a:pt x="1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2" name="Freeform 1037"/>
              <p:cNvSpPr>
                <a:spLocks/>
              </p:cNvSpPr>
              <p:nvPr userDrawn="1"/>
            </p:nvSpPr>
            <p:spPr bwMode="auto">
              <a:xfrm>
                <a:off x="3345" y="1044"/>
                <a:ext cx="93" cy="87"/>
              </a:xfrm>
              <a:custGeom>
                <a:avLst/>
                <a:gdLst>
                  <a:gd name="T0" fmla="*/ 14 w 39"/>
                  <a:gd name="T1" fmla="*/ 15 h 37"/>
                  <a:gd name="T2" fmla="*/ 6 w 39"/>
                  <a:gd name="T3" fmla="*/ 4 h 37"/>
                  <a:gd name="T4" fmla="*/ 39 w 39"/>
                  <a:gd name="T5" fmla="*/ 34 h 37"/>
                  <a:gd name="T6" fmla="*/ 28 w 39"/>
                  <a:gd name="T7" fmla="*/ 29 h 37"/>
                  <a:gd name="T8" fmla="*/ 14 w 39"/>
                  <a:gd name="T9" fmla="*/ 15 h 37"/>
                </a:gdLst>
                <a:ahLst/>
                <a:cxnLst>
                  <a:cxn ang="0">
                    <a:pos x="T0" y="T1"/>
                  </a:cxn>
                  <a:cxn ang="0">
                    <a:pos x="T2" y="T3"/>
                  </a:cxn>
                  <a:cxn ang="0">
                    <a:pos x="T4" y="T5"/>
                  </a:cxn>
                  <a:cxn ang="0">
                    <a:pos x="T6" y="T7"/>
                  </a:cxn>
                  <a:cxn ang="0">
                    <a:pos x="T8" y="T9"/>
                  </a:cxn>
                </a:cxnLst>
                <a:rect l="0" t="0" r="r" b="b"/>
                <a:pathLst>
                  <a:path w="39" h="37">
                    <a:moveTo>
                      <a:pt x="14" y="15"/>
                    </a:moveTo>
                    <a:cubicBezTo>
                      <a:pt x="4" y="6"/>
                      <a:pt x="0" y="0"/>
                      <a:pt x="6" y="4"/>
                    </a:cubicBezTo>
                    <a:cubicBezTo>
                      <a:pt x="18" y="11"/>
                      <a:pt x="30" y="22"/>
                      <a:pt x="39" y="34"/>
                    </a:cubicBezTo>
                    <a:cubicBezTo>
                      <a:pt x="35" y="37"/>
                      <a:pt x="32" y="33"/>
                      <a:pt x="28" y="29"/>
                    </a:cubicBezTo>
                    <a:cubicBezTo>
                      <a:pt x="27" y="26"/>
                      <a:pt x="21" y="23"/>
                      <a:pt x="1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3" name="Freeform 1038"/>
              <p:cNvSpPr>
                <a:spLocks/>
              </p:cNvSpPr>
              <p:nvPr userDrawn="1"/>
            </p:nvSpPr>
            <p:spPr bwMode="auto">
              <a:xfrm>
                <a:off x="3504" y="2447"/>
                <a:ext cx="14" cy="35"/>
              </a:xfrm>
              <a:custGeom>
                <a:avLst/>
                <a:gdLst>
                  <a:gd name="T0" fmla="*/ 0 w 6"/>
                  <a:gd name="T1" fmla="*/ 11 h 15"/>
                  <a:gd name="T2" fmla="*/ 0 w 6"/>
                  <a:gd name="T3" fmla="*/ 0 h 15"/>
                  <a:gd name="T4" fmla="*/ 5 w 6"/>
                  <a:gd name="T5" fmla="*/ 2 h 15"/>
                  <a:gd name="T6" fmla="*/ 0 w 6"/>
                  <a:gd name="T7" fmla="*/ 11 h 15"/>
                </a:gdLst>
                <a:ahLst/>
                <a:cxnLst>
                  <a:cxn ang="0">
                    <a:pos x="T0" y="T1"/>
                  </a:cxn>
                  <a:cxn ang="0">
                    <a:pos x="T2" y="T3"/>
                  </a:cxn>
                  <a:cxn ang="0">
                    <a:pos x="T4" y="T5"/>
                  </a:cxn>
                  <a:cxn ang="0">
                    <a:pos x="T6" y="T7"/>
                  </a:cxn>
                </a:cxnLst>
                <a:rect l="0" t="0" r="r" b="b"/>
                <a:pathLst>
                  <a:path w="6" h="15">
                    <a:moveTo>
                      <a:pt x="0" y="11"/>
                    </a:moveTo>
                    <a:cubicBezTo>
                      <a:pt x="0" y="7"/>
                      <a:pt x="0" y="3"/>
                      <a:pt x="0" y="0"/>
                    </a:cubicBezTo>
                    <a:cubicBezTo>
                      <a:pt x="2" y="1"/>
                      <a:pt x="4" y="1"/>
                      <a:pt x="5" y="2"/>
                    </a:cubicBezTo>
                    <a:cubicBezTo>
                      <a:pt x="6" y="12"/>
                      <a:pt x="4"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4" name="Freeform 1039"/>
              <p:cNvSpPr>
                <a:spLocks/>
              </p:cNvSpPr>
              <p:nvPr userDrawn="1"/>
            </p:nvSpPr>
            <p:spPr bwMode="auto">
              <a:xfrm>
                <a:off x="3483" y="1280"/>
                <a:ext cx="73" cy="135"/>
              </a:xfrm>
              <a:custGeom>
                <a:avLst/>
                <a:gdLst>
                  <a:gd name="T0" fmla="*/ 3 w 31"/>
                  <a:gd name="T1" fmla="*/ 30 h 57"/>
                  <a:gd name="T2" fmla="*/ 0 w 31"/>
                  <a:gd name="T3" fmla="*/ 19 h 57"/>
                  <a:gd name="T4" fmla="*/ 15 w 31"/>
                  <a:gd name="T5" fmla="*/ 48 h 57"/>
                  <a:gd name="T6" fmla="*/ 3 w 31"/>
                  <a:gd name="T7" fmla="*/ 30 h 57"/>
                </a:gdLst>
                <a:ahLst/>
                <a:cxnLst>
                  <a:cxn ang="0">
                    <a:pos x="T0" y="T1"/>
                  </a:cxn>
                  <a:cxn ang="0">
                    <a:pos x="T2" y="T3"/>
                  </a:cxn>
                  <a:cxn ang="0">
                    <a:pos x="T4" y="T5"/>
                  </a:cxn>
                  <a:cxn ang="0">
                    <a:pos x="T6" y="T7"/>
                  </a:cxn>
                </a:cxnLst>
                <a:rect l="0" t="0" r="r" b="b"/>
                <a:pathLst>
                  <a:path w="31" h="57">
                    <a:moveTo>
                      <a:pt x="3" y="30"/>
                    </a:moveTo>
                    <a:cubicBezTo>
                      <a:pt x="1" y="25"/>
                      <a:pt x="0" y="21"/>
                      <a:pt x="0" y="19"/>
                    </a:cubicBezTo>
                    <a:cubicBezTo>
                      <a:pt x="0" y="0"/>
                      <a:pt x="31" y="57"/>
                      <a:pt x="15" y="48"/>
                    </a:cubicBezTo>
                    <a:cubicBezTo>
                      <a:pt x="7" y="45"/>
                      <a:pt x="6" y="38"/>
                      <a:pt x="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5" name="Freeform 1040"/>
              <p:cNvSpPr>
                <a:spLocks/>
              </p:cNvSpPr>
              <p:nvPr userDrawn="1"/>
            </p:nvSpPr>
            <p:spPr bwMode="auto">
              <a:xfrm>
                <a:off x="2162" y="150"/>
                <a:ext cx="147" cy="104"/>
              </a:xfrm>
              <a:custGeom>
                <a:avLst/>
                <a:gdLst>
                  <a:gd name="T0" fmla="*/ 19 w 62"/>
                  <a:gd name="T1" fmla="*/ 19 h 44"/>
                  <a:gd name="T2" fmla="*/ 16 w 62"/>
                  <a:gd name="T3" fmla="*/ 5 h 44"/>
                  <a:gd name="T4" fmla="*/ 61 w 62"/>
                  <a:gd name="T5" fmla="*/ 44 h 44"/>
                  <a:gd name="T6" fmla="*/ 52 w 62"/>
                  <a:gd name="T7" fmla="*/ 41 h 44"/>
                  <a:gd name="T8" fmla="*/ 19 w 62"/>
                  <a:gd name="T9" fmla="*/ 19 h 44"/>
                </a:gdLst>
                <a:ahLst/>
                <a:cxnLst>
                  <a:cxn ang="0">
                    <a:pos x="T0" y="T1"/>
                  </a:cxn>
                  <a:cxn ang="0">
                    <a:pos x="T2" y="T3"/>
                  </a:cxn>
                  <a:cxn ang="0">
                    <a:pos x="T4" y="T5"/>
                  </a:cxn>
                  <a:cxn ang="0">
                    <a:pos x="T6" y="T7"/>
                  </a:cxn>
                  <a:cxn ang="0">
                    <a:pos x="T8" y="T9"/>
                  </a:cxn>
                </a:cxnLst>
                <a:rect l="0" t="0" r="r" b="b"/>
                <a:pathLst>
                  <a:path w="62" h="44">
                    <a:moveTo>
                      <a:pt x="19" y="19"/>
                    </a:moveTo>
                    <a:cubicBezTo>
                      <a:pt x="0" y="3"/>
                      <a:pt x="5" y="0"/>
                      <a:pt x="16" y="5"/>
                    </a:cubicBezTo>
                    <a:cubicBezTo>
                      <a:pt x="29" y="10"/>
                      <a:pt x="62" y="28"/>
                      <a:pt x="61" y="44"/>
                    </a:cubicBezTo>
                    <a:cubicBezTo>
                      <a:pt x="58" y="43"/>
                      <a:pt x="55" y="42"/>
                      <a:pt x="52" y="41"/>
                    </a:cubicBezTo>
                    <a:cubicBezTo>
                      <a:pt x="42" y="37"/>
                      <a:pt x="31" y="30"/>
                      <a:pt x="1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6" name="Freeform 1041"/>
              <p:cNvSpPr>
                <a:spLocks/>
              </p:cNvSpPr>
              <p:nvPr userDrawn="1"/>
            </p:nvSpPr>
            <p:spPr bwMode="auto">
              <a:xfrm>
                <a:off x="2510" y="443"/>
                <a:ext cx="171" cy="104"/>
              </a:xfrm>
              <a:custGeom>
                <a:avLst/>
                <a:gdLst>
                  <a:gd name="T0" fmla="*/ 21 w 72"/>
                  <a:gd name="T1" fmla="*/ 16 h 44"/>
                  <a:gd name="T2" fmla="*/ 13 w 72"/>
                  <a:gd name="T3" fmla="*/ 5 h 44"/>
                  <a:gd name="T4" fmla="*/ 72 w 72"/>
                  <a:gd name="T5" fmla="*/ 44 h 44"/>
                  <a:gd name="T6" fmla="*/ 64 w 72"/>
                  <a:gd name="T7" fmla="*/ 41 h 44"/>
                  <a:gd name="T8" fmla="*/ 21 w 72"/>
                  <a:gd name="T9" fmla="*/ 16 h 44"/>
                </a:gdLst>
                <a:ahLst/>
                <a:cxnLst>
                  <a:cxn ang="0">
                    <a:pos x="T0" y="T1"/>
                  </a:cxn>
                  <a:cxn ang="0">
                    <a:pos x="T2" y="T3"/>
                  </a:cxn>
                  <a:cxn ang="0">
                    <a:pos x="T4" y="T5"/>
                  </a:cxn>
                  <a:cxn ang="0">
                    <a:pos x="T6" y="T7"/>
                  </a:cxn>
                  <a:cxn ang="0">
                    <a:pos x="T8" y="T9"/>
                  </a:cxn>
                </a:cxnLst>
                <a:rect l="0" t="0" r="r" b="b"/>
                <a:pathLst>
                  <a:path w="72" h="44">
                    <a:moveTo>
                      <a:pt x="21" y="16"/>
                    </a:moveTo>
                    <a:cubicBezTo>
                      <a:pt x="0" y="2"/>
                      <a:pt x="1" y="0"/>
                      <a:pt x="13" y="5"/>
                    </a:cubicBezTo>
                    <a:cubicBezTo>
                      <a:pt x="31" y="13"/>
                      <a:pt x="61" y="27"/>
                      <a:pt x="72" y="44"/>
                    </a:cubicBezTo>
                    <a:cubicBezTo>
                      <a:pt x="69" y="43"/>
                      <a:pt x="66" y="42"/>
                      <a:pt x="64" y="41"/>
                    </a:cubicBezTo>
                    <a:cubicBezTo>
                      <a:pt x="52" y="36"/>
                      <a:pt x="37" y="26"/>
                      <a:pt x="2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7" name="Freeform 1042"/>
              <p:cNvSpPr>
                <a:spLocks/>
              </p:cNvSpPr>
              <p:nvPr userDrawn="1"/>
            </p:nvSpPr>
            <p:spPr bwMode="auto">
              <a:xfrm>
                <a:off x="3513" y="1737"/>
                <a:ext cx="41" cy="88"/>
              </a:xfrm>
              <a:custGeom>
                <a:avLst/>
                <a:gdLst>
                  <a:gd name="T0" fmla="*/ 7 w 17"/>
                  <a:gd name="T1" fmla="*/ 0 h 37"/>
                  <a:gd name="T2" fmla="*/ 17 w 17"/>
                  <a:gd name="T3" fmla="*/ 27 h 37"/>
                  <a:gd name="T4" fmla="*/ 7 w 17"/>
                  <a:gd name="T5" fmla="*/ 0 h 37"/>
                </a:gdLst>
                <a:ahLst/>
                <a:cxnLst>
                  <a:cxn ang="0">
                    <a:pos x="T0" y="T1"/>
                  </a:cxn>
                  <a:cxn ang="0">
                    <a:pos x="T2" y="T3"/>
                  </a:cxn>
                  <a:cxn ang="0">
                    <a:pos x="T4" y="T5"/>
                  </a:cxn>
                </a:cxnLst>
                <a:rect l="0" t="0" r="r" b="b"/>
                <a:pathLst>
                  <a:path w="17" h="37">
                    <a:moveTo>
                      <a:pt x="7" y="0"/>
                    </a:moveTo>
                    <a:cubicBezTo>
                      <a:pt x="14" y="4"/>
                      <a:pt x="17" y="13"/>
                      <a:pt x="17" y="27"/>
                    </a:cubicBezTo>
                    <a:cubicBezTo>
                      <a:pt x="11" y="37"/>
                      <a:pt x="0" y="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8" name="Freeform 1043"/>
              <p:cNvSpPr>
                <a:spLocks/>
              </p:cNvSpPr>
              <p:nvPr userDrawn="1"/>
            </p:nvSpPr>
            <p:spPr bwMode="auto">
              <a:xfrm>
                <a:off x="2924" y="722"/>
                <a:ext cx="161" cy="107"/>
              </a:xfrm>
              <a:custGeom>
                <a:avLst/>
                <a:gdLst>
                  <a:gd name="T0" fmla="*/ 24 w 68"/>
                  <a:gd name="T1" fmla="*/ 17 h 45"/>
                  <a:gd name="T2" fmla="*/ 15 w 68"/>
                  <a:gd name="T3" fmla="*/ 8 h 45"/>
                  <a:gd name="T4" fmla="*/ 68 w 68"/>
                  <a:gd name="T5" fmla="*/ 42 h 45"/>
                  <a:gd name="T6" fmla="*/ 59 w 68"/>
                  <a:gd name="T7" fmla="*/ 38 h 45"/>
                  <a:gd name="T8" fmla="*/ 24 w 68"/>
                  <a:gd name="T9" fmla="*/ 17 h 45"/>
                </a:gdLst>
                <a:ahLst/>
                <a:cxnLst>
                  <a:cxn ang="0">
                    <a:pos x="T0" y="T1"/>
                  </a:cxn>
                  <a:cxn ang="0">
                    <a:pos x="T2" y="T3"/>
                  </a:cxn>
                  <a:cxn ang="0">
                    <a:pos x="T4" y="T5"/>
                  </a:cxn>
                  <a:cxn ang="0">
                    <a:pos x="T6" y="T7"/>
                  </a:cxn>
                  <a:cxn ang="0">
                    <a:pos x="T8" y="T9"/>
                  </a:cxn>
                </a:cxnLst>
                <a:rect l="0" t="0" r="r" b="b"/>
                <a:pathLst>
                  <a:path w="68" h="45">
                    <a:moveTo>
                      <a:pt x="24" y="17"/>
                    </a:moveTo>
                    <a:cubicBezTo>
                      <a:pt x="0" y="1"/>
                      <a:pt x="1" y="0"/>
                      <a:pt x="15" y="8"/>
                    </a:cubicBezTo>
                    <a:cubicBezTo>
                      <a:pt x="33" y="17"/>
                      <a:pt x="51" y="29"/>
                      <a:pt x="68" y="42"/>
                    </a:cubicBezTo>
                    <a:cubicBezTo>
                      <a:pt x="66" y="45"/>
                      <a:pt x="63" y="42"/>
                      <a:pt x="59" y="38"/>
                    </a:cubicBezTo>
                    <a:cubicBezTo>
                      <a:pt x="52" y="32"/>
                      <a:pt x="40" y="27"/>
                      <a:pt x="2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9" name="Freeform 1044"/>
              <p:cNvSpPr>
                <a:spLocks/>
              </p:cNvSpPr>
              <p:nvPr userDrawn="1"/>
            </p:nvSpPr>
            <p:spPr bwMode="auto">
              <a:xfrm>
                <a:off x="3284" y="980"/>
                <a:ext cx="116" cy="92"/>
              </a:xfrm>
              <a:custGeom>
                <a:avLst/>
                <a:gdLst>
                  <a:gd name="T0" fmla="*/ 17 w 49"/>
                  <a:gd name="T1" fmla="*/ 15 h 39"/>
                  <a:gd name="T2" fmla="*/ 38 w 49"/>
                  <a:gd name="T3" fmla="*/ 28 h 39"/>
                  <a:gd name="T4" fmla="*/ 49 w 49"/>
                  <a:gd name="T5" fmla="*/ 39 h 39"/>
                  <a:gd name="T6" fmla="*/ 17 w 49"/>
                  <a:gd name="T7" fmla="*/ 15 h 39"/>
                </a:gdLst>
                <a:ahLst/>
                <a:cxnLst>
                  <a:cxn ang="0">
                    <a:pos x="T0" y="T1"/>
                  </a:cxn>
                  <a:cxn ang="0">
                    <a:pos x="T2" y="T3"/>
                  </a:cxn>
                  <a:cxn ang="0">
                    <a:pos x="T4" y="T5"/>
                  </a:cxn>
                  <a:cxn ang="0">
                    <a:pos x="T6" y="T7"/>
                  </a:cxn>
                </a:cxnLst>
                <a:rect l="0" t="0" r="r" b="b"/>
                <a:pathLst>
                  <a:path w="49" h="39">
                    <a:moveTo>
                      <a:pt x="17" y="15"/>
                    </a:moveTo>
                    <a:cubicBezTo>
                      <a:pt x="0" y="0"/>
                      <a:pt x="20" y="14"/>
                      <a:pt x="38" y="28"/>
                    </a:cubicBezTo>
                    <a:cubicBezTo>
                      <a:pt x="42" y="31"/>
                      <a:pt x="46" y="34"/>
                      <a:pt x="49" y="39"/>
                    </a:cubicBezTo>
                    <a:cubicBezTo>
                      <a:pt x="37" y="34"/>
                      <a:pt x="26" y="24"/>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0" name="Freeform 1045"/>
              <p:cNvSpPr>
                <a:spLocks/>
              </p:cNvSpPr>
              <p:nvPr userDrawn="1"/>
            </p:nvSpPr>
            <p:spPr bwMode="auto">
              <a:xfrm>
                <a:off x="3525" y="2276"/>
                <a:ext cx="21" cy="48"/>
              </a:xfrm>
              <a:custGeom>
                <a:avLst/>
                <a:gdLst>
                  <a:gd name="T0" fmla="*/ 6 w 9"/>
                  <a:gd name="T1" fmla="*/ 4 h 20"/>
                  <a:gd name="T2" fmla="*/ 8 w 9"/>
                  <a:gd name="T3" fmla="*/ 16 h 20"/>
                  <a:gd name="T4" fmla="*/ 6 w 9"/>
                  <a:gd name="T5" fmla="*/ 20 h 20"/>
                  <a:gd name="T6" fmla="*/ 6 w 9"/>
                  <a:gd name="T7" fmla="*/ 4 h 20"/>
                </a:gdLst>
                <a:ahLst/>
                <a:cxnLst>
                  <a:cxn ang="0">
                    <a:pos x="T0" y="T1"/>
                  </a:cxn>
                  <a:cxn ang="0">
                    <a:pos x="T2" y="T3"/>
                  </a:cxn>
                  <a:cxn ang="0">
                    <a:pos x="T4" y="T5"/>
                  </a:cxn>
                  <a:cxn ang="0">
                    <a:pos x="T6" y="T7"/>
                  </a:cxn>
                </a:cxnLst>
                <a:rect l="0" t="0" r="r" b="b"/>
                <a:pathLst>
                  <a:path w="9" h="20">
                    <a:moveTo>
                      <a:pt x="6" y="4"/>
                    </a:moveTo>
                    <a:cubicBezTo>
                      <a:pt x="6" y="10"/>
                      <a:pt x="9" y="10"/>
                      <a:pt x="8" y="16"/>
                    </a:cubicBezTo>
                    <a:cubicBezTo>
                      <a:pt x="7" y="17"/>
                      <a:pt x="6" y="18"/>
                      <a:pt x="6" y="20"/>
                    </a:cubicBezTo>
                    <a:cubicBezTo>
                      <a:pt x="0" y="17"/>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1" name="Freeform 1046"/>
              <p:cNvSpPr>
                <a:spLocks/>
              </p:cNvSpPr>
              <p:nvPr userDrawn="1"/>
            </p:nvSpPr>
            <p:spPr bwMode="auto">
              <a:xfrm>
                <a:off x="3480" y="1238"/>
                <a:ext cx="69" cy="94"/>
              </a:xfrm>
              <a:custGeom>
                <a:avLst/>
                <a:gdLst>
                  <a:gd name="T0" fmla="*/ 4 w 29"/>
                  <a:gd name="T1" fmla="*/ 13 h 40"/>
                  <a:gd name="T2" fmla="*/ 18 w 29"/>
                  <a:gd name="T3" fmla="*/ 19 h 40"/>
                  <a:gd name="T4" fmla="*/ 4 w 29"/>
                  <a:gd name="T5" fmla="*/ 13 h 40"/>
                </a:gdLst>
                <a:ahLst/>
                <a:cxnLst>
                  <a:cxn ang="0">
                    <a:pos x="T0" y="T1"/>
                  </a:cxn>
                  <a:cxn ang="0">
                    <a:pos x="T2" y="T3"/>
                  </a:cxn>
                  <a:cxn ang="0">
                    <a:pos x="T4" y="T5"/>
                  </a:cxn>
                </a:cxnLst>
                <a:rect l="0" t="0" r="r" b="b"/>
                <a:pathLst>
                  <a:path w="29" h="40">
                    <a:moveTo>
                      <a:pt x="4" y="13"/>
                    </a:moveTo>
                    <a:cubicBezTo>
                      <a:pt x="0" y="0"/>
                      <a:pt x="10" y="5"/>
                      <a:pt x="18" y="19"/>
                    </a:cubicBezTo>
                    <a:cubicBezTo>
                      <a:pt x="29" y="38"/>
                      <a:pt x="13" y="40"/>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2" name="Freeform 1047"/>
              <p:cNvSpPr>
                <a:spLocks/>
              </p:cNvSpPr>
              <p:nvPr userDrawn="1"/>
            </p:nvSpPr>
            <p:spPr bwMode="auto">
              <a:xfrm>
                <a:off x="2136" y="76"/>
                <a:ext cx="121" cy="107"/>
              </a:xfrm>
              <a:custGeom>
                <a:avLst/>
                <a:gdLst>
                  <a:gd name="T0" fmla="*/ 11 w 51"/>
                  <a:gd name="T1" fmla="*/ 20 h 45"/>
                  <a:gd name="T2" fmla="*/ 3 w 51"/>
                  <a:gd name="T3" fmla="*/ 3 h 45"/>
                  <a:gd name="T4" fmla="*/ 51 w 51"/>
                  <a:gd name="T5" fmla="*/ 41 h 45"/>
                  <a:gd name="T6" fmla="*/ 41 w 51"/>
                  <a:gd name="T7" fmla="*/ 41 h 45"/>
                  <a:gd name="T8" fmla="*/ 11 w 51"/>
                  <a:gd name="T9" fmla="*/ 20 h 45"/>
                </a:gdLst>
                <a:ahLst/>
                <a:cxnLst>
                  <a:cxn ang="0">
                    <a:pos x="T0" y="T1"/>
                  </a:cxn>
                  <a:cxn ang="0">
                    <a:pos x="T2" y="T3"/>
                  </a:cxn>
                  <a:cxn ang="0">
                    <a:pos x="T4" y="T5"/>
                  </a:cxn>
                  <a:cxn ang="0">
                    <a:pos x="T6" y="T7"/>
                  </a:cxn>
                  <a:cxn ang="0">
                    <a:pos x="T8" y="T9"/>
                  </a:cxn>
                </a:cxnLst>
                <a:rect l="0" t="0" r="r" b="b"/>
                <a:pathLst>
                  <a:path w="51" h="45">
                    <a:moveTo>
                      <a:pt x="11" y="20"/>
                    </a:moveTo>
                    <a:cubicBezTo>
                      <a:pt x="1" y="9"/>
                      <a:pt x="0" y="4"/>
                      <a:pt x="3" y="3"/>
                    </a:cubicBezTo>
                    <a:cubicBezTo>
                      <a:pt x="19" y="0"/>
                      <a:pt x="44" y="24"/>
                      <a:pt x="51" y="41"/>
                    </a:cubicBezTo>
                    <a:cubicBezTo>
                      <a:pt x="49" y="45"/>
                      <a:pt x="45" y="43"/>
                      <a:pt x="41" y="41"/>
                    </a:cubicBezTo>
                    <a:cubicBezTo>
                      <a:pt x="35" y="37"/>
                      <a:pt x="24" y="34"/>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3" name="Freeform 1048"/>
              <p:cNvSpPr>
                <a:spLocks/>
              </p:cNvSpPr>
              <p:nvPr userDrawn="1"/>
            </p:nvSpPr>
            <p:spPr bwMode="auto">
              <a:xfrm>
                <a:off x="2427" y="370"/>
                <a:ext cx="173" cy="111"/>
              </a:xfrm>
              <a:custGeom>
                <a:avLst/>
                <a:gdLst>
                  <a:gd name="T0" fmla="*/ 24 w 73"/>
                  <a:gd name="T1" fmla="*/ 19 h 47"/>
                  <a:gd name="T2" fmla="*/ 15 w 73"/>
                  <a:gd name="T3" fmla="*/ 6 h 47"/>
                  <a:gd name="T4" fmla="*/ 73 w 73"/>
                  <a:gd name="T5" fmla="*/ 44 h 47"/>
                  <a:gd name="T6" fmla="*/ 63 w 73"/>
                  <a:gd name="T7" fmla="*/ 42 h 47"/>
                  <a:gd name="T8" fmla="*/ 24 w 73"/>
                  <a:gd name="T9" fmla="*/ 19 h 47"/>
                </a:gdLst>
                <a:ahLst/>
                <a:cxnLst>
                  <a:cxn ang="0">
                    <a:pos x="T0" y="T1"/>
                  </a:cxn>
                  <a:cxn ang="0">
                    <a:pos x="T2" y="T3"/>
                  </a:cxn>
                  <a:cxn ang="0">
                    <a:pos x="T4" y="T5"/>
                  </a:cxn>
                  <a:cxn ang="0">
                    <a:pos x="T6" y="T7"/>
                  </a:cxn>
                  <a:cxn ang="0">
                    <a:pos x="T8" y="T9"/>
                  </a:cxn>
                </a:cxnLst>
                <a:rect l="0" t="0" r="r" b="b"/>
                <a:pathLst>
                  <a:path w="73" h="47">
                    <a:moveTo>
                      <a:pt x="24" y="19"/>
                    </a:moveTo>
                    <a:cubicBezTo>
                      <a:pt x="0" y="2"/>
                      <a:pt x="2" y="0"/>
                      <a:pt x="15" y="6"/>
                    </a:cubicBezTo>
                    <a:cubicBezTo>
                      <a:pt x="35" y="14"/>
                      <a:pt x="58" y="28"/>
                      <a:pt x="73" y="44"/>
                    </a:cubicBezTo>
                    <a:cubicBezTo>
                      <a:pt x="70" y="47"/>
                      <a:pt x="67" y="45"/>
                      <a:pt x="63" y="42"/>
                    </a:cubicBezTo>
                    <a:cubicBezTo>
                      <a:pt x="55" y="36"/>
                      <a:pt x="40" y="30"/>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4" name="Freeform 1049"/>
              <p:cNvSpPr>
                <a:spLocks/>
              </p:cNvSpPr>
              <p:nvPr userDrawn="1"/>
            </p:nvSpPr>
            <p:spPr bwMode="auto">
              <a:xfrm>
                <a:off x="3537" y="1616"/>
                <a:ext cx="47" cy="126"/>
              </a:xfrm>
              <a:custGeom>
                <a:avLst/>
                <a:gdLst>
                  <a:gd name="T0" fmla="*/ 3 w 20"/>
                  <a:gd name="T1" fmla="*/ 17 h 53"/>
                  <a:gd name="T2" fmla="*/ 6 w 20"/>
                  <a:gd name="T3" fmla="*/ 1 h 53"/>
                  <a:gd name="T4" fmla="*/ 3 w 20"/>
                  <a:gd name="T5" fmla="*/ 17 h 53"/>
                </a:gdLst>
                <a:ahLst/>
                <a:cxnLst>
                  <a:cxn ang="0">
                    <a:pos x="T0" y="T1"/>
                  </a:cxn>
                  <a:cxn ang="0">
                    <a:pos x="T2" y="T3"/>
                  </a:cxn>
                  <a:cxn ang="0">
                    <a:pos x="T4" y="T5"/>
                  </a:cxn>
                </a:cxnLst>
                <a:rect l="0" t="0" r="r" b="b"/>
                <a:pathLst>
                  <a:path w="20" h="53">
                    <a:moveTo>
                      <a:pt x="3" y="17"/>
                    </a:moveTo>
                    <a:cubicBezTo>
                      <a:pt x="0" y="4"/>
                      <a:pt x="3" y="0"/>
                      <a:pt x="6" y="1"/>
                    </a:cubicBezTo>
                    <a:cubicBezTo>
                      <a:pt x="20" y="7"/>
                      <a:pt x="16" y="53"/>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5" name="Freeform 1050"/>
              <p:cNvSpPr>
                <a:spLocks/>
              </p:cNvSpPr>
              <p:nvPr userDrawn="1"/>
            </p:nvSpPr>
            <p:spPr bwMode="auto">
              <a:xfrm>
                <a:off x="2844" y="661"/>
                <a:ext cx="158" cy="97"/>
              </a:xfrm>
              <a:custGeom>
                <a:avLst/>
                <a:gdLst>
                  <a:gd name="T0" fmla="*/ 22 w 67"/>
                  <a:gd name="T1" fmla="*/ 17 h 41"/>
                  <a:gd name="T2" fmla="*/ 0 w 67"/>
                  <a:gd name="T3" fmla="*/ 2 h 41"/>
                  <a:gd name="T4" fmla="*/ 67 w 67"/>
                  <a:gd name="T5" fmla="*/ 41 h 41"/>
                  <a:gd name="T6" fmla="*/ 53 w 67"/>
                  <a:gd name="T7" fmla="*/ 35 h 41"/>
                  <a:gd name="T8" fmla="*/ 22 w 67"/>
                  <a:gd name="T9" fmla="*/ 17 h 41"/>
                </a:gdLst>
                <a:ahLst/>
                <a:cxnLst>
                  <a:cxn ang="0">
                    <a:pos x="T0" y="T1"/>
                  </a:cxn>
                  <a:cxn ang="0">
                    <a:pos x="T2" y="T3"/>
                  </a:cxn>
                  <a:cxn ang="0">
                    <a:pos x="T4" y="T5"/>
                  </a:cxn>
                  <a:cxn ang="0">
                    <a:pos x="T6" y="T7"/>
                  </a:cxn>
                  <a:cxn ang="0">
                    <a:pos x="T8" y="T9"/>
                  </a:cxn>
                </a:cxnLst>
                <a:rect l="0" t="0" r="r" b="b"/>
                <a:pathLst>
                  <a:path w="67" h="41">
                    <a:moveTo>
                      <a:pt x="22" y="17"/>
                    </a:moveTo>
                    <a:cubicBezTo>
                      <a:pt x="7" y="7"/>
                      <a:pt x="0" y="2"/>
                      <a:pt x="0" y="2"/>
                    </a:cubicBezTo>
                    <a:cubicBezTo>
                      <a:pt x="2" y="0"/>
                      <a:pt x="50" y="25"/>
                      <a:pt x="67" y="41"/>
                    </a:cubicBezTo>
                    <a:cubicBezTo>
                      <a:pt x="62" y="40"/>
                      <a:pt x="57" y="38"/>
                      <a:pt x="53" y="35"/>
                    </a:cubicBezTo>
                    <a:cubicBezTo>
                      <a:pt x="49" y="33"/>
                      <a:pt x="42" y="29"/>
                      <a:pt x="2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6" name="Freeform 1051"/>
              <p:cNvSpPr>
                <a:spLocks/>
              </p:cNvSpPr>
              <p:nvPr userDrawn="1"/>
            </p:nvSpPr>
            <p:spPr bwMode="auto">
              <a:xfrm>
                <a:off x="3229" y="933"/>
                <a:ext cx="119" cy="82"/>
              </a:xfrm>
              <a:custGeom>
                <a:avLst/>
                <a:gdLst>
                  <a:gd name="T0" fmla="*/ 19 w 50"/>
                  <a:gd name="T1" fmla="*/ 14 h 35"/>
                  <a:gd name="T2" fmla="*/ 11 w 50"/>
                  <a:gd name="T3" fmla="*/ 6 h 35"/>
                  <a:gd name="T4" fmla="*/ 50 w 50"/>
                  <a:gd name="T5" fmla="*/ 35 h 35"/>
                  <a:gd name="T6" fmla="*/ 19 w 50"/>
                  <a:gd name="T7" fmla="*/ 14 h 35"/>
                </a:gdLst>
                <a:ahLst/>
                <a:cxnLst>
                  <a:cxn ang="0">
                    <a:pos x="T0" y="T1"/>
                  </a:cxn>
                  <a:cxn ang="0">
                    <a:pos x="T2" y="T3"/>
                  </a:cxn>
                  <a:cxn ang="0">
                    <a:pos x="T4" y="T5"/>
                  </a:cxn>
                  <a:cxn ang="0">
                    <a:pos x="T6" y="T7"/>
                  </a:cxn>
                </a:cxnLst>
                <a:rect l="0" t="0" r="r" b="b"/>
                <a:pathLst>
                  <a:path w="50" h="35">
                    <a:moveTo>
                      <a:pt x="19" y="14"/>
                    </a:moveTo>
                    <a:cubicBezTo>
                      <a:pt x="4" y="3"/>
                      <a:pt x="0" y="0"/>
                      <a:pt x="11" y="6"/>
                    </a:cubicBezTo>
                    <a:cubicBezTo>
                      <a:pt x="25" y="14"/>
                      <a:pt x="40" y="23"/>
                      <a:pt x="50" y="35"/>
                    </a:cubicBezTo>
                    <a:cubicBezTo>
                      <a:pt x="39" y="32"/>
                      <a:pt x="28" y="22"/>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7" name="Freeform 1052"/>
              <p:cNvSpPr>
                <a:spLocks/>
              </p:cNvSpPr>
              <p:nvPr userDrawn="1"/>
            </p:nvSpPr>
            <p:spPr bwMode="auto">
              <a:xfrm>
                <a:off x="3544" y="2111"/>
                <a:ext cx="43" cy="66"/>
              </a:xfrm>
              <a:custGeom>
                <a:avLst/>
                <a:gdLst>
                  <a:gd name="T0" fmla="*/ 6 w 18"/>
                  <a:gd name="T1" fmla="*/ 22 h 28"/>
                  <a:gd name="T2" fmla="*/ 11 w 18"/>
                  <a:gd name="T3" fmla="*/ 28 h 28"/>
                  <a:gd name="T4" fmla="*/ 6 w 18"/>
                  <a:gd name="T5" fmla="*/ 22 h 28"/>
                </a:gdLst>
                <a:ahLst/>
                <a:cxnLst>
                  <a:cxn ang="0">
                    <a:pos x="T0" y="T1"/>
                  </a:cxn>
                  <a:cxn ang="0">
                    <a:pos x="T2" y="T3"/>
                  </a:cxn>
                  <a:cxn ang="0">
                    <a:pos x="T4" y="T5"/>
                  </a:cxn>
                </a:cxnLst>
                <a:rect l="0" t="0" r="r" b="b"/>
                <a:pathLst>
                  <a:path w="18" h="28">
                    <a:moveTo>
                      <a:pt x="6" y="22"/>
                    </a:moveTo>
                    <a:cubicBezTo>
                      <a:pt x="0" y="0"/>
                      <a:pt x="18" y="15"/>
                      <a:pt x="11" y="28"/>
                    </a:cubicBezTo>
                    <a:cubicBezTo>
                      <a:pt x="9" y="26"/>
                      <a:pt x="6" y="26"/>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8" name="Freeform 1053"/>
              <p:cNvSpPr>
                <a:spLocks/>
              </p:cNvSpPr>
              <p:nvPr userDrawn="1"/>
            </p:nvSpPr>
            <p:spPr bwMode="auto">
              <a:xfrm>
                <a:off x="3478" y="1186"/>
                <a:ext cx="54" cy="68"/>
              </a:xfrm>
              <a:custGeom>
                <a:avLst/>
                <a:gdLst>
                  <a:gd name="T0" fmla="*/ 6 w 23"/>
                  <a:gd name="T1" fmla="*/ 12 h 29"/>
                  <a:gd name="T2" fmla="*/ 8 w 23"/>
                  <a:gd name="T3" fmla="*/ 6 h 29"/>
                  <a:gd name="T4" fmla="*/ 21 w 23"/>
                  <a:gd name="T5" fmla="*/ 29 h 29"/>
                  <a:gd name="T6" fmla="*/ 6 w 23"/>
                  <a:gd name="T7" fmla="*/ 12 h 29"/>
                </a:gdLst>
                <a:ahLst/>
                <a:cxnLst>
                  <a:cxn ang="0">
                    <a:pos x="T0" y="T1"/>
                  </a:cxn>
                  <a:cxn ang="0">
                    <a:pos x="T2" y="T3"/>
                  </a:cxn>
                  <a:cxn ang="0">
                    <a:pos x="T4" y="T5"/>
                  </a:cxn>
                  <a:cxn ang="0">
                    <a:pos x="T6" y="T7"/>
                  </a:cxn>
                </a:cxnLst>
                <a:rect l="0" t="0" r="r" b="b"/>
                <a:pathLst>
                  <a:path w="23" h="29">
                    <a:moveTo>
                      <a:pt x="6" y="12"/>
                    </a:moveTo>
                    <a:cubicBezTo>
                      <a:pt x="0" y="0"/>
                      <a:pt x="2" y="2"/>
                      <a:pt x="8" y="6"/>
                    </a:cubicBezTo>
                    <a:cubicBezTo>
                      <a:pt x="16" y="12"/>
                      <a:pt x="23" y="20"/>
                      <a:pt x="21" y="29"/>
                    </a:cubicBezTo>
                    <a:cubicBezTo>
                      <a:pt x="14" y="27"/>
                      <a:pt x="9" y="19"/>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9" name="Freeform 1054"/>
              <p:cNvSpPr>
                <a:spLocks/>
              </p:cNvSpPr>
              <p:nvPr userDrawn="1"/>
            </p:nvSpPr>
            <p:spPr bwMode="auto">
              <a:xfrm>
                <a:off x="3551" y="1510"/>
                <a:ext cx="47" cy="95"/>
              </a:xfrm>
              <a:custGeom>
                <a:avLst/>
                <a:gdLst>
                  <a:gd name="T0" fmla="*/ 1 w 20"/>
                  <a:gd name="T1" fmla="*/ 13 h 40"/>
                  <a:gd name="T2" fmla="*/ 2 w 20"/>
                  <a:gd name="T3" fmla="*/ 2 h 40"/>
                  <a:gd name="T4" fmla="*/ 10 w 20"/>
                  <a:gd name="T5" fmla="*/ 32 h 40"/>
                  <a:gd name="T6" fmla="*/ 1 w 20"/>
                  <a:gd name="T7" fmla="*/ 13 h 40"/>
                </a:gdLst>
                <a:ahLst/>
                <a:cxnLst>
                  <a:cxn ang="0">
                    <a:pos x="T0" y="T1"/>
                  </a:cxn>
                  <a:cxn ang="0">
                    <a:pos x="T2" y="T3"/>
                  </a:cxn>
                  <a:cxn ang="0">
                    <a:pos x="T4" y="T5"/>
                  </a:cxn>
                  <a:cxn ang="0">
                    <a:pos x="T6" y="T7"/>
                  </a:cxn>
                </a:cxnLst>
                <a:rect l="0" t="0" r="r" b="b"/>
                <a:pathLst>
                  <a:path w="20" h="40">
                    <a:moveTo>
                      <a:pt x="1" y="13"/>
                    </a:moveTo>
                    <a:cubicBezTo>
                      <a:pt x="0" y="6"/>
                      <a:pt x="1" y="2"/>
                      <a:pt x="2" y="2"/>
                    </a:cubicBezTo>
                    <a:cubicBezTo>
                      <a:pt x="13" y="0"/>
                      <a:pt x="20" y="40"/>
                      <a:pt x="10" y="32"/>
                    </a:cubicBezTo>
                    <a:cubicBezTo>
                      <a:pt x="7" y="29"/>
                      <a:pt x="4" y="27"/>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0" name="Freeform 1055"/>
              <p:cNvSpPr>
                <a:spLocks/>
              </p:cNvSpPr>
              <p:nvPr userDrawn="1"/>
            </p:nvSpPr>
            <p:spPr bwMode="auto">
              <a:xfrm>
                <a:off x="2352" y="296"/>
                <a:ext cx="165" cy="107"/>
              </a:xfrm>
              <a:custGeom>
                <a:avLst/>
                <a:gdLst>
                  <a:gd name="T0" fmla="*/ 23 w 70"/>
                  <a:gd name="T1" fmla="*/ 19 h 45"/>
                  <a:gd name="T2" fmla="*/ 16 w 70"/>
                  <a:gd name="T3" fmla="*/ 5 h 45"/>
                  <a:gd name="T4" fmla="*/ 70 w 70"/>
                  <a:gd name="T5" fmla="*/ 45 h 45"/>
                  <a:gd name="T6" fmla="*/ 61 w 70"/>
                  <a:gd name="T7" fmla="*/ 42 h 45"/>
                  <a:gd name="T8" fmla="*/ 23 w 70"/>
                  <a:gd name="T9" fmla="*/ 19 h 45"/>
                </a:gdLst>
                <a:ahLst/>
                <a:cxnLst>
                  <a:cxn ang="0">
                    <a:pos x="T0" y="T1"/>
                  </a:cxn>
                  <a:cxn ang="0">
                    <a:pos x="T2" y="T3"/>
                  </a:cxn>
                  <a:cxn ang="0">
                    <a:pos x="T4" y="T5"/>
                  </a:cxn>
                  <a:cxn ang="0">
                    <a:pos x="T6" y="T7"/>
                  </a:cxn>
                  <a:cxn ang="0">
                    <a:pos x="T8" y="T9"/>
                  </a:cxn>
                </a:cxnLst>
                <a:rect l="0" t="0" r="r" b="b"/>
                <a:pathLst>
                  <a:path w="70" h="45">
                    <a:moveTo>
                      <a:pt x="23" y="19"/>
                    </a:moveTo>
                    <a:cubicBezTo>
                      <a:pt x="0" y="2"/>
                      <a:pt x="4" y="0"/>
                      <a:pt x="16" y="5"/>
                    </a:cubicBezTo>
                    <a:cubicBezTo>
                      <a:pt x="32" y="11"/>
                      <a:pt x="65" y="28"/>
                      <a:pt x="70" y="45"/>
                    </a:cubicBezTo>
                    <a:cubicBezTo>
                      <a:pt x="67" y="44"/>
                      <a:pt x="63" y="43"/>
                      <a:pt x="61" y="42"/>
                    </a:cubicBezTo>
                    <a:cubicBezTo>
                      <a:pt x="49" y="38"/>
                      <a:pt x="38" y="30"/>
                      <a:pt x="2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1" name="Freeform 1056"/>
              <p:cNvSpPr>
                <a:spLocks/>
              </p:cNvSpPr>
              <p:nvPr userDrawn="1"/>
            </p:nvSpPr>
            <p:spPr bwMode="auto">
              <a:xfrm>
                <a:off x="2115" y="17"/>
                <a:ext cx="135" cy="107"/>
              </a:xfrm>
              <a:custGeom>
                <a:avLst/>
                <a:gdLst>
                  <a:gd name="T0" fmla="*/ 15 w 57"/>
                  <a:gd name="T1" fmla="*/ 0 h 45"/>
                  <a:gd name="T2" fmla="*/ 0 w 57"/>
                  <a:gd name="T3" fmla="*/ 0 h 45"/>
                  <a:gd name="T4" fmla="*/ 8 w 57"/>
                  <a:gd name="T5" fmla="*/ 15 h 45"/>
                  <a:gd name="T6" fmla="*/ 32 w 57"/>
                  <a:gd name="T7" fmla="*/ 34 h 45"/>
                  <a:gd name="T8" fmla="*/ 15 w 57"/>
                  <a:gd name="T9" fmla="*/ 0 h 45"/>
                </a:gdLst>
                <a:ahLst/>
                <a:cxnLst>
                  <a:cxn ang="0">
                    <a:pos x="T0" y="T1"/>
                  </a:cxn>
                  <a:cxn ang="0">
                    <a:pos x="T2" y="T3"/>
                  </a:cxn>
                  <a:cxn ang="0">
                    <a:pos x="T4" y="T5"/>
                  </a:cxn>
                  <a:cxn ang="0">
                    <a:pos x="T6" y="T7"/>
                  </a:cxn>
                  <a:cxn ang="0">
                    <a:pos x="T8" y="T9"/>
                  </a:cxn>
                </a:cxnLst>
                <a:rect l="0" t="0" r="r" b="b"/>
                <a:pathLst>
                  <a:path w="57" h="45">
                    <a:moveTo>
                      <a:pt x="15" y="0"/>
                    </a:moveTo>
                    <a:cubicBezTo>
                      <a:pt x="10" y="0"/>
                      <a:pt x="5" y="0"/>
                      <a:pt x="0" y="0"/>
                    </a:cubicBezTo>
                    <a:cubicBezTo>
                      <a:pt x="0" y="3"/>
                      <a:pt x="3" y="8"/>
                      <a:pt x="8" y="15"/>
                    </a:cubicBezTo>
                    <a:cubicBezTo>
                      <a:pt x="17" y="26"/>
                      <a:pt x="25" y="30"/>
                      <a:pt x="32" y="34"/>
                    </a:cubicBezTo>
                    <a:cubicBezTo>
                      <a:pt x="57" y="45"/>
                      <a:pt x="31" y="12"/>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2" name="Freeform 1057"/>
              <p:cNvSpPr>
                <a:spLocks/>
              </p:cNvSpPr>
              <p:nvPr userDrawn="1"/>
            </p:nvSpPr>
            <p:spPr bwMode="auto">
              <a:xfrm>
                <a:off x="2744" y="590"/>
                <a:ext cx="175" cy="104"/>
              </a:xfrm>
              <a:custGeom>
                <a:avLst/>
                <a:gdLst>
                  <a:gd name="T0" fmla="*/ 29 w 74"/>
                  <a:gd name="T1" fmla="*/ 21 h 44"/>
                  <a:gd name="T2" fmla="*/ 7 w 74"/>
                  <a:gd name="T3" fmla="*/ 3 h 44"/>
                  <a:gd name="T4" fmla="*/ 74 w 74"/>
                  <a:gd name="T5" fmla="*/ 44 h 44"/>
                  <a:gd name="T6" fmla="*/ 54 w 74"/>
                  <a:gd name="T7" fmla="*/ 35 h 44"/>
                  <a:gd name="T8" fmla="*/ 29 w 74"/>
                  <a:gd name="T9" fmla="*/ 21 h 44"/>
                </a:gdLst>
                <a:ahLst/>
                <a:cxnLst>
                  <a:cxn ang="0">
                    <a:pos x="T0" y="T1"/>
                  </a:cxn>
                  <a:cxn ang="0">
                    <a:pos x="T2" y="T3"/>
                  </a:cxn>
                  <a:cxn ang="0">
                    <a:pos x="T4" y="T5"/>
                  </a:cxn>
                  <a:cxn ang="0">
                    <a:pos x="T6" y="T7"/>
                  </a:cxn>
                  <a:cxn ang="0">
                    <a:pos x="T8" y="T9"/>
                  </a:cxn>
                </a:cxnLst>
                <a:rect l="0" t="0" r="r" b="b"/>
                <a:pathLst>
                  <a:path w="74" h="44">
                    <a:moveTo>
                      <a:pt x="29" y="21"/>
                    </a:moveTo>
                    <a:cubicBezTo>
                      <a:pt x="10" y="8"/>
                      <a:pt x="0" y="0"/>
                      <a:pt x="7" y="3"/>
                    </a:cubicBezTo>
                    <a:cubicBezTo>
                      <a:pt x="30" y="12"/>
                      <a:pt x="56" y="27"/>
                      <a:pt x="74" y="44"/>
                    </a:cubicBezTo>
                    <a:cubicBezTo>
                      <a:pt x="67" y="43"/>
                      <a:pt x="60" y="39"/>
                      <a:pt x="54" y="35"/>
                    </a:cubicBezTo>
                    <a:cubicBezTo>
                      <a:pt x="48" y="32"/>
                      <a:pt x="39" y="26"/>
                      <a:pt x="2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3" name="Freeform 1058"/>
              <p:cNvSpPr>
                <a:spLocks/>
              </p:cNvSpPr>
              <p:nvPr userDrawn="1"/>
            </p:nvSpPr>
            <p:spPr bwMode="auto">
              <a:xfrm>
                <a:off x="3572" y="1983"/>
                <a:ext cx="29" cy="57"/>
              </a:xfrm>
              <a:custGeom>
                <a:avLst/>
                <a:gdLst>
                  <a:gd name="T0" fmla="*/ 6 w 12"/>
                  <a:gd name="T1" fmla="*/ 2 h 24"/>
                  <a:gd name="T2" fmla="*/ 12 w 12"/>
                  <a:gd name="T3" fmla="*/ 21 h 24"/>
                  <a:gd name="T4" fmla="*/ 9 w 12"/>
                  <a:gd name="T5" fmla="*/ 24 h 24"/>
                  <a:gd name="T6" fmla="*/ 6 w 12"/>
                  <a:gd name="T7" fmla="*/ 2 h 24"/>
                </a:gdLst>
                <a:ahLst/>
                <a:cxnLst>
                  <a:cxn ang="0">
                    <a:pos x="T0" y="T1"/>
                  </a:cxn>
                  <a:cxn ang="0">
                    <a:pos x="T2" y="T3"/>
                  </a:cxn>
                  <a:cxn ang="0">
                    <a:pos x="T4" y="T5"/>
                  </a:cxn>
                  <a:cxn ang="0">
                    <a:pos x="T6" y="T7"/>
                  </a:cxn>
                </a:cxnLst>
                <a:rect l="0" t="0" r="r" b="b"/>
                <a:pathLst>
                  <a:path w="12" h="24">
                    <a:moveTo>
                      <a:pt x="6" y="2"/>
                    </a:moveTo>
                    <a:cubicBezTo>
                      <a:pt x="10" y="5"/>
                      <a:pt x="12" y="12"/>
                      <a:pt x="12" y="21"/>
                    </a:cubicBezTo>
                    <a:cubicBezTo>
                      <a:pt x="11" y="22"/>
                      <a:pt x="10" y="22"/>
                      <a:pt x="9" y="24"/>
                    </a:cubicBezTo>
                    <a:cubicBezTo>
                      <a:pt x="2" y="23"/>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4" name="Freeform 1059"/>
              <p:cNvSpPr>
                <a:spLocks/>
              </p:cNvSpPr>
              <p:nvPr userDrawn="1"/>
            </p:nvSpPr>
            <p:spPr bwMode="auto">
              <a:xfrm>
                <a:off x="3158" y="876"/>
                <a:ext cx="138" cy="90"/>
              </a:xfrm>
              <a:custGeom>
                <a:avLst/>
                <a:gdLst>
                  <a:gd name="T0" fmla="*/ 22 w 58"/>
                  <a:gd name="T1" fmla="*/ 15 h 38"/>
                  <a:gd name="T2" fmla="*/ 8 w 58"/>
                  <a:gd name="T3" fmla="*/ 3 h 38"/>
                  <a:gd name="T4" fmla="*/ 46 w 58"/>
                  <a:gd name="T5" fmla="*/ 28 h 38"/>
                  <a:gd name="T6" fmla="*/ 54 w 58"/>
                  <a:gd name="T7" fmla="*/ 36 h 38"/>
                  <a:gd name="T8" fmla="*/ 22 w 58"/>
                  <a:gd name="T9" fmla="*/ 15 h 38"/>
                </a:gdLst>
                <a:ahLst/>
                <a:cxnLst>
                  <a:cxn ang="0">
                    <a:pos x="T0" y="T1"/>
                  </a:cxn>
                  <a:cxn ang="0">
                    <a:pos x="T2" y="T3"/>
                  </a:cxn>
                  <a:cxn ang="0">
                    <a:pos x="T4" y="T5"/>
                  </a:cxn>
                  <a:cxn ang="0">
                    <a:pos x="T6" y="T7"/>
                  </a:cxn>
                  <a:cxn ang="0">
                    <a:pos x="T8" y="T9"/>
                  </a:cxn>
                </a:cxnLst>
                <a:rect l="0" t="0" r="r" b="b"/>
                <a:pathLst>
                  <a:path w="58" h="38">
                    <a:moveTo>
                      <a:pt x="22" y="15"/>
                    </a:moveTo>
                    <a:cubicBezTo>
                      <a:pt x="0" y="0"/>
                      <a:pt x="2" y="0"/>
                      <a:pt x="8" y="3"/>
                    </a:cubicBezTo>
                    <a:cubicBezTo>
                      <a:pt x="21" y="10"/>
                      <a:pt x="35" y="18"/>
                      <a:pt x="46" y="28"/>
                    </a:cubicBezTo>
                    <a:cubicBezTo>
                      <a:pt x="58" y="38"/>
                      <a:pt x="55" y="36"/>
                      <a:pt x="54" y="36"/>
                    </a:cubicBezTo>
                    <a:cubicBezTo>
                      <a:pt x="50" y="37"/>
                      <a:pt x="34" y="24"/>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5" name="Freeform 1060"/>
              <p:cNvSpPr>
                <a:spLocks/>
              </p:cNvSpPr>
              <p:nvPr userDrawn="1"/>
            </p:nvSpPr>
            <p:spPr bwMode="auto">
              <a:xfrm>
                <a:off x="3452" y="1138"/>
                <a:ext cx="78" cy="71"/>
              </a:xfrm>
              <a:custGeom>
                <a:avLst/>
                <a:gdLst>
                  <a:gd name="T0" fmla="*/ 4 w 33"/>
                  <a:gd name="T1" fmla="*/ 0 h 30"/>
                  <a:gd name="T2" fmla="*/ 21 w 33"/>
                  <a:gd name="T3" fmla="*/ 13 h 30"/>
                  <a:gd name="T4" fmla="*/ 31 w 33"/>
                  <a:gd name="T5" fmla="*/ 29 h 30"/>
                  <a:gd name="T6" fmla="*/ 4 w 33"/>
                  <a:gd name="T7" fmla="*/ 0 h 30"/>
                </a:gdLst>
                <a:ahLst/>
                <a:cxnLst>
                  <a:cxn ang="0">
                    <a:pos x="T0" y="T1"/>
                  </a:cxn>
                  <a:cxn ang="0">
                    <a:pos x="T2" y="T3"/>
                  </a:cxn>
                  <a:cxn ang="0">
                    <a:pos x="T4" y="T5"/>
                  </a:cxn>
                  <a:cxn ang="0">
                    <a:pos x="T6" y="T7"/>
                  </a:cxn>
                </a:cxnLst>
                <a:rect l="0" t="0" r="r" b="b"/>
                <a:pathLst>
                  <a:path w="33" h="30">
                    <a:moveTo>
                      <a:pt x="4" y="0"/>
                    </a:moveTo>
                    <a:cubicBezTo>
                      <a:pt x="7" y="1"/>
                      <a:pt x="16" y="8"/>
                      <a:pt x="21" y="13"/>
                    </a:cubicBezTo>
                    <a:cubicBezTo>
                      <a:pt x="28" y="21"/>
                      <a:pt x="33" y="30"/>
                      <a:pt x="31" y="29"/>
                    </a:cubicBezTo>
                    <a:cubicBezTo>
                      <a:pt x="21" y="25"/>
                      <a:pt x="0"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6" name="Freeform 1061"/>
              <p:cNvSpPr>
                <a:spLocks/>
              </p:cNvSpPr>
              <p:nvPr userDrawn="1"/>
            </p:nvSpPr>
            <p:spPr bwMode="auto">
              <a:xfrm>
                <a:off x="3580" y="2537"/>
                <a:ext cx="11" cy="28"/>
              </a:xfrm>
              <a:custGeom>
                <a:avLst/>
                <a:gdLst>
                  <a:gd name="T0" fmla="*/ 0 w 5"/>
                  <a:gd name="T1" fmla="*/ 7 h 12"/>
                  <a:gd name="T2" fmla="*/ 0 w 5"/>
                  <a:gd name="T3" fmla="*/ 2 h 12"/>
                  <a:gd name="T4" fmla="*/ 2 w 5"/>
                  <a:gd name="T5" fmla="*/ 0 h 12"/>
                  <a:gd name="T6" fmla="*/ 4 w 5"/>
                  <a:gd name="T7" fmla="*/ 1 h 12"/>
                  <a:gd name="T8" fmla="*/ 5 w 5"/>
                  <a:gd name="T9" fmla="*/ 5 h 12"/>
                  <a:gd name="T10" fmla="*/ 5 w 5"/>
                  <a:gd name="T11" fmla="*/ 10 h 12"/>
                  <a:gd name="T12" fmla="*/ 4 w 5"/>
                  <a:gd name="T13" fmla="*/ 12 h 12"/>
                  <a:gd name="T14" fmla="*/ 2 w 5"/>
                  <a:gd name="T15" fmla="*/ 11 h 12"/>
                  <a:gd name="T16" fmla="*/ 0 w 5"/>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0" y="7"/>
                    </a:moveTo>
                    <a:cubicBezTo>
                      <a:pt x="0" y="6"/>
                      <a:pt x="0" y="4"/>
                      <a:pt x="0" y="2"/>
                    </a:cubicBezTo>
                    <a:cubicBezTo>
                      <a:pt x="2" y="3"/>
                      <a:pt x="2" y="2"/>
                      <a:pt x="2" y="0"/>
                    </a:cubicBezTo>
                    <a:cubicBezTo>
                      <a:pt x="3" y="1"/>
                      <a:pt x="3" y="1"/>
                      <a:pt x="4" y="1"/>
                    </a:cubicBezTo>
                    <a:cubicBezTo>
                      <a:pt x="4" y="4"/>
                      <a:pt x="5" y="4"/>
                      <a:pt x="5" y="5"/>
                    </a:cubicBezTo>
                    <a:cubicBezTo>
                      <a:pt x="5" y="6"/>
                      <a:pt x="5" y="8"/>
                      <a:pt x="5" y="10"/>
                    </a:cubicBezTo>
                    <a:cubicBezTo>
                      <a:pt x="4" y="9"/>
                      <a:pt x="4" y="10"/>
                      <a:pt x="4" y="12"/>
                    </a:cubicBezTo>
                    <a:cubicBezTo>
                      <a:pt x="3" y="11"/>
                      <a:pt x="2" y="11"/>
                      <a:pt x="2" y="11"/>
                    </a:cubicBezTo>
                    <a:cubicBezTo>
                      <a:pt x="2" y="9"/>
                      <a:pt x="1" y="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7" name="Freeform 1062"/>
              <p:cNvSpPr>
                <a:spLocks/>
              </p:cNvSpPr>
              <p:nvPr userDrawn="1"/>
            </p:nvSpPr>
            <p:spPr bwMode="auto">
              <a:xfrm>
                <a:off x="3551" y="1422"/>
                <a:ext cx="55" cy="74"/>
              </a:xfrm>
              <a:custGeom>
                <a:avLst/>
                <a:gdLst>
                  <a:gd name="T0" fmla="*/ 5 w 23"/>
                  <a:gd name="T1" fmla="*/ 0 h 31"/>
                  <a:gd name="T2" fmla="*/ 19 w 23"/>
                  <a:gd name="T3" fmla="*/ 31 h 31"/>
                  <a:gd name="T4" fmla="*/ 5 w 23"/>
                  <a:gd name="T5" fmla="*/ 0 h 31"/>
                </a:gdLst>
                <a:ahLst/>
                <a:cxnLst>
                  <a:cxn ang="0">
                    <a:pos x="T0" y="T1"/>
                  </a:cxn>
                  <a:cxn ang="0">
                    <a:pos x="T2" y="T3"/>
                  </a:cxn>
                  <a:cxn ang="0">
                    <a:pos x="T4" y="T5"/>
                  </a:cxn>
                </a:cxnLst>
                <a:rect l="0" t="0" r="r" b="b"/>
                <a:pathLst>
                  <a:path w="23" h="31">
                    <a:moveTo>
                      <a:pt x="5" y="0"/>
                    </a:moveTo>
                    <a:cubicBezTo>
                      <a:pt x="13" y="1"/>
                      <a:pt x="23" y="26"/>
                      <a:pt x="19" y="31"/>
                    </a:cubicBezTo>
                    <a:cubicBezTo>
                      <a:pt x="10" y="30"/>
                      <a:pt x="0" y="5"/>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8" name="Freeform 1063"/>
              <p:cNvSpPr>
                <a:spLocks/>
              </p:cNvSpPr>
              <p:nvPr userDrawn="1"/>
            </p:nvSpPr>
            <p:spPr bwMode="auto">
              <a:xfrm>
                <a:off x="2304" y="221"/>
                <a:ext cx="145" cy="108"/>
              </a:xfrm>
              <a:custGeom>
                <a:avLst/>
                <a:gdLst>
                  <a:gd name="T0" fmla="*/ 15 w 61"/>
                  <a:gd name="T1" fmla="*/ 20 h 46"/>
                  <a:gd name="T2" fmla="*/ 2 w 61"/>
                  <a:gd name="T3" fmla="*/ 3 h 46"/>
                  <a:gd name="T4" fmla="*/ 61 w 61"/>
                  <a:gd name="T5" fmla="*/ 42 h 46"/>
                  <a:gd name="T6" fmla="*/ 51 w 61"/>
                  <a:gd name="T7" fmla="*/ 42 h 46"/>
                  <a:gd name="T8" fmla="*/ 15 w 61"/>
                  <a:gd name="T9" fmla="*/ 20 h 46"/>
                </a:gdLst>
                <a:ahLst/>
                <a:cxnLst>
                  <a:cxn ang="0">
                    <a:pos x="T0" y="T1"/>
                  </a:cxn>
                  <a:cxn ang="0">
                    <a:pos x="T2" y="T3"/>
                  </a:cxn>
                  <a:cxn ang="0">
                    <a:pos x="T4" y="T5"/>
                  </a:cxn>
                  <a:cxn ang="0">
                    <a:pos x="T6" y="T7"/>
                  </a:cxn>
                  <a:cxn ang="0">
                    <a:pos x="T8" y="T9"/>
                  </a:cxn>
                </a:cxnLst>
                <a:rect l="0" t="0" r="r" b="b"/>
                <a:pathLst>
                  <a:path w="61" h="46">
                    <a:moveTo>
                      <a:pt x="15" y="20"/>
                    </a:moveTo>
                    <a:cubicBezTo>
                      <a:pt x="3" y="9"/>
                      <a:pt x="0" y="3"/>
                      <a:pt x="2" y="3"/>
                    </a:cubicBezTo>
                    <a:cubicBezTo>
                      <a:pt x="19" y="0"/>
                      <a:pt x="49" y="25"/>
                      <a:pt x="61" y="42"/>
                    </a:cubicBezTo>
                    <a:cubicBezTo>
                      <a:pt x="59" y="46"/>
                      <a:pt x="55" y="45"/>
                      <a:pt x="51" y="42"/>
                    </a:cubicBezTo>
                    <a:cubicBezTo>
                      <a:pt x="44" y="38"/>
                      <a:pt x="33" y="35"/>
                      <a:pt x="1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9" name="Freeform 1064"/>
              <p:cNvSpPr>
                <a:spLocks/>
              </p:cNvSpPr>
              <p:nvPr userDrawn="1"/>
            </p:nvSpPr>
            <p:spPr bwMode="auto">
              <a:xfrm>
                <a:off x="2162" y="17"/>
                <a:ext cx="41" cy="12"/>
              </a:xfrm>
              <a:custGeom>
                <a:avLst/>
                <a:gdLst>
                  <a:gd name="T0" fmla="*/ 3 w 17"/>
                  <a:gd name="T1" fmla="*/ 0 h 5"/>
                  <a:gd name="T2" fmla="*/ 0 w 17"/>
                  <a:gd name="T3" fmla="*/ 0 h 5"/>
                  <a:gd name="T4" fmla="*/ 9 w 17"/>
                  <a:gd name="T5" fmla="*/ 5 h 5"/>
                  <a:gd name="T6" fmla="*/ 17 w 17"/>
                  <a:gd name="T7" fmla="*/ 0 h 5"/>
                  <a:gd name="T8" fmla="*/ 3 w 17"/>
                  <a:gd name="T9" fmla="*/ 0 h 5"/>
                </a:gdLst>
                <a:ahLst/>
                <a:cxnLst>
                  <a:cxn ang="0">
                    <a:pos x="T0" y="T1"/>
                  </a:cxn>
                  <a:cxn ang="0">
                    <a:pos x="T2" y="T3"/>
                  </a:cxn>
                  <a:cxn ang="0">
                    <a:pos x="T4" y="T5"/>
                  </a:cxn>
                  <a:cxn ang="0">
                    <a:pos x="T6" y="T7"/>
                  </a:cxn>
                  <a:cxn ang="0">
                    <a:pos x="T8" y="T9"/>
                  </a:cxn>
                </a:cxnLst>
                <a:rect l="0" t="0" r="r" b="b"/>
                <a:pathLst>
                  <a:path w="17" h="5">
                    <a:moveTo>
                      <a:pt x="3" y="0"/>
                    </a:moveTo>
                    <a:cubicBezTo>
                      <a:pt x="2" y="0"/>
                      <a:pt x="1" y="0"/>
                      <a:pt x="0" y="0"/>
                    </a:cubicBezTo>
                    <a:cubicBezTo>
                      <a:pt x="3" y="3"/>
                      <a:pt x="6" y="4"/>
                      <a:pt x="9" y="5"/>
                    </a:cubicBezTo>
                    <a:cubicBezTo>
                      <a:pt x="12" y="5"/>
                      <a:pt x="17" y="5"/>
                      <a:pt x="17" y="0"/>
                    </a:cubicBezTo>
                    <a:cubicBezTo>
                      <a:pt x="13" y="0"/>
                      <a:pt x="8"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0" name="Freeform 1065"/>
              <p:cNvSpPr>
                <a:spLocks/>
              </p:cNvSpPr>
              <p:nvPr userDrawn="1"/>
            </p:nvSpPr>
            <p:spPr bwMode="auto">
              <a:xfrm>
                <a:off x="2652" y="519"/>
                <a:ext cx="178" cy="106"/>
              </a:xfrm>
              <a:custGeom>
                <a:avLst/>
                <a:gdLst>
                  <a:gd name="T0" fmla="*/ 22 w 75"/>
                  <a:gd name="T1" fmla="*/ 15 h 45"/>
                  <a:gd name="T2" fmla="*/ 15 w 75"/>
                  <a:gd name="T3" fmla="*/ 5 h 45"/>
                  <a:gd name="T4" fmla="*/ 75 w 75"/>
                  <a:gd name="T5" fmla="*/ 45 h 45"/>
                  <a:gd name="T6" fmla="*/ 56 w 75"/>
                  <a:gd name="T7" fmla="*/ 36 h 45"/>
                  <a:gd name="T8" fmla="*/ 22 w 75"/>
                  <a:gd name="T9" fmla="*/ 15 h 45"/>
                </a:gdLst>
                <a:ahLst/>
                <a:cxnLst>
                  <a:cxn ang="0">
                    <a:pos x="T0" y="T1"/>
                  </a:cxn>
                  <a:cxn ang="0">
                    <a:pos x="T2" y="T3"/>
                  </a:cxn>
                  <a:cxn ang="0">
                    <a:pos x="T4" y="T5"/>
                  </a:cxn>
                  <a:cxn ang="0">
                    <a:pos x="T6" y="T7"/>
                  </a:cxn>
                  <a:cxn ang="0">
                    <a:pos x="T8" y="T9"/>
                  </a:cxn>
                </a:cxnLst>
                <a:rect l="0" t="0" r="r" b="b"/>
                <a:pathLst>
                  <a:path w="75" h="45">
                    <a:moveTo>
                      <a:pt x="22" y="15"/>
                    </a:moveTo>
                    <a:cubicBezTo>
                      <a:pt x="0" y="0"/>
                      <a:pt x="5" y="1"/>
                      <a:pt x="15" y="5"/>
                    </a:cubicBezTo>
                    <a:cubicBezTo>
                      <a:pt x="35" y="14"/>
                      <a:pt x="62" y="27"/>
                      <a:pt x="75" y="45"/>
                    </a:cubicBezTo>
                    <a:cubicBezTo>
                      <a:pt x="68" y="43"/>
                      <a:pt x="62" y="40"/>
                      <a:pt x="56" y="36"/>
                    </a:cubicBezTo>
                    <a:cubicBezTo>
                      <a:pt x="49" y="32"/>
                      <a:pt x="36" y="25"/>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1" name="Freeform 1066"/>
              <p:cNvSpPr>
                <a:spLocks/>
              </p:cNvSpPr>
              <p:nvPr userDrawn="1"/>
            </p:nvSpPr>
            <p:spPr bwMode="auto">
              <a:xfrm>
                <a:off x="3591" y="1855"/>
                <a:ext cx="31" cy="64"/>
              </a:xfrm>
              <a:custGeom>
                <a:avLst/>
                <a:gdLst>
                  <a:gd name="T0" fmla="*/ 5 w 13"/>
                  <a:gd name="T1" fmla="*/ 0 h 27"/>
                  <a:gd name="T2" fmla="*/ 11 w 13"/>
                  <a:gd name="T3" fmla="*/ 5 h 27"/>
                  <a:gd name="T4" fmla="*/ 13 w 13"/>
                  <a:gd name="T5" fmla="*/ 22 h 27"/>
                  <a:gd name="T6" fmla="*/ 5 w 13"/>
                  <a:gd name="T7" fmla="*/ 0 h 27"/>
                </a:gdLst>
                <a:ahLst/>
                <a:cxnLst>
                  <a:cxn ang="0">
                    <a:pos x="T0" y="T1"/>
                  </a:cxn>
                  <a:cxn ang="0">
                    <a:pos x="T2" y="T3"/>
                  </a:cxn>
                  <a:cxn ang="0">
                    <a:pos x="T4" y="T5"/>
                  </a:cxn>
                  <a:cxn ang="0">
                    <a:pos x="T6" y="T7"/>
                  </a:cxn>
                </a:cxnLst>
                <a:rect l="0" t="0" r="r" b="b"/>
                <a:pathLst>
                  <a:path w="13" h="27">
                    <a:moveTo>
                      <a:pt x="5" y="0"/>
                    </a:moveTo>
                    <a:cubicBezTo>
                      <a:pt x="7" y="1"/>
                      <a:pt x="9" y="3"/>
                      <a:pt x="11" y="5"/>
                    </a:cubicBezTo>
                    <a:cubicBezTo>
                      <a:pt x="13" y="10"/>
                      <a:pt x="13" y="16"/>
                      <a:pt x="13" y="22"/>
                    </a:cubicBezTo>
                    <a:cubicBezTo>
                      <a:pt x="8" y="27"/>
                      <a:pt x="0" y="7"/>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2" name="Freeform 1067"/>
              <p:cNvSpPr>
                <a:spLocks/>
              </p:cNvSpPr>
              <p:nvPr userDrawn="1"/>
            </p:nvSpPr>
            <p:spPr bwMode="auto">
              <a:xfrm>
                <a:off x="3073" y="805"/>
                <a:ext cx="147" cy="97"/>
              </a:xfrm>
              <a:custGeom>
                <a:avLst/>
                <a:gdLst>
                  <a:gd name="T0" fmla="*/ 28 w 62"/>
                  <a:gd name="T1" fmla="*/ 21 h 41"/>
                  <a:gd name="T2" fmla="*/ 25 w 62"/>
                  <a:gd name="T3" fmla="*/ 14 h 41"/>
                  <a:gd name="T4" fmla="*/ 62 w 62"/>
                  <a:gd name="T5" fmla="*/ 41 h 41"/>
                  <a:gd name="T6" fmla="*/ 28 w 62"/>
                  <a:gd name="T7" fmla="*/ 21 h 41"/>
                </a:gdLst>
                <a:ahLst/>
                <a:cxnLst>
                  <a:cxn ang="0">
                    <a:pos x="T0" y="T1"/>
                  </a:cxn>
                  <a:cxn ang="0">
                    <a:pos x="T2" y="T3"/>
                  </a:cxn>
                  <a:cxn ang="0">
                    <a:pos x="T4" y="T5"/>
                  </a:cxn>
                  <a:cxn ang="0">
                    <a:pos x="T6" y="T7"/>
                  </a:cxn>
                </a:cxnLst>
                <a:rect l="0" t="0" r="r" b="b"/>
                <a:pathLst>
                  <a:path w="62" h="41">
                    <a:moveTo>
                      <a:pt x="28" y="21"/>
                    </a:moveTo>
                    <a:cubicBezTo>
                      <a:pt x="4" y="5"/>
                      <a:pt x="0" y="0"/>
                      <a:pt x="25" y="14"/>
                    </a:cubicBezTo>
                    <a:cubicBezTo>
                      <a:pt x="38" y="22"/>
                      <a:pt x="52" y="30"/>
                      <a:pt x="62" y="41"/>
                    </a:cubicBezTo>
                    <a:cubicBezTo>
                      <a:pt x="50" y="36"/>
                      <a:pt x="39" y="28"/>
                      <a:pt x="2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3" name="Freeform 1068"/>
              <p:cNvSpPr>
                <a:spLocks/>
              </p:cNvSpPr>
              <p:nvPr userDrawn="1"/>
            </p:nvSpPr>
            <p:spPr bwMode="auto">
              <a:xfrm>
                <a:off x="3414" y="1077"/>
                <a:ext cx="118" cy="102"/>
              </a:xfrm>
              <a:custGeom>
                <a:avLst/>
                <a:gdLst>
                  <a:gd name="T0" fmla="*/ 12 w 50"/>
                  <a:gd name="T1" fmla="*/ 13 h 43"/>
                  <a:gd name="T2" fmla="*/ 9 w 50"/>
                  <a:gd name="T3" fmla="*/ 6 h 43"/>
                  <a:gd name="T4" fmla="*/ 33 w 50"/>
                  <a:gd name="T5" fmla="*/ 31 h 43"/>
                  <a:gd name="T6" fmla="*/ 12 w 50"/>
                  <a:gd name="T7" fmla="*/ 13 h 43"/>
                </a:gdLst>
                <a:ahLst/>
                <a:cxnLst>
                  <a:cxn ang="0">
                    <a:pos x="T0" y="T1"/>
                  </a:cxn>
                  <a:cxn ang="0">
                    <a:pos x="T2" y="T3"/>
                  </a:cxn>
                  <a:cxn ang="0">
                    <a:pos x="T4" y="T5"/>
                  </a:cxn>
                  <a:cxn ang="0">
                    <a:pos x="T6" y="T7"/>
                  </a:cxn>
                </a:cxnLst>
                <a:rect l="0" t="0" r="r" b="b"/>
                <a:pathLst>
                  <a:path w="50" h="43">
                    <a:moveTo>
                      <a:pt x="12" y="13"/>
                    </a:moveTo>
                    <a:cubicBezTo>
                      <a:pt x="0" y="0"/>
                      <a:pt x="1" y="0"/>
                      <a:pt x="9" y="6"/>
                    </a:cubicBezTo>
                    <a:cubicBezTo>
                      <a:pt x="26" y="17"/>
                      <a:pt x="50" y="43"/>
                      <a:pt x="33" y="31"/>
                    </a:cubicBezTo>
                    <a:cubicBezTo>
                      <a:pt x="26" y="26"/>
                      <a:pt x="20" y="21"/>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4" name="Freeform 1069"/>
              <p:cNvSpPr>
                <a:spLocks/>
              </p:cNvSpPr>
              <p:nvPr userDrawn="1"/>
            </p:nvSpPr>
            <p:spPr bwMode="auto">
              <a:xfrm>
                <a:off x="3606" y="2385"/>
                <a:ext cx="11" cy="26"/>
              </a:xfrm>
              <a:custGeom>
                <a:avLst/>
                <a:gdLst>
                  <a:gd name="T0" fmla="*/ 0 w 5"/>
                  <a:gd name="T1" fmla="*/ 7 h 11"/>
                  <a:gd name="T2" fmla="*/ 0 w 5"/>
                  <a:gd name="T3" fmla="*/ 2 h 11"/>
                  <a:gd name="T4" fmla="*/ 1 w 5"/>
                  <a:gd name="T5" fmla="*/ 0 h 11"/>
                  <a:gd name="T6" fmla="*/ 4 w 5"/>
                  <a:gd name="T7" fmla="*/ 1 h 11"/>
                  <a:gd name="T8" fmla="*/ 5 w 5"/>
                  <a:gd name="T9" fmla="*/ 4 h 11"/>
                  <a:gd name="T10" fmla="*/ 5 w 5"/>
                  <a:gd name="T11" fmla="*/ 9 h 11"/>
                  <a:gd name="T12" fmla="*/ 4 w 5"/>
                  <a:gd name="T13" fmla="*/ 11 h 11"/>
                  <a:gd name="T14" fmla="*/ 1 w 5"/>
                  <a:gd name="T15" fmla="*/ 10 h 11"/>
                  <a:gd name="T16" fmla="*/ 0 w 5"/>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0" y="7"/>
                    </a:moveTo>
                    <a:cubicBezTo>
                      <a:pt x="0" y="5"/>
                      <a:pt x="0" y="3"/>
                      <a:pt x="0" y="2"/>
                    </a:cubicBezTo>
                    <a:cubicBezTo>
                      <a:pt x="1" y="3"/>
                      <a:pt x="1" y="1"/>
                      <a:pt x="1" y="0"/>
                    </a:cubicBezTo>
                    <a:cubicBezTo>
                      <a:pt x="2" y="0"/>
                      <a:pt x="3" y="1"/>
                      <a:pt x="4" y="1"/>
                    </a:cubicBezTo>
                    <a:cubicBezTo>
                      <a:pt x="4" y="3"/>
                      <a:pt x="4" y="4"/>
                      <a:pt x="5" y="4"/>
                    </a:cubicBezTo>
                    <a:cubicBezTo>
                      <a:pt x="5" y="6"/>
                      <a:pt x="5" y="8"/>
                      <a:pt x="5" y="9"/>
                    </a:cubicBezTo>
                    <a:cubicBezTo>
                      <a:pt x="4" y="8"/>
                      <a:pt x="4" y="10"/>
                      <a:pt x="4" y="11"/>
                    </a:cubicBezTo>
                    <a:cubicBezTo>
                      <a:pt x="3" y="11"/>
                      <a:pt x="2" y="10"/>
                      <a:pt x="1" y="10"/>
                    </a:cubicBezTo>
                    <a:cubicBezTo>
                      <a:pt x="1" y="8"/>
                      <a:pt x="1"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5" name="Freeform 1070"/>
              <p:cNvSpPr>
                <a:spLocks/>
              </p:cNvSpPr>
              <p:nvPr userDrawn="1"/>
            </p:nvSpPr>
            <p:spPr bwMode="auto">
              <a:xfrm>
                <a:off x="3563" y="1342"/>
                <a:ext cx="45" cy="69"/>
              </a:xfrm>
              <a:custGeom>
                <a:avLst/>
                <a:gdLst>
                  <a:gd name="T0" fmla="*/ 2 w 19"/>
                  <a:gd name="T1" fmla="*/ 10 h 29"/>
                  <a:gd name="T2" fmla="*/ 6 w 19"/>
                  <a:gd name="T3" fmla="*/ 4 h 29"/>
                  <a:gd name="T4" fmla="*/ 15 w 19"/>
                  <a:gd name="T5" fmla="*/ 29 h 29"/>
                  <a:gd name="T6" fmla="*/ 2 w 19"/>
                  <a:gd name="T7" fmla="*/ 10 h 29"/>
                </a:gdLst>
                <a:ahLst/>
                <a:cxnLst>
                  <a:cxn ang="0">
                    <a:pos x="T0" y="T1"/>
                  </a:cxn>
                  <a:cxn ang="0">
                    <a:pos x="T2" y="T3"/>
                  </a:cxn>
                  <a:cxn ang="0">
                    <a:pos x="T4" y="T5"/>
                  </a:cxn>
                  <a:cxn ang="0">
                    <a:pos x="T6" y="T7"/>
                  </a:cxn>
                </a:cxnLst>
                <a:rect l="0" t="0" r="r" b="b"/>
                <a:pathLst>
                  <a:path w="19" h="29">
                    <a:moveTo>
                      <a:pt x="2" y="10"/>
                    </a:moveTo>
                    <a:cubicBezTo>
                      <a:pt x="0" y="1"/>
                      <a:pt x="2" y="0"/>
                      <a:pt x="6" y="4"/>
                    </a:cubicBezTo>
                    <a:cubicBezTo>
                      <a:pt x="14" y="10"/>
                      <a:pt x="19" y="19"/>
                      <a:pt x="15" y="29"/>
                    </a:cubicBezTo>
                    <a:cubicBezTo>
                      <a:pt x="8" y="26"/>
                      <a:pt x="4" y="18"/>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6" name="Freeform 1071"/>
              <p:cNvSpPr>
                <a:spLocks/>
              </p:cNvSpPr>
              <p:nvPr userDrawn="1"/>
            </p:nvSpPr>
            <p:spPr bwMode="auto">
              <a:xfrm>
                <a:off x="2243" y="147"/>
                <a:ext cx="149" cy="104"/>
              </a:xfrm>
              <a:custGeom>
                <a:avLst/>
                <a:gdLst>
                  <a:gd name="T0" fmla="*/ 20 w 63"/>
                  <a:gd name="T1" fmla="*/ 20 h 44"/>
                  <a:gd name="T2" fmla="*/ 13 w 63"/>
                  <a:gd name="T3" fmla="*/ 2 h 44"/>
                  <a:gd name="T4" fmla="*/ 63 w 63"/>
                  <a:gd name="T5" fmla="*/ 41 h 44"/>
                  <a:gd name="T6" fmla="*/ 50 w 63"/>
                  <a:gd name="T7" fmla="*/ 40 h 44"/>
                  <a:gd name="T8" fmla="*/ 20 w 63"/>
                  <a:gd name="T9" fmla="*/ 20 h 44"/>
                </a:gdLst>
                <a:ahLst/>
                <a:cxnLst>
                  <a:cxn ang="0">
                    <a:pos x="T0" y="T1"/>
                  </a:cxn>
                  <a:cxn ang="0">
                    <a:pos x="T2" y="T3"/>
                  </a:cxn>
                  <a:cxn ang="0">
                    <a:pos x="T4" y="T5"/>
                  </a:cxn>
                  <a:cxn ang="0">
                    <a:pos x="T6" y="T7"/>
                  </a:cxn>
                  <a:cxn ang="0">
                    <a:pos x="T8" y="T9"/>
                  </a:cxn>
                </a:cxnLst>
                <a:rect l="0" t="0" r="r" b="b"/>
                <a:pathLst>
                  <a:path w="63" h="44">
                    <a:moveTo>
                      <a:pt x="20" y="20"/>
                    </a:moveTo>
                    <a:cubicBezTo>
                      <a:pt x="0" y="3"/>
                      <a:pt x="5" y="0"/>
                      <a:pt x="13" y="2"/>
                    </a:cubicBezTo>
                    <a:cubicBezTo>
                      <a:pt x="32" y="7"/>
                      <a:pt x="55" y="23"/>
                      <a:pt x="63" y="41"/>
                    </a:cubicBezTo>
                    <a:cubicBezTo>
                      <a:pt x="59" y="44"/>
                      <a:pt x="54" y="43"/>
                      <a:pt x="50" y="40"/>
                    </a:cubicBezTo>
                    <a:cubicBezTo>
                      <a:pt x="43" y="36"/>
                      <a:pt x="32" y="32"/>
                      <a:pt x="2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7" name="Freeform 1072"/>
              <p:cNvSpPr>
                <a:spLocks/>
              </p:cNvSpPr>
              <p:nvPr userDrawn="1"/>
            </p:nvSpPr>
            <p:spPr bwMode="auto">
              <a:xfrm>
                <a:off x="2576" y="445"/>
                <a:ext cx="171" cy="111"/>
              </a:xfrm>
              <a:custGeom>
                <a:avLst/>
                <a:gdLst>
                  <a:gd name="T0" fmla="*/ 21 w 72"/>
                  <a:gd name="T1" fmla="*/ 18 h 47"/>
                  <a:gd name="T2" fmla="*/ 13 w 72"/>
                  <a:gd name="T3" fmla="*/ 5 h 47"/>
                  <a:gd name="T4" fmla="*/ 72 w 72"/>
                  <a:gd name="T5" fmla="*/ 44 h 47"/>
                  <a:gd name="T6" fmla="*/ 63 w 72"/>
                  <a:gd name="T7" fmla="*/ 42 h 47"/>
                  <a:gd name="T8" fmla="*/ 21 w 72"/>
                  <a:gd name="T9" fmla="*/ 18 h 47"/>
                </a:gdLst>
                <a:ahLst/>
                <a:cxnLst>
                  <a:cxn ang="0">
                    <a:pos x="T0" y="T1"/>
                  </a:cxn>
                  <a:cxn ang="0">
                    <a:pos x="T2" y="T3"/>
                  </a:cxn>
                  <a:cxn ang="0">
                    <a:pos x="T4" y="T5"/>
                  </a:cxn>
                  <a:cxn ang="0">
                    <a:pos x="T6" y="T7"/>
                  </a:cxn>
                  <a:cxn ang="0">
                    <a:pos x="T8" y="T9"/>
                  </a:cxn>
                </a:cxnLst>
                <a:rect l="0" t="0" r="r" b="b"/>
                <a:pathLst>
                  <a:path w="72" h="47">
                    <a:moveTo>
                      <a:pt x="21" y="18"/>
                    </a:moveTo>
                    <a:cubicBezTo>
                      <a:pt x="0" y="3"/>
                      <a:pt x="2" y="0"/>
                      <a:pt x="13" y="5"/>
                    </a:cubicBezTo>
                    <a:cubicBezTo>
                      <a:pt x="34" y="13"/>
                      <a:pt x="57" y="27"/>
                      <a:pt x="72" y="44"/>
                    </a:cubicBezTo>
                    <a:cubicBezTo>
                      <a:pt x="70" y="47"/>
                      <a:pt x="67" y="45"/>
                      <a:pt x="63" y="42"/>
                    </a:cubicBezTo>
                    <a:cubicBezTo>
                      <a:pt x="54" y="36"/>
                      <a:pt x="36" y="28"/>
                      <a:pt x="2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8" name="Freeform 1073"/>
              <p:cNvSpPr>
                <a:spLocks/>
              </p:cNvSpPr>
              <p:nvPr userDrawn="1"/>
            </p:nvSpPr>
            <p:spPr bwMode="auto">
              <a:xfrm>
                <a:off x="3608" y="1728"/>
                <a:ext cx="38" cy="66"/>
              </a:xfrm>
              <a:custGeom>
                <a:avLst/>
                <a:gdLst>
                  <a:gd name="T0" fmla="*/ 13 w 16"/>
                  <a:gd name="T1" fmla="*/ 26 h 28"/>
                  <a:gd name="T2" fmla="*/ 3 w 16"/>
                  <a:gd name="T3" fmla="*/ 2 h 28"/>
                  <a:gd name="T4" fmla="*/ 13 w 16"/>
                  <a:gd name="T5" fmla="*/ 26 h 28"/>
                </a:gdLst>
                <a:ahLst/>
                <a:cxnLst>
                  <a:cxn ang="0">
                    <a:pos x="T0" y="T1"/>
                  </a:cxn>
                  <a:cxn ang="0">
                    <a:pos x="T2" y="T3"/>
                  </a:cxn>
                  <a:cxn ang="0">
                    <a:pos x="T4" y="T5"/>
                  </a:cxn>
                </a:cxnLst>
                <a:rect l="0" t="0" r="r" b="b"/>
                <a:pathLst>
                  <a:path w="16" h="28">
                    <a:moveTo>
                      <a:pt x="13" y="26"/>
                    </a:moveTo>
                    <a:cubicBezTo>
                      <a:pt x="7" y="28"/>
                      <a:pt x="0" y="10"/>
                      <a:pt x="3" y="2"/>
                    </a:cubicBezTo>
                    <a:cubicBezTo>
                      <a:pt x="9" y="0"/>
                      <a:pt x="16" y="17"/>
                      <a:pt x="1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9" name="Freeform 1074"/>
              <p:cNvSpPr>
                <a:spLocks/>
              </p:cNvSpPr>
              <p:nvPr userDrawn="1"/>
            </p:nvSpPr>
            <p:spPr bwMode="auto">
              <a:xfrm>
                <a:off x="3007" y="755"/>
                <a:ext cx="137" cy="83"/>
              </a:xfrm>
              <a:custGeom>
                <a:avLst/>
                <a:gdLst>
                  <a:gd name="T0" fmla="*/ 13 w 58"/>
                  <a:gd name="T1" fmla="*/ 10 h 35"/>
                  <a:gd name="T2" fmla="*/ 0 w 58"/>
                  <a:gd name="T3" fmla="*/ 0 h 35"/>
                  <a:gd name="T4" fmla="*/ 47 w 58"/>
                  <a:gd name="T5" fmla="*/ 26 h 35"/>
                  <a:gd name="T6" fmla="*/ 58 w 58"/>
                  <a:gd name="T7" fmla="*/ 35 h 35"/>
                  <a:gd name="T8" fmla="*/ 13 w 58"/>
                  <a:gd name="T9" fmla="*/ 10 h 35"/>
                </a:gdLst>
                <a:ahLst/>
                <a:cxnLst>
                  <a:cxn ang="0">
                    <a:pos x="T0" y="T1"/>
                  </a:cxn>
                  <a:cxn ang="0">
                    <a:pos x="T2" y="T3"/>
                  </a:cxn>
                  <a:cxn ang="0">
                    <a:pos x="T4" y="T5"/>
                  </a:cxn>
                  <a:cxn ang="0">
                    <a:pos x="T6" y="T7"/>
                  </a:cxn>
                  <a:cxn ang="0">
                    <a:pos x="T8" y="T9"/>
                  </a:cxn>
                </a:cxnLst>
                <a:rect l="0" t="0" r="r" b="b"/>
                <a:pathLst>
                  <a:path w="58" h="35">
                    <a:moveTo>
                      <a:pt x="13" y="10"/>
                    </a:moveTo>
                    <a:cubicBezTo>
                      <a:pt x="9" y="7"/>
                      <a:pt x="4" y="4"/>
                      <a:pt x="0" y="0"/>
                    </a:cubicBezTo>
                    <a:cubicBezTo>
                      <a:pt x="17" y="4"/>
                      <a:pt x="34" y="18"/>
                      <a:pt x="47" y="26"/>
                    </a:cubicBezTo>
                    <a:cubicBezTo>
                      <a:pt x="51" y="28"/>
                      <a:pt x="55" y="31"/>
                      <a:pt x="58" y="35"/>
                    </a:cubicBezTo>
                    <a:cubicBezTo>
                      <a:pt x="42" y="29"/>
                      <a:pt x="27" y="18"/>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0" name="Freeform 1075"/>
              <p:cNvSpPr>
                <a:spLocks/>
              </p:cNvSpPr>
              <p:nvPr userDrawn="1"/>
            </p:nvSpPr>
            <p:spPr bwMode="auto">
              <a:xfrm>
                <a:off x="3362" y="1020"/>
                <a:ext cx="106" cy="83"/>
              </a:xfrm>
              <a:custGeom>
                <a:avLst/>
                <a:gdLst>
                  <a:gd name="T0" fmla="*/ 17 w 45"/>
                  <a:gd name="T1" fmla="*/ 15 h 35"/>
                  <a:gd name="T2" fmla="*/ 5 w 45"/>
                  <a:gd name="T3" fmla="*/ 3 h 35"/>
                  <a:gd name="T4" fmla="*/ 45 w 45"/>
                  <a:gd name="T5" fmla="*/ 35 h 35"/>
                  <a:gd name="T6" fmla="*/ 34 w 45"/>
                  <a:gd name="T7" fmla="*/ 29 h 35"/>
                  <a:gd name="T8" fmla="*/ 17 w 45"/>
                  <a:gd name="T9" fmla="*/ 15 h 35"/>
                </a:gdLst>
                <a:ahLst/>
                <a:cxnLst>
                  <a:cxn ang="0">
                    <a:pos x="T0" y="T1"/>
                  </a:cxn>
                  <a:cxn ang="0">
                    <a:pos x="T2" y="T3"/>
                  </a:cxn>
                  <a:cxn ang="0">
                    <a:pos x="T4" y="T5"/>
                  </a:cxn>
                  <a:cxn ang="0">
                    <a:pos x="T6" y="T7"/>
                  </a:cxn>
                  <a:cxn ang="0">
                    <a:pos x="T8" y="T9"/>
                  </a:cxn>
                </a:cxnLst>
                <a:rect l="0" t="0" r="r" b="b"/>
                <a:pathLst>
                  <a:path w="45" h="35">
                    <a:moveTo>
                      <a:pt x="17" y="15"/>
                    </a:moveTo>
                    <a:cubicBezTo>
                      <a:pt x="5" y="5"/>
                      <a:pt x="0" y="0"/>
                      <a:pt x="5" y="3"/>
                    </a:cubicBezTo>
                    <a:cubicBezTo>
                      <a:pt x="20" y="11"/>
                      <a:pt x="34" y="22"/>
                      <a:pt x="45" y="35"/>
                    </a:cubicBezTo>
                    <a:cubicBezTo>
                      <a:pt x="41" y="35"/>
                      <a:pt x="37" y="32"/>
                      <a:pt x="34" y="29"/>
                    </a:cubicBezTo>
                    <a:cubicBezTo>
                      <a:pt x="32" y="27"/>
                      <a:pt x="26" y="23"/>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1" name="Freeform 1076"/>
              <p:cNvSpPr>
                <a:spLocks/>
              </p:cNvSpPr>
              <p:nvPr userDrawn="1"/>
            </p:nvSpPr>
            <p:spPr bwMode="auto">
              <a:xfrm>
                <a:off x="3632" y="2243"/>
                <a:ext cx="14" cy="33"/>
              </a:xfrm>
              <a:custGeom>
                <a:avLst/>
                <a:gdLst>
                  <a:gd name="T0" fmla="*/ 0 w 6"/>
                  <a:gd name="T1" fmla="*/ 10 h 14"/>
                  <a:gd name="T2" fmla="*/ 0 w 6"/>
                  <a:gd name="T3" fmla="*/ 0 h 14"/>
                  <a:gd name="T4" fmla="*/ 5 w 6"/>
                  <a:gd name="T5" fmla="*/ 3 h 14"/>
                  <a:gd name="T6" fmla="*/ 0 w 6"/>
                  <a:gd name="T7" fmla="*/ 10 h 14"/>
                </a:gdLst>
                <a:ahLst/>
                <a:cxnLst>
                  <a:cxn ang="0">
                    <a:pos x="T0" y="T1"/>
                  </a:cxn>
                  <a:cxn ang="0">
                    <a:pos x="T2" y="T3"/>
                  </a:cxn>
                  <a:cxn ang="0">
                    <a:pos x="T4" y="T5"/>
                  </a:cxn>
                  <a:cxn ang="0">
                    <a:pos x="T6" y="T7"/>
                  </a:cxn>
                </a:cxnLst>
                <a:rect l="0" t="0" r="r" b="b"/>
                <a:pathLst>
                  <a:path w="6" h="14">
                    <a:moveTo>
                      <a:pt x="0" y="10"/>
                    </a:moveTo>
                    <a:cubicBezTo>
                      <a:pt x="0" y="6"/>
                      <a:pt x="0" y="3"/>
                      <a:pt x="0" y="0"/>
                    </a:cubicBezTo>
                    <a:cubicBezTo>
                      <a:pt x="2" y="1"/>
                      <a:pt x="3" y="2"/>
                      <a:pt x="5" y="3"/>
                    </a:cubicBezTo>
                    <a:cubicBezTo>
                      <a:pt x="6" y="12"/>
                      <a:pt x="4" y="14"/>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2" name="Freeform 1077"/>
              <p:cNvSpPr>
                <a:spLocks/>
              </p:cNvSpPr>
              <p:nvPr userDrawn="1"/>
            </p:nvSpPr>
            <p:spPr bwMode="auto">
              <a:xfrm>
                <a:off x="3561" y="1254"/>
                <a:ext cx="80" cy="116"/>
              </a:xfrm>
              <a:custGeom>
                <a:avLst/>
                <a:gdLst>
                  <a:gd name="T0" fmla="*/ 5 w 34"/>
                  <a:gd name="T1" fmla="*/ 22 h 49"/>
                  <a:gd name="T2" fmla="*/ 1 w 34"/>
                  <a:gd name="T3" fmla="*/ 14 h 49"/>
                  <a:gd name="T4" fmla="*/ 17 w 34"/>
                  <a:gd name="T5" fmla="*/ 39 h 49"/>
                  <a:gd name="T6" fmla="*/ 5 w 34"/>
                  <a:gd name="T7" fmla="*/ 22 h 49"/>
                </a:gdLst>
                <a:ahLst/>
                <a:cxnLst>
                  <a:cxn ang="0">
                    <a:pos x="T0" y="T1"/>
                  </a:cxn>
                  <a:cxn ang="0">
                    <a:pos x="T2" y="T3"/>
                  </a:cxn>
                  <a:cxn ang="0">
                    <a:pos x="T4" y="T5"/>
                  </a:cxn>
                  <a:cxn ang="0">
                    <a:pos x="T6" y="T7"/>
                  </a:cxn>
                </a:cxnLst>
                <a:rect l="0" t="0" r="r" b="b"/>
                <a:pathLst>
                  <a:path w="34" h="49">
                    <a:moveTo>
                      <a:pt x="5" y="22"/>
                    </a:moveTo>
                    <a:cubicBezTo>
                      <a:pt x="3" y="18"/>
                      <a:pt x="2" y="15"/>
                      <a:pt x="1" y="14"/>
                    </a:cubicBezTo>
                    <a:cubicBezTo>
                      <a:pt x="0" y="0"/>
                      <a:pt x="34" y="49"/>
                      <a:pt x="17" y="39"/>
                    </a:cubicBezTo>
                    <a:cubicBezTo>
                      <a:pt x="10" y="34"/>
                      <a:pt x="8" y="29"/>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3" name="Freeform 1078"/>
              <p:cNvSpPr>
                <a:spLocks/>
              </p:cNvSpPr>
              <p:nvPr userDrawn="1"/>
            </p:nvSpPr>
            <p:spPr bwMode="auto">
              <a:xfrm>
                <a:off x="2501" y="372"/>
                <a:ext cx="165" cy="106"/>
              </a:xfrm>
              <a:custGeom>
                <a:avLst/>
                <a:gdLst>
                  <a:gd name="T0" fmla="*/ 20 w 70"/>
                  <a:gd name="T1" fmla="*/ 18 h 45"/>
                  <a:gd name="T2" fmla="*/ 14 w 70"/>
                  <a:gd name="T3" fmla="*/ 4 h 45"/>
                  <a:gd name="T4" fmla="*/ 70 w 70"/>
                  <a:gd name="T5" fmla="*/ 45 h 45"/>
                  <a:gd name="T6" fmla="*/ 61 w 70"/>
                  <a:gd name="T7" fmla="*/ 42 h 45"/>
                  <a:gd name="T8" fmla="*/ 20 w 70"/>
                  <a:gd name="T9" fmla="*/ 18 h 45"/>
                </a:gdLst>
                <a:ahLst/>
                <a:cxnLst>
                  <a:cxn ang="0">
                    <a:pos x="T0" y="T1"/>
                  </a:cxn>
                  <a:cxn ang="0">
                    <a:pos x="T2" y="T3"/>
                  </a:cxn>
                  <a:cxn ang="0">
                    <a:pos x="T4" y="T5"/>
                  </a:cxn>
                  <a:cxn ang="0">
                    <a:pos x="T6" y="T7"/>
                  </a:cxn>
                  <a:cxn ang="0">
                    <a:pos x="T8" y="T9"/>
                  </a:cxn>
                </a:cxnLst>
                <a:rect l="0" t="0" r="r" b="b"/>
                <a:pathLst>
                  <a:path w="70" h="45">
                    <a:moveTo>
                      <a:pt x="20" y="18"/>
                    </a:moveTo>
                    <a:cubicBezTo>
                      <a:pt x="0" y="3"/>
                      <a:pt x="2" y="0"/>
                      <a:pt x="14" y="4"/>
                    </a:cubicBezTo>
                    <a:cubicBezTo>
                      <a:pt x="31" y="10"/>
                      <a:pt x="64" y="26"/>
                      <a:pt x="70" y="45"/>
                    </a:cubicBezTo>
                    <a:cubicBezTo>
                      <a:pt x="67" y="44"/>
                      <a:pt x="64" y="43"/>
                      <a:pt x="61" y="42"/>
                    </a:cubicBezTo>
                    <a:cubicBezTo>
                      <a:pt x="49" y="38"/>
                      <a:pt x="35" y="29"/>
                      <a:pt x="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4" name="Freeform 1079"/>
              <p:cNvSpPr>
                <a:spLocks/>
              </p:cNvSpPr>
              <p:nvPr userDrawn="1"/>
            </p:nvSpPr>
            <p:spPr bwMode="auto">
              <a:xfrm>
                <a:off x="2210" y="69"/>
                <a:ext cx="175" cy="121"/>
              </a:xfrm>
              <a:custGeom>
                <a:avLst/>
                <a:gdLst>
                  <a:gd name="T0" fmla="*/ 16 w 74"/>
                  <a:gd name="T1" fmla="*/ 21 h 51"/>
                  <a:gd name="T2" fmla="*/ 14 w 74"/>
                  <a:gd name="T3" fmla="*/ 1 h 51"/>
                  <a:gd name="T4" fmla="*/ 43 w 74"/>
                  <a:gd name="T5" fmla="*/ 39 h 51"/>
                  <a:gd name="T6" fmla="*/ 16 w 74"/>
                  <a:gd name="T7" fmla="*/ 21 h 51"/>
                </a:gdLst>
                <a:ahLst/>
                <a:cxnLst>
                  <a:cxn ang="0">
                    <a:pos x="T0" y="T1"/>
                  </a:cxn>
                  <a:cxn ang="0">
                    <a:pos x="T2" y="T3"/>
                  </a:cxn>
                  <a:cxn ang="0">
                    <a:pos x="T4" y="T5"/>
                  </a:cxn>
                  <a:cxn ang="0">
                    <a:pos x="T6" y="T7"/>
                  </a:cxn>
                </a:cxnLst>
                <a:rect l="0" t="0" r="r" b="b"/>
                <a:pathLst>
                  <a:path w="74" h="51">
                    <a:moveTo>
                      <a:pt x="16" y="21"/>
                    </a:moveTo>
                    <a:cubicBezTo>
                      <a:pt x="0" y="3"/>
                      <a:pt x="6" y="0"/>
                      <a:pt x="14" y="1"/>
                    </a:cubicBezTo>
                    <a:cubicBezTo>
                      <a:pt x="28" y="5"/>
                      <a:pt x="74" y="51"/>
                      <a:pt x="43" y="39"/>
                    </a:cubicBezTo>
                    <a:cubicBezTo>
                      <a:pt x="36" y="36"/>
                      <a:pt x="27" y="32"/>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5" name="Freeform 1080"/>
              <p:cNvSpPr>
                <a:spLocks/>
              </p:cNvSpPr>
              <p:nvPr userDrawn="1"/>
            </p:nvSpPr>
            <p:spPr bwMode="auto">
              <a:xfrm>
                <a:off x="3622" y="1619"/>
                <a:ext cx="36" cy="64"/>
              </a:xfrm>
              <a:custGeom>
                <a:avLst/>
                <a:gdLst>
                  <a:gd name="T0" fmla="*/ 6 w 15"/>
                  <a:gd name="T1" fmla="*/ 2 h 27"/>
                  <a:gd name="T2" fmla="*/ 15 w 15"/>
                  <a:gd name="T3" fmla="*/ 22 h 27"/>
                  <a:gd name="T4" fmla="*/ 10 w 15"/>
                  <a:gd name="T5" fmla="*/ 27 h 27"/>
                  <a:gd name="T6" fmla="*/ 6 w 15"/>
                  <a:gd name="T7" fmla="*/ 2 h 27"/>
                </a:gdLst>
                <a:ahLst/>
                <a:cxnLst>
                  <a:cxn ang="0">
                    <a:pos x="T0" y="T1"/>
                  </a:cxn>
                  <a:cxn ang="0">
                    <a:pos x="T2" y="T3"/>
                  </a:cxn>
                  <a:cxn ang="0">
                    <a:pos x="T4" y="T5"/>
                  </a:cxn>
                  <a:cxn ang="0">
                    <a:pos x="T6" y="T7"/>
                  </a:cxn>
                </a:cxnLst>
                <a:rect l="0" t="0" r="r" b="b"/>
                <a:pathLst>
                  <a:path w="15" h="27">
                    <a:moveTo>
                      <a:pt x="6" y="2"/>
                    </a:moveTo>
                    <a:cubicBezTo>
                      <a:pt x="11" y="7"/>
                      <a:pt x="14" y="14"/>
                      <a:pt x="15" y="22"/>
                    </a:cubicBezTo>
                    <a:cubicBezTo>
                      <a:pt x="14" y="25"/>
                      <a:pt x="12" y="26"/>
                      <a:pt x="10" y="27"/>
                    </a:cubicBezTo>
                    <a:cubicBezTo>
                      <a:pt x="2" y="18"/>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6" name="Freeform 1081"/>
              <p:cNvSpPr>
                <a:spLocks/>
              </p:cNvSpPr>
              <p:nvPr userDrawn="1"/>
            </p:nvSpPr>
            <p:spPr bwMode="auto">
              <a:xfrm>
                <a:off x="2901" y="672"/>
                <a:ext cx="165" cy="102"/>
              </a:xfrm>
              <a:custGeom>
                <a:avLst/>
                <a:gdLst>
                  <a:gd name="T0" fmla="*/ 25 w 70"/>
                  <a:gd name="T1" fmla="*/ 18 h 43"/>
                  <a:gd name="T2" fmla="*/ 15 w 70"/>
                  <a:gd name="T3" fmla="*/ 7 h 43"/>
                  <a:gd name="T4" fmla="*/ 70 w 70"/>
                  <a:gd name="T5" fmla="*/ 43 h 43"/>
                  <a:gd name="T6" fmla="*/ 61 w 70"/>
                  <a:gd name="T7" fmla="*/ 40 h 43"/>
                  <a:gd name="T8" fmla="*/ 25 w 70"/>
                  <a:gd name="T9" fmla="*/ 18 h 43"/>
                </a:gdLst>
                <a:ahLst/>
                <a:cxnLst>
                  <a:cxn ang="0">
                    <a:pos x="T0" y="T1"/>
                  </a:cxn>
                  <a:cxn ang="0">
                    <a:pos x="T2" y="T3"/>
                  </a:cxn>
                  <a:cxn ang="0">
                    <a:pos x="T4" y="T5"/>
                  </a:cxn>
                  <a:cxn ang="0">
                    <a:pos x="T6" y="T7"/>
                  </a:cxn>
                  <a:cxn ang="0">
                    <a:pos x="T8" y="T9"/>
                  </a:cxn>
                </a:cxnLst>
                <a:rect l="0" t="0" r="r" b="b"/>
                <a:pathLst>
                  <a:path w="70" h="43">
                    <a:moveTo>
                      <a:pt x="25" y="18"/>
                    </a:moveTo>
                    <a:cubicBezTo>
                      <a:pt x="0" y="2"/>
                      <a:pt x="1" y="0"/>
                      <a:pt x="15" y="7"/>
                    </a:cubicBezTo>
                    <a:cubicBezTo>
                      <a:pt x="32" y="14"/>
                      <a:pt x="61" y="27"/>
                      <a:pt x="70" y="43"/>
                    </a:cubicBezTo>
                    <a:cubicBezTo>
                      <a:pt x="67" y="42"/>
                      <a:pt x="64" y="41"/>
                      <a:pt x="61" y="40"/>
                    </a:cubicBezTo>
                    <a:cubicBezTo>
                      <a:pt x="51" y="35"/>
                      <a:pt x="40" y="29"/>
                      <a:pt x="2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7" name="Freeform 1082"/>
              <p:cNvSpPr>
                <a:spLocks/>
              </p:cNvSpPr>
              <p:nvPr userDrawn="1"/>
            </p:nvSpPr>
            <p:spPr bwMode="auto">
              <a:xfrm>
                <a:off x="3284" y="949"/>
                <a:ext cx="130" cy="95"/>
              </a:xfrm>
              <a:custGeom>
                <a:avLst/>
                <a:gdLst>
                  <a:gd name="T0" fmla="*/ 20 w 55"/>
                  <a:gd name="T1" fmla="*/ 16 h 40"/>
                  <a:gd name="T2" fmla="*/ 42 w 55"/>
                  <a:gd name="T3" fmla="*/ 27 h 40"/>
                  <a:gd name="T4" fmla="*/ 55 w 55"/>
                  <a:gd name="T5" fmla="*/ 40 h 40"/>
                  <a:gd name="T6" fmla="*/ 20 w 55"/>
                  <a:gd name="T7" fmla="*/ 16 h 40"/>
                </a:gdLst>
                <a:ahLst/>
                <a:cxnLst>
                  <a:cxn ang="0">
                    <a:pos x="T0" y="T1"/>
                  </a:cxn>
                  <a:cxn ang="0">
                    <a:pos x="T2" y="T3"/>
                  </a:cxn>
                  <a:cxn ang="0">
                    <a:pos x="T4" y="T5"/>
                  </a:cxn>
                  <a:cxn ang="0">
                    <a:pos x="T6" y="T7"/>
                  </a:cxn>
                </a:cxnLst>
                <a:rect l="0" t="0" r="r" b="b"/>
                <a:pathLst>
                  <a:path w="55" h="40">
                    <a:moveTo>
                      <a:pt x="20" y="16"/>
                    </a:moveTo>
                    <a:cubicBezTo>
                      <a:pt x="0" y="0"/>
                      <a:pt x="21" y="12"/>
                      <a:pt x="42" y="27"/>
                    </a:cubicBezTo>
                    <a:cubicBezTo>
                      <a:pt x="47" y="31"/>
                      <a:pt x="53" y="36"/>
                      <a:pt x="55" y="40"/>
                    </a:cubicBezTo>
                    <a:cubicBezTo>
                      <a:pt x="42" y="34"/>
                      <a:pt x="31" y="25"/>
                      <a:pt x="2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8" name="Freeform 1083"/>
              <p:cNvSpPr>
                <a:spLocks/>
              </p:cNvSpPr>
              <p:nvPr userDrawn="1"/>
            </p:nvSpPr>
            <p:spPr bwMode="auto">
              <a:xfrm>
                <a:off x="3643" y="2078"/>
                <a:ext cx="41" cy="61"/>
              </a:xfrm>
              <a:custGeom>
                <a:avLst/>
                <a:gdLst>
                  <a:gd name="T0" fmla="*/ 6 w 17"/>
                  <a:gd name="T1" fmla="*/ 21 h 26"/>
                  <a:gd name="T2" fmla="*/ 10 w 17"/>
                  <a:gd name="T3" fmla="*/ 26 h 26"/>
                  <a:gd name="T4" fmla="*/ 6 w 17"/>
                  <a:gd name="T5" fmla="*/ 21 h 26"/>
                </a:gdLst>
                <a:ahLst/>
                <a:cxnLst>
                  <a:cxn ang="0">
                    <a:pos x="T0" y="T1"/>
                  </a:cxn>
                  <a:cxn ang="0">
                    <a:pos x="T2" y="T3"/>
                  </a:cxn>
                  <a:cxn ang="0">
                    <a:pos x="T4" y="T5"/>
                  </a:cxn>
                </a:cxnLst>
                <a:rect l="0" t="0" r="r" b="b"/>
                <a:pathLst>
                  <a:path w="17" h="26">
                    <a:moveTo>
                      <a:pt x="6" y="21"/>
                    </a:moveTo>
                    <a:cubicBezTo>
                      <a:pt x="0" y="0"/>
                      <a:pt x="17" y="15"/>
                      <a:pt x="10" y="26"/>
                    </a:cubicBezTo>
                    <a:cubicBezTo>
                      <a:pt x="8" y="25"/>
                      <a:pt x="6" y="24"/>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9" name="Freeform 1084"/>
              <p:cNvSpPr>
                <a:spLocks/>
              </p:cNvSpPr>
              <p:nvPr userDrawn="1"/>
            </p:nvSpPr>
            <p:spPr bwMode="auto">
              <a:xfrm>
                <a:off x="3549" y="1219"/>
                <a:ext cx="78" cy="83"/>
              </a:xfrm>
              <a:custGeom>
                <a:avLst/>
                <a:gdLst>
                  <a:gd name="T0" fmla="*/ 6 w 33"/>
                  <a:gd name="T1" fmla="*/ 10 h 35"/>
                  <a:gd name="T2" fmla="*/ 20 w 33"/>
                  <a:gd name="T3" fmla="*/ 17 h 35"/>
                  <a:gd name="T4" fmla="*/ 6 w 33"/>
                  <a:gd name="T5" fmla="*/ 10 h 35"/>
                </a:gdLst>
                <a:ahLst/>
                <a:cxnLst>
                  <a:cxn ang="0">
                    <a:pos x="T0" y="T1"/>
                  </a:cxn>
                  <a:cxn ang="0">
                    <a:pos x="T2" y="T3"/>
                  </a:cxn>
                  <a:cxn ang="0">
                    <a:pos x="T4" y="T5"/>
                  </a:cxn>
                </a:cxnLst>
                <a:rect l="0" t="0" r="r" b="b"/>
                <a:pathLst>
                  <a:path w="33" h="35">
                    <a:moveTo>
                      <a:pt x="6" y="10"/>
                    </a:moveTo>
                    <a:cubicBezTo>
                      <a:pt x="0" y="0"/>
                      <a:pt x="11" y="5"/>
                      <a:pt x="20" y="17"/>
                    </a:cubicBezTo>
                    <a:cubicBezTo>
                      <a:pt x="33" y="35"/>
                      <a:pt x="18" y="33"/>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0" name="Freeform 1085"/>
              <p:cNvSpPr>
                <a:spLocks/>
              </p:cNvSpPr>
              <p:nvPr userDrawn="1"/>
            </p:nvSpPr>
            <p:spPr bwMode="auto">
              <a:xfrm>
                <a:off x="2205" y="17"/>
                <a:ext cx="102" cy="90"/>
              </a:xfrm>
              <a:custGeom>
                <a:avLst/>
                <a:gdLst>
                  <a:gd name="T0" fmla="*/ 0 w 43"/>
                  <a:gd name="T1" fmla="*/ 0 h 38"/>
                  <a:gd name="T2" fmla="*/ 20 w 43"/>
                  <a:gd name="T3" fmla="*/ 23 h 38"/>
                  <a:gd name="T4" fmla="*/ 29 w 43"/>
                  <a:gd name="T5" fmla="*/ 0 h 38"/>
                  <a:gd name="T6" fmla="*/ 0 w 43"/>
                  <a:gd name="T7" fmla="*/ 0 h 38"/>
                </a:gdLst>
                <a:ahLst/>
                <a:cxnLst>
                  <a:cxn ang="0">
                    <a:pos x="T0" y="T1"/>
                  </a:cxn>
                  <a:cxn ang="0">
                    <a:pos x="T2" y="T3"/>
                  </a:cxn>
                  <a:cxn ang="0">
                    <a:pos x="T4" y="T5"/>
                  </a:cxn>
                  <a:cxn ang="0">
                    <a:pos x="T6" y="T7"/>
                  </a:cxn>
                </a:cxnLst>
                <a:rect l="0" t="0" r="r" b="b"/>
                <a:pathLst>
                  <a:path w="43" h="38">
                    <a:moveTo>
                      <a:pt x="0" y="0"/>
                    </a:moveTo>
                    <a:cubicBezTo>
                      <a:pt x="5" y="13"/>
                      <a:pt x="19" y="22"/>
                      <a:pt x="20" y="23"/>
                    </a:cubicBezTo>
                    <a:cubicBezTo>
                      <a:pt x="41" y="38"/>
                      <a:pt x="43" y="16"/>
                      <a:pt x="29" y="0"/>
                    </a:cubicBezTo>
                    <a:cubicBezTo>
                      <a:pt x="20" y="0"/>
                      <a:pt x="1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1" name="Freeform 1086"/>
              <p:cNvSpPr>
                <a:spLocks/>
              </p:cNvSpPr>
              <p:nvPr userDrawn="1"/>
            </p:nvSpPr>
            <p:spPr bwMode="auto">
              <a:xfrm>
                <a:off x="2430" y="291"/>
                <a:ext cx="163" cy="107"/>
              </a:xfrm>
              <a:custGeom>
                <a:avLst/>
                <a:gdLst>
                  <a:gd name="T0" fmla="*/ 22 w 69"/>
                  <a:gd name="T1" fmla="*/ 21 h 45"/>
                  <a:gd name="T2" fmla="*/ 15 w 69"/>
                  <a:gd name="T3" fmla="*/ 4 h 45"/>
                  <a:gd name="T4" fmla="*/ 69 w 69"/>
                  <a:gd name="T5" fmla="*/ 45 h 45"/>
                  <a:gd name="T6" fmla="*/ 59 w 69"/>
                  <a:gd name="T7" fmla="*/ 43 h 45"/>
                  <a:gd name="T8" fmla="*/ 22 w 69"/>
                  <a:gd name="T9" fmla="*/ 21 h 45"/>
                </a:gdLst>
                <a:ahLst/>
                <a:cxnLst>
                  <a:cxn ang="0">
                    <a:pos x="T0" y="T1"/>
                  </a:cxn>
                  <a:cxn ang="0">
                    <a:pos x="T2" y="T3"/>
                  </a:cxn>
                  <a:cxn ang="0">
                    <a:pos x="T4" y="T5"/>
                  </a:cxn>
                  <a:cxn ang="0">
                    <a:pos x="T6" y="T7"/>
                  </a:cxn>
                  <a:cxn ang="0">
                    <a:pos x="T8" y="T9"/>
                  </a:cxn>
                </a:cxnLst>
                <a:rect l="0" t="0" r="r" b="b"/>
                <a:pathLst>
                  <a:path w="69" h="45">
                    <a:moveTo>
                      <a:pt x="22" y="21"/>
                    </a:moveTo>
                    <a:cubicBezTo>
                      <a:pt x="0" y="3"/>
                      <a:pt x="4" y="0"/>
                      <a:pt x="15" y="4"/>
                    </a:cubicBezTo>
                    <a:cubicBezTo>
                      <a:pt x="31" y="10"/>
                      <a:pt x="67" y="27"/>
                      <a:pt x="69" y="45"/>
                    </a:cubicBezTo>
                    <a:cubicBezTo>
                      <a:pt x="65" y="45"/>
                      <a:pt x="62" y="44"/>
                      <a:pt x="59" y="43"/>
                    </a:cubicBezTo>
                    <a:cubicBezTo>
                      <a:pt x="48" y="40"/>
                      <a:pt x="36" y="32"/>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2" name="Freeform 1087"/>
              <p:cNvSpPr>
                <a:spLocks/>
              </p:cNvSpPr>
              <p:nvPr userDrawn="1"/>
            </p:nvSpPr>
            <p:spPr bwMode="auto">
              <a:xfrm>
                <a:off x="3632" y="1524"/>
                <a:ext cx="45" cy="109"/>
              </a:xfrm>
              <a:custGeom>
                <a:avLst/>
                <a:gdLst>
                  <a:gd name="T0" fmla="*/ 4 w 19"/>
                  <a:gd name="T1" fmla="*/ 14 h 46"/>
                  <a:gd name="T2" fmla="*/ 5 w 19"/>
                  <a:gd name="T3" fmla="*/ 2 h 46"/>
                  <a:gd name="T4" fmla="*/ 4 w 19"/>
                  <a:gd name="T5" fmla="*/ 14 h 46"/>
                </a:gdLst>
                <a:ahLst/>
                <a:cxnLst>
                  <a:cxn ang="0">
                    <a:pos x="T0" y="T1"/>
                  </a:cxn>
                  <a:cxn ang="0">
                    <a:pos x="T2" y="T3"/>
                  </a:cxn>
                  <a:cxn ang="0">
                    <a:pos x="T4" y="T5"/>
                  </a:cxn>
                </a:cxnLst>
                <a:rect l="0" t="0" r="r" b="b"/>
                <a:pathLst>
                  <a:path w="19" h="46">
                    <a:moveTo>
                      <a:pt x="4" y="14"/>
                    </a:moveTo>
                    <a:cubicBezTo>
                      <a:pt x="0" y="3"/>
                      <a:pt x="3" y="0"/>
                      <a:pt x="5" y="2"/>
                    </a:cubicBezTo>
                    <a:cubicBezTo>
                      <a:pt x="19" y="9"/>
                      <a:pt x="18" y="46"/>
                      <a:pt x="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3" name="Freeform 1088"/>
              <p:cNvSpPr>
                <a:spLocks/>
              </p:cNvSpPr>
              <p:nvPr userDrawn="1"/>
            </p:nvSpPr>
            <p:spPr bwMode="auto">
              <a:xfrm>
                <a:off x="2815" y="604"/>
                <a:ext cx="168" cy="99"/>
              </a:xfrm>
              <a:custGeom>
                <a:avLst/>
                <a:gdLst>
                  <a:gd name="T0" fmla="*/ 26 w 71"/>
                  <a:gd name="T1" fmla="*/ 19 h 42"/>
                  <a:gd name="T2" fmla="*/ 10 w 71"/>
                  <a:gd name="T3" fmla="*/ 2 h 42"/>
                  <a:gd name="T4" fmla="*/ 67 w 71"/>
                  <a:gd name="T5" fmla="*/ 41 h 42"/>
                  <a:gd name="T6" fmla="*/ 26 w 71"/>
                  <a:gd name="T7" fmla="*/ 19 h 42"/>
                </a:gdLst>
                <a:ahLst/>
                <a:cxnLst>
                  <a:cxn ang="0">
                    <a:pos x="T0" y="T1"/>
                  </a:cxn>
                  <a:cxn ang="0">
                    <a:pos x="T2" y="T3"/>
                  </a:cxn>
                  <a:cxn ang="0">
                    <a:pos x="T4" y="T5"/>
                  </a:cxn>
                  <a:cxn ang="0">
                    <a:pos x="T6" y="T7"/>
                  </a:cxn>
                </a:cxnLst>
                <a:rect l="0" t="0" r="r" b="b"/>
                <a:pathLst>
                  <a:path w="71" h="42">
                    <a:moveTo>
                      <a:pt x="26" y="19"/>
                    </a:moveTo>
                    <a:cubicBezTo>
                      <a:pt x="0" y="1"/>
                      <a:pt x="2" y="0"/>
                      <a:pt x="10" y="2"/>
                    </a:cubicBezTo>
                    <a:cubicBezTo>
                      <a:pt x="23" y="7"/>
                      <a:pt x="71" y="40"/>
                      <a:pt x="67" y="41"/>
                    </a:cubicBezTo>
                    <a:cubicBezTo>
                      <a:pt x="60" y="42"/>
                      <a:pt x="41" y="29"/>
                      <a:pt x="2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4" name="Freeform 1089"/>
              <p:cNvSpPr>
                <a:spLocks/>
              </p:cNvSpPr>
              <p:nvPr userDrawn="1"/>
            </p:nvSpPr>
            <p:spPr bwMode="auto">
              <a:xfrm>
                <a:off x="3222" y="895"/>
                <a:ext cx="128" cy="87"/>
              </a:xfrm>
              <a:custGeom>
                <a:avLst/>
                <a:gdLst>
                  <a:gd name="T0" fmla="*/ 20 w 54"/>
                  <a:gd name="T1" fmla="*/ 16 h 37"/>
                  <a:gd name="T2" fmla="*/ 11 w 54"/>
                  <a:gd name="T3" fmla="*/ 6 h 37"/>
                  <a:gd name="T4" fmla="*/ 54 w 54"/>
                  <a:gd name="T5" fmla="*/ 37 h 37"/>
                  <a:gd name="T6" fmla="*/ 20 w 54"/>
                  <a:gd name="T7" fmla="*/ 16 h 37"/>
                </a:gdLst>
                <a:ahLst/>
                <a:cxnLst>
                  <a:cxn ang="0">
                    <a:pos x="T0" y="T1"/>
                  </a:cxn>
                  <a:cxn ang="0">
                    <a:pos x="T2" y="T3"/>
                  </a:cxn>
                  <a:cxn ang="0">
                    <a:pos x="T4" y="T5"/>
                  </a:cxn>
                  <a:cxn ang="0">
                    <a:pos x="T6" y="T7"/>
                  </a:cxn>
                </a:cxnLst>
                <a:rect l="0" t="0" r="r" b="b"/>
                <a:pathLst>
                  <a:path w="54" h="37">
                    <a:moveTo>
                      <a:pt x="20" y="16"/>
                    </a:moveTo>
                    <a:cubicBezTo>
                      <a:pt x="4" y="5"/>
                      <a:pt x="0" y="0"/>
                      <a:pt x="11" y="6"/>
                    </a:cubicBezTo>
                    <a:cubicBezTo>
                      <a:pt x="27" y="14"/>
                      <a:pt x="44" y="23"/>
                      <a:pt x="54" y="37"/>
                    </a:cubicBezTo>
                    <a:cubicBezTo>
                      <a:pt x="42" y="33"/>
                      <a:pt x="31" y="24"/>
                      <a:pt x="2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5" name="Freeform 1090"/>
              <p:cNvSpPr>
                <a:spLocks/>
              </p:cNvSpPr>
              <p:nvPr userDrawn="1"/>
            </p:nvSpPr>
            <p:spPr bwMode="auto">
              <a:xfrm>
                <a:off x="3665" y="1948"/>
                <a:ext cx="40" cy="61"/>
              </a:xfrm>
              <a:custGeom>
                <a:avLst/>
                <a:gdLst>
                  <a:gd name="T0" fmla="*/ 6 w 17"/>
                  <a:gd name="T1" fmla="*/ 20 h 26"/>
                  <a:gd name="T2" fmla="*/ 10 w 17"/>
                  <a:gd name="T3" fmla="*/ 26 h 26"/>
                  <a:gd name="T4" fmla="*/ 6 w 17"/>
                  <a:gd name="T5" fmla="*/ 20 h 26"/>
                </a:gdLst>
                <a:ahLst/>
                <a:cxnLst>
                  <a:cxn ang="0">
                    <a:pos x="T0" y="T1"/>
                  </a:cxn>
                  <a:cxn ang="0">
                    <a:pos x="T2" y="T3"/>
                  </a:cxn>
                  <a:cxn ang="0">
                    <a:pos x="T4" y="T5"/>
                  </a:cxn>
                </a:cxnLst>
                <a:rect l="0" t="0" r="r" b="b"/>
                <a:pathLst>
                  <a:path w="17" h="26">
                    <a:moveTo>
                      <a:pt x="6" y="20"/>
                    </a:moveTo>
                    <a:cubicBezTo>
                      <a:pt x="0" y="0"/>
                      <a:pt x="17" y="16"/>
                      <a:pt x="10" y="26"/>
                    </a:cubicBezTo>
                    <a:cubicBezTo>
                      <a:pt x="9" y="25"/>
                      <a:pt x="6" y="24"/>
                      <a:pt x="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6" name="Freeform 1091"/>
              <p:cNvSpPr>
                <a:spLocks/>
              </p:cNvSpPr>
              <p:nvPr userDrawn="1"/>
            </p:nvSpPr>
            <p:spPr bwMode="auto">
              <a:xfrm>
                <a:off x="3528" y="1167"/>
                <a:ext cx="66" cy="68"/>
              </a:xfrm>
              <a:custGeom>
                <a:avLst/>
                <a:gdLst>
                  <a:gd name="T0" fmla="*/ 9 w 28"/>
                  <a:gd name="T1" fmla="*/ 13 h 29"/>
                  <a:gd name="T2" fmla="*/ 8 w 28"/>
                  <a:gd name="T3" fmla="*/ 5 h 29"/>
                  <a:gd name="T4" fmla="*/ 28 w 28"/>
                  <a:gd name="T5" fmla="*/ 29 h 29"/>
                  <a:gd name="T6" fmla="*/ 9 w 28"/>
                  <a:gd name="T7" fmla="*/ 13 h 29"/>
                </a:gdLst>
                <a:ahLst/>
                <a:cxnLst>
                  <a:cxn ang="0">
                    <a:pos x="T0" y="T1"/>
                  </a:cxn>
                  <a:cxn ang="0">
                    <a:pos x="T2" y="T3"/>
                  </a:cxn>
                  <a:cxn ang="0">
                    <a:pos x="T4" y="T5"/>
                  </a:cxn>
                  <a:cxn ang="0">
                    <a:pos x="T6" y="T7"/>
                  </a:cxn>
                </a:cxnLst>
                <a:rect l="0" t="0" r="r" b="b"/>
                <a:pathLst>
                  <a:path w="28" h="29">
                    <a:moveTo>
                      <a:pt x="9" y="13"/>
                    </a:moveTo>
                    <a:cubicBezTo>
                      <a:pt x="0" y="0"/>
                      <a:pt x="2" y="1"/>
                      <a:pt x="8" y="5"/>
                    </a:cubicBezTo>
                    <a:cubicBezTo>
                      <a:pt x="18" y="12"/>
                      <a:pt x="25" y="19"/>
                      <a:pt x="28" y="29"/>
                    </a:cubicBezTo>
                    <a:cubicBezTo>
                      <a:pt x="20" y="26"/>
                      <a:pt x="15" y="20"/>
                      <a:pt x="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7" name="Freeform 1092"/>
              <p:cNvSpPr>
                <a:spLocks/>
              </p:cNvSpPr>
              <p:nvPr userDrawn="1"/>
            </p:nvSpPr>
            <p:spPr bwMode="auto">
              <a:xfrm>
                <a:off x="3641" y="1444"/>
                <a:ext cx="50" cy="78"/>
              </a:xfrm>
              <a:custGeom>
                <a:avLst/>
                <a:gdLst>
                  <a:gd name="T0" fmla="*/ 2 w 21"/>
                  <a:gd name="T1" fmla="*/ 9 h 33"/>
                  <a:gd name="T2" fmla="*/ 2 w 21"/>
                  <a:gd name="T3" fmla="*/ 0 h 33"/>
                  <a:gd name="T4" fmla="*/ 11 w 21"/>
                  <a:gd name="T5" fmla="*/ 25 h 33"/>
                  <a:gd name="T6" fmla="*/ 2 w 21"/>
                  <a:gd name="T7" fmla="*/ 9 h 33"/>
                </a:gdLst>
                <a:ahLst/>
                <a:cxnLst>
                  <a:cxn ang="0">
                    <a:pos x="T0" y="T1"/>
                  </a:cxn>
                  <a:cxn ang="0">
                    <a:pos x="T2" y="T3"/>
                  </a:cxn>
                  <a:cxn ang="0">
                    <a:pos x="T4" y="T5"/>
                  </a:cxn>
                  <a:cxn ang="0">
                    <a:pos x="T6" y="T7"/>
                  </a:cxn>
                </a:cxnLst>
                <a:rect l="0" t="0" r="r" b="b"/>
                <a:pathLst>
                  <a:path w="21" h="33">
                    <a:moveTo>
                      <a:pt x="2" y="9"/>
                    </a:moveTo>
                    <a:cubicBezTo>
                      <a:pt x="0" y="3"/>
                      <a:pt x="0" y="0"/>
                      <a:pt x="2" y="0"/>
                    </a:cubicBezTo>
                    <a:cubicBezTo>
                      <a:pt x="12" y="1"/>
                      <a:pt x="21" y="33"/>
                      <a:pt x="11" y="25"/>
                    </a:cubicBezTo>
                    <a:cubicBezTo>
                      <a:pt x="8" y="23"/>
                      <a:pt x="5" y="20"/>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8" name="Freeform 1093"/>
              <p:cNvSpPr>
                <a:spLocks/>
              </p:cNvSpPr>
              <p:nvPr userDrawn="1"/>
            </p:nvSpPr>
            <p:spPr bwMode="auto">
              <a:xfrm>
                <a:off x="2373" y="211"/>
                <a:ext cx="156" cy="104"/>
              </a:xfrm>
              <a:custGeom>
                <a:avLst/>
                <a:gdLst>
                  <a:gd name="T0" fmla="*/ 20 w 66"/>
                  <a:gd name="T1" fmla="*/ 21 h 44"/>
                  <a:gd name="T2" fmla="*/ 16 w 66"/>
                  <a:gd name="T3" fmla="*/ 4 h 44"/>
                  <a:gd name="T4" fmla="*/ 64 w 66"/>
                  <a:gd name="T5" fmla="*/ 44 h 44"/>
                  <a:gd name="T6" fmla="*/ 55 w 66"/>
                  <a:gd name="T7" fmla="*/ 43 h 44"/>
                  <a:gd name="T8" fmla="*/ 20 w 66"/>
                  <a:gd name="T9" fmla="*/ 21 h 44"/>
                </a:gdLst>
                <a:ahLst/>
                <a:cxnLst>
                  <a:cxn ang="0">
                    <a:pos x="T0" y="T1"/>
                  </a:cxn>
                  <a:cxn ang="0">
                    <a:pos x="T2" y="T3"/>
                  </a:cxn>
                  <a:cxn ang="0">
                    <a:pos x="T4" y="T5"/>
                  </a:cxn>
                  <a:cxn ang="0">
                    <a:pos x="T6" y="T7"/>
                  </a:cxn>
                  <a:cxn ang="0">
                    <a:pos x="T8" y="T9"/>
                  </a:cxn>
                </a:cxnLst>
                <a:rect l="0" t="0" r="r" b="b"/>
                <a:pathLst>
                  <a:path w="66" h="44">
                    <a:moveTo>
                      <a:pt x="20" y="21"/>
                    </a:moveTo>
                    <a:cubicBezTo>
                      <a:pt x="0" y="4"/>
                      <a:pt x="4" y="0"/>
                      <a:pt x="16" y="4"/>
                    </a:cubicBezTo>
                    <a:cubicBezTo>
                      <a:pt x="31" y="8"/>
                      <a:pt x="66" y="26"/>
                      <a:pt x="64" y="44"/>
                    </a:cubicBezTo>
                    <a:cubicBezTo>
                      <a:pt x="61" y="44"/>
                      <a:pt x="58" y="43"/>
                      <a:pt x="55" y="43"/>
                    </a:cubicBezTo>
                    <a:cubicBezTo>
                      <a:pt x="44" y="40"/>
                      <a:pt x="33" y="33"/>
                      <a:pt x="2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9" name="Freeform 1094"/>
              <p:cNvSpPr>
                <a:spLocks/>
              </p:cNvSpPr>
              <p:nvPr userDrawn="1"/>
            </p:nvSpPr>
            <p:spPr bwMode="auto">
              <a:xfrm>
                <a:off x="2740" y="521"/>
                <a:ext cx="158" cy="104"/>
              </a:xfrm>
              <a:custGeom>
                <a:avLst/>
                <a:gdLst>
                  <a:gd name="T0" fmla="*/ 21 w 67"/>
                  <a:gd name="T1" fmla="*/ 22 h 44"/>
                  <a:gd name="T2" fmla="*/ 0 w 67"/>
                  <a:gd name="T3" fmla="*/ 4 h 44"/>
                  <a:gd name="T4" fmla="*/ 67 w 67"/>
                  <a:gd name="T5" fmla="*/ 44 h 44"/>
                  <a:gd name="T6" fmla="*/ 52 w 67"/>
                  <a:gd name="T7" fmla="*/ 40 h 44"/>
                  <a:gd name="T8" fmla="*/ 21 w 67"/>
                  <a:gd name="T9" fmla="*/ 22 h 44"/>
                </a:gdLst>
                <a:ahLst/>
                <a:cxnLst>
                  <a:cxn ang="0">
                    <a:pos x="T0" y="T1"/>
                  </a:cxn>
                  <a:cxn ang="0">
                    <a:pos x="T2" y="T3"/>
                  </a:cxn>
                  <a:cxn ang="0">
                    <a:pos x="T4" y="T5"/>
                  </a:cxn>
                  <a:cxn ang="0">
                    <a:pos x="T6" y="T7"/>
                  </a:cxn>
                  <a:cxn ang="0">
                    <a:pos x="T8" y="T9"/>
                  </a:cxn>
                </a:cxnLst>
                <a:rect l="0" t="0" r="r" b="b"/>
                <a:pathLst>
                  <a:path w="67" h="44">
                    <a:moveTo>
                      <a:pt x="21" y="22"/>
                    </a:moveTo>
                    <a:cubicBezTo>
                      <a:pt x="6" y="11"/>
                      <a:pt x="0" y="5"/>
                      <a:pt x="0" y="4"/>
                    </a:cubicBezTo>
                    <a:cubicBezTo>
                      <a:pt x="3" y="0"/>
                      <a:pt x="55" y="27"/>
                      <a:pt x="67" y="44"/>
                    </a:cubicBezTo>
                    <a:cubicBezTo>
                      <a:pt x="61" y="44"/>
                      <a:pt x="57" y="42"/>
                      <a:pt x="52" y="40"/>
                    </a:cubicBezTo>
                    <a:cubicBezTo>
                      <a:pt x="48" y="38"/>
                      <a:pt x="41" y="35"/>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0" name="Freeform 1095"/>
              <p:cNvSpPr>
                <a:spLocks/>
              </p:cNvSpPr>
              <p:nvPr userDrawn="1"/>
            </p:nvSpPr>
            <p:spPr bwMode="auto">
              <a:xfrm>
                <a:off x="3684" y="1839"/>
                <a:ext cx="26" cy="52"/>
              </a:xfrm>
              <a:custGeom>
                <a:avLst/>
                <a:gdLst>
                  <a:gd name="T0" fmla="*/ 5 w 11"/>
                  <a:gd name="T1" fmla="*/ 3 h 22"/>
                  <a:gd name="T2" fmla="*/ 11 w 11"/>
                  <a:gd name="T3" fmla="*/ 20 h 22"/>
                  <a:gd name="T4" fmla="*/ 9 w 11"/>
                  <a:gd name="T5" fmla="*/ 22 h 22"/>
                  <a:gd name="T6" fmla="*/ 5 w 11"/>
                  <a:gd name="T7" fmla="*/ 3 h 22"/>
                </a:gdLst>
                <a:ahLst/>
                <a:cxnLst>
                  <a:cxn ang="0">
                    <a:pos x="T0" y="T1"/>
                  </a:cxn>
                  <a:cxn ang="0">
                    <a:pos x="T2" y="T3"/>
                  </a:cxn>
                  <a:cxn ang="0">
                    <a:pos x="T4" y="T5"/>
                  </a:cxn>
                  <a:cxn ang="0">
                    <a:pos x="T6" y="T7"/>
                  </a:cxn>
                </a:cxnLst>
                <a:rect l="0" t="0" r="r" b="b"/>
                <a:pathLst>
                  <a:path w="11" h="22">
                    <a:moveTo>
                      <a:pt x="5" y="3"/>
                    </a:moveTo>
                    <a:cubicBezTo>
                      <a:pt x="10" y="6"/>
                      <a:pt x="11" y="12"/>
                      <a:pt x="11" y="20"/>
                    </a:cubicBezTo>
                    <a:cubicBezTo>
                      <a:pt x="10" y="20"/>
                      <a:pt x="10" y="20"/>
                      <a:pt x="9" y="22"/>
                    </a:cubicBezTo>
                    <a:cubicBezTo>
                      <a:pt x="2" y="20"/>
                      <a:pt x="0" y="0"/>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1" name="Freeform 1096"/>
              <p:cNvSpPr>
                <a:spLocks/>
              </p:cNvSpPr>
              <p:nvPr userDrawn="1"/>
            </p:nvSpPr>
            <p:spPr bwMode="auto">
              <a:xfrm>
                <a:off x="3144" y="831"/>
                <a:ext cx="145" cy="90"/>
              </a:xfrm>
              <a:custGeom>
                <a:avLst/>
                <a:gdLst>
                  <a:gd name="T0" fmla="*/ 23 w 61"/>
                  <a:gd name="T1" fmla="*/ 17 h 38"/>
                  <a:gd name="T2" fmla="*/ 8 w 61"/>
                  <a:gd name="T3" fmla="*/ 3 h 38"/>
                  <a:gd name="T4" fmla="*/ 57 w 61"/>
                  <a:gd name="T5" fmla="*/ 38 h 38"/>
                  <a:gd name="T6" fmla="*/ 23 w 61"/>
                  <a:gd name="T7" fmla="*/ 17 h 38"/>
                </a:gdLst>
                <a:ahLst/>
                <a:cxnLst>
                  <a:cxn ang="0">
                    <a:pos x="T0" y="T1"/>
                  </a:cxn>
                  <a:cxn ang="0">
                    <a:pos x="T2" y="T3"/>
                  </a:cxn>
                  <a:cxn ang="0">
                    <a:pos x="T4" y="T5"/>
                  </a:cxn>
                  <a:cxn ang="0">
                    <a:pos x="T6" y="T7"/>
                  </a:cxn>
                </a:cxnLst>
                <a:rect l="0" t="0" r="r" b="b"/>
                <a:pathLst>
                  <a:path w="61" h="38">
                    <a:moveTo>
                      <a:pt x="23" y="17"/>
                    </a:moveTo>
                    <a:cubicBezTo>
                      <a:pt x="0" y="1"/>
                      <a:pt x="1" y="0"/>
                      <a:pt x="8" y="3"/>
                    </a:cubicBezTo>
                    <a:cubicBezTo>
                      <a:pt x="19" y="8"/>
                      <a:pt x="61" y="38"/>
                      <a:pt x="57" y="38"/>
                    </a:cubicBezTo>
                    <a:cubicBezTo>
                      <a:pt x="51" y="38"/>
                      <a:pt x="37" y="26"/>
                      <a:pt x="2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2" name="Freeform 1097"/>
              <p:cNvSpPr>
                <a:spLocks/>
              </p:cNvSpPr>
              <p:nvPr userDrawn="1"/>
            </p:nvSpPr>
            <p:spPr bwMode="auto">
              <a:xfrm>
                <a:off x="3707" y="2336"/>
                <a:ext cx="12" cy="26"/>
              </a:xfrm>
              <a:custGeom>
                <a:avLst/>
                <a:gdLst>
                  <a:gd name="T0" fmla="*/ 0 w 5"/>
                  <a:gd name="T1" fmla="*/ 7 h 11"/>
                  <a:gd name="T2" fmla="*/ 0 w 5"/>
                  <a:gd name="T3" fmla="*/ 2 h 11"/>
                  <a:gd name="T4" fmla="*/ 1 w 5"/>
                  <a:gd name="T5" fmla="*/ 0 h 11"/>
                  <a:gd name="T6" fmla="*/ 4 w 5"/>
                  <a:gd name="T7" fmla="*/ 2 h 11"/>
                  <a:gd name="T8" fmla="*/ 5 w 5"/>
                  <a:gd name="T9" fmla="*/ 5 h 11"/>
                  <a:gd name="T10" fmla="*/ 5 w 5"/>
                  <a:gd name="T11" fmla="*/ 10 h 11"/>
                  <a:gd name="T12" fmla="*/ 4 w 5"/>
                  <a:gd name="T13" fmla="*/ 11 h 11"/>
                  <a:gd name="T14" fmla="*/ 1 w 5"/>
                  <a:gd name="T15" fmla="*/ 10 h 11"/>
                  <a:gd name="T16" fmla="*/ 0 w 5"/>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0" y="7"/>
                    </a:moveTo>
                    <a:cubicBezTo>
                      <a:pt x="0" y="5"/>
                      <a:pt x="0" y="4"/>
                      <a:pt x="0" y="2"/>
                    </a:cubicBezTo>
                    <a:cubicBezTo>
                      <a:pt x="1" y="3"/>
                      <a:pt x="1" y="2"/>
                      <a:pt x="1" y="0"/>
                    </a:cubicBezTo>
                    <a:cubicBezTo>
                      <a:pt x="2" y="1"/>
                      <a:pt x="3" y="1"/>
                      <a:pt x="4" y="2"/>
                    </a:cubicBezTo>
                    <a:cubicBezTo>
                      <a:pt x="4" y="4"/>
                      <a:pt x="4" y="4"/>
                      <a:pt x="5" y="5"/>
                    </a:cubicBezTo>
                    <a:cubicBezTo>
                      <a:pt x="5" y="6"/>
                      <a:pt x="5" y="8"/>
                      <a:pt x="5" y="10"/>
                    </a:cubicBezTo>
                    <a:cubicBezTo>
                      <a:pt x="4" y="9"/>
                      <a:pt x="4" y="10"/>
                      <a:pt x="4" y="11"/>
                    </a:cubicBezTo>
                    <a:cubicBezTo>
                      <a:pt x="3" y="11"/>
                      <a:pt x="2" y="11"/>
                      <a:pt x="1" y="10"/>
                    </a:cubicBezTo>
                    <a:cubicBezTo>
                      <a:pt x="2" y="8"/>
                      <a:pt x="1" y="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3" name="Freeform 1098"/>
              <p:cNvSpPr>
                <a:spLocks/>
              </p:cNvSpPr>
              <p:nvPr userDrawn="1"/>
            </p:nvSpPr>
            <p:spPr bwMode="auto">
              <a:xfrm>
                <a:off x="3492" y="1112"/>
                <a:ext cx="78" cy="71"/>
              </a:xfrm>
              <a:custGeom>
                <a:avLst/>
                <a:gdLst>
                  <a:gd name="T0" fmla="*/ 12 w 33"/>
                  <a:gd name="T1" fmla="*/ 14 h 30"/>
                  <a:gd name="T2" fmla="*/ 3 w 33"/>
                  <a:gd name="T3" fmla="*/ 2 h 30"/>
                  <a:gd name="T4" fmla="*/ 33 w 33"/>
                  <a:gd name="T5" fmla="*/ 30 h 30"/>
                  <a:gd name="T6" fmla="*/ 12 w 33"/>
                  <a:gd name="T7" fmla="*/ 14 h 30"/>
                </a:gdLst>
                <a:ahLst/>
                <a:cxnLst>
                  <a:cxn ang="0">
                    <a:pos x="T0" y="T1"/>
                  </a:cxn>
                  <a:cxn ang="0">
                    <a:pos x="T2" y="T3"/>
                  </a:cxn>
                  <a:cxn ang="0">
                    <a:pos x="T4" y="T5"/>
                  </a:cxn>
                  <a:cxn ang="0">
                    <a:pos x="T6" y="T7"/>
                  </a:cxn>
                </a:cxnLst>
                <a:rect l="0" t="0" r="r" b="b"/>
                <a:pathLst>
                  <a:path w="33" h="30">
                    <a:moveTo>
                      <a:pt x="12" y="14"/>
                    </a:moveTo>
                    <a:cubicBezTo>
                      <a:pt x="0" y="2"/>
                      <a:pt x="0" y="0"/>
                      <a:pt x="3" y="2"/>
                    </a:cubicBezTo>
                    <a:cubicBezTo>
                      <a:pt x="15" y="8"/>
                      <a:pt x="28" y="18"/>
                      <a:pt x="33" y="30"/>
                    </a:cubicBezTo>
                    <a:cubicBezTo>
                      <a:pt x="25" y="26"/>
                      <a:pt x="19" y="20"/>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4" name="Freeform 1099"/>
              <p:cNvSpPr>
                <a:spLocks/>
              </p:cNvSpPr>
              <p:nvPr userDrawn="1"/>
            </p:nvSpPr>
            <p:spPr bwMode="auto">
              <a:xfrm>
                <a:off x="3639" y="1370"/>
                <a:ext cx="59" cy="95"/>
              </a:xfrm>
              <a:custGeom>
                <a:avLst/>
                <a:gdLst>
                  <a:gd name="T0" fmla="*/ 4 w 25"/>
                  <a:gd name="T1" fmla="*/ 13 h 40"/>
                  <a:gd name="T2" fmla="*/ 6 w 25"/>
                  <a:gd name="T3" fmla="*/ 4 h 40"/>
                  <a:gd name="T4" fmla="*/ 4 w 25"/>
                  <a:gd name="T5" fmla="*/ 13 h 40"/>
                </a:gdLst>
                <a:ahLst/>
                <a:cxnLst>
                  <a:cxn ang="0">
                    <a:pos x="T0" y="T1"/>
                  </a:cxn>
                  <a:cxn ang="0">
                    <a:pos x="T2" y="T3"/>
                  </a:cxn>
                  <a:cxn ang="0">
                    <a:pos x="T4" y="T5"/>
                  </a:cxn>
                </a:cxnLst>
                <a:rect l="0" t="0" r="r" b="b"/>
                <a:pathLst>
                  <a:path w="25" h="40">
                    <a:moveTo>
                      <a:pt x="4" y="13"/>
                    </a:moveTo>
                    <a:cubicBezTo>
                      <a:pt x="0" y="3"/>
                      <a:pt x="1" y="0"/>
                      <a:pt x="6" y="4"/>
                    </a:cubicBezTo>
                    <a:cubicBezTo>
                      <a:pt x="25" y="19"/>
                      <a:pt x="17" y="40"/>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5" name="Freeform 1100"/>
              <p:cNvSpPr>
                <a:spLocks/>
              </p:cNvSpPr>
              <p:nvPr userDrawn="1"/>
            </p:nvSpPr>
            <p:spPr bwMode="auto">
              <a:xfrm>
                <a:off x="2342" y="119"/>
                <a:ext cx="159" cy="118"/>
              </a:xfrm>
              <a:custGeom>
                <a:avLst/>
                <a:gdLst>
                  <a:gd name="T0" fmla="*/ 12 w 67"/>
                  <a:gd name="T1" fmla="*/ 25 h 50"/>
                  <a:gd name="T2" fmla="*/ 2 w 67"/>
                  <a:gd name="T3" fmla="*/ 7 h 50"/>
                  <a:gd name="T4" fmla="*/ 44 w 67"/>
                  <a:gd name="T5" fmla="*/ 46 h 50"/>
                  <a:gd name="T6" fmla="*/ 12 w 67"/>
                  <a:gd name="T7" fmla="*/ 25 h 50"/>
                </a:gdLst>
                <a:ahLst/>
                <a:cxnLst>
                  <a:cxn ang="0">
                    <a:pos x="T0" y="T1"/>
                  </a:cxn>
                  <a:cxn ang="0">
                    <a:pos x="T2" y="T3"/>
                  </a:cxn>
                  <a:cxn ang="0">
                    <a:pos x="T4" y="T5"/>
                  </a:cxn>
                  <a:cxn ang="0">
                    <a:pos x="T6" y="T7"/>
                  </a:cxn>
                </a:cxnLst>
                <a:rect l="0" t="0" r="r" b="b"/>
                <a:pathLst>
                  <a:path w="67" h="50">
                    <a:moveTo>
                      <a:pt x="12" y="25"/>
                    </a:moveTo>
                    <a:cubicBezTo>
                      <a:pt x="1" y="15"/>
                      <a:pt x="0" y="8"/>
                      <a:pt x="2" y="7"/>
                    </a:cubicBezTo>
                    <a:cubicBezTo>
                      <a:pt x="19" y="0"/>
                      <a:pt x="67" y="50"/>
                      <a:pt x="44" y="46"/>
                    </a:cubicBezTo>
                    <a:cubicBezTo>
                      <a:pt x="36" y="45"/>
                      <a:pt x="27" y="40"/>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6" name="Freeform 1101"/>
              <p:cNvSpPr>
                <a:spLocks/>
              </p:cNvSpPr>
              <p:nvPr userDrawn="1"/>
            </p:nvSpPr>
            <p:spPr bwMode="auto">
              <a:xfrm>
                <a:off x="2659" y="441"/>
                <a:ext cx="156" cy="106"/>
              </a:xfrm>
              <a:custGeom>
                <a:avLst/>
                <a:gdLst>
                  <a:gd name="T0" fmla="*/ 21 w 66"/>
                  <a:gd name="T1" fmla="*/ 23 h 45"/>
                  <a:gd name="T2" fmla="*/ 1 w 66"/>
                  <a:gd name="T3" fmla="*/ 5 h 45"/>
                  <a:gd name="T4" fmla="*/ 66 w 66"/>
                  <a:gd name="T5" fmla="*/ 44 h 45"/>
                  <a:gd name="T6" fmla="*/ 52 w 66"/>
                  <a:gd name="T7" fmla="*/ 41 h 45"/>
                  <a:gd name="T8" fmla="*/ 21 w 66"/>
                  <a:gd name="T9" fmla="*/ 23 h 45"/>
                </a:gdLst>
                <a:ahLst/>
                <a:cxnLst>
                  <a:cxn ang="0">
                    <a:pos x="T0" y="T1"/>
                  </a:cxn>
                  <a:cxn ang="0">
                    <a:pos x="T2" y="T3"/>
                  </a:cxn>
                  <a:cxn ang="0">
                    <a:pos x="T4" y="T5"/>
                  </a:cxn>
                  <a:cxn ang="0">
                    <a:pos x="T6" y="T7"/>
                  </a:cxn>
                  <a:cxn ang="0">
                    <a:pos x="T8" y="T9"/>
                  </a:cxn>
                </a:cxnLst>
                <a:rect l="0" t="0" r="r" b="b"/>
                <a:pathLst>
                  <a:path w="66" h="45">
                    <a:moveTo>
                      <a:pt x="21" y="23"/>
                    </a:moveTo>
                    <a:cubicBezTo>
                      <a:pt x="6" y="13"/>
                      <a:pt x="0" y="6"/>
                      <a:pt x="1" y="5"/>
                    </a:cubicBezTo>
                    <a:cubicBezTo>
                      <a:pt x="5" y="0"/>
                      <a:pt x="56" y="27"/>
                      <a:pt x="66" y="44"/>
                    </a:cubicBezTo>
                    <a:cubicBezTo>
                      <a:pt x="61" y="45"/>
                      <a:pt x="56" y="43"/>
                      <a:pt x="52" y="41"/>
                    </a:cubicBezTo>
                    <a:cubicBezTo>
                      <a:pt x="48" y="39"/>
                      <a:pt x="40" y="36"/>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7" name="Freeform 1102"/>
              <p:cNvSpPr>
                <a:spLocks/>
              </p:cNvSpPr>
              <p:nvPr userDrawn="1"/>
            </p:nvSpPr>
            <p:spPr bwMode="auto">
              <a:xfrm>
                <a:off x="3696" y="1732"/>
                <a:ext cx="30" cy="57"/>
              </a:xfrm>
              <a:custGeom>
                <a:avLst/>
                <a:gdLst>
                  <a:gd name="T0" fmla="*/ 4 w 13"/>
                  <a:gd name="T1" fmla="*/ 0 h 24"/>
                  <a:gd name="T2" fmla="*/ 11 w 13"/>
                  <a:gd name="T3" fmla="*/ 6 h 24"/>
                  <a:gd name="T4" fmla="*/ 13 w 13"/>
                  <a:gd name="T5" fmla="*/ 21 h 24"/>
                  <a:gd name="T6" fmla="*/ 4 w 13"/>
                  <a:gd name="T7" fmla="*/ 0 h 24"/>
                </a:gdLst>
                <a:ahLst/>
                <a:cxnLst>
                  <a:cxn ang="0">
                    <a:pos x="T0" y="T1"/>
                  </a:cxn>
                  <a:cxn ang="0">
                    <a:pos x="T2" y="T3"/>
                  </a:cxn>
                  <a:cxn ang="0">
                    <a:pos x="T4" y="T5"/>
                  </a:cxn>
                  <a:cxn ang="0">
                    <a:pos x="T6" y="T7"/>
                  </a:cxn>
                </a:cxnLst>
                <a:rect l="0" t="0" r="r" b="b"/>
                <a:pathLst>
                  <a:path w="13" h="24">
                    <a:moveTo>
                      <a:pt x="4" y="0"/>
                    </a:moveTo>
                    <a:cubicBezTo>
                      <a:pt x="6" y="2"/>
                      <a:pt x="9" y="4"/>
                      <a:pt x="11" y="6"/>
                    </a:cubicBezTo>
                    <a:cubicBezTo>
                      <a:pt x="13" y="10"/>
                      <a:pt x="13" y="15"/>
                      <a:pt x="13" y="21"/>
                    </a:cubicBezTo>
                    <a:cubicBezTo>
                      <a:pt x="8" y="24"/>
                      <a:pt x="0" y="6"/>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8" name="Freeform 1103"/>
              <p:cNvSpPr>
                <a:spLocks/>
              </p:cNvSpPr>
              <p:nvPr userDrawn="1"/>
            </p:nvSpPr>
            <p:spPr bwMode="auto">
              <a:xfrm>
                <a:off x="3061" y="760"/>
                <a:ext cx="152" cy="95"/>
              </a:xfrm>
              <a:custGeom>
                <a:avLst/>
                <a:gdLst>
                  <a:gd name="T0" fmla="*/ 25 w 64"/>
                  <a:gd name="T1" fmla="*/ 18 h 40"/>
                  <a:gd name="T2" fmla="*/ 9 w 64"/>
                  <a:gd name="T3" fmla="*/ 3 h 40"/>
                  <a:gd name="T4" fmla="*/ 60 w 64"/>
                  <a:gd name="T5" fmla="*/ 39 h 40"/>
                  <a:gd name="T6" fmla="*/ 25 w 64"/>
                  <a:gd name="T7" fmla="*/ 18 h 40"/>
                </a:gdLst>
                <a:ahLst/>
                <a:cxnLst>
                  <a:cxn ang="0">
                    <a:pos x="T0" y="T1"/>
                  </a:cxn>
                  <a:cxn ang="0">
                    <a:pos x="T2" y="T3"/>
                  </a:cxn>
                  <a:cxn ang="0">
                    <a:pos x="T4" y="T5"/>
                  </a:cxn>
                  <a:cxn ang="0">
                    <a:pos x="T6" y="T7"/>
                  </a:cxn>
                </a:cxnLst>
                <a:rect l="0" t="0" r="r" b="b"/>
                <a:pathLst>
                  <a:path w="64" h="40">
                    <a:moveTo>
                      <a:pt x="25" y="18"/>
                    </a:moveTo>
                    <a:cubicBezTo>
                      <a:pt x="0" y="2"/>
                      <a:pt x="2" y="0"/>
                      <a:pt x="9" y="3"/>
                    </a:cubicBezTo>
                    <a:cubicBezTo>
                      <a:pt x="21" y="8"/>
                      <a:pt x="64" y="38"/>
                      <a:pt x="60" y="39"/>
                    </a:cubicBezTo>
                    <a:cubicBezTo>
                      <a:pt x="54" y="40"/>
                      <a:pt x="38" y="28"/>
                      <a:pt x="2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9" name="Freeform 1104"/>
              <p:cNvSpPr>
                <a:spLocks/>
              </p:cNvSpPr>
              <p:nvPr userDrawn="1"/>
            </p:nvSpPr>
            <p:spPr bwMode="auto">
              <a:xfrm>
                <a:off x="3431" y="1046"/>
                <a:ext cx="104" cy="83"/>
              </a:xfrm>
              <a:custGeom>
                <a:avLst/>
                <a:gdLst>
                  <a:gd name="T0" fmla="*/ 15 w 44"/>
                  <a:gd name="T1" fmla="*/ 14 h 35"/>
                  <a:gd name="T2" fmla="*/ 10 w 44"/>
                  <a:gd name="T3" fmla="*/ 6 h 35"/>
                  <a:gd name="T4" fmla="*/ 44 w 44"/>
                  <a:gd name="T5" fmla="*/ 35 h 35"/>
                  <a:gd name="T6" fmla="*/ 38 w 44"/>
                  <a:gd name="T7" fmla="*/ 32 h 35"/>
                  <a:gd name="T8" fmla="*/ 15 w 44"/>
                  <a:gd name="T9" fmla="*/ 14 h 35"/>
                </a:gdLst>
                <a:ahLst/>
                <a:cxnLst>
                  <a:cxn ang="0">
                    <a:pos x="T0" y="T1"/>
                  </a:cxn>
                  <a:cxn ang="0">
                    <a:pos x="T2" y="T3"/>
                  </a:cxn>
                  <a:cxn ang="0">
                    <a:pos x="T4" y="T5"/>
                  </a:cxn>
                  <a:cxn ang="0">
                    <a:pos x="T6" y="T7"/>
                  </a:cxn>
                  <a:cxn ang="0">
                    <a:pos x="T8" y="T9"/>
                  </a:cxn>
                </a:cxnLst>
                <a:rect l="0" t="0" r="r" b="b"/>
                <a:pathLst>
                  <a:path w="44" h="35">
                    <a:moveTo>
                      <a:pt x="15" y="14"/>
                    </a:moveTo>
                    <a:cubicBezTo>
                      <a:pt x="5" y="5"/>
                      <a:pt x="0" y="0"/>
                      <a:pt x="10" y="6"/>
                    </a:cubicBezTo>
                    <a:cubicBezTo>
                      <a:pt x="23" y="13"/>
                      <a:pt x="37" y="22"/>
                      <a:pt x="44" y="35"/>
                    </a:cubicBezTo>
                    <a:cubicBezTo>
                      <a:pt x="42" y="34"/>
                      <a:pt x="40" y="33"/>
                      <a:pt x="38" y="32"/>
                    </a:cubicBezTo>
                    <a:cubicBezTo>
                      <a:pt x="34" y="30"/>
                      <a:pt x="27" y="2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0" name="Freeform 1105"/>
              <p:cNvSpPr>
                <a:spLocks/>
              </p:cNvSpPr>
              <p:nvPr userDrawn="1"/>
            </p:nvSpPr>
            <p:spPr bwMode="auto">
              <a:xfrm>
                <a:off x="3731" y="2198"/>
                <a:ext cx="14" cy="33"/>
              </a:xfrm>
              <a:custGeom>
                <a:avLst/>
                <a:gdLst>
                  <a:gd name="T0" fmla="*/ 0 w 6"/>
                  <a:gd name="T1" fmla="*/ 10 h 14"/>
                  <a:gd name="T2" fmla="*/ 0 w 6"/>
                  <a:gd name="T3" fmla="*/ 0 h 14"/>
                  <a:gd name="T4" fmla="*/ 5 w 6"/>
                  <a:gd name="T5" fmla="*/ 3 h 14"/>
                  <a:gd name="T6" fmla="*/ 0 w 6"/>
                  <a:gd name="T7" fmla="*/ 10 h 14"/>
                </a:gdLst>
                <a:ahLst/>
                <a:cxnLst>
                  <a:cxn ang="0">
                    <a:pos x="T0" y="T1"/>
                  </a:cxn>
                  <a:cxn ang="0">
                    <a:pos x="T2" y="T3"/>
                  </a:cxn>
                  <a:cxn ang="0">
                    <a:pos x="T4" y="T5"/>
                  </a:cxn>
                  <a:cxn ang="0">
                    <a:pos x="T6" y="T7"/>
                  </a:cxn>
                </a:cxnLst>
                <a:rect l="0" t="0" r="r" b="b"/>
                <a:pathLst>
                  <a:path w="6" h="14">
                    <a:moveTo>
                      <a:pt x="0" y="10"/>
                    </a:moveTo>
                    <a:cubicBezTo>
                      <a:pt x="0" y="7"/>
                      <a:pt x="0" y="4"/>
                      <a:pt x="0" y="0"/>
                    </a:cubicBezTo>
                    <a:cubicBezTo>
                      <a:pt x="2" y="1"/>
                      <a:pt x="3" y="2"/>
                      <a:pt x="5" y="3"/>
                    </a:cubicBezTo>
                    <a:cubicBezTo>
                      <a:pt x="6" y="12"/>
                      <a:pt x="4" y="14"/>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1" name="Freeform 1106"/>
              <p:cNvSpPr>
                <a:spLocks/>
              </p:cNvSpPr>
              <p:nvPr userDrawn="1"/>
            </p:nvSpPr>
            <p:spPr bwMode="auto">
              <a:xfrm>
                <a:off x="3641" y="1316"/>
                <a:ext cx="52" cy="87"/>
              </a:xfrm>
              <a:custGeom>
                <a:avLst/>
                <a:gdLst>
                  <a:gd name="T0" fmla="*/ 4 w 22"/>
                  <a:gd name="T1" fmla="*/ 11 h 37"/>
                  <a:gd name="T2" fmla="*/ 2 w 22"/>
                  <a:gd name="T3" fmla="*/ 0 h 37"/>
                  <a:gd name="T4" fmla="*/ 4 w 22"/>
                  <a:gd name="T5" fmla="*/ 11 h 37"/>
                </a:gdLst>
                <a:ahLst/>
                <a:cxnLst>
                  <a:cxn ang="0">
                    <a:pos x="T0" y="T1"/>
                  </a:cxn>
                  <a:cxn ang="0">
                    <a:pos x="T2" y="T3"/>
                  </a:cxn>
                  <a:cxn ang="0">
                    <a:pos x="T4" y="T5"/>
                  </a:cxn>
                </a:cxnLst>
                <a:rect l="0" t="0" r="r" b="b"/>
                <a:pathLst>
                  <a:path w="22" h="37">
                    <a:moveTo>
                      <a:pt x="4" y="11"/>
                    </a:moveTo>
                    <a:cubicBezTo>
                      <a:pt x="0" y="4"/>
                      <a:pt x="0" y="0"/>
                      <a:pt x="2" y="0"/>
                    </a:cubicBezTo>
                    <a:cubicBezTo>
                      <a:pt x="22" y="13"/>
                      <a:pt x="21" y="37"/>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2" name="Freeform 1107"/>
              <p:cNvSpPr>
                <a:spLocks/>
              </p:cNvSpPr>
              <p:nvPr userDrawn="1"/>
            </p:nvSpPr>
            <p:spPr bwMode="auto">
              <a:xfrm>
                <a:off x="2295" y="45"/>
                <a:ext cx="175" cy="116"/>
              </a:xfrm>
              <a:custGeom>
                <a:avLst/>
                <a:gdLst>
                  <a:gd name="T0" fmla="*/ 16 w 74"/>
                  <a:gd name="T1" fmla="*/ 22 h 49"/>
                  <a:gd name="T2" fmla="*/ 15 w 74"/>
                  <a:gd name="T3" fmla="*/ 1 h 49"/>
                  <a:gd name="T4" fmla="*/ 43 w 74"/>
                  <a:gd name="T5" fmla="*/ 40 h 49"/>
                  <a:gd name="T6" fmla="*/ 16 w 74"/>
                  <a:gd name="T7" fmla="*/ 22 h 49"/>
                </a:gdLst>
                <a:ahLst/>
                <a:cxnLst>
                  <a:cxn ang="0">
                    <a:pos x="T0" y="T1"/>
                  </a:cxn>
                  <a:cxn ang="0">
                    <a:pos x="T2" y="T3"/>
                  </a:cxn>
                  <a:cxn ang="0">
                    <a:pos x="T4" y="T5"/>
                  </a:cxn>
                  <a:cxn ang="0">
                    <a:pos x="T6" y="T7"/>
                  </a:cxn>
                </a:cxnLst>
                <a:rect l="0" t="0" r="r" b="b"/>
                <a:pathLst>
                  <a:path w="74" h="49">
                    <a:moveTo>
                      <a:pt x="16" y="22"/>
                    </a:moveTo>
                    <a:cubicBezTo>
                      <a:pt x="0" y="4"/>
                      <a:pt x="6" y="0"/>
                      <a:pt x="15" y="1"/>
                    </a:cubicBezTo>
                    <a:cubicBezTo>
                      <a:pt x="32" y="3"/>
                      <a:pt x="74" y="49"/>
                      <a:pt x="43" y="40"/>
                    </a:cubicBezTo>
                    <a:cubicBezTo>
                      <a:pt x="35" y="38"/>
                      <a:pt x="26" y="33"/>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3" name="Freeform 1108"/>
              <p:cNvSpPr>
                <a:spLocks/>
              </p:cNvSpPr>
              <p:nvPr userDrawn="1"/>
            </p:nvSpPr>
            <p:spPr bwMode="auto">
              <a:xfrm>
                <a:off x="2588" y="355"/>
                <a:ext cx="149" cy="109"/>
              </a:xfrm>
              <a:custGeom>
                <a:avLst/>
                <a:gdLst>
                  <a:gd name="T0" fmla="*/ 19 w 63"/>
                  <a:gd name="T1" fmla="*/ 25 h 46"/>
                  <a:gd name="T2" fmla="*/ 0 w 63"/>
                  <a:gd name="T3" fmla="*/ 6 h 46"/>
                  <a:gd name="T4" fmla="*/ 63 w 63"/>
                  <a:gd name="T5" fmla="*/ 45 h 46"/>
                  <a:gd name="T6" fmla="*/ 49 w 63"/>
                  <a:gd name="T7" fmla="*/ 42 h 46"/>
                  <a:gd name="T8" fmla="*/ 19 w 63"/>
                  <a:gd name="T9" fmla="*/ 25 h 46"/>
                </a:gdLst>
                <a:ahLst/>
                <a:cxnLst>
                  <a:cxn ang="0">
                    <a:pos x="T0" y="T1"/>
                  </a:cxn>
                  <a:cxn ang="0">
                    <a:pos x="T2" y="T3"/>
                  </a:cxn>
                  <a:cxn ang="0">
                    <a:pos x="T4" y="T5"/>
                  </a:cxn>
                  <a:cxn ang="0">
                    <a:pos x="T6" y="T7"/>
                  </a:cxn>
                  <a:cxn ang="0">
                    <a:pos x="T8" y="T9"/>
                  </a:cxn>
                </a:cxnLst>
                <a:rect l="0" t="0" r="r" b="b"/>
                <a:pathLst>
                  <a:path w="63" h="46">
                    <a:moveTo>
                      <a:pt x="19" y="25"/>
                    </a:moveTo>
                    <a:cubicBezTo>
                      <a:pt x="5" y="14"/>
                      <a:pt x="0" y="7"/>
                      <a:pt x="0" y="6"/>
                    </a:cubicBezTo>
                    <a:cubicBezTo>
                      <a:pt x="6" y="0"/>
                      <a:pt x="56" y="27"/>
                      <a:pt x="63" y="45"/>
                    </a:cubicBezTo>
                    <a:cubicBezTo>
                      <a:pt x="58" y="46"/>
                      <a:pt x="53" y="44"/>
                      <a:pt x="49" y="42"/>
                    </a:cubicBezTo>
                    <a:cubicBezTo>
                      <a:pt x="45" y="40"/>
                      <a:pt x="37" y="38"/>
                      <a:pt x="1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4" name="Freeform 1109"/>
              <p:cNvSpPr>
                <a:spLocks/>
              </p:cNvSpPr>
              <p:nvPr userDrawn="1"/>
            </p:nvSpPr>
            <p:spPr bwMode="auto">
              <a:xfrm>
                <a:off x="3707" y="1628"/>
                <a:ext cx="38" cy="62"/>
              </a:xfrm>
              <a:custGeom>
                <a:avLst/>
                <a:gdLst>
                  <a:gd name="T0" fmla="*/ 6 w 16"/>
                  <a:gd name="T1" fmla="*/ 4 h 26"/>
                  <a:gd name="T2" fmla="*/ 10 w 16"/>
                  <a:gd name="T3" fmla="*/ 23 h 26"/>
                  <a:gd name="T4" fmla="*/ 6 w 16"/>
                  <a:gd name="T5" fmla="*/ 4 h 26"/>
                </a:gdLst>
                <a:ahLst/>
                <a:cxnLst>
                  <a:cxn ang="0">
                    <a:pos x="T0" y="T1"/>
                  </a:cxn>
                  <a:cxn ang="0">
                    <a:pos x="T2" y="T3"/>
                  </a:cxn>
                  <a:cxn ang="0">
                    <a:pos x="T4" y="T5"/>
                  </a:cxn>
                </a:cxnLst>
                <a:rect l="0" t="0" r="r" b="b"/>
                <a:pathLst>
                  <a:path w="16" h="26">
                    <a:moveTo>
                      <a:pt x="6" y="4"/>
                    </a:moveTo>
                    <a:cubicBezTo>
                      <a:pt x="14" y="9"/>
                      <a:pt x="16" y="26"/>
                      <a:pt x="10" y="23"/>
                    </a:cubicBezTo>
                    <a:cubicBezTo>
                      <a:pt x="3" y="18"/>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5" name="Freeform 1110"/>
              <p:cNvSpPr>
                <a:spLocks/>
              </p:cNvSpPr>
              <p:nvPr userDrawn="1"/>
            </p:nvSpPr>
            <p:spPr bwMode="auto">
              <a:xfrm>
                <a:off x="2986" y="691"/>
                <a:ext cx="149" cy="93"/>
              </a:xfrm>
              <a:custGeom>
                <a:avLst/>
                <a:gdLst>
                  <a:gd name="T0" fmla="*/ 0 w 63"/>
                  <a:gd name="T1" fmla="*/ 0 h 39"/>
                  <a:gd name="T2" fmla="*/ 63 w 63"/>
                  <a:gd name="T3" fmla="*/ 37 h 39"/>
                  <a:gd name="T4" fmla="*/ 35 w 63"/>
                  <a:gd name="T5" fmla="*/ 25 h 39"/>
                  <a:gd name="T6" fmla="*/ 0 w 63"/>
                  <a:gd name="T7" fmla="*/ 0 h 39"/>
                </a:gdLst>
                <a:ahLst/>
                <a:cxnLst>
                  <a:cxn ang="0">
                    <a:pos x="T0" y="T1"/>
                  </a:cxn>
                  <a:cxn ang="0">
                    <a:pos x="T2" y="T3"/>
                  </a:cxn>
                  <a:cxn ang="0">
                    <a:pos x="T4" y="T5"/>
                  </a:cxn>
                  <a:cxn ang="0">
                    <a:pos x="T6" y="T7"/>
                  </a:cxn>
                </a:cxnLst>
                <a:rect l="0" t="0" r="r" b="b"/>
                <a:pathLst>
                  <a:path w="63" h="39">
                    <a:moveTo>
                      <a:pt x="0" y="0"/>
                    </a:moveTo>
                    <a:cubicBezTo>
                      <a:pt x="22" y="2"/>
                      <a:pt x="48" y="20"/>
                      <a:pt x="63" y="37"/>
                    </a:cubicBezTo>
                    <a:cubicBezTo>
                      <a:pt x="63" y="39"/>
                      <a:pt x="49" y="33"/>
                      <a:pt x="35" y="25"/>
                    </a:cubicBezTo>
                    <a:cubicBezTo>
                      <a:pt x="21" y="17"/>
                      <a:pt x="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6" name="Freeform 1111"/>
              <p:cNvSpPr>
                <a:spLocks/>
              </p:cNvSpPr>
              <p:nvPr userDrawn="1"/>
            </p:nvSpPr>
            <p:spPr bwMode="auto">
              <a:xfrm>
                <a:off x="3364" y="985"/>
                <a:ext cx="109" cy="75"/>
              </a:xfrm>
              <a:custGeom>
                <a:avLst/>
                <a:gdLst>
                  <a:gd name="T0" fmla="*/ 18 w 46"/>
                  <a:gd name="T1" fmla="*/ 14 h 32"/>
                  <a:gd name="T2" fmla="*/ 9 w 46"/>
                  <a:gd name="T3" fmla="*/ 3 h 32"/>
                  <a:gd name="T4" fmla="*/ 46 w 46"/>
                  <a:gd name="T5" fmla="*/ 32 h 32"/>
                  <a:gd name="T6" fmla="*/ 18 w 46"/>
                  <a:gd name="T7" fmla="*/ 14 h 32"/>
                </a:gdLst>
                <a:ahLst/>
                <a:cxnLst>
                  <a:cxn ang="0">
                    <a:pos x="T0" y="T1"/>
                  </a:cxn>
                  <a:cxn ang="0">
                    <a:pos x="T2" y="T3"/>
                  </a:cxn>
                  <a:cxn ang="0">
                    <a:pos x="T4" y="T5"/>
                  </a:cxn>
                  <a:cxn ang="0">
                    <a:pos x="T6" y="T7"/>
                  </a:cxn>
                </a:cxnLst>
                <a:rect l="0" t="0" r="r" b="b"/>
                <a:pathLst>
                  <a:path w="46" h="32">
                    <a:moveTo>
                      <a:pt x="18" y="14"/>
                    </a:moveTo>
                    <a:cubicBezTo>
                      <a:pt x="0" y="0"/>
                      <a:pt x="2" y="0"/>
                      <a:pt x="9" y="3"/>
                    </a:cubicBezTo>
                    <a:cubicBezTo>
                      <a:pt x="22" y="9"/>
                      <a:pt x="40" y="19"/>
                      <a:pt x="46" y="32"/>
                    </a:cubicBezTo>
                    <a:cubicBezTo>
                      <a:pt x="36" y="28"/>
                      <a:pt x="27" y="21"/>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7" name="Freeform 1112"/>
              <p:cNvSpPr>
                <a:spLocks/>
              </p:cNvSpPr>
              <p:nvPr userDrawn="1"/>
            </p:nvSpPr>
            <p:spPr bwMode="auto">
              <a:xfrm>
                <a:off x="3748" y="2066"/>
                <a:ext cx="21" cy="42"/>
              </a:xfrm>
              <a:custGeom>
                <a:avLst/>
                <a:gdLst>
                  <a:gd name="T0" fmla="*/ 5 w 9"/>
                  <a:gd name="T1" fmla="*/ 5 h 18"/>
                  <a:gd name="T2" fmla="*/ 8 w 9"/>
                  <a:gd name="T3" fmla="*/ 15 h 18"/>
                  <a:gd name="T4" fmla="*/ 6 w 9"/>
                  <a:gd name="T5" fmla="*/ 18 h 18"/>
                  <a:gd name="T6" fmla="*/ 5 w 9"/>
                  <a:gd name="T7" fmla="*/ 5 h 18"/>
                </a:gdLst>
                <a:ahLst/>
                <a:cxnLst>
                  <a:cxn ang="0">
                    <a:pos x="T0" y="T1"/>
                  </a:cxn>
                  <a:cxn ang="0">
                    <a:pos x="T2" y="T3"/>
                  </a:cxn>
                  <a:cxn ang="0">
                    <a:pos x="T4" y="T5"/>
                  </a:cxn>
                  <a:cxn ang="0">
                    <a:pos x="T6" y="T7"/>
                  </a:cxn>
                </a:cxnLst>
                <a:rect l="0" t="0" r="r" b="b"/>
                <a:pathLst>
                  <a:path w="9" h="18">
                    <a:moveTo>
                      <a:pt x="5" y="5"/>
                    </a:moveTo>
                    <a:cubicBezTo>
                      <a:pt x="6" y="9"/>
                      <a:pt x="9" y="10"/>
                      <a:pt x="8" y="15"/>
                    </a:cubicBezTo>
                    <a:cubicBezTo>
                      <a:pt x="7" y="15"/>
                      <a:pt x="6" y="16"/>
                      <a:pt x="6" y="18"/>
                    </a:cubicBezTo>
                    <a:cubicBezTo>
                      <a:pt x="0" y="15"/>
                      <a:pt x="0" y="0"/>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8" name="Freeform 1113"/>
              <p:cNvSpPr>
                <a:spLocks/>
              </p:cNvSpPr>
              <p:nvPr userDrawn="1"/>
            </p:nvSpPr>
            <p:spPr bwMode="auto">
              <a:xfrm>
                <a:off x="3608" y="1226"/>
                <a:ext cx="92" cy="97"/>
              </a:xfrm>
              <a:custGeom>
                <a:avLst/>
                <a:gdLst>
                  <a:gd name="T0" fmla="*/ 15 w 39"/>
                  <a:gd name="T1" fmla="*/ 24 h 41"/>
                  <a:gd name="T2" fmla="*/ 31 w 39"/>
                  <a:gd name="T3" fmla="*/ 40 h 41"/>
                  <a:gd name="T4" fmla="*/ 15 w 39"/>
                  <a:gd name="T5" fmla="*/ 24 h 41"/>
                </a:gdLst>
                <a:ahLst/>
                <a:cxnLst>
                  <a:cxn ang="0">
                    <a:pos x="T0" y="T1"/>
                  </a:cxn>
                  <a:cxn ang="0">
                    <a:pos x="T2" y="T3"/>
                  </a:cxn>
                  <a:cxn ang="0">
                    <a:pos x="T4" y="T5"/>
                  </a:cxn>
                </a:cxnLst>
                <a:rect l="0" t="0" r="r" b="b"/>
                <a:pathLst>
                  <a:path w="39" h="41">
                    <a:moveTo>
                      <a:pt x="15" y="24"/>
                    </a:moveTo>
                    <a:cubicBezTo>
                      <a:pt x="0" y="0"/>
                      <a:pt x="39" y="38"/>
                      <a:pt x="31" y="40"/>
                    </a:cubicBezTo>
                    <a:cubicBezTo>
                      <a:pt x="29" y="41"/>
                      <a:pt x="20" y="33"/>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9" name="Freeform 1114"/>
              <p:cNvSpPr>
                <a:spLocks/>
              </p:cNvSpPr>
              <p:nvPr userDrawn="1"/>
            </p:nvSpPr>
            <p:spPr bwMode="auto">
              <a:xfrm>
                <a:off x="2316" y="19"/>
                <a:ext cx="83" cy="43"/>
              </a:xfrm>
              <a:custGeom>
                <a:avLst/>
                <a:gdLst>
                  <a:gd name="T0" fmla="*/ 0 w 35"/>
                  <a:gd name="T1" fmla="*/ 0 h 18"/>
                  <a:gd name="T2" fmla="*/ 18 w 35"/>
                  <a:gd name="T3" fmla="*/ 13 h 18"/>
                  <a:gd name="T4" fmla="*/ 31 w 35"/>
                  <a:gd name="T5" fmla="*/ 0 h 18"/>
                  <a:gd name="T6" fmla="*/ 0 w 35"/>
                  <a:gd name="T7" fmla="*/ 0 h 18"/>
                </a:gdLst>
                <a:ahLst/>
                <a:cxnLst>
                  <a:cxn ang="0">
                    <a:pos x="T0" y="T1"/>
                  </a:cxn>
                  <a:cxn ang="0">
                    <a:pos x="T2" y="T3"/>
                  </a:cxn>
                  <a:cxn ang="0">
                    <a:pos x="T4" y="T5"/>
                  </a:cxn>
                  <a:cxn ang="0">
                    <a:pos x="T6" y="T7"/>
                  </a:cxn>
                </a:cxnLst>
                <a:rect l="0" t="0" r="r" b="b"/>
                <a:pathLst>
                  <a:path w="35" h="18">
                    <a:moveTo>
                      <a:pt x="0" y="0"/>
                    </a:moveTo>
                    <a:cubicBezTo>
                      <a:pt x="8" y="10"/>
                      <a:pt x="14" y="12"/>
                      <a:pt x="18" y="13"/>
                    </a:cubicBezTo>
                    <a:cubicBezTo>
                      <a:pt x="34" y="18"/>
                      <a:pt x="35" y="9"/>
                      <a:pt x="31" y="0"/>
                    </a:cubicBezTo>
                    <a:cubicBezTo>
                      <a:pt x="21" y="0"/>
                      <a:pt x="1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0" name="Freeform 1115"/>
              <p:cNvSpPr>
                <a:spLocks/>
              </p:cNvSpPr>
              <p:nvPr userDrawn="1"/>
            </p:nvSpPr>
            <p:spPr bwMode="auto">
              <a:xfrm>
                <a:off x="2901" y="611"/>
                <a:ext cx="146" cy="87"/>
              </a:xfrm>
              <a:custGeom>
                <a:avLst/>
                <a:gdLst>
                  <a:gd name="T0" fmla="*/ 13 w 62"/>
                  <a:gd name="T1" fmla="*/ 12 h 37"/>
                  <a:gd name="T2" fmla="*/ 0 w 62"/>
                  <a:gd name="T3" fmla="*/ 0 h 37"/>
                  <a:gd name="T4" fmla="*/ 55 w 62"/>
                  <a:gd name="T5" fmla="*/ 28 h 37"/>
                  <a:gd name="T6" fmla="*/ 61 w 62"/>
                  <a:gd name="T7" fmla="*/ 37 h 37"/>
                  <a:gd name="T8" fmla="*/ 13 w 62"/>
                  <a:gd name="T9" fmla="*/ 12 h 37"/>
                </a:gdLst>
                <a:ahLst/>
                <a:cxnLst>
                  <a:cxn ang="0">
                    <a:pos x="T0" y="T1"/>
                  </a:cxn>
                  <a:cxn ang="0">
                    <a:pos x="T2" y="T3"/>
                  </a:cxn>
                  <a:cxn ang="0">
                    <a:pos x="T4" y="T5"/>
                  </a:cxn>
                  <a:cxn ang="0">
                    <a:pos x="T6" y="T7"/>
                  </a:cxn>
                  <a:cxn ang="0">
                    <a:pos x="T8" y="T9"/>
                  </a:cxn>
                </a:cxnLst>
                <a:rect l="0" t="0" r="r" b="b"/>
                <a:pathLst>
                  <a:path w="62" h="37">
                    <a:moveTo>
                      <a:pt x="13" y="12"/>
                    </a:moveTo>
                    <a:cubicBezTo>
                      <a:pt x="8" y="9"/>
                      <a:pt x="3" y="5"/>
                      <a:pt x="0" y="0"/>
                    </a:cubicBezTo>
                    <a:cubicBezTo>
                      <a:pt x="19" y="0"/>
                      <a:pt x="42" y="20"/>
                      <a:pt x="55" y="28"/>
                    </a:cubicBezTo>
                    <a:cubicBezTo>
                      <a:pt x="59" y="30"/>
                      <a:pt x="62" y="33"/>
                      <a:pt x="61" y="37"/>
                    </a:cubicBezTo>
                    <a:cubicBezTo>
                      <a:pt x="43" y="33"/>
                      <a:pt x="27" y="21"/>
                      <a:pt x="1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1" name="Freeform 1116"/>
              <p:cNvSpPr>
                <a:spLocks/>
              </p:cNvSpPr>
              <p:nvPr userDrawn="1"/>
            </p:nvSpPr>
            <p:spPr bwMode="auto">
              <a:xfrm>
                <a:off x="2517" y="282"/>
                <a:ext cx="154" cy="99"/>
              </a:xfrm>
              <a:custGeom>
                <a:avLst/>
                <a:gdLst>
                  <a:gd name="T0" fmla="*/ 23 w 65"/>
                  <a:gd name="T1" fmla="*/ 23 h 42"/>
                  <a:gd name="T2" fmla="*/ 8 w 65"/>
                  <a:gd name="T3" fmla="*/ 0 h 42"/>
                  <a:gd name="T4" fmla="*/ 65 w 65"/>
                  <a:gd name="T5" fmla="*/ 42 h 42"/>
                  <a:gd name="T6" fmla="*/ 45 w 65"/>
                  <a:gd name="T7" fmla="*/ 37 h 42"/>
                  <a:gd name="T8" fmla="*/ 23 w 65"/>
                  <a:gd name="T9" fmla="*/ 23 h 42"/>
                </a:gdLst>
                <a:ahLst/>
                <a:cxnLst>
                  <a:cxn ang="0">
                    <a:pos x="T0" y="T1"/>
                  </a:cxn>
                  <a:cxn ang="0">
                    <a:pos x="T2" y="T3"/>
                  </a:cxn>
                  <a:cxn ang="0">
                    <a:pos x="T4" y="T5"/>
                  </a:cxn>
                  <a:cxn ang="0">
                    <a:pos x="T6" y="T7"/>
                  </a:cxn>
                  <a:cxn ang="0">
                    <a:pos x="T8" y="T9"/>
                  </a:cxn>
                </a:cxnLst>
                <a:rect l="0" t="0" r="r" b="b"/>
                <a:pathLst>
                  <a:path w="65" h="42">
                    <a:moveTo>
                      <a:pt x="23" y="23"/>
                    </a:moveTo>
                    <a:cubicBezTo>
                      <a:pt x="6" y="10"/>
                      <a:pt x="0" y="0"/>
                      <a:pt x="8" y="0"/>
                    </a:cubicBezTo>
                    <a:cubicBezTo>
                      <a:pt x="26" y="2"/>
                      <a:pt x="62" y="22"/>
                      <a:pt x="65" y="42"/>
                    </a:cubicBezTo>
                    <a:cubicBezTo>
                      <a:pt x="58" y="42"/>
                      <a:pt x="51" y="40"/>
                      <a:pt x="45" y="37"/>
                    </a:cubicBezTo>
                    <a:cubicBezTo>
                      <a:pt x="40" y="35"/>
                      <a:pt x="31" y="29"/>
                      <a:pt x="2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2" name="Freeform 1117"/>
              <p:cNvSpPr>
                <a:spLocks/>
              </p:cNvSpPr>
              <p:nvPr userDrawn="1"/>
            </p:nvSpPr>
            <p:spPr bwMode="auto">
              <a:xfrm>
                <a:off x="3710" y="1548"/>
                <a:ext cx="40" cy="61"/>
              </a:xfrm>
              <a:custGeom>
                <a:avLst/>
                <a:gdLst>
                  <a:gd name="T0" fmla="*/ 6 w 17"/>
                  <a:gd name="T1" fmla="*/ 0 h 26"/>
                  <a:gd name="T2" fmla="*/ 17 w 17"/>
                  <a:gd name="T3" fmla="*/ 20 h 26"/>
                  <a:gd name="T4" fmla="*/ 6 w 17"/>
                  <a:gd name="T5" fmla="*/ 0 h 26"/>
                </a:gdLst>
                <a:ahLst/>
                <a:cxnLst>
                  <a:cxn ang="0">
                    <a:pos x="T0" y="T1"/>
                  </a:cxn>
                  <a:cxn ang="0">
                    <a:pos x="T2" y="T3"/>
                  </a:cxn>
                  <a:cxn ang="0">
                    <a:pos x="T4" y="T5"/>
                  </a:cxn>
                </a:cxnLst>
                <a:rect l="0" t="0" r="r" b="b"/>
                <a:pathLst>
                  <a:path w="17" h="26">
                    <a:moveTo>
                      <a:pt x="6" y="0"/>
                    </a:moveTo>
                    <a:cubicBezTo>
                      <a:pt x="13" y="4"/>
                      <a:pt x="17" y="11"/>
                      <a:pt x="17" y="20"/>
                    </a:cubicBezTo>
                    <a:cubicBezTo>
                      <a:pt x="13" y="26"/>
                      <a:pt x="0"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3" name="Freeform 1118"/>
              <p:cNvSpPr>
                <a:spLocks/>
              </p:cNvSpPr>
              <p:nvPr userDrawn="1"/>
            </p:nvSpPr>
            <p:spPr bwMode="auto">
              <a:xfrm>
                <a:off x="3752" y="1931"/>
                <a:ext cx="43" cy="57"/>
              </a:xfrm>
              <a:custGeom>
                <a:avLst/>
                <a:gdLst>
                  <a:gd name="T0" fmla="*/ 7 w 18"/>
                  <a:gd name="T1" fmla="*/ 19 h 24"/>
                  <a:gd name="T2" fmla="*/ 12 w 18"/>
                  <a:gd name="T3" fmla="*/ 24 h 24"/>
                  <a:gd name="T4" fmla="*/ 7 w 18"/>
                  <a:gd name="T5" fmla="*/ 19 h 24"/>
                </a:gdLst>
                <a:ahLst/>
                <a:cxnLst>
                  <a:cxn ang="0">
                    <a:pos x="T0" y="T1"/>
                  </a:cxn>
                  <a:cxn ang="0">
                    <a:pos x="T2" y="T3"/>
                  </a:cxn>
                  <a:cxn ang="0">
                    <a:pos x="T4" y="T5"/>
                  </a:cxn>
                </a:cxnLst>
                <a:rect l="0" t="0" r="r" b="b"/>
                <a:pathLst>
                  <a:path w="18" h="24">
                    <a:moveTo>
                      <a:pt x="7" y="19"/>
                    </a:moveTo>
                    <a:cubicBezTo>
                      <a:pt x="0" y="0"/>
                      <a:pt x="18" y="15"/>
                      <a:pt x="12" y="24"/>
                    </a:cubicBezTo>
                    <a:cubicBezTo>
                      <a:pt x="10" y="23"/>
                      <a:pt x="7" y="22"/>
                      <a:pt x="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4" name="Freeform 1119"/>
              <p:cNvSpPr>
                <a:spLocks/>
              </p:cNvSpPr>
              <p:nvPr userDrawn="1"/>
            </p:nvSpPr>
            <p:spPr bwMode="auto">
              <a:xfrm>
                <a:off x="3291" y="914"/>
                <a:ext cx="130" cy="90"/>
              </a:xfrm>
              <a:custGeom>
                <a:avLst/>
                <a:gdLst>
                  <a:gd name="T0" fmla="*/ 22 w 55"/>
                  <a:gd name="T1" fmla="*/ 17 h 38"/>
                  <a:gd name="T2" fmla="*/ 7 w 55"/>
                  <a:gd name="T3" fmla="*/ 2 h 38"/>
                  <a:gd name="T4" fmla="*/ 55 w 55"/>
                  <a:gd name="T5" fmla="*/ 35 h 38"/>
                  <a:gd name="T6" fmla="*/ 43 w 55"/>
                  <a:gd name="T7" fmla="*/ 31 h 38"/>
                  <a:gd name="T8" fmla="*/ 22 w 55"/>
                  <a:gd name="T9" fmla="*/ 17 h 38"/>
                </a:gdLst>
                <a:ahLst/>
                <a:cxnLst>
                  <a:cxn ang="0">
                    <a:pos x="T0" y="T1"/>
                  </a:cxn>
                  <a:cxn ang="0">
                    <a:pos x="T2" y="T3"/>
                  </a:cxn>
                  <a:cxn ang="0">
                    <a:pos x="T4" y="T5"/>
                  </a:cxn>
                  <a:cxn ang="0">
                    <a:pos x="T6" y="T7"/>
                  </a:cxn>
                  <a:cxn ang="0">
                    <a:pos x="T8" y="T9"/>
                  </a:cxn>
                </a:cxnLst>
                <a:rect l="0" t="0" r="r" b="b"/>
                <a:pathLst>
                  <a:path w="55" h="38">
                    <a:moveTo>
                      <a:pt x="22" y="17"/>
                    </a:moveTo>
                    <a:cubicBezTo>
                      <a:pt x="8" y="7"/>
                      <a:pt x="0" y="0"/>
                      <a:pt x="7" y="2"/>
                    </a:cubicBezTo>
                    <a:cubicBezTo>
                      <a:pt x="24" y="9"/>
                      <a:pt x="42" y="21"/>
                      <a:pt x="55" y="35"/>
                    </a:cubicBezTo>
                    <a:cubicBezTo>
                      <a:pt x="51" y="38"/>
                      <a:pt x="47" y="35"/>
                      <a:pt x="43" y="31"/>
                    </a:cubicBezTo>
                    <a:cubicBezTo>
                      <a:pt x="41" y="29"/>
                      <a:pt x="34" y="25"/>
                      <a:pt x="2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5" name="Freeform 1120"/>
              <p:cNvSpPr>
                <a:spLocks/>
              </p:cNvSpPr>
              <p:nvPr userDrawn="1"/>
            </p:nvSpPr>
            <p:spPr bwMode="auto">
              <a:xfrm>
                <a:off x="3591" y="1176"/>
                <a:ext cx="116" cy="109"/>
              </a:xfrm>
              <a:custGeom>
                <a:avLst/>
                <a:gdLst>
                  <a:gd name="T0" fmla="*/ 15 w 49"/>
                  <a:gd name="T1" fmla="*/ 23 h 46"/>
                  <a:gd name="T2" fmla="*/ 8 w 49"/>
                  <a:gd name="T3" fmla="*/ 14 h 46"/>
                  <a:gd name="T4" fmla="*/ 32 w 49"/>
                  <a:gd name="T5" fmla="*/ 38 h 46"/>
                  <a:gd name="T6" fmla="*/ 15 w 49"/>
                  <a:gd name="T7" fmla="*/ 23 h 46"/>
                </a:gdLst>
                <a:ahLst/>
                <a:cxnLst>
                  <a:cxn ang="0">
                    <a:pos x="T0" y="T1"/>
                  </a:cxn>
                  <a:cxn ang="0">
                    <a:pos x="T2" y="T3"/>
                  </a:cxn>
                  <a:cxn ang="0">
                    <a:pos x="T4" y="T5"/>
                  </a:cxn>
                  <a:cxn ang="0">
                    <a:pos x="T6" y="T7"/>
                  </a:cxn>
                </a:cxnLst>
                <a:rect l="0" t="0" r="r" b="b"/>
                <a:pathLst>
                  <a:path w="49" h="46">
                    <a:moveTo>
                      <a:pt x="15" y="23"/>
                    </a:moveTo>
                    <a:cubicBezTo>
                      <a:pt x="12" y="19"/>
                      <a:pt x="9" y="16"/>
                      <a:pt x="8" y="14"/>
                    </a:cubicBezTo>
                    <a:cubicBezTo>
                      <a:pt x="0" y="0"/>
                      <a:pt x="49" y="46"/>
                      <a:pt x="32" y="38"/>
                    </a:cubicBezTo>
                    <a:cubicBezTo>
                      <a:pt x="24" y="34"/>
                      <a:pt x="21" y="29"/>
                      <a:pt x="1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6" name="Freeform 1121"/>
              <p:cNvSpPr>
                <a:spLocks/>
              </p:cNvSpPr>
              <p:nvPr userDrawn="1"/>
            </p:nvSpPr>
            <p:spPr bwMode="auto">
              <a:xfrm>
                <a:off x="2453" y="187"/>
                <a:ext cx="152" cy="107"/>
              </a:xfrm>
              <a:custGeom>
                <a:avLst/>
                <a:gdLst>
                  <a:gd name="T0" fmla="*/ 17 w 64"/>
                  <a:gd name="T1" fmla="*/ 19 h 45"/>
                  <a:gd name="T2" fmla="*/ 17 w 64"/>
                  <a:gd name="T3" fmla="*/ 2 h 45"/>
                  <a:gd name="T4" fmla="*/ 64 w 64"/>
                  <a:gd name="T5" fmla="*/ 43 h 45"/>
                  <a:gd name="T6" fmla="*/ 44 w 64"/>
                  <a:gd name="T7" fmla="*/ 39 h 45"/>
                  <a:gd name="T8" fmla="*/ 17 w 64"/>
                  <a:gd name="T9" fmla="*/ 19 h 45"/>
                </a:gdLst>
                <a:ahLst/>
                <a:cxnLst>
                  <a:cxn ang="0">
                    <a:pos x="T0" y="T1"/>
                  </a:cxn>
                  <a:cxn ang="0">
                    <a:pos x="T2" y="T3"/>
                  </a:cxn>
                  <a:cxn ang="0">
                    <a:pos x="T4" y="T5"/>
                  </a:cxn>
                  <a:cxn ang="0">
                    <a:pos x="T6" y="T7"/>
                  </a:cxn>
                  <a:cxn ang="0">
                    <a:pos x="T8" y="T9"/>
                  </a:cxn>
                </a:cxnLst>
                <a:rect l="0" t="0" r="r" b="b"/>
                <a:pathLst>
                  <a:path w="64" h="45">
                    <a:moveTo>
                      <a:pt x="17" y="19"/>
                    </a:moveTo>
                    <a:cubicBezTo>
                      <a:pt x="0" y="3"/>
                      <a:pt x="7" y="0"/>
                      <a:pt x="17" y="2"/>
                    </a:cubicBezTo>
                    <a:cubicBezTo>
                      <a:pt x="34" y="6"/>
                      <a:pt x="62" y="23"/>
                      <a:pt x="64" y="43"/>
                    </a:cubicBezTo>
                    <a:cubicBezTo>
                      <a:pt x="57" y="45"/>
                      <a:pt x="50" y="43"/>
                      <a:pt x="44" y="39"/>
                    </a:cubicBezTo>
                    <a:cubicBezTo>
                      <a:pt x="39" y="36"/>
                      <a:pt x="27" y="30"/>
                      <a:pt x="1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7" name="Freeform 1122"/>
              <p:cNvSpPr>
                <a:spLocks/>
              </p:cNvSpPr>
              <p:nvPr userDrawn="1"/>
            </p:nvSpPr>
            <p:spPr bwMode="auto">
              <a:xfrm>
                <a:off x="3714" y="1460"/>
                <a:ext cx="52" cy="90"/>
              </a:xfrm>
              <a:custGeom>
                <a:avLst/>
                <a:gdLst>
                  <a:gd name="T0" fmla="*/ 5 w 22"/>
                  <a:gd name="T1" fmla="*/ 12 h 38"/>
                  <a:gd name="T2" fmla="*/ 7 w 22"/>
                  <a:gd name="T3" fmla="*/ 5 h 38"/>
                  <a:gd name="T4" fmla="*/ 5 w 22"/>
                  <a:gd name="T5" fmla="*/ 12 h 38"/>
                </a:gdLst>
                <a:ahLst/>
                <a:cxnLst>
                  <a:cxn ang="0">
                    <a:pos x="T0" y="T1"/>
                  </a:cxn>
                  <a:cxn ang="0">
                    <a:pos x="T2" y="T3"/>
                  </a:cxn>
                  <a:cxn ang="0">
                    <a:pos x="T4" y="T5"/>
                  </a:cxn>
                </a:cxnLst>
                <a:rect l="0" t="0" r="r" b="b"/>
                <a:pathLst>
                  <a:path w="22" h="38">
                    <a:moveTo>
                      <a:pt x="5" y="12"/>
                    </a:moveTo>
                    <a:cubicBezTo>
                      <a:pt x="4" y="9"/>
                      <a:pt x="0" y="0"/>
                      <a:pt x="7" y="5"/>
                    </a:cubicBezTo>
                    <a:cubicBezTo>
                      <a:pt x="22" y="15"/>
                      <a:pt x="16" y="3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8" name="Freeform 1123"/>
              <p:cNvSpPr>
                <a:spLocks/>
              </p:cNvSpPr>
              <p:nvPr userDrawn="1"/>
            </p:nvSpPr>
            <p:spPr bwMode="auto">
              <a:xfrm>
                <a:off x="2820" y="523"/>
                <a:ext cx="147" cy="93"/>
              </a:xfrm>
              <a:custGeom>
                <a:avLst/>
                <a:gdLst>
                  <a:gd name="T0" fmla="*/ 12 w 62"/>
                  <a:gd name="T1" fmla="*/ 15 h 39"/>
                  <a:gd name="T2" fmla="*/ 0 w 62"/>
                  <a:gd name="T3" fmla="*/ 2 h 39"/>
                  <a:gd name="T4" fmla="*/ 55 w 62"/>
                  <a:gd name="T5" fmla="*/ 28 h 39"/>
                  <a:gd name="T6" fmla="*/ 60 w 62"/>
                  <a:gd name="T7" fmla="*/ 39 h 39"/>
                  <a:gd name="T8" fmla="*/ 12 w 62"/>
                  <a:gd name="T9" fmla="*/ 15 h 39"/>
                </a:gdLst>
                <a:ahLst/>
                <a:cxnLst>
                  <a:cxn ang="0">
                    <a:pos x="T0" y="T1"/>
                  </a:cxn>
                  <a:cxn ang="0">
                    <a:pos x="T2" y="T3"/>
                  </a:cxn>
                  <a:cxn ang="0">
                    <a:pos x="T4" y="T5"/>
                  </a:cxn>
                  <a:cxn ang="0">
                    <a:pos x="T6" y="T7"/>
                  </a:cxn>
                  <a:cxn ang="0">
                    <a:pos x="T8" y="T9"/>
                  </a:cxn>
                </a:cxnLst>
                <a:rect l="0" t="0" r="r" b="b"/>
                <a:pathLst>
                  <a:path w="62" h="39">
                    <a:moveTo>
                      <a:pt x="12" y="15"/>
                    </a:moveTo>
                    <a:cubicBezTo>
                      <a:pt x="8" y="11"/>
                      <a:pt x="3" y="7"/>
                      <a:pt x="0" y="2"/>
                    </a:cubicBezTo>
                    <a:cubicBezTo>
                      <a:pt x="18" y="0"/>
                      <a:pt x="42" y="21"/>
                      <a:pt x="55" y="28"/>
                    </a:cubicBezTo>
                    <a:cubicBezTo>
                      <a:pt x="59" y="31"/>
                      <a:pt x="62" y="34"/>
                      <a:pt x="60" y="39"/>
                    </a:cubicBezTo>
                    <a:cubicBezTo>
                      <a:pt x="42" y="36"/>
                      <a:pt x="26" y="23"/>
                      <a:pt x="1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9" name="Freeform 1124"/>
              <p:cNvSpPr>
                <a:spLocks/>
              </p:cNvSpPr>
              <p:nvPr userDrawn="1"/>
            </p:nvSpPr>
            <p:spPr bwMode="auto">
              <a:xfrm>
                <a:off x="3769" y="1820"/>
                <a:ext cx="40" cy="57"/>
              </a:xfrm>
              <a:custGeom>
                <a:avLst/>
                <a:gdLst>
                  <a:gd name="T0" fmla="*/ 7 w 17"/>
                  <a:gd name="T1" fmla="*/ 19 h 24"/>
                  <a:gd name="T2" fmla="*/ 11 w 17"/>
                  <a:gd name="T3" fmla="*/ 24 h 24"/>
                  <a:gd name="T4" fmla="*/ 7 w 17"/>
                  <a:gd name="T5" fmla="*/ 19 h 24"/>
                </a:gdLst>
                <a:ahLst/>
                <a:cxnLst>
                  <a:cxn ang="0">
                    <a:pos x="T0" y="T1"/>
                  </a:cxn>
                  <a:cxn ang="0">
                    <a:pos x="T2" y="T3"/>
                  </a:cxn>
                  <a:cxn ang="0">
                    <a:pos x="T4" y="T5"/>
                  </a:cxn>
                </a:cxnLst>
                <a:rect l="0" t="0" r="r" b="b"/>
                <a:pathLst>
                  <a:path w="17" h="24">
                    <a:moveTo>
                      <a:pt x="7" y="19"/>
                    </a:moveTo>
                    <a:cubicBezTo>
                      <a:pt x="0" y="0"/>
                      <a:pt x="17" y="16"/>
                      <a:pt x="11" y="24"/>
                    </a:cubicBezTo>
                    <a:cubicBezTo>
                      <a:pt x="10" y="23"/>
                      <a:pt x="7" y="22"/>
                      <a:pt x="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0" name="Freeform 1125"/>
              <p:cNvSpPr>
                <a:spLocks/>
              </p:cNvSpPr>
              <p:nvPr userDrawn="1"/>
            </p:nvSpPr>
            <p:spPr bwMode="auto">
              <a:xfrm>
                <a:off x="3220" y="843"/>
                <a:ext cx="135" cy="87"/>
              </a:xfrm>
              <a:custGeom>
                <a:avLst/>
                <a:gdLst>
                  <a:gd name="T0" fmla="*/ 23 w 57"/>
                  <a:gd name="T1" fmla="*/ 18 h 37"/>
                  <a:gd name="T2" fmla="*/ 6 w 57"/>
                  <a:gd name="T3" fmla="*/ 2 h 37"/>
                  <a:gd name="T4" fmla="*/ 57 w 57"/>
                  <a:gd name="T5" fmla="*/ 36 h 37"/>
                  <a:gd name="T6" fmla="*/ 45 w 57"/>
                  <a:gd name="T7" fmla="*/ 32 h 37"/>
                  <a:gd name="T8" fmla="*/ 23 w 57"/>
                  <a:gd name="T9" fmla="*/ 18 h 37"/>
                </a:gdLst>
                <a:ahLst/>
                <a:cxnLst>
                  <a:cxn ang="0">
                    <a:pos x="T0" y="T1"/>
                  </a:cxn>
                  <a:cxn ang="0">
                    <a:pos x="T2" y="T3"/>
                  </a:cxn>
                  <a:cxn ang="0">
                    <a:pos x="T4" y="T5"/>
                  </a:cxn>
                  <a:cxn ang="0">
                    <a:pos x="T6" y="T7"/>
                  </a:cxn>
                  <a:cxn ang="0">
                    <a:pos x="T8" y="T9"/>
                  </a:cxn>
                </a:cxnLst>
                <a:rect l="0" t="0" r="r" b="b"/>
                <a:pathLst>
                  <a:path w="57" h="37">
                    <a:moveTo>
                      <a:pt x="23" y="18"/>
                    </a:moveTo>
                    <a:cubicBezTo>
                      <a:pt x="8" y="8"/>
                      <a:pt x="0" y="0"/>
                      <a:pt x="6" y="2"/>
                    </a:cubicBezTo>
                    <a:cubicBezTo>
                      <a:pt x="24" y="8"/>
                      <a:pt x="45" y="21"/>
                      <a:pt x="57" y="36"/>
                    </a:cubicBezTo>
                    <a:cubicBezTo>
                      <a:pt x="53" y="37"/>
                      <a:pt x="49" y="35"/>
                      <a:pt x="45" y="32"/>
                    </a:cubicBezTo>
                    <a:cubicBezTo>
                      <a:pt x="42" y="30"/>
                      <a:pt x="35" y="27"/>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1" name="Freeform 1126"/>
              <p:cNvSpPr>
                <a:spLocks/>
              </p:cNvSpPr>
              <p:nvPr userDrawn="1"/>
            </p:nvSpPr>
            <p:spPr bwMode="auto">
              <a:xfrm>
                <a:off x="3556" y="1134"/>
                <a:ext cx="109" cy="85"/>
              </a:xfrm>
              <a:custGeom>
                <a:avLst/>
                <a:gdLst>
                  <a:gd name="T0" fmla="*/ 11 w 46"/>
                  <a:gd name="T1" fmla="*/ 11 h 36"/>
                  <a:gd name="T2" fmla="*/ 25 w 46"/>
                  <a:gd name="T3" fmla="*/ 15 h 36"/>
                  <a:gd name="T4" fmla="*/ 11 w 46"/>
                  <a:gd name="T5" fmla="*/ 11 h 36"/>
                </a:gdLst>
                <a:ahLst/>
                <a:cxnLst>
                  <a:cxn ang="0">
                    <a:pos x="T0" y="T1"/>
                  </a:cxn>
                  <a:cxn ang="0">
                    <a:pos x="T2" y="T3"/>
                  </a:cxn>
                  <a:cxn ang="0">
                    <a:pos x="T4" y="T5"/>
                  </a:cxn>
                </a:cxnLst>
                <a:rect l="0" t="0" r="r" b="b"/>
                <a:pathLst>
                  <a:path w="46" h="36">
                    <a:moveTo>
                      <a:pt x="11" y="11"/>
                    </a:moveTo>
                    <a:cubicBezTo>
                      <a:pt x="0" y="0"/>
                      <a:pt x="10" y="3"/>
                      <a:pt x="25" y="15"/>
                    </a:cubicBezTo>
                    <a:cubicBezTo>
                      <a:pt x="46" y="33"/>
                      <a:pt x="36" y="36"/>
                      <a:pt x="1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2" name="Freeform 1127"/>
              <p:cNvSpPr>
                <a:spLocks/>
              </p:cNvSpPr>
              <p:nvPr userDrawn="1"/>
            </p:nvSpPr>
            <p:spPr bwMode="auto">
              <a:xfrm>
                <a:off x="3809" y="2295"/>
                <a:ext cx="12" cy="24"/>
              </a:xfrm>
              <a:custGeom>
                <a:avLst/>
                <a:gdLst>
                  <a:gd name="T0" fmla="*/ 0 w 5"/>
                  <a:gd name="T1" fmla="*/ 6 h 10"/>
                  <a:gd name="T2" fmla="*/ 0 w 5"/>
                  <a:gd name="T3" fmla="*/ 1 h 10"/>
                  <a:gd name="T4" fmla="*/ 1 w 5"/>
                  <a:gd name="T5" fmla="*/ 0 h 10"/>
                  <a:gd name="T6" fmla="*/ 3 w 5"/>
                  <a:gd name="T7" fmla="*/ 1 h 10"/>
                  <a:gd name="T8" fmla="*/ 4 w 5"/>
                  <a:gd name="T9" fmla="*/ 4 h 10"/>
                  <a:gd name="T10" fmla="*/ 5 w 5"/>
                  <a:gd name="T11" fmla="*/ 8 h 10"/>
                  <a:gd name="T12" fmla="*/ 3 w 5"/>
                  <a:gd name="T13" fmla="*/ 10 h 10"/>
                  <a:gd name="T14" fmla="*/ 1 w 5"/>
                  <a:gd name="T15" fmla="*/ 9 h 10"/>
                  <a:gd name="T16" fmla="*/ 0 w 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0" y="6"/>
                    </a:moveTo>
                    <a:cubicBezTo>
                      <a:pt x="0" y="4"/>
                      <a:pt x="0" y="3"/>
                      <a:pt x="0" y="1"/>
                    </a:cubicBezTo>
                    <a:cubicBezTo>
                      <a:pt x="1" y="2"/>
                      <a:pt x="1" y="1"/>
                      <a:pt x="1" y="0"/>
                    </a:cubicBezTo>
                    <a:cubicBezTo>
                      <a:pt x="2" y="0"/>
                      <a:pt x="2" y="0"/>
                      <a:pt x="3" y="1"/>
                    </a:cubicBezTo>
                    <a:cubicBezTo>
                      <a:pt x="3" y="3"/>
                      <a:pt x="4" y="3"/>
                      <a:pt x="4" y="4"/>
                    </a:cubicBezTo>
                    <a:cubicBezTo>
                      <a:pt x="5" y="5"/>
                      <a:pt x="5" y="7"/>
                      <a:pt x="5" y="8"/>
                    </a:cubicBezTo>
                    <a:cubicBezTo>
                      <a:pt x="4" y="7"/>
                      <a:pt x="3" y="8"/>
                      <a:pt x="3" y="10"/>
                    </a:cubicBezTo>
                    <a:cubicBezTo>
                      <a:pt x="3" y="9"/>
                      <a:pt x="2" y="9"/>
                      <a:pt x="1" y="9"/>
                    </a:cubicBezTo>
                    <a:cubicBezTo>
                      <a:pt x="1" y="7"/>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3" name="Freeform 1128"/>
              <p:cNvSpPr>
                <a:spLocks/>
              </p:cNvSpPr>
              <p:nvPr userDrawn="1"/>
            </p:nvSpPr>
            <p:spPr bwMode="auto">
              <a:xfrm>
                <a:off x="2416" y="97"/>
                <a:ext cx="184" cy="112"/>
              </a:xfrm>
              <a:custGeom>
                <a:avLst/>
                <a:gdLst>
                  <a:gd name="T0" fmla="*/ 16 w 78"/>
                  <a:gd name="T1" fmla="*/ 23 h 47"/>
                  <a:gd name="T2" fmla="*/ 17 w 78"/>
                  <a:gd name="T3" fmla="*/ 1 h 47"/>
                  <a:gd name="T4" fmla="*/ 48 w 78"/>
                  <a:gd name="T5" fmla="*/ 42 h 47"/>
                  <a:gd name="T6" fmla="*/ 16 w 78"/>
                  <a:gd name="T7" fmla="*/ 23 h 47"/>
                </a:gdLst>
                <a:ahLst/>
                <a:cxnLst>
                  <a:cxn ang="0">
                    <a:pos x="T0" y="T1"/>
                  </a:cxn>
                  <a:cxn ang="0">
                    <a:pos x="T2" y="T3"/>
                  </a:cxn>
                  <a:cxn ang="0">
                    <a:pos x="T4" y="T5"/>
                  </a:cxn>
                  <a:cxn ang="0">
                    <a:pos x="T6" y="T7"/>
                  </a:cxn>
                </a:cxnLst>
                <a:rect l="0" t="0" r="r" b="b"/>
                <a:pathLst>
                  <a:path w="78" h="47">
                    <a:moveTo>
                      <a:pt x="16" y="23"/>
                    </a:moveTo>
                    <a:cubicBezTo>
                      <a:pt x="0" y="5"/>
                      <a:pt x="5" y="0"/>
                      <a:pt x="17" y="1"/>
                    </a:cubicBezTo>
                    <a:cubicBezTo>
                      <a:pt x="31" y="3"/>
                      <a:pt x="78" y="47"/>
                      <a:pt x="48" y="42"/>
                    </a:cubicBezTo>
                    <a:cubicBezTo>
                      <a:pt x="38" y="40"/>
                      <a:pt x="27" y="34"/>
                      <a:pt x="1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4" name="Freeform 1129"/>
              <p:cNvSpPr>
                <a:spLocks/>
              </p:cNvSpPr>
              <p:nvPr userDrawn="1"/>
            </p:nvSpPr>
            <p:spPr bwMode="auto">
              <a:xfrm>
                <a:off x="3719" y="1401"/>
                <a:ext cx="47" cy="83"/>
              </a:xfrm>
              <a:custGeom>
                <a:avLst/>
                <a:gdLst>
                  <a:gd name="T0" fmla="*/ 5 w 20"/>
                  <a:gd name="T1" fmla="*/ 11 h 35"/>
                  <a:gd name="T2" fmla="*/ 5 w 20"/>
                  <a:gd name="T3" fmla="*/ 2 h 35"/>
                  <a:gd name="T4" fmla="*/ 5 w 20"/>
                  <a:gd name="T5" fmla="*/ 11 h 35"/>
                </a:gdLst>
                <a:ahLst/>
                <a:cxnLst>
                  <a:cxn ang="0">
                    <a:pos x="T0" y="T1"/>
                  </a:cxn>
                  <a:cxn ang="0">
                    <a:pos x="T2" y="T3"/>
                  </a:cxn>
                  <a:cxn ang="0">
                    <a:pos x="T4" y="T5"/>
                  </a:cxn>
                </a:cxnLst>
                <a:rect l="0" t="0" r="r" b="b"/>
                <a:pathLst>
                  <a:path w="20" h="35">
                    <a:moveTo>
                      <a:pt x="5" y="11"/>
                    </a:moveTo>
                    <a:cubicBezTo>
                      <a:pt x="0" y="2"/>
                      <a:pt x="2" y="0"/>
                      <a:pt x="5" y="2"/>
                    </a:cubicBezTo>
                    <a:cubicBezTo>
                      <a:pt x="18" y="10"/>
                      <a:pt x="20" y="35"/>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5" name="Freeform 1130"/>
              <p:cNvSpPr>
                <a:spLocks/>
              </p:cNvSpPr>
              <p:nvPr userDrawn="1"/>
            </p:nvSpPr>
            <p:spPr bwMode="auto">
              <a:xfrm>
                <a:off x="2749" y="431"/>
                <a:ext cx="187" cy="123"/>
              </a:xfrm>
              <a:custGeom>
                <a:avLst/>
                <a:gdLst>
                  <a:gd name="T0" fmla="*/ 11 w 79"/>
                  <a:gd name="T1" fmla="*/ 19 h 52"/>
                  <a:gd name="T2" fmla="*/ 0 w 79"/>
                  <a:gd name="T3" fmla="*/ 5 h 52"/>
                  <a:gd name="T4" fmla="*/ 48 w 79"/>
                  <a:gd name="T5" fmla="*/ 26 h 52"/>
                  <a:gd name="T6" fmla="*/ 11 w 79"/>
                  <a:gd name="T7" fmla="*/ 19 h 52"/>
                </a:gdLst>
                <a:ahLst/>
                <a:cxnLst>
                  <a:cxn ang="0">
                    <a:pos x="T0" y="T1"/>
                  </a:cxn>
                  <a:cxn ang="0">
                    <a:pos x="T2" y="T3"/>
                  </a:cxn>
                  <a:cxn ang="0">
                    <a:pos x="T4" y="T5"/>
                  </a:cxn>
                  <a:cxn ang="0">
                    <a:pos x="T6" y="T7"/>
                  </a:cxn>
                </a:cxnLst>
                <a:rect l="0" t="0" r="r" b="b"/>
                <a:pathLst>
                  <a:path w="79" h="52">
                    <a:moveTo>
                      <a:pt x="11" y="19"/>
                    </a:moveTo>
                    <a:cubicBezTo>
                      <a:pt x="6" y="16"/>
                      <a:pt x="2" y="11"/>
                      <a:pt x="0" y="5"/>
                    </a:cubicBezTo>
                    <a:cubicBezTo>
                      <a:pt x="15" y="0"/>
                      <a:pt x="37" y="17"/>
                      <a:pt x="48" y="26"/>
                    </a:cubicBezTo>
                    <a:cubicBezTo>
                      <a:pt x="79" y="52"/>
                      <a:pt x="20" y="25"/>
                      <a:pt x="1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6" name="Freeform 1131"/>
              <p:cNvSpPr>
                <a:spLocks/>
              </p:cNvSpPr>
              <p:nvPr userDrawn="1"/>
            </p:nvSpPr>
            <p:spPr bwMode="auto">
              <a:xfrm>
                <a:off x="3785" y="1732"/>
                <a:ext cx="29" cy="48"/>
              </a:xfrm>
              <a:custGeom>
                <a:avLst/>
                <a:gdLst>
                  <a:gd name="T0" fmla="*/ 5 w 12"/>
                  <a:gd name="T1" fmla="*/ 3 h 20"/>
                  <a:gd name="T2" fmla="*/ 12 w 12"/>
                  <a:gd name="T3" fmla="*/ 18 h 20"/>
                  <a:gd name="T4" fmla="*/ 10 w 12"/>
                  <a:gd name="T5" fmla="*/ 20 h 20"/>
                  <a:gd name="T6" fmla="*/ 5 w 12"/>
                  <a:gd name="T7" fmla="*/ 3 h 20"/>
                </a:gdLst>
                <a:ahLst/>
                <a:cxnLst>
                  <a:cxn ang="0">
                    <a:pos x="T0" y="T1"/>
                  </a:cxn>
                  <a:cxn ang="0">
                    <a:pos x="T2" y="T3"/>
                  </a:cxn>
                  <a:cxn ang="0">
                    <a:pos x="T4" y="T5"/>
                  </a:cxn>
                  <a:cxn ang="0">
                    <a:pos x="T6" y="T7"/>
                  </a:cxn>
                </a:cxnLst>
                <a:rect l="0" t="0" r="r" b="b"/>
                <a:pathLst>
                  <a:path w="12" h="20">
                    <a:moveTo>
                      <a:pt x="5" y="3"/>
                    </a:moveTo>
                    <a:cubicBezTo>
                      <a:pt x="10" y="6"/>
                      <a:pt x="12" y="11"/>
                      <a:pt x="12" y="18"/>
                    </a:cubicBezTo>
                    <a:cubicBezTo>
                      <a:pt x="11" y="18"/>
                      <a:pt x="10" y="18"/>
                      <a:pt x="10" y="20"/>
                    </a:cubicBezTo>
                    <a:cubicBezTo>
                      <a:pt x="3" y="18"/>
                      <a:pt x="0" y="0"/>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7" name="Freeform 1132"/>
              <p:cNvSpPr>
                <a:spLocks/>
              </p:cNvSpPr>
              <p:nvPr userDrawn="1"/>
            </p:nvSpPr>
            <p:spPr bwMode="auto">
              <a:xfrm>
                <a:off x="3140" y="767"/>
                <a:ext cx="139" cy="88"/>
              </a:xfrm>
              <a:custGeom>
                <a:avLst/>
                <a:gdLst>
                  <a:gd name="T0" fmla="*/ 23 w 59"/>
                  <a:gd name="T1" fmla="*/ 18 h 37"/>
                  <a:gd name="T2" fmla="*/ 6 w 59"/>
                  <a:gd name="T3" fmla="*/ 1 h 37"/>
                  <a:gd name="T4" fmla="*/ 59 w 59"/>
                  <a:gd name="T5" fmla="*/ 35 h 37"/>
                  <a:gd name="T6" fmla="*/ 47 w 59"/>
                  <a:gd name="T7" fmla="*/ 32 h 37"/>
                  <a:gd name="T8" fmla="*/ 23 w 59"/>
                  <a:gd name="T9" fmla="*/ 18 h 37"/>
                </a:gdLst>
                <a:ahLst/>
                <a:cxnLst>
                  <a:cxn ang="0">
                    <a:pos x="T0" y="T1"/>
                  </a:cxn>
                  <a:cxn ang="0">
                    <a:pos x="T2" y="T3"/>
                  </a:cxn>
                  <a:cxn ang="0">
                    <a:pos x="T4" y="T5"/>
                  </a:cxn>
                  <a:cxn ang="0">
                    <a:pos x="T6" y="T7"/>
                  </a:cxn>
                  <a:cxn ang="0">
                    <a:pos x="T8" y="T9"/>
                  </a:cxn>
                </a:cxnLst>
                <a:rect l="0" t="0" r="r" b="b"/>
                <a:pathLst>
                  <a:path w="59" h="37">
                    <a:moveTo>
                      <a:pt x="23" y="18"/>
                    </a:moveTo>
                    <a:cubicBezTo>
                      <a:pt x="8" y="8"/>
                      <a:pt x="0" y="0"/>
                      <a:pt x="6" y="1"/>
                    </a:cubicBezTo>
                    <a:cubicBezTo>
                      <a:pt x="25" y="6"/>
                      <a:pt x="47" y="20"/>
                      <a:pt x="59" y="35"/>
                    </a:cubicBezTo>
                    <a:cubicBezTo>
                      <a:pt x="55" y="37"/>
                      <a:pt x="51" y="35"/>
                      <a:pt x="47" y="32"/>
                    </a:cubicBezTo>
                    <a:cubicBezTo>
                      <a:pt x="44" y="30"/>
                      <a:pt x="36" y="27"/>
                      <a:pt x="2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8" name="Freeform 1133"/>
              <p:cNvSpPr>
                <a:spLocks/>
              </p:cNvSpPr>
              <p:nvPr userDrawn="1"/>
            </p:nvSpPr>
            <p:spPr bwMode="auto">
              <a:xfrm>
                <a:off x="3826" y="2168"/>
                <a:ext cx="11" cy="23"/>
              </a:xfrm>
              <a:custGeom>
                <a:avLst/>
                <a:gdLst>
                  <a:gd name="T0" fmla="*/ 0 w 5"/>
                  <a:gd name="T1" fmla="*/ 5 h 10"/>
                  <a:gd name="T2" fmla="*/ 0 w 5"/>
                  <a:gd name="T3" fmla="*/ 1 h 10"/>
                  <a:gd name="T4" fmla="*/ 1 w 5"/>
                  <a:gd name="T5" fmla="*/ 0 h 10"/>
                  <a:gd name="T6" fmla="*/ 4 w 5"/>
                  <a:gd name="T7" fmla="*/ 1 h 10"/>
                  <a:gd name="T8" fmla="*/ 5 w 5"/>
                  <a:gd name="T9" fmla="*/ 4 h 10"/>
                  <a:gd name="T10" fmla="*/ 5 w 5"/>
                  <a:gd name="T11" fmla="*/ 8 h 10"/>
                  <a:gd name="T12" fmla="*/ 4 w 5"/>
                  <a:gd name="T13" fmla="*/ 10 h 10"/>
                  <a:gd name="T14" fmla="*/ 2 w 5"/>
                  <a:gd name="T15" fmla="*/ 8 h 10"/>
                  <a:gd name="T16" fmla="*/ 0 w 5"/>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0" y="5"/>
                    </a:moveTo>
                    <a:cubicBezTo>
                      <a:pt x="0" y="4"/>
                      <a:pt x="0" y="3"/>
                      <a:pt x="0" y="1"/>
                    </a:cubicBezTo>
                    <a:cubicBezTo>
                      <a:pt x="1" y="2"/>
                      <a:pt x="1" y="1"/>
                      <a:pt x="1" y="0"/>
                    </a:cubicBezTo>
                    <a:cubicBezTo>
                      <a:pt x="2" y="0"/>
                      <a:pt x="3" y="1"/>
                      <a:pt x="4" y="1"/>
                    </a:cubicBezTo>
                    <a:cubicBezTo>
                      <a:pt x="3" y="3"/>
                      <a:pt x="4" y="3"/>
                      <a:pt x="5" y="4"/>
                    </a:cubicBezTo>
                    <a:cubicBezTo>
                      <a:pt x="5" y="5"/>
                      <a:pt x="5" y="7"/>
                      <a:pt x="5" y="8"/>
                    </a:cubicBezTo>
                    <a:cubicBezTo>
                      <a:pt x="4" y="7"/>
                      <a:pt x="4" y="8"/>
                      <a:pt x="4" y="10"/>
                    </a:cubicBezTo>
                    <a:cubicBezTo>
                      <a:pt x="3" y="9"/>
                      <a:pt x="2" y="9"/>
                      <a:pt x="2" y="8"/>
                    </a:cubicBezTo>
                    <a:cubicBezTo>
                      <a:pt x="2" y="7"/>
                      <a:pt x="1"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9" name="Freeform 1134"/>
              <p:cNvSpPr>
                <a:spLocks/>
              </p:cNvSpPr>
              <p:nvPr userDrawn="1"/>
            </p:nvSpPr>
            <p:spPr bwMode="auto">
              <a:xfrm>
                <a:off x="3511" y="1072"/>
                <a:ext cx="92" cy="66"/>
              </a:xfrm>
              <a:custGeom>
                <a:avLst/>
                <a:gdLst>
                  <a:gd name="T0" fmla="*/ 11 w 39"/>
                  <a:gd name="T1" fmla="*/ 12 h 28"/>
                  <a:gd name="T2" fmla="*/ 2 w 39"/>
                  <a:gd name="T3" fmla="*/ 1 h 28"/>
                  <a:gd name="T4" fmla="*/ 34 w 39"/>
                  <a:gd name="T5" fmla="*/ 28 h 28"/>
                  <a:gd name="T6" fmla="*/ 11 w 39"/>
                  <a:gd name="T7" fmla="*/ 12 h 28"/>
                </a:gdLst>
                <a:ahLst/>
                <a:cxnLst>
                  <a:cxn ang="0">
                    <a:pos x="T0" y="T1"/>
                  </a:cxn>
                  <a:cxn ang="0">
                    <a:pos x="T2" y="T3"/>
                  </a:cxn>
                  <a:cxn ang="0">
                    <a:pos x="T4" y="T5"/>
                  </a:cxn>
                  <a:cxn ang="0">
                    <a:pos x="T6" y="T7"/>
                  </a:cxn>
                </a:cxnLst>
                <a:rect l="0" t="0" r="r" b="b"/>
                <a:pathLst>
                  <a:path w="39" h="28">
                    <a:moveTo>
                      <a:pt x="11" y="12"/>
                    </a:moveTo>
                    <a:cubicBezTo>
                      <a:pt x="2" y="4"/>
                      <a:pt x="0" y="0"/>
                      <a:pt x="2" y="1"/>
                    </a:cubicBezTo>
                    <a:cubicBezTo>
                      <a:pt x="12" y="3"/>
                      <a:pt x="39" y="28"/>
                      <a:pt x="34" y="28"/>
                    </a:cubicBezTo>
                    <a:cubicBezTo>
                      <a:pt x="31" y="28"/>
                      <a:pt x="24" y="23"/>
                      <a:pt x="1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0" name="Freeform 1135"/>
              <p:cNvSpPr>
                <a:spLocks/>
              </p:cNvSpPr>
              <p:nvPr userDrawn="1"/>
            </p:nvSpPr>
            <p:spPr bwMode="auto">
              <a:xfrm>
                <a:off x="3722" y="1349"/>
                <a:ext cx="52" cy="62"/>
              </a:xfrm>
              <a:custGeom>
                <a:avLst/>
                <a:gdLst>
                  <a:gd name="T0" fmla="*/ 2 w 22"/>
                  <a:gd name="T1" fmla="*/ 6 h 26"/>
                  <a:gd name="T2" fmla="*/ 2 w 22"/>
                  <a:gd name="T3" fmla="*/ 0 h 26"/>
                  <a:gd name="T4" fmla="*/ 12 w 22"/>
                  <a:gd name="T5" fmla="*/ 19 h 26"/>
                  <a:gd name="T6" fmla="*/ 2 w 22"/>
                  <a:gd name="T7" fmla="*/ 6 h 26"/>
                </a:gdLst>
                <a:ahLst/>
                <a:cxnLst>
                  <a:cxn ang="0">
                    <a:pos x="T0" y="T1"/>
                  </a:cxn>
                  <a:cxn ang="0">
                    <a:pos x="T2" y="T3"/>
                  </a:cxn>
                  <a:cxn ang="0">
                    <a:pos x="T4" y="T5"/>
                  </a:cxn>
                  <a:cxn ang="0">
                    <a:pos x="T6" y="T7"/>
                  </a:cxn>
                </a:cxnLst>
                <a:rect l="0" t="0" r="r" b="b"/>
                <a:pathLst>
                  <a:path w="22" h="26">
                    <a:moveTo>
                      <a:pt x="2" y="6"/>
                    </a:moveTo>
                    <a:cubicBezTo>
                      <a:pt x="0" y="2"/>
                      <a:pt x="0" y="0"/>
                      <a:pt x="2" y="0"/>
                    </a:cubicBezTo>
                    <a:cubicBezTo>
                      <a:pt x="11" y="2"/>
                      <a:pt x="22" y="26"/>
                      <a:pt x="12" y="19"/>
                    </a:cubicBezTo>
                    <a:cubicBezTo>
                      <a:pt x="9" y="17"/>
                      <a:pt x="6" y="1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1" name="Freeform 1136"/>
              <p:cNvSpPr>
                <a:spLocks/>
              </p:cNvSpPr>
              <p:nvPr userDrawn="1"/>
            </p:nvSpPr>
            <p:spPr bwMode="auto">
              <a:xfrm>
                <a:off x="2401" y="19"/>
                <a:ext cx="142" cy="95"/>
              </a:xfrm>
              <a:custGeom>
                <a:avLst/>
                <a:gdLst>
                  <a:gd name="T0" fmla="*/ 25 w 60"/>
                  <a:gd name="T1" fmla="*/ 0 h 40"/>
                  <a:gd name="T2" fmla="*/ 1 w 60"/>
                  <a:gd name="T3" fmla="*/ 0 h 40"/>
                  <a:gd name="T4" fmla="*/ 10 w 60"/>
                  <a:gd name="T5" fmla="*/ 18 h 40"/>
                  <a:gd name="T6" fmla="*/ 36 w 60"/>
                  <a:gd name="T7" fmla="*/ 35 h 40"/>
                  <a:gd name="T8" fmla="*/ 25 w 60"/>
                  <a:gd name="T9" fmla="*/ 0 h 40"/>
                </a:gdLst>
                <a:ahLst/>
                <a:cxnLst>
                  <a:cxn ang="0">
                    <a:pos x="T0" y="T1"/>
                  </a:cxn>
                  <a:cxn ang="0">
                    <a:pos x="T2" y="T3"/>
                  </a:cxn>
                  <a:cxn ang="0">
                    <a:pos x="T4" y="T5"/>
                  </a:cxn>
                  <a:cxn ang="0">
                    <a:pos x="T6" y="T7"/>
                  </a:cxn>
                  <a:cxn ang="0">
                    <a:pos x="T8" y="T9"/>
                  </a:cxn>
                </a:cxnLst>
                <a:rect l="0" t="0" r="r" b="b"/>
                <a:pathLst>
                  <a:path w="60" h="40">
                    <a:moveTo>
                      <a:pt x="25" y="0"/>
                    </a:moveTo>
                    <a:cubicBezTo>
                      <a:pt x="17" y="0"/>
                      <a:pt x="9" y="0"/>
                      <a:pt x="1" y="0"/>
                    </a:cubicBezTo>
                    <a:cubicBezTo>
                      <a:pt x="0" y="3"/>
                      <a:pt x="2" y="9"/>
                      <a:pt x="10" y="18"/>
                    </a:cubicBezTo>
                    <a:cubicBezTo>
                      <a:pt x="19" y="30"/>
                      <a:pt x="29" y="33"/>
                      <a:pt x="36" y="35"/>
                    </a:cubicBezTo>
                    <a:cubicBezTo>
                      <a:pt x="60" y="40"/>
                      <a:pt x="44" y="12"/>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2" name="Freeform 1137"/>
              <p:cNvSpPr>
                <a:spLocks/>
              </p:cNvSpPr>
              <p:nvPr userDrawn="1"/>
            </p:nvSpPr>
            <p:spPr bwMode="auto">
              <a:xfrm>
                <a:off x="2678" y="327"/>
                <a:ext cx="185" cy="135"/>
              </a:xfrm>
              <a:custGeom>
                <a:avLst/>
                <a:gdLst>
                  <a:gd name="T0" fmla="*/ 11 w 78"/>
                  <a:gd name="T1" fmla="*/ 25 h 57"/>
                  <a:gd name="T2" fmla="*/ 4 w 78"/>
                  <a:gd name="T3" fmla="*/ 9 h 57"/>
                  <a:gd name="T4" fmla="*/ 48 w 78"/>
                  <a:gd name="T5" fmla="*/ 30 h 57"/>
                  <a:gd name="T6" fmla="*/ 11 w 78"/>
                  <a:gd name="T7" fmla="*/ 25 h 57"/>
                </a:gdLst>
                <a:ahLst/>
                <a:cxnLst>
                  <a:cxn ang="0">
                    <a:pos x="T0" y="T1"/>
                  </a:cxn>
                  <a:cxn ang="0">
                    <a:pos x="T2" y="T3"/>
                  </a:cxn>
                  <a:cxn ang="0">
                    <a:pos x="T4" y="T5"/>
                  </a:cxn>
                  <a:cxn ang="0">
                    <a:pos x="T6" y="T7"/>
                  </a:cxn>
                </a:cxnLst>
                <a:rect l="0" t="0" r="r" b="b"/>
                <a:pathLst>
                  <a:path w="78" h="57">
                    <a:moveTo>
                      <a:pt x="11" y="25"/>
                    </a:moveTo>
                    <a:cubicBezTo>
                      <a:pt x="3" y="19"/>
                      <a:pt x="0" y="15"/>
                      <a:pt x="4" y="9"/>
                    </a:cubicBezTo>
                    <a:cubicBezTo>
                      <a:pt x="11" y="0"/>
                      <a:pt x="45" y="27"/>
                      <a:pt x="48" y="30"/>
                    </a:cubicBezTo>
                    <a:cubicBezTo>
                      <a:pt x="78" y="57"/>
                      <a:pt x="21" y="32"/>
                      <a:pt x="1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3" name="Freeform 1138"/>
              <p:cNvSpPr>
                <a:spLocks/>
              </p:cNvSpPr>
              <p:nvPr userDrawn="1"/>
            </p:nvSpPr>
            <p:spPr bwMode="auto">
              <a:xfrm>
                <a:off x="3793" y="1642"/>
                <a:ext cx="28" cy="43"/>
              </a:xfrm>
              <a:custGeom>
                <a:avLst/>
                <a:gdLst>
                  <a:gd name="T0" fmla="*/ 5 w 12"/>
                  <a:gd name="T1" fmla="*/ 3 h 18"/>
                  <a:gd name="T2" fmla="*/ 12 w 12"/>
                  <a:gd name="T3" fmla="*/ 17 h 18"/>
                  <a:gd name="T4" fmla="*/ 10 w 12"/>
                  <a:gd name="T5" fmla="*/ 18 h 18"/>
                  <a:gd name="T6" fmla="*/ 5 w 12"/>
                  <a:gd name="T7" fmla="*/ 3 h 18"/>
                </a:gdLst>
                <a:ahLst/>
                <a:cxnLst>
                  <a:cxn ang="0">
                    <a:pos x="T0" y="T1"/>
                  </a:cxn>
                  <a:cxn ang="0">
                    <a:pos x="T2" y="T3"/>
                  </a:cxn>
                  <a:cxn ang="0">
                    <a:pos x="T4" y="T5"/>
                  </a:cxn>
                  <a:cxn ang="0">
                    <a:pos x="T6" y="T7"/>
                  </a:cxn>
                </a:cxnLst>
                <a:rect l="0" t="0" r="r" b="b"/>
                <a:pathLst>
                  <a:path w="12" h="18">
                    <a:moveTo>
                      <a:pt x="5" y="3"/>
                    </a:moveTo>
                    <a:cubicBezTo>
                      <a:pt x="9" y="6"/>
                      <a:pt x="12" y="11"/>
                      <a:pt x="12" y="17"/>
                    </a:cubicBezTo>
                    <a:cubicBezTo>
                      <a:pt x="11" y="17"/>
                      <a:pt x="10" y="17"/>
                      <a:pt x="10" y="18"/>
                    </a:cubicBezTo>
                    <a:cubicBezTo>
                      <a:pt x="3" y="16"/>
                      <a:pt x="0" y="0"/>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4" name="Freeform 1139"/>
              <p:cNvSpPr>
                <a:spLocks/>
              </p:cNvSpPr>
              <p:nvPr userDrawn="1"/>
            </p:nvSpPr>
            <p:spPr bwMode="auto">
              <a:xfrm>
                <a:off x="3069" y="689"/>
                <a:ext cx="125" cy="78"/>
              </a:xfrm>
              <a:custGeom>
                <a:avLst/>
                <a:gdLst>
                  <a:gd name="T0" fmla="*/ 10 w 53"/>
                  <a:gd name="T1" fmla="*/ 11 h 33"/>
                  <a:gd name="T2" fmla="*/ 1 w 53"/>
                  <a:gd name="T3" fmla="*/ 0 h 33"/>
                  <a:gd name="T4" fmla="*/ 35 w 53"/>
                  <a:gd name="T5" fmla="*/ 14 h 33"/>
                  <a:gd name="T6" fmla="*/ 53 w 53"/>
                  <a:gd name="T7" fmla="*/ 32 h 33"/>
                  <a:gd name="T8" fmla="*/ 10 w 53"/>
                  <a:gd name="T9" fmla="*/ 11 h 33"/>
                </a:gdLst>
                <a:ahLst/>
                <a:cxnLst>
                  <a:cxn ang="0">
                    <a:pos x="T0" y="T1"/>
                  </a:cxn>
                  <a:cxn ang="0">
                    <a:pos x="T2" y="T3"/>
                  </a:cxn>
                  <a:cxn ang="0">
                    <a:pos x="T4" y="T5"/>
                  </a:cxn>
                  <a:cxn ang="0">
                    <a:pos x="T6" y="T7"/>
                  </a:cxn>
                  <a:cxn ang="0">
                    <a:pos x="T8" y="T9"/>
                  </a:cxn>
                </a:cxnLst>
                <a:rect l="0" t="0" r="r" b="b"/>
                <a:pathLst>
                  <a:path w="53" h="33">
                    <a:moveTo>
                      <a:pt x="10" y="11"/>
                    </a:moveTo>
                    <a:cubicBezTo>
                      <a:pt x="4" y="9"/>
                      <a:pt x="0" y="5"/>
                      <a:pt x="1" y="0"/>
                    </a:cubicBezTo>
                    <a:cubicBezTo>
                      <a:pt x="13" y="2"/>
                      <a:pt x="25" y="8"/>
                      <a:pt x="35" y="14"/>
                    </a:cubicBezTo>
                    <a:cubicBezTo>
                      <a:pt x="43" y="19"/>
                      <a:pt x="49" y="24"/>
                      <a:pt x="53" y="32"/>
                    </a:cubicBezTo>
                    <a:cubicBezTo>
                      <a:pt x="38" y="33"/>
                      <a:pt x="21" y="17"/>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5" name="Freeform 1140"/>
              <p:cNvSpPr>
                <a:spLocks/>
              </p:cNvSpPr>
              <p:nvPr userDrawn="1"/>
            </p:nvSpPr>
            <p:spPr bwMode="auto">
              <a:xfrm>
                <a:off x="3845" y="2047"/>
                <a:ext cx="14" cy="28"/>
              </a:xfrm>
              <a:custGeom>
                <a:avLst/>
                <a:gdLst>
                  <a:gd name="T0" fmla="*/ 0 w 6"/>
                  <a:gd name="T1" fmla="*/ 8 h 12"/>
                  <a:gd name="T2" fmla="*/ 0 w 6"/>
                  <a:gd name="T3" fmla="*/ 0 h 12"/>
                  <a:gd name="T4" fmla="*/ 4 w 6"/>
                  <a:gd name="T5" fmla="*/ 3 h 12"/>
                  <a:gd name="T6" fmla="*/ 0 w 6"/>
                  <a:gd name="T7" fmla="*/ 8 h 12"/>
                </a:gdLst>
                <a:ahLst/>
                <a:cxnLst>
                  <a:cxn ang="0">
                    <a:pos x="T0" y="T1"/>
                  </a:cxn>
                  <a:cxn ang="0">
                    <a:pos x="T2" y="T3"/>
                  </a:cxn>
                  <a:cxn ang="0">
                    <a:pos x="T4" y="T5"/>
                  </a:cxn>
                  <a:cxn ang="0">
                    <a:pos x="T6" y="T7"/>
                  </a:cxn>
                </a:cxnLst>
                <a:rect l="0" t="0" r="r" b="b"/>
                <a:pathLst>
                  <a:path w="6" h="12">
                    <a:moveTo>
                      <a:pt x="0" y="8"/>
                    </a:moveTo>
                    <a:cubicBezTo>
                      <a:pt x="0" y="5"/>
                      <a:pt x="0" y="3"/>
                      <a:pt x="0" y="0"/>
                    </a:cubicBezTo>
                    <a:cubicBezTo>
                      <a:pt x="1" y="1"/>
                      <a:pt x="3" y="2"/>
                      <a:pt x="4" y="3"/>
                    </a:cubicBezTo>
                    <a:cubicBezTo>
                      <a:pt x="6" y="11"/>
                      <a:pt x="4" y="1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6" name="Freeform 1141"/>
              <p:cNvSpPr>
                <a:spLocks/>
              </p:cNvSpPr>
              <p:nvPr userDrawn="1"/>
            </p:nvSpPr>
            <p:spPr bwMode="auto">
              <a:xfrm>
                <a:off x="3440" y="999"/>
                <a:ext cx="104" cy="68"/>
              </a:xfrm>
              <a:custGeom>
                <a:avLst/>
                <a:gdLst>
                  <a:gd name="T0" fmla="*/ 18 w 44"/>
                  <a:gd name="T1" fmla="*/ 15 h 29"/>
                  <a:gd name="T2" fmla="*/ 11 w 44"/>
                  <a:gd name="T3" fmla="*/ 4 h 29"/>
                  <a:gd name="T4" fmla="*/ 44 w 44"/>
                  <a:gd name="T5" fmla="*/ 29 h 29"/>
                  <a:gd name="T6" fmla="*/ 18 w 44"/>
                  <a:gd name="T7" fmla="*/ 15 h 29"/>
                </a:gdLst>
                <a:ahLst/>
                <a:cxnLst>
                  <a:cxn ang="0">
                    <a:pos x="T0" y="T1"/>
                  </a:cxn>
                  <a:cxn ang="0">
                    <a:pos x="T2" y="T3"/>
                  </a:cxn>
                  <a:cxn ang="0">
                    <a:pos x="T4" y="T5"/>
                  </a:cxn>
                  <a:cxn ang="0">
                    <a:pos x="T6" y="T7"/>
                  </a:cxn>
                </a:cxnLst>
                <a:rect l="0" t="0" r="r" b="b"/>
                <a:pathLst>
                  <a:path w="44" h="29">
                    <a:moveTo>
                      <a:pt x="18" y="15"/>
                    </a:moveTo>
                    <a:cubicBezTo>
                      <a:pt x="0" y="1"/>
                      <a:pt x="2" y="0"/>
                      <a:pt x="11" y="4"/>
                    </a:cubicBezTo>
                    <a:cubicBezTo>
                      <a:pt x="24" y="9"/>
                      <a:pt x="37" y="17"/>
                      <a:pt x="44" y="29"/>
                    </a:cubicBezTo>
                    <a:cubicBezTo>
                      <a:pt x="35" y="29"/>
                      <a:pt x="26" y="22"/>
                      <a:pt x="1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7" name="Freeform 1142"/>
              <p:cNvSpPr>
                <a:spLocks/>
              </p:cNvSpPr>
              <p:nvPr userDrawn="1"/>
            </p:nvSpPr>
            <p:spPr bwMode="auto">
              <a:xfrm>
                <a:off x="3710" y="1287"/>
                <a:ext cx="64" cy="83"/>
              </a:xfrm>
              <a:custGeom>
                <a:avLst/>
                <a:gdLst>
                  <a:gd name="T0" fmla="*/ 6 w 27"/>
                  <a:gd name="T1" fmla="*/ 10 h 35"/>
                  <a:gd name="T2" fmla="*/ 6 w 27"/>
                  <a:gd name="T3" fmla="*/ 4 h 35"/>
                  <a:gd name="T4" fmla="*/ 6 w 27"/>
                  <a:gd name="T5" fmla="*/ 10 h 35"/>
                </a:gdLst>
                <a:ahLst/>
                <a:cxnLst>
                  <a:cxn ang="0">
                    <a:pos x="T0" y="T1"/>
                  </a:cxn>
                  <a:cxn ang="0">
                    <a:pos x="T2" y="T3"/>
                  </a:cxn>
                  <a:cxn ang="0">
                    <a:pos x="T4" y="T5"/>
                  </a:cxn>
                </a:cxnLst>
                <a:rect l="0" t="0" r="r" b="b"/>
                <a:pathLst>
                  <a:path w="27" h="35">
                    <a:moveTo>
                      <a:pt x="6" y="10"/>
                    </a:moveTo>
                    <a:cubicBezTo>
                      <a:pt x="1" y="3"/>
                      <a:pt x="0" y="0"/>
                      <a:pt x="6" y="4"/>
                    </a:cubicBezTo>
                    <a:cubicBezTo>
                      <a:pt x="27" y="16"/>
                      <a:pt x="22" y="35"/>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8" name="Freeform 1143"/>
              <p:cNvSpPr>
                <a:spLocks/>
              </p:cNvSpPr>
              <p:nvPr userDrawn="1"/>
            </p:nvSpPr>
            <p:spPr bwMode="auto">
              <a:xfrm>
                <a:off x="2593" y="242"/>
                <a:ext cx="196" cy="111"/>
              </a:xfrm>
              <a:custGeom>
                <a:avLst/>
                <a:gdLst>
                  <a:gd name="T0" fmla="*/ 20 w 83"/>
                  <a:gd name="T1" fmla="*/ 23 h 47"/>
                  <a:gd name="T2" fmla="*/ 18 w 83"/>
                  <a:gd name="T3" fmla="*/ 3 h 47"/>
                  <a:gd name="T4" fmla="*/ 54 w 83"/>
                  <a:gd name="T5" fmla="*/ 42 h 47"/>
                  <a:gd name="T6" fmla="*/ 20 w 83"/>
                  <a:gd name="T7" fmla="*/ 23 h 47"/>
                </a:gdLst>
                <a:ahLst/>
                <a:cxnLst>
                  <a:cxn ang="0">
                    <a:pos x="T0" y="T1"/>
                  </a:cxn>
                  <a:cxn ang="0">
                    <a:pos x="T2" y="T3"/>
                  </a:cxn>
                  <a:cxn ang="0">
                    <a:pos x="T4" y="T5"/>
                  </a:cxn>
                  <a:cxn ang="0">
                    <a:pos x="T6" y="T7"/>
                  </a:cxn>
                </a:cxnLst>
                <a:rect l="0" t="0" r="r" b="b"/>
                <a:pathLst>
                  <a:path w="83" h="47">
                    <a:moveTo>
                      <a:pt x="20" y="23"/>
                    </a:moveTo>
                    <a:cubicBezTo>
                      <a:pt x="0" y="6"/>
                      <a:pt x="4" y="0"/>
                      <a:pt x="18" y="3"/>
                    </a:cubicBezTo>
                    <a:cubicBezTo>
                      <a:pt x="30" y="5"/>
                      <a:pt x="83" y="47"/>
                      <a:pt x="54" y="42"/>
                    </a:cubicBezTo>
                    <a:cubicBezTo>
                      <a:pt x="43" y="40"/>
                      <a:pt x="33" y="35"/>
                      <a:pt x="2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9" name="Freeform 1144"/>
              <p:cNvSpPr>
                <a:spLocks/>
              </p:cNvSpPr>
              <p:nvPr userDrawn="1"/>
            </p:nvSpPr>
            <p:spPr bwMode="auto">
              <a:xfrm>
                <a:off x="3795" y="1555"/>
                <a:ext cx="38" cy="52"/>
              </a:xfrm>
              <a:custGeom>
                <a:avLst/>
                <a:gdLst>
                  <a:gd name="T0" fmla="*/ 9 w 16"/>
                  <a:gd name="T1" fmla="*/ 6 h 22"/>
                  <a:gd name="T2" fmla="*/ 12 w 16"/>
                  <a:gd name="T3" fmla="*/ 21 h 22"/>
                  <a:gd name="T4" fmla="*/ 9 w 16"/>
                  <a:gd name="T5" fmla="*/ 6 h 22"/>
                </a:gdLst>
                <a:ahLst/>
                <a:cxnLst>
                  <a:cxn ang="0">
                    <a:pos x="T0" y="T1"/>
                  </a:cxn>
                  <a:cxn ang="0">
                    <a:pos x="T2" y="T3"/>
                  </a:cxn>
                  <a:cxn ang="0">
                    <a:pos x="T4" y="T5"/>
                  </a:cxn>
                </a:cxnLst>
                <a:rect l="0" t="0" r="r" b="b"/>
                <a:pathLst>
                  <a:path w="16" h="22">
                    <a:moveTo>
                      <a:pt x="9" y="6"/>
                    </a:moveTo>
                    <a:cubicBezTo>
                      <a:pt x="14" y="14"/>
                      <a:pt x="16" y="22"/>
                      <a:pt x="12" y="21"/>
                    </a:cubicBezTo>
                    <a:cubicBezTo>
                      <a:pt x="3" y="15"/>
                      <a:pt x="0" y="0"/>
                      <a:pt x="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0" name="Freeform 1145"/>
              <p:cNvSpPr>
                <a:spLocks/>
              </p:cNvSpPr>
              <p:nvPr userDrawn="1"/>
            </p:nvSpPr>
            <p:spPr bwMode="auto">
              <a:xfrm>
                <a:off x="2986" y="601"/>
                <a:ext cx="127" cy="81"/>
              </a:xfrm>
              <a:custGeom>
                <a:avLst/>
                <a:gdLst>
                  <a:gd name="T0" fmla="*/ 11 w 54"/>
                  <a:gd name="T1" fmla="*/ 12 h 34"/>
                  <a:gd name="T2" fmla="*/ 2 w 54"/>
                  <a:gd name="T3" fmla="*/ 0 h 34"/>
                  <a:gd name="T4" fmla="*/ 37 w 54"/>
                  <a:gd name="T5" fmla="*/ 13 h 34"/>
                  <a:gd name="T6" fmla="*/ 54 w 54"/>
                  <a:gd name="T7" fmla="*/ 32 h 34"/>
                  <a:gd name="T8" fmla="*/ 11 w 54"/>
                  <a:gd name="T9" fmla="*/ 12 h 34"/>
                </a:gdLst>
                <a:ahLst/>
                <a:cxnLst>
                  <a:cxn ang="0">
                    <a:pos x="T0" y="T1"/>
                  </a:cxn>
                  <a:cxn ang="0">
                    <a:pos x="T2" y="T3"/>
                  </a:cxn>
                  <a:cxn ang="0">
                    <a:pos x="T4" y="T5"/>
                  </a:cxn>
                  <a:cxn ang="0">
                    <a:pos x="T6" y="T7"/>
                  </a:cxn>
                  <a:cxn ang="0">
                    <a:pos x="T8" y="T9"/>
                  </a:cxn>
                </a:cxnLst>
                <a:rect l="0" t="0" r="r" b="b"/>
                <a:pathLst>
                  <a:path w="54" h="34">
                    <a:moveTo>
                      <a:pt x="11" y="12"/>
                    </a:moveTo>
                    <a:cubicBezTo>
                      <a:pt x="5" y="9"/>
                      <a:pt x="0" y="5"/>
                      <a:pt x="2" y="0"/>
                    </a:cubicBezTo>
                    <a:cubicBezTo>
                      <a:pt x="15" y="0"/>
                      <a:pt x="26" y="6"/>
                      <a:pt x="37" y="13"/>
                    </a:cubicBezTo>
                    <a:cubicBezTo>
                      <a:pt x="44" y="18"/>
                      <a:pt x="51" y="23"/>
                      <a:pt x="54" y="32"/>
                    </a:cubicBezTo>
                    <a:cubicBezTo>
                      <a:pt x="39" y="34"/>
                      <a:pt x="22" y="19"/>
                      <a:pt x="1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1" name="Freeform 1146"/>
              <p:cNvSpPr>
                <a:spLocks/>
              </p:cNvSpPr>
              <p:nvPr userDrawn="1"/>
            </p:nvSpPr>
            <p:spPr bwMode="auto">
              <a:xfrm>
                <a:off x="3854" y="1929"/>
                <a:ext cx="21" cy="35"/>
              </a:xfrm>
              <a:custGeom>
                <a:avLst/>
                <a:gdLst>
                  <a:gd name="T0" fmla="*/ 6 w 9"/>
                  <a:gd name="T1" fmla="*/ 4 h 15"/>
                  <a:gd name="T2" fmla="*/ 8 w 9"/>
                  <a:gd name="T3" fmla="*/ 13 h 15"/>
                  <a:gd name="T4" fmla="*/ 6 w 9"/>
                  <a:gd name="T5" fmla="*/ 15 h 15"/>
                  <a:gd name="T6" fmla="*/ 6 w 9"/>
                  <a:gd name="T7" fmla="*/ 4 h 15"/>
                </a:gdLst>
                <a:ahLst/>
                <a:cxnLst>
                  <a:cxn ang="0">
                    <a:pos x="T0" y="T1"/>
                  </a:cxn>
                  <a:cxn ang="0">
                    <a:pos x="T2" y="T3"/>
                  </a:cxn>
                  <a:cxn ang="0">
                    <a:pos x="T4" y="T5"/>
                  </a:cxn>
                  <a:cxn ang="0">
                    <a:pos x="T6" y="T7"/>
                  </a:cxn>
                </a:cxnLst>
                <a:rect l="0" t="0" r="r" b="b"/>
                <a:pathLst>
                  <a:path w="9" h="15">
                    <a:moveTo>
                      <a:pt x="6" y="4"/>
                    </a:moveTo>
                    <a:cubicBezTo>
                      <a:pt x="6" y="8"/>
                      <a:pt x="9" y="9"/>
                      <a:pt x="8" y="13"/>
                    </a:cubicBezTo>
                    <a:cubicBezTo>
                      <a:pt x="8" y="13"/>
                      <a:pt x="7" y="13"/>
                      <a:pt x="6" y="15"/>
                    </a:cubicBezTo>
                    <a:cubicBezTo>
                      <a:pt x="1" y="12"/>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2" name="Freeform 1147"/>
              <p:cNvSpPr>
                <a:spLocks/>
              </p:cNvSpPr>
              <p:nvPr userDrawn="1"/>
            </p:nvSpPr>
            <p:spPr bwMode="auto">
              <a:xfrm>
                <a:off x="3371" y="923"/>
                <a:ext cx="109" cy="71"/>
              </a:xfrm>
              <a:custGeom>
                <a:avLst/>
                <a:gdLst>
                  <a:gd name="T0" fmla="*/ 19 w 46"/>
                  <a:gd name="T1" fmla="*/ 16 h 30"/>
                  <a:gd name="T2" fmla="*/ 10 w 46"/>
                  <a:gd name="T3" fmla="*/ 3 h 30"/>
                  <a:gd name="T4" fmla="*/ 46 w 46"/>
                  <a:gd name="T5" fmla="*/ 30 h 30"/>
                  <a:gd name="T6" fmla="*/ 19 w 46"/>
                  <a:gd name="T7" fmla="*/ 16 h 30"/>
                </a:gdLst>
                <a:ahLst/>
                <a:cxnLst>
                  <a:cxn ang="0">
                    <a:pos x="T0" y="T1"/>
                  </a:cxn>
                  <a:cxn ang="0">
                    <a:pos x="T2" y="T3"/>
                  </a:cxn>
                  <a:cxn ang="0">
                    <a:pos x="T4" y="T5"/>
                  </a:cxn>
                  <a:cxn ang="0">
                    <a:pos x="T6" y="T7"/>
                  </a:cxn>
                </a:cxnLst>
                <a:rect l="0" t="0" r="r" b="b"/>
                <a:pathLst>
                  <a:path w="46" h="30">
                    <a:moveTo>
                      <a:pt x="19" y="16"/>
                    </a:moveTo>
                    <a:cubicBezTo>
                      <a:pt x="0" y="1"/>
                      <a:pt x="2" y="0"/>
                      <a:pt x="10" y="3"/>
                    </a:cubicBezTo>
                    <a:cubicBezTo>
                      <a:pt x="24" y="8"/>
                      <a:pt x="40" y="16"/>
                      <a:pt x="46" y="30"/>
                    </a:cubicBezTo>
                    <a:cubicBezTo>
                      <a:pt x="36" y="29"/>
                      <a:pt x="27" y="22"/>
                      <a:pt x="1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3" name="Freeform 1148"/>
              <p:cNvSpPr>
                <a:spLocks/>
              </p:cNvSpPr>
              <p:nvPr userDrawn="1"/>
            </p:nvSpPr>
            <p:spPr bwMode="auto">
              <a:xfrm>
                <a:off x="3684" y="1226"/>
                <a:ext cx="66" cy="57"/>
              </a:xfrm>
              <a:custGeom>
                <a:avLst/>
                <a:gdLst>
                  <a:gd name="T0" fmla="*/ 1 w 28"/>
                  <a:gd name="T1" fmla="*/ 0 h 24"/>
                  <a:gd name="T2" fmla="*/ 25 w 28"/>
                  <a:gd name="T3" fmla="*/ 24 h 24"/>
                  <a:gd name="T4" fmla="*/ 1 w 28"/>
                  <a:gd name="T5" fmla="*/ 0 h 24"/>
                </a:gdLst>
                <a:ahLst/>
                <a:cxnLst>
                  <a:cxn ang="0">
                    <a:pos x="T0" y="T1"/>
                  </a:cxn>
                  <a:cxn ang="0">
                    <a:pos x="T2" y="T3"/>
                  </a:cxn>
                  <a:cxn ang="0">
                    <a:pos x="T4" y="T5"/>
                  </a:cxn>
                </a:cxnLst>
                <a:rect l="0" t="0" r="r" b="b"/>
                <a:pathLst>
                  <a:path w="28" h="24">
                    <a:moveTo>
                      <a:pt x="1" y="0"/>
                    </a:moveTo>
                    <a:cubicBezTo>
                      <a:pt x="9" y="1"/>
                      <a:pt x="28" y="20"/>
                      <a:pt x="25" y="24"/>
                    </a:cubicBezTo>
                    <a:cubicBezTo>
                      <a:pt x="18" y="23"/>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4" name="Freeform 1149"/>
              <p:cNvSpPr>
                <a:spLocks/>
              </p:cNvSpPr>
              <p:nvPr userDrawn="1"/>
            </p:nvSpPr>
            <p:spPr bwMode="auto">
              <a:xfrm>
                <a:off x="2560" y="105"/>
                <a:ext cx="189" cy="160"/>
              </a:xfrm>
              <a:custGeom>
                <a:avLst/>
                <a:gdLst>
                  <a:gd name="T0" fmla="*/ 15 w 80"/>
                  <a:gd name="T1" fmla="*/ 44 h 68"/>
                  <a:gd name="T2" fmla="*/ 2 w 80"/>
                  <a:gd name="T3" fmla="*/ 24 h 68"/>
                  <a:gd name="T4" fmla="*/ 41 w 80"/>
                  <a:gd name="T5" fmla="*/ 59 h 68"/>
                  <a:gd name="T6" fmla="*/ 15 w 80"/>
                  <a:gd name="T7" fmla="*/ 44 h 68"/>
                </a:gdLst>
                <a:ahLst/>
                <a:cxnLst>
                  <a:cxn ang="0">
                    <a:pos x="T0" y="T1"/>
                  </a:cxn>
                  <a:cxn ang="0">
                    <a:pos x="T2" y="T3"/>
                  </a:cxn>
                  <a:cxn ang="0">
                    <a:pos x="T4" y="T5"/>
                  </a:cxn>
                  <a:cxn ang="0">
                    <a:pos x="T6" y="T7"/>
                  </a:cxn>
                </a:cxnLst>
                <a:rect l="0" t="0" r="r" b="b"/>
                <a:pathLst>
                  <a:path w="80" h="68">
                    <a:moveTo>
                      <a:pt x="15" y="44"/>
                    </a:moveTo>
                    <a:cubicBezTo>
                      <a:pt x="3" y="34"/>
                      <a:pt x="0" y="26"/>
                      <a:pt x="2" y="24"/>
                    </a:cubicBezTo>
                    <a:cubicBezTo>
                      <a:pt x="14" y="0"/>
                      <a:pt x="80" y="68"/>
                      <a:pt x="41" y="59"/>
                    </a:cubicBezTo>
                    <a:cubicBezTo>
                      <a:pt x="37" y="58"/>
                      <a:pt x="30" y="58"/>
                      <a:pt x="1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5" name="Freeform 1150"/>
              <p:cNvSpPr>
                <a:spLocks/>
              </p:cNvSpPr>
              <p:nvPr userDrawn="1"/>
            </p:nvSpPr>
            <p:spPr bwMode="auto">
              <a:xfrm>
                <a:off x="3802" y="1493"/>
                <a:ext cx="38" cy="41"/>
              </a:xfrm>
              <a:custGeom>
                <a:avLst/>
                <a:gdLst>
                  <a:gd name="T0" fmla="*/ 14 w 16"/>
                  <a:gd name="T1" fmla="*/ 17 h 17"/>
                  <a:gd name="T2" fmla="*/ 2 w 16"/>
                  <a:gd name="T3" fmla="*/ 0 h 17"/>
                  <a:gd name="T4" fmla="*/ 14 w 16"/>
                  <a:gd name="T5" fmla="*/ 17 h 17"/>
                </a:gdLst>
                <a:ahLst/>
                <a:cxnLst>
                  <a:cxn ang="0">
                    <a:pos x="T0" y="T1"/>
                  </a:cxn>
                  <a:cxn ang="0">
                    <a:pos x="T2" y="T3"/>
                  </a:cxn>
                  <a:cxn ang="0">
                    <a:pos x="T4" y="T5"/>
                  </a:cxn>
                </a:cxnLst>
                <a:rect l="0" t="0" r="r" b="b"/>
                <a:pathLst>
                  <a:path w="16" h="17">
                    <a:moveTo>
                      <a:pt x="14" y="17"/>
                    </a:moveTo>
                    <a:cubicBezTo>
                      <a:pt x="8" y="17"/>
                      <a:pt x="0" y="4"/>
                      <a:pt x="2" y="0"/>
                    </a:cubicBezTo>
                    <a:cubicBezTo>
                      <a:pt x="7" y="0"/>
                      <a:pt x="16" y="12"/>
                      <a:pt x="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6" name="Freeform 1151"/>
              <p:cNvSpPr>
                <a:spLocks/>
              </p:cNvSpPr>
              <p:nvPr userDrawn="1"/>
            </p:nvSpPr>
            <p:spPr bwMode="auto">
              <a:xfrm>
                <a:off x="2891" y="500"/>
                <a:ext cx="149" cy="90"/>
              </a:xfrm>
              <a:custGeom>
                <a:avLst/>
                <a:gdLst>
                  <a:gd name="T0" fmla="*/ 19 w 63"/>
                  <a:gd name="T1" fmla="*/ 19 h 38"/>
                  <a:gd name="T2" fmla="*/ 12 w 63"/>
                  <a:gd name="T3" fmla="*/ 2 h 38"/>
                  <a:gd name="T4" fmla="*/ 63 w 63"/>
                  <a:gd name="T5" fmla="*/ 38 h 38"/>
                  <a:gd name="T6" fmla="*/ 54 w 63"/>
                  <a:gd name="T7" fmla="*/ 38 h 38"/>
                  <a:gd name="T8" fmla="*/ 19 w 63"/>
                  <a:gd name="T9" fmla="*/ 19 h 38"/>
                </a:gdLst>
                <a:ahLst/>
                <a:cxnLst>
                  <a:cxn ang="0">
                    <a:pos x="T0" y="T1"/>
                  </a:cxn>
                  <a:cxn ang="0">
                    <a:pos x="T2" y="T3"/>
                  </a:cxn>
                  <a:cxn ang="0">
                    <a:pos x="T4" y="T5"/>
                  </a:cxn>
                  <a:cxn ang="0">
                    <a:pos x="T6" y="T7"/>
                  </a:cxn>
                  <a:cxn ang="0">
                    <a:pos x="T8" y="T9"/>
                  </a:cxn>
                </a:cxnLst>
                <a:rect l="0" t="0" r="r" b="b"/>
                <a:pathLst>
                  <a:path w="63" h="38">
                    <a:moveTo>
                      <a:pt x="19" y="19"/>
                    </a:moveTo>
                    <a:cubicBezTo>
                      <a:pt x="0" y="4"/>
                      <a:pt x="2" y="0"/>
                      <a:pt x="12" y="2"/>
                    </a:cubicBezTo>
                    <a:cubicBezTo>
                      <a:pt x="28" y="5"/>
                      <a:pt x="62" y="20"/>
                      <a:pt x="63" y="38"/>
                    </a:cubicBezTo>
                    <a:cubicBezTo>
                      <a:pt x="60" y="38"/>
                      <a:pt x="57" y="38"/>
                      <a:pt x="54" y="38"/>
                    </a:cubicBezTo>
                    <a:cubicBezTo>
                      <a:pt x="45" y="37"/>
                      <a:pt x="33" y="29"/>
                      <a:pt x="1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7" name="Freeform 1152"/>
              <p:cNvSpPr>
                <a:spLocks/>
              </p:cNvSpPr>
              <p:nvPr userDrawn="1"/>
            </p:nvSpPr>
            <p:spPr bwMode="auto">
              <a:xfrm>
                <a:off x="3866" y="1832"/>
                <a:ext cx="24" cy="35"/>
              </a:xfrm>
              <a:custGeom>
                <a:avLst/>
                <a:gdLst>
                  <a:gd name="T0" fmla="*/ 6 w 10"/>
                  <a:gd name="T1" fmla="*/ 4 h 15"/>
                  <a:gd name="T2" fmla="*/ 9 w 10"/>
                  <a:gd name="T3" fmla="*/ 13 h 15"/>
                  <a:gd name="T4" fmla="*/ 7 w 10"/>
                  <a:gd name="T5" fmla="*/ 15 h 15"/>
                  <a:gd name="T6" fmla="*/ 6 w 10"/>
                  <a:gd name="T7" fmla="*/ 4 h 15"/>
                </a:gdLst>
                <a:ahLst/>
                <a:cxnLst>
                  <a:cxn ang="0">
                    <a:pos x="T0" y="T1"/>
                  </a:cxn>
                  <a:cxn ang="0">
                    <a:pos x="T2" y="T3"/>
                  </a:cxn>
                  <a:cxn ang="0">
                    <a:pos x="T4" y="T5"/>
                  </a:cxn>
                  <a:cxn ang="0">
                    <a:pos x="T6" y="T7"/>
                  </a:cxn>
                </a:cxnLst>
                <a:rect l="0" t="0" r="r" b="b"/>
                <a:pathLst>
                  <a:path w="10" h="15">
                    <a:moveTo>
                      <a:pt x="6" y="4"/>
                    </a:moveTo>
                    <a:cubicBezTo>
                      <a:pt x="7" y="8"/>
                      <a:pt x="10" y="9"/>
                      <a:pt x="9" y="13"/>
                    </a:cubicBezTo>
                    <a:cubicBezTo>
                      <a:pt x="8" y="13"/>
                      <a:pt x="7" y="13"/>
                      <a:pt x="7" y="15"/>
                    </a:cubicBezTo>
                    <a:cubicBezTo>
                      <a:pt x="2" y="11"/>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8" name="Freeform 1153"/>
              <p:cNvSpPr>
                <a:spLocks/>
              </p:cNvSpPr>
              <p:nvPr userDrawn="1"/>
            </p:nvSpPr>
            <p:spPr bwMode="auto">
              <a:xfrm>
                <a:off x="3300" y="843"/>
                <a:ext cx="121" cy="75"/>
              </a:xfrm>
              <a:custGeom>
                <a:avLst/>
                <a:gdLst>
                  <a:gd name="T0" fmla="*/ 0 w 51"/>
                  <a:gd name="T1" fmla="*/ 0 h 32"/>
                  <a:gd name="T2" fmla="*/ 25 w 51"/>
                  <a:gd name="T3" fmla="*/ 10 h 32"/>
                  <a:gd name="T4" fmla="*/ 49 w 51"/>
                  <a:gd name="T5" fmla="*/ 32 h 32"/>
                  <a:gd name="T6" fmla="*/ 0 w 51"/>
                  <a:gd name="T7" fmla="*/ 0 h 32"/>
                </a:gdLst>
                <a:ahLst/>
                <a:cxnLst>
                  <a:cxn ang="0">
                    <a:pos x="T0" y="T1"/>
                  </a:cxn>
                  <a:cxn ang="0">
                    <a:pos x="T2" y="T3"/>
                  </a:cxn>
                  <a:cxn ang="0">
                    <a:pos x="T4" y="T5"/>
                  </a:cxn>
                  <a:cxn ang="0">
                    <a:pos x="T6" y="T7"/>
                  </a:cxn>
                </a:cxnLst>
                <a:rect l="0" t="0" r="r" b="b"/>
                <a:pathLst>
                  <a:path w="51" h="32">
                    <a:moveTo>
                      <a:pt x="0" y="0"/>
                    </a:moveTo>
                    <a:cubicBezTo>
                      <a:pt x="4" y="0"/>
                      <a:pt x="16" y="4"/>
                      <a:pt x="25" y="10"/>
                    </a:cubicBezTo>
                    <a:cubicBezTo>
                      <a:pt x="37" y="17"/>
                      <a:pt x="51" y="30"/>
                      <a:pt x="49" y="32"/>
                    </a:cubicBezTo>
                    <a:cubicBezTo>
                      <a:pt x="31" y="29"/>
                      <a:pt x="10" y="1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9" name="Freeform 1154"/>
              <p:cNvSpPr>
                <a:spLocks/>
              </p:cNvSpPr>
              <p:nvPr userDrawn="1"/>
            </p:nvSpPr>
            <p:spPr bwMode="auto">
              <a:xfrm>
                <a:off x="3641" y="1155"/>
                <a:ext cx="66" cy="59"/>
              </a:xfrm>
              <a:custGeom>
                <a:avLst/>
                <a:gdLst>
                  <a:gd name="T0" fmla="*/ 8 w 28"/>
                  <a:gd name="T1" fmla="*/ 10 h 25"/>
                  <a:gd name="T2" fmla="*/ 6 w 28"/>
                  <a:gd name="T3" fmla="*/ 2 h 25"/>
                  <a:gd name="T4" fmla="*/ 28 w 28"/>
                  <a:gd name="T5" fmla="*/ 25 h 25"/>
                  <a:gd name="T6" fmla="*/ 8 w 28"/>
                  <a:gd name="T7" fmla="*/ 10 h 25"/>
                </a:gdLst>
                <a:ahLst/>
                <a:cxnLst>
                  <a:cxn ang="0">
                    <a:pos x="T0" y="T1"/>
                  </a:cxn>
                  <a:cxn ang="0">
                    <a:pos x="T2" y="T3"/>
                  </a:cxn>
                  <a:cxn ang="0">
                    <a:pos x="T4" y="T5"/>
                  </a:cxn>
                  <a:cxn ang="0">
                    <a:pos x="T6" y="T7"/>
                  </a:cxn>
                </a:cxnLst>
                <a:rect l="0" t="0" r="r" b="b"/>
                <a:pathLst>
                  <a:path w="28" h="25">
                    <a:moveTo>
                      <a:pt x="8" y="10"/>
                    </a:moveTo>
                    <a:cubicBezTo>
                      <a:pt x="0" y="1"/>
                      <a:pt x="1" y="0"/>
                      <a:pt x="6" y="2"/>
                    </a:cubicBezTo>
                    <a:cubicBezTo>
                      <a:pt x="16" y="6"/>
                      <a:pt x="28" y="14"/>
                      <a:pt x="28" y="25"/>
                    </a:cubicBezTo>
                    <a:cubicBezTo>
                      <a:pt x="20" y="22"/>
                      <a:pt x="14" y="16"/>
                      <a:pt x="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0" name="Freeform 1155"/>
              <p:cNvSpPr>
                <a:spLocks/>
              </p:cNvSpPr>
              <p:nvPr userDrawn="1"/>
            </p:nvSpPr>
            <p:spPr bwMode="auto">
              <a:xfrm>
                <a:off x="2520" y="36"/>
                <a:ext cx="158" cy="140"/>
              </a:xfrm>
              <a:custGeom>
                <a:avLst/>
                <a:gdLst>
                  <a:gd name="T0" fmla="*/ 15 w 67"/>
                  <a:gd name="T1" fmla="*/ 33 h 59"/>
                  <a:gd name="T2" fmla="*/ 8 w 67"/>
                  <a:gd name="T3" fmla="*/ 7 h 59"/>
                  <a:gd name="T4" fmla="*/ 34 w 67"/>
                  <a:gd name="T5" fmla="*/ 46 h 59"/>
                  <a:gd name="T6" fmla="*/ 15 w 67"/>
                  <a:gd name="T7" fmla="*/ 33 h 59"/>
                </a:gdLst>
                <a:ahLst/>
                <a:cxnLst>
                  <a:cxn ang="0">
                    <a:pos x="T0" y="T1"/>
                  </a:cxn>
                  <a:cxn ang="0">
                    <a:pos x="T2" y="T3"/>
                  </a:cxn>
                  <a:cxn ang="0">
                    <a:pos x="T4" y="T5"/>
                  </a:cxn>
                  <a:cxn ang="0">
                    <a:pos x="T6" y="T7"/>
                  </a:cxn>
                </a:cxnLst>
                <a:rect l="0" t="0" r="r" b="b"/>
                <a:pathLst>
                  <a:path w="67" h="59">
                    <a:moveTo>
                      <a:pt x="15" y="33"/>
                    </a:moveTo>
                    <a:cubicBezTo>
                      <a:pt x="2" y="21"/>
                      <a:pt x="0" y="8"/>
                      <a:pt x="8" y="7"/>
                    </a:cubicBezTo>
                    <a:cubicBezTo>
                      <a:pt x="41" y="0"/>
                      <a:pt x="67" y="59"/>
                      <a:pt x="34" y="46"/>
                    </a:cubicBezTo>
                    <a:cubicBezTo>
                      <a:pt x="29" y="44"/>
                      <a:pt x="22" y="39"/>
                      <a:pt x="1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1" name="Freeform 1156"/>
              <p:cNvSpPr>
                <a:spLocks/>
              </p:cNvSpPr>
              <p:nvPr userDrawn="1"/>
            </p:nvSpPr>
            <p:spPr bwMode="auto">
              <a:xfrm>
                <a:off x="3795" y="1429"/>
                <a:ext cx="42" cy="48"/>
              </a:xfrm>
              <a:custGeom>
                <a:avLst/>
                <a:gdLst>
                  <a:gd name="T0" fmla="*/ 6 w 18"/>
                  <a:gd name="T1" fmla="*/ 0 h 20"/>
                  <a:gd name="T2" fmla="*/ 18 w 18"/>
                  <a:gd name="T3" fmla="*/ 16 h 20"/>
                  <a:gd name="T4" fmla="*/ 6 w 18"/>
                  <a:gd name="T5" fmla="*/ 0 h 20"/>
                </a:gdLst>
                <a:ahLst/>
                <a:cxnLst>
                  <a:cxn ang="0">
                    <a:pos x="T0" y="T1"/>
                  </a:cxn>
                  <a:cxn ang="0">
                    <a:pos x="T2" y="T3"/>
                  </a:cxn>
                  <a:cxn ang="0">
                    <a:pos x="T4" y="T5"/>
                  </a:cxn>
                </a:cxnLst>
                <a:rect l="0" t="0" r="r" b="b"/>
                <a:pathLst>
                  <a:path w="18" h="20">
                    <a:moveTo>
                      <a:pt x="6" y="0"/>
                    </a:moveTo>
                    <a:cubicBezTo>
                      <a:pt x="13" y="4"/>
                      <a:pt x="17" y="9"/>
                      <a:pt x="18" y="16"/>
                    </a:cubicBezTo>
                    <a:cubicBezTo>
                      <a:pt x="15" y="20"/>
                      <a:pt x="0"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2" name="Freeform 1157"/>
              <p:cNvSpPr>
                <a:spLocks/>
              </p:cNvSpPr>
              <p:nvPr userDrawn="1"/>
            </p:nvSpPr>
            <p:spPr bwMode="auto">
              <a:xfrm>
                <a:off x="2820" y="403"/>
                <a:ext cx="147" cy="90"/>
              </a:xfrm>
              <a:custGeom>
                <a:avLst/>
                <a:gdLst>
                  <a:gd name="T0" fmla="*/ 18 w 62"/>
                  <a:gd name="T1" fmla="*/ 20 h 38"/>
                  <a:gd name="T2" fmla="*/ 12 w 62"/>
                  <a:gd name="T3" fmla="*/ 1 h 38"/>
                  <a:gd name="T4" fmla="*/ 61 w 62"/>
                  <a:gd name="T5" fmla="*/ 38 h 38"/>
                  <a:gd name="T6" fmla="*/ 52 w 62"/>
                  <a:gd name="T7" fmla="*/ 38 h 38"/>
                  <a:gd name="T8" fmla="*/ 18 w 62"/>
                  <a:gd name="T9" fmla="*/ 20 h 38"/>
                </a:gdLst>
                <a:ahLst/>
                <a:cxnLst>
                  <a:cxn ang="0">
                    <a:pos x="T0" y="T1"/>
                  </a:cxn>
                  <a:cxn ang="0">
                    <a:pos x="T2" y="T3"/>
                  </a:cxn>
                  <a:cxn ang="0">
                    <a:pos x="T4" y="T5"/>
                  </a:cxn>
                  <a:cxn ang="0">
                    <a:pos x="T6" y="T7"/>
                  </a:cxn>
                  <a:cxn ang="0">
                    <a:pos x="T8" y="T9"/>
                  </a:cxn>
                </a:cxnLst>
                <a:rect l="0" t="0" r="r" b="b"/>
                <a:pathLst>
                  <a:path w="62" h="38">
                    <a:moveTo>
                      <a:pt x="18" y="20"/>
                    </a:moveTo>
                    <a:cubicBezTo>
                      <a:pt x="0" y="5"/>
                      <a:pt x="2" y="0"/>
                      <a:pt x="12" y="1"/>
                    </a:cubicBezTo>
                    <a:cubicBezTo>
                      <a:pt x="28" y="4"/>
                      <a:pt x="62" y="19"/>
                      <a:pt x="61" y="38"/>
                    </a:cubicBezTo>
                    <a:cubicBezTo>
                      <a:pt x="58" y="38"/>
                      <a:pt x="55" y="38"/>
                      <a:pt x="52" y="38"/>
                    </a:cubicBezTo>
                    <a:cubicBezTo>
                      <a:pt x="44" y="37"/>
                      <a:pt x="31" y="31"/>
                      <a:pt x="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3" name="Freeform 1158"/>
              <p:cNvSpPr>
                <a:spLocks/>
              </p:cNvSpPr>
              <p:nvPr userDrawn="1"/>
            </p:nvSpPr>
            <p:spPr bwMode="auto">
              <a:xfrm>
                <a:off x="3863" y="1723"/>
                <a:ext cx="43" cy="49"/>
              </a:xfrm>
              <a:custGeom>
                <a:avLst/>
                <a:gdLst>
                  <a:gd name="T0" fmla="*/ 8 w 18"/>
                  <a:gd name="T1" fmla="*/ 16 h 21"/>
                  <a:gd name="T2" fmla="*/ 13 w 18"/>
                  <a:gd name="T3" fmla="*/ 21 h 21"/>
                  <a:gd name="T4" fmla="*/ 8 w 18"/>
                  <a:gd name="T5" fmla="*/ 16 h 21"/>
                </a:gdLst>
                <a:ahLst/>
                <a:cxnLst>
                  <a:cxn ang="0">
                    <a:pos x="T0" y="T1"/>
                  </a:cxn>
                  <a:cxn ang="0">
                    <a:pos x="T2" y="T3"/>
                  </a:cxn>
                  <a:cxn ang="0">
                    <a:pos x="T4" y="T5"/>
                  </a:cxn>
                </a:cxnLst>
                <a:rect l="0" t="0" r="r" b="b"/>
                <a:pathLst>
                  <a:path w="18" h="21">
                    <a:moveTo>
                      <a:pt x="8" y="16"/>
                    </a:moveTo>
                    <a:cubicBezTo>
                      <a:pt x="0" y="0"/>
                      <a:pt x="18" y="15"/>
                      <a:pt x="13" y="21"/>
                    </a:cubicBezTo>
                    <a:cubicBezTo>
                      <a:pt x="11" y="20"/>
                      <a:pt x="9" y="19"/>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4" name="Freeform 1159"/>
              <p:cNvSpPr>
                <a:spLocks/>
              </p:cNvSpPr>
              <p:nvPr userDrawn="1"/>
            </p:nvSpPr>
            <p:spPr bwMode="auto">
              <a:xfrm>
                <a:off x="3222" y="755"/>
                <a:ext cx="126" cy="76"/>
              </a:xfrm>
              <a:custGeom>
                <a:avLst/>
                <a:gdLst>
                  <a:gd name="T0" fmla="*/ 0 w 53"/>
                  <a:gd name="T1" fmla="*/ 0 h 32"/>
                  <a:gd name="T2" fmla="*/ 26 w 53"/>
                  <a:gd name="T3" fmla="*/ 9 h 32"/>
                  <a:gd name="T4" fmla="*/ 51 w 53"/>
                  <a:gd name="T5" fmla="*/ 32 h 32"/>
                  <a:gd name="T6" fmla="*/ 0 w 53"/>
                  <a:gd name="T7" fmla="*/ 0 h 32"/>
                </a:gdLst>
                <a:ahLst/>
                <a:cxnLst>
                  <a:cxn ang="0">
                    <a:pos x="T0" y="T1"/>
                  </a:cxn>
                  <a:cxn ang="0">
                    <a:pos x="T2" y="T3"/>
                  </a:cxn>
                  <a:cxn ang="0">
                    <a:pos x="T4" y="T5"/>
                  </a:cxn>
                  <a:cxn ang="0">
                    <a:pos x="T6" y="T7"/>
                  </a:cxn>
                </a:cxnLst>
                <a:rect l="0" t="0" r="r" b="b"/>
                <a:pathLst>
                  <a:path w="53" h="32">
                    <a:moveTo>
                      <a:pt x="0" y="0"/>
                    </a:moveTo>
                    <a:cubicBezTo>
                      <a:pt x="4" y="0"/>
                      <a:pt x="16" y="4"/>
                      <a:pt x="26" y="9"/>
                    </a:cubicBezTo>
                    <a:cubicBezTo>
                      <a:pt x="38" y="16"/>
                      <a:pt x="53" y="30"/>
                      <a:pt x="51" y="32"/>
                    </a:cubicBezTo>
                    <a:cubicBezTo>
                      <a:pt x="32" y="31"/>
                      <a:pt x="10" y="1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5" name="Freeform 1160"/>
              <p:cNvSpPr>
                <a:spLocks/>
              </p:cNvSpPr>
              <p:nvPr userDrawn="1"/>
            </p:nvSpPr>
            <p:spPr bwMode="auto">
              <a:xfrm>
                <a:off x="3923" y="2137"/>
                <a:ext cx="11" cy="23"/>
              </a:xfrm>
              <a:custGeom>
                <a:avLst/>
                <a:gdLst>
                  <a:gd name="T0" fmla="*/ 0 w 5"/>
                  <a:gd name="T1" fmla="*/ 6 h 10"/>
                  <a:gd name="T2" fmla="*/ 0 w 5"/>
                  <a:gd name="T3" fmla="*/ 2 h 10"/>
                  <a:gd name="T4" fmla="*/ 1 w 5"/>
                  <a:gd name="T5" fmla="*/ 0 h 10"/>
                  <a:gd name="T6" fmla="*/ 3 w 5"/>
                  <a:gd name="T7" fmla="*/ 2 h 10"/>
                  <a:gd name="T8" fmla="*/ 5 w 5"/>
                  <a:gd name="T9" fmla="*/ 4 h 10"/>
                  <a:gd name="T10" fmla="*/ 5 w 5"/>
                  <a:gd name="T11" fmla="*/ 8 h 10"/>
                  <a:gd name="T12" fmla="*/ 4 w 5"/>
                  <a:gd name="T13" fmla="*/ 10 h 10"/>
                  <a:gd name="T14" fmla="*/ 1 w 5"/>
                  <a:gd name="T15" fmla="*/ 8 h 10"/>
                  <a:gd name="T16" fmla="*/ 0 w 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0" y="6"/>
                    </a:moveTo>
                    <a:cubicBezTo>
                      <a:pt x="0" y="4"/>
                      <a:pt x="0" y="3"/>
                      <a:pt x="0" y="2"/>
                    </a:cubicBezTo>
                    <a:cubicBezTo>
                      <a:pt x="1" y="2"/>
                      <a:pt x="1" y="1"/>
                      <a:pt x="1" y="0"/>
                    </a:cubicBezTo>
                    <a:cubicBezTo>
                      <a:pt x="2" y="1"/>
                      <a:pt x="3" y="1"/>
                      <a:pt x="3" y="2"/>
                    </a:cubicBezTo>
                    <a:cubicBezTo>
                      <a:pt x="3" y="3"/>
                      <a:pt x="4" y="4"/>
                      <a:pt x="5" y="4"/>
                    </a:cubicBezTo>
                    <a:cubicBezTo>
                      <a:pt x="5" y="5"/>
                      <a:pt x="5" y="7"/>
                      <a:pt x="5" y="8"/>
                    </a:cubicBezTo>
                    <a:cubicBezTo>
                      <a:pt x="4" y="7"/>
                      <a:pt x="4" y="8"/>
                      <a:pt x="4" y="10"/>
                    </a:cubicBezTo>
                    <a:cubicBezTo>
                      <a:pt x="3" y="9"/>
                      <a:pt x="2" y="9"/>
                      <a:pt x="1" y="8"/>
                    </a:cubicBezTo>
                    <a:cubicBezTo>
                      <a:pt x="2" y="7"/>
                      <a:pt x="1"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6" name="Freeform 1161"/>
              <p:cNvSpPr>
                <a:spLocks/>
              </p:cNvSpPr>
              <p:nvPr userDrawn="1"/>
            </p:nvSpPr>
            <p:spPr bwMode="auto">
              <a:xfrm>
                <a:off x="3589" y="1082"/>
                <a:ext cx="78" cy="61"/>
              </a:xfrm>
              <a:custGeom>
                <a:avLst/>
                <a:gdLst>
                  <a:gd name="T0" fmla="*/ 11 w 33"/>
                  <a:gd name="T1" fmla="*/ 12 h 26"/>
                  <a:gd name="T2" fmla="*/ 7 w 33"/>
                  <a:gd name="T3" fmla="*/ 2 h 26"/>
                  <a:gd name="T4" fmla="*/ 33 w 33"/>
                  <a:gd name="T5" fmla="*/ 26 h 26"/>
                  <a:gd name="T6" fmla="*/ 11 w 33"/>
                  <a:gd name="T7" fmla="*/ 12 h 26"/>
                </a:gdLst>
                <a:ahLst/>
                <a:cxnLst>
                  <a:cxn ang="0">
                    <a:pos x="T0" y="T1"/>
                  </a:cxn>
                  <a:cxn ang="0">
                    <a:pos x="T2" y="T3"/>
                  </a:cxn>
                  <a:cxn ang="0">
                    <a:pos x="T4" y="T5"/>
                  </a:cxn>
                  <a:cxn ang="0">
                    <a:pos x="T6" y="T7"/>
                  </a:cxn>
                </a:cxnLst>
                <a:rect l="0" t="0" r="r" b="b"/>
                <a:pathLst>
                  <a:path w="33" h="26">
                    <a:moveTo>
                      <a:pt x="11" y="12"/>
                    </a:moveTo>
                    <a:cubicBezTo>
                      <a:pt x="0" y="2"/>
                      <a:pt x="0" y="0"/>
                      <a:pt x="7" y="2"/>
                    </a:cubicBezTo>
                    <a:cubicBezTo>
                      <a:pt x="18" y="6"/>
                      <a:pt x="31" y="14"/>
                      <a:pt x="33" y="26"/>
                    </a:cubicBezTo>
                    <a:cubicBezTo>
                      <a:pt x="24" y="24"/>
                      <a:pt x="18" y="18"/>
                      <a:pt x="1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7" name="Freeform 1162"/>
              <p:cNvSpPr>
                <a:spLocks/>
              </p:cNvSpPr>
              <p:nvPr userDrawn="1"/>
            </p:nvSpPr>
            <p:spPr bwMode="auto">
              <a:xfrm>
                <a:off x="3795" y="1363"/>
                <a:ext cx="52" cy="71"/>
              </a:xfrm>
              <a:custGeom>
                <a:avLst/>
                <a:gdLst>
                  <a:gd name="T0" fmla="*/ 5 w 22"/>
                  <a:gd name="T1" fmla="*/ 10 h 30"/>
                  <a:gd name="T2" fmla="*/ 7 w 22"/>
                  <a:gd name="T3" fmla="*/ 4 h 30"/>
                  <a:gd name="T4" fmla="*/ 5 w 22"/>
                  <a:gd name="T5" fmla="*/ 10 h 30"/>
                </a:gdLst>
                <a:ahLst/>
                <a:cxnLst>
                  <a:cxn ang="0">
                    <a:pos x="T0" y="T1"/>
                  </a:cxn>
                  <a:cxn ang="0">
                    <a:pos x="T2" y="T3"/>
                  </a:cxn>
                  <a:cxn ang="0">
                    <a:pos x="T4" y="T5"/>
                  </a:cxn>
                </a:cxnLst>
                <a:rect l="0" t="0" r="r" b="b"/>
                <a:pathLst>
                  <a:path w="22" h="30">
                    <a:moveTo>
                      <a:pt x="5" y="10"/>
                    </a:moveTo>
                    <a:cubicBezTo>
                      <a:pt x="3" y="7"/>
                      <a:pt x="0" y="0"/>
                      <a:pt x="7" y="4"/>
                    </a:cubicBezTo>
                    <a:cubicBezTo>
                      <a:pt x="22" y="12"/>
                      <a:pt x="18" y="3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8" name="Freeform 1163"/>
              <p:cNvSpPr>
                <a:spLocks/>
              </p:cNvSpPr>
              <p:nvPr userDrawn="1"/>
            </p:nvSpPr>
            <p:spPr bwMode="auto">
              <a:xfrm>
                <a:off x="2531" y="19"/>
                <a:ext cx="88" cy="26"/>
              </a:xfrm>
              <a:custGeom>
                <a:avLst/>
                <a:gdLst>
                  <a:gd name="T0" fmla="*/ 0 w 37"/>
                  <a:gd name="T1" fmla="*/ 0 h 11"/>
                  <a:gd name="T2" fmla="*/ 24 w 37"/>
                  <a:gd name="T3" fmla="*/ 11 h 11"/>
                  <a:gd name="T4" fmla="*/ 36 w 37"/>
                  <a:gd name="T5" fmla="*/ 0 h 11"/>
                  <a:gd name="T6" fmla="*/ 0 w 37"/>
                  <a:gd name="T7" fmla="*/ 0 h 11"/>
                </a:gdLst>
                <a:ahLst/>
                <a:cxnLst>
                  <a:cxn ang="0">
                    <a:pos x="T0" y="T1"/>
                  </a:cxn>
                  <a:cxn ang="0">
                    <a:pos x="T2" y="T3"/>
                  </a:cxn>
                  <a:cxn ang="0">
                    <a:pos x="T4" y="T5"/>
                  </a:cxn>
                  <a:cxn ang="0">
                    <a:pos x="T6" y="T7"/>
                  </a:cxn>
                </a:cxnLst>
                <a:rect l="0" t="0" r="r" b="b"/>
                <a:pathLst>
                  <a:path w="37" h="11">
                    <a:moveTo>
                      <a:pt x="0" y="0"/>
                    </a:moveTo>
                    <a:cubicBezTo>
                      <a:pt x="7" y="8"/>
                      <a:pt x="15" y="11"/>
                      <a:pt x="24" y="11"/>
                    </a:cubicBezTo>
                    <a:cubicBezTo>
                      <a:pt x="34" y="11"/>
                      <a:pt x="37" y="6"/>
                      <a:pt x="36" y="0"/>
                    </a:cubicBezTo>
                    <a:cubicBezTo>
                      <a:pt x="24" y="0"/>
                      <a:pt x="1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9" name="Freeform 1164"/>
              <p:cNvSpPr>
                <a:spLocks/>
              </p:cNvSpPr>
              <p:nvPr userDrawn="1"/>
            </p:nvSpPr>
            <p:spPr bwMode="auto">
              <a:xfrm>
                <a:off x="2751" y="301"/>
                <a:ext cx="164" cy="154"/>
              </a:xfrm>
              <a:custGeom>
                <a:avLst/>
                <a:gdLst>
                  <a:gd name="T0" fmla="*/ 18 w 69"/>
                  <a:gd name="T1" fmla="*/ 22 h 65"/>
                  <a:gd name="T2" fmla="*/ 13 w 69"/>
                  <a:gd name="T3" fmla="*/ 1 h 65"/>
                  <a:gd name="T4" fmla="*/ 18 w 69"/>
                  <a:gd name="T5" fmla="*/ 22 h 65"/>
                </a:gdLst>
                <a:ahLst/>
                <a:cxnLst>
                  <a:cxn ang="0">
                    <a:pos x="T0" y="T1"/>
                  </a:cxn>
                  <a:cxn ang="0">
                    <a:pos x="T2" y="T3"/>
                  </a:cxn>
                  <a:cxn ang="0">
                    <a:pos x="T4" y="T5"/>
                  </a:cxn>
                </a:cxnLst>
                <a:rect l="0" t="0" r="r" b="b"/>
                <a:pathLst>
                  <a:path w="69" h="65">
                    <a:moveTo>
                      <a:pt x="18" y="22"/>
                    </a:moveTo>
                    <a:cubicBezTo>
                      <a:pt x="2" y="9"/>
                      <a:pt x="0" y="0"/>
                      <a:pt x="13" y="1"/>
                    </a:cubicBezTo>
                    <a:cubicBezTo>
                      <a:pt x="59" y="3"/>
                      <a:pt x="69" y="65"/>
                      <a:pt x="1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0" name="Freeform 1165"/>
              <p:cNvSpPr>
                <a:spLocks/>
              </p:cNvSpPr>
              <p:nvPr userDrawn="1"/>
            </p:nvSpPr>
            <p:spPr bwMode="auto">
              <a:xfrm>
                <a:off x="3856" y="1640"/>
                <a:ext cx="64" cy="50"/>
              </a:xfrm>
              <a:custGeom>
                <a:avLst/>
                <a:gdLst>
                  <a:gd name="T0" fmla="*/ 18 w 27"/>
                  <a:gd name="T1" fmla="*/ 21 h 21"/>
                  <a:gd name="T2" fmla="*/ 18 w 27"/>
                  <a:gd name="T3" fmla="*/ 21 h 21"/>
                </a:gdLst>
                <a:ahLst/>
                <a:cxnLst>
                  <a:cxn ang="0">
                    <a:pos x="T0" y="T1"/>
                  </a:cxn>
                  <a:cxn ang="0">
                    <a:pos x="T2" y="T3"/>
                  </a:cxn>
                </a:cxnLst>
                <a:rect l="0" t="0" r="r" b="b"/>
                <a:pathLst>
                  <a:path w="27" h="21">
                    <a:moveTo>
                      <a:pt x="18" y="21"/>
                    </a:moveTo>
                    <a:cubicBezTo>
                      <a:pt x="0" y="0"/>
                      <a:pt x="27" y="12"/>
                      <a:pt x="1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1" name="Freeform 1166"/>
              <p:cNvSpPr>
                <a:spLocks/>
              </p:cNvSpPr>
              <p:nvPr userDrawn="1"/>
            </p:nvSpPr>
            <p:spPr bwMode="auto">
              <a:xfrm>
                <a:off x="3147" y="665"/>
                <a:ext cx="127" cy="78"/>
              </a:xfrm>
              <a:custGeom>
                <a:avLst/>
                <a:gdLst>
                  <a:gd name="T0" fmla="*/ 0 w 54"/>
                  <a:gd name="T1" fmla="*/ 1 h 33"/>
                  <a:gd name="T2" fmla="*/ 27 w 54"/>
                  <a:gd name="T3" fmla="*/ 8 h 33"/>
                  <a:gd name="T4" fmla="*/ 52 w 54"/>
                  <a:gd name="T5" fmla="*/ 33 h 33"/>
                  <a:gd name="T6" fmla="*/ 0 w 54"/>
                  <a:gd name="T7" fmla="*/ 1 h 33"/>
                </a:gdLst>
                <a:ahLst/>
                <a:cxnLst>
                  <a:cxn ang="0">
                    <a:pos x="T0" y="T1"/>
                  </a:cxn>
                  <a:cxn ang="0">
                    <a:pos x="T2" y="T3"/>
                  </a:cxn>
                  <a:cxn ang="0">
                    <a:pos x="T4" y="T5"/>
                  </a:cxn>
                  <a:cxn ang="0">
                    <a:pos x="T6" y="T7"/>
                  </a:cxn>
                </a:cxnLst>
                <a:rect l="0" t="0" r="r" b="b"/>
                <a:pathLst>
                  <a:path w="54" h="33">
                    <a:moveTo>
                      <a:pt x="0" y="1"/>
                    </a:moveTo>
                    <a:cubicBezTo>
                      <a:pt x="4" y="0"/>
                      <a:pt x="17" y="3"/>
                      <a:pt x="27" y="8"/>
                    </a:cubicBezTo>
                    <a:cubicBezTo>
                      <a:pt x="39" y="15"/>
                      <a:pt x="54" y="30"/>
                      <a:pt x="52" y="33"/>
                    </a:cubicBezTo>
                    <a:cubicBezTo>
                      <a:pt x="33" y="33"/>
                      <a:pt x="9" y="18"/>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2" name="Freeform 1167"/>
              <p:cNvSpPr>
                <a:spLocks/>
              </p:cNvSpPr>
              <p:nvPr userDrawn="1"/>
            </p:nvSpPr>
            <p:spPr bwMode="auto">
              <a:xfrm>
                <a:off x="3937" y="2028"/>
                <a:ext cx="14" cy="21"/>
              </a:xfrm>
              <a:custGeom>
                <a:avLst/>
                <a:gdLst>
                  <a:gd name="T0" fmla="*/ 1 w 6"/>
                  <a:gd name="T1" fmla="*/ 5 h 9"/>
                  <a:gd name="T2" fmla="*/ 0 w 6"/>
                  <a:gd name="T3" fmla="*/ 1 h 9"/>
                  <a:gd name="T4" fmla="*/ 1 w 6"/>
                  <a:gd name="T5" fmla="*/ 0 h 9"/>
                  <a:gd name="T6" fmla="*/ 4 w 6"/>
                  <a:gd name="T7" fmla="*/ 1 h 9"/>
                  <a:gd name="T8" fmla="*/ 5 w 6"/>
                  <a:gd name="T9" fmla="*/ 4 h 9"/>
                  <a:gd name="T10" fmla="*/ 6 w 6"/>
                  <a:gd name="T11" fmla="*/ 8 h 9"/>
                  <a:gd name="T12" fmla="*/ 5 w 6"/>
                  <a:gd name="T13" fmla="*/ 9 h 9"/>
                  <a:gd name="T14" fmla="*/ 2 w 6"/>
                  <a:gd name="T15" fmla="*/ 7 h 9"/>
                  <a:gd name="T16" fmla="*/ 1 w 6"/>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1" y="5"/>
                    </a:moveTo>
                    <a:cubicBezTo>
                      <a:pt x="1" y="4"/>
                      <a:pt x="1" y="2"/>
                      <a:pt x="0" y="1"/>
                    </a:cubicBezTo>
                    <a:cubicBezTo>
                      <a:pt x="1" y="2"/>
                      <a:pt x="2" y="1"/>
                      <a:pt x="1" y="0"/>
                    </a:cubicBezTo>
                    <a:cubicBezTo>
                      <a:pt x="2" y="0"/>
                      <a:pt x="3" y="1"/>
                      <a:pt x="4" y="1"/>
                    </a:cubicBezTo>
                    <a:cubicBezTo>
                      <a:pt x="4" y="3"/>
                      <a:pt x="4" y="3"/>
                      <a:pt x="5" y="4"/>
                    </a:cubicBezTo>
                    <a:cubicBezTo>
                      <a:pt x="5" y="5"/>
                      <a:pt x="5" y="6"/>
                      <a:pt x="6" y="8"/>
                    </a:cubicBezTo>
                    <a:cubicBezTo>
                      <a:pt x="5" y="7"/>
                      <a:pt x="4" y="8"/>
                      <a:pt x="5" y="9"/>
                    </a:cubicBezTo>
                    <a:cubicBezTo>
                      <a:pt x="4" y="8"/>
                      <a:pt x="3" y="8"/>
                      <a:pt x="2" y="7"/>
                    </a:cubicBezTo>
                    <a:cubicBezTo>
                      <a:pt x="2" y="6"/>
                      <a:pt x="2"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3" name="Freeform 1168"/>
              <p:cNvSpPr>
                <a:spLocks/>
              </p:cNvSpPr>
              <p:nvPr userDrawn="1"/>
            </p:nvSpPr>
            <p:spPr bwMode="auto">
              <a:xfrm>
                <a:off x="3535" y="1006"/>
                <a:ext cx="90" cy="66"/>
              </a:xfrm>
              <a:custGeom>
                <a:avLst/>
                <a:gdLst>
                  <a:gd name="T0" fmla="*/ 10 w 38"/>
                  <a:gd name="T1" fmla="*/ 12 h 28"/>
                  <a:gd name="T2" fmla="*/ 0 w 38"/>
                  <a:gd name="T3" fmla="*/ 0 h 28"/>
                  <a:gd name="T4" fmla="*/ 37 w 38"/>
                  <a:gd name="T5" fmla="*/ 26 h 28"/>
                  <a:gd name="T6" fmla="*/ 10 w 38"/>
                  <a:gd name="T7" fmla="*/ 12 h 28"/>
                </a:gdLst>
                <a:ahLst/>
                <a:cxnLst>
                  <a:cxn ang="0">
                    <a:pos x="T0" y="T1"/>
                  </a:cxn>
                  <a:cxn ang="0">
                    <a:pos x="T2" y="T3"/>
                  </a:cxn>
                  <a:cxn ang="0">
                    <a:pos x="T4" y="T5"/>
                  </a:cxn>
                  <a:cxn ang="0">
                    <a:pos x="T6" y="T7"/>
                  </a:cxn>
                </a:cxnLst>
                <a:rect l="0" t="0" r="r" b="b"/>
                <a:pathLst>
                  <a:path w="38" h="28">
                    <a:moveTo>
                      <a:pt x="10" y="12"/>
                    </a:moveTo>
                    <a:cubicBezTo>
                      <a:pt x="5" y="9"/>
                      <a:pt x="0" y="6"/>
                      <a:pt x="0" y="0"/>
                    </a:cubicBezTo>
                    <a:cubicBezTo>
                      <a:pt x="15" y="4"/>
                      <a:pt x="36" y="15"/>
                      <a:pt x="37" y="26"/>
                    </a:cubicBezTo>
                    <a:cubicBezTo>
                      <a:pt x="38" y="28"/>
                      <a:pt x="21" y="18"/>
                      <a:pt x="1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4" name="Freeform 1169"/>
              <p:cNvSpPr>
                <a:spLocks/>
              </p:cNvSpPr>
              <p:nvPr userDrawn="1"/>
            </p:nvSpPr>
            <p:spPr bwMode="auto">
              <a:xfrm>
                <a:off x="3783" y="1299"/>
                <a:ext cx="59" cy="78"/>
              </a:xfrm>
              <a:custGeom>
                <a:avLst/>
                <a:gdLst>
                  <a:gd name="T0" fmla="*/ 8 w 25"/>
                  <a:gd name="T1" fmla="*/ 11 h 33"/>
                  <a:gd name="T2" fmla="*/ 8 w 25"/>
                  <a:gd name="T3" fmla="*/ 4 h 33"/>
                  <a:gd name="T4" fmla="*/ 8 w 25"/>
                  <a:gd name="T5" fmla="*/ 11 h 33"/>
                </a:gdLst>
                <a:ahLst/>
                <a:cxnLst>
                  <a:cxn ang="0">
                    <a:pos x="T0" y="T1"/>
                  </a:cxn>
                  <a:cxn ang="0">
                    <a:pos x="T2" y="T3"/>
                  </a:cxn>
                  <a:cxn ang="0">
                    <a:pos x="T4" y="T5"/>
                  </a:cxn>
                </a:cxnLst>
                <a:rect l="0" t="0" r="r" b="b"/>
                <a:pathLst>
                  <a:path w="25" h="33">
                    <a:moveTo>
                      <a:pt x="8" y="11"/>
                    </a:moveTo>
                    <a:cubicBezTo>
                      <a:pt x="6" y="8"/>
                      <a:pt x="0" y="0"/>
                      <a:pt x="8" y="4"/>
                    </a:cubicBezTo>
                    <a:cubicBezTo>
                      <a:pt x="25" y="11"/>
                      <a:pt x="24" y="33"/>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5" name="Freeform 1170"/>
              <p:cNvSpPr>
                <a:spLocks/>
              </p:cNvSpPr>
              <p:nvPr userDrawn="1"/>
            </p:nvSpPr>
            <p:spPr bwMode="auto">
              <a:xfrm>
                <a:off x="2690" y="194"/>
                <a:ext cx="175" cy="102"/>
              </a:xfrm>
              <a:custGeom>
                <a:avLst/>
                <a:gdLst>
                  <a:gd name="T0" fmla="*/ 21 w 74"/>
                  <a:gd name="T1" fmla="*/ 26 h 43"/>
                  <a:gd name="T2" fmla="*/ 12 w 74"/>
                  <a:gd name="T3" fmla="*/ 1 h 43"/>
                  <a:gd name="T4" fmla="*/ 55 w 74"/>
                  <a:gd name="T5" fmla="*/ 40 h 43"/>
                  <a:gd name="T6" fmla="*/ 21 w 74"/>
                  <a:gd name="T7" fmla="*/ 26 h 43"/>
                </a:gdLst>
                <a:ahLst/>
                <a:cxnLst>
                  <a:cxn ang="0">
                    <a:pos x="T0" y="T1"/>
                  </a:cxn>
                  <a:cxn ang="0">
                    <a:pos x="T2" y="T3"/>
                  </a:cxn>
                  <a:cxn ang="0">
                    <a:pos x="T4" y="T5"/>
                  </a:cxn>
                  <a:cxn ang="0">
                    <a:pos x="T6" y="T7"/>
                  </a:cxn>
                </a:cxnLst>
                <a:rect l="0" t="0" r="r" b="b"/>
                <a:pathLst>
                  <a:path w="74" h="43">
                    <a:moveTo>
                      <a:pt x="21" y="26"/>
                    </a:moveTo>
                    <a:cubicBezTo>
                      <a:pt x="0" y="8"/>
                      <a:pt x="5" y="2"/>
                      <a:pt x="12" y="1"/>
                    </a:cubicBezTo>
                    <a:cubicBezTo>
                      <a:pt x="25" y="0"/>
                      <a:pt x="74" y="33"/>
                      <a:pt x="55" y="40"/>
                    </a:cubicBezTo>
                    <a:cubicBezTo>
                      <a:pt x="45" y="43"/>
                      <a:pt x="32" y="35"/>
                      <a:pt x="2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6" name="Freeform 1171"/>
              <p:cNvSpPr>
                <a:spLocks/>
              </p:cNvSpPr>
              <p:nvPr userDrawn="1"/>
            </p:nvSpPr>
            <p:spPr bwMode="auto">
              <a:xfrm>
                <a:off x="3882" y="1576"/>
                <a:ext cx="31" cy="38"/>
              </a:xfrm>
              <a:custGeom>
                <a:avLst/>
                <a:gdLst>
                  <a:gd name="T0" fmla="*/ 5 w 13"/>
                  <a:gd name="T1" fmla="*/ 2 h 16"/>
                  <a:gd name="T2" fmla="*/ 13 w 13"/>
                  <a:gd name="T3" fmla="*/ 14 h 16"/>
                  <a:gd name="T4" fmla="*/ 11 w 13"/>
                  <a:gd name="T5" fmla="*/ 16 h 16"/>
                  <a:gd name="T6" fmla="*/ 5 w 13"/>
                  <a:gd name="T7" fmla="*/ 2 h 16"/>
                </a:gdLst>
                <a:ahLst/>
                <a:cxnLst>
                  <a:cxn ang="0">
                    <a:pos x="T0" y="T1"/>
                  </a:cxn>
                  <a:cxn ang="0">
                    <a:pos x="T2" y="T3"/>
                  </a:cxn>
                  <a:cxn ang="0">
                    <a:pos x="T4" y="T5"/>
                  </a:cxn>
                  <a:cxn ang="0">
                    <a:pos x="T6" y="T7"/>
                  </a:cxn>
                </a:cxnLst>
                <a:rect l="0" t="0" r="r" b="b"/>
                <a:pathLst>
                  <a:path w="13" h="16">
                    <a:moveTo>
                      <a:pt x="5" y="2"/>
                    </a:moveTo>
                    <a:cubicBezTo>
                      <a:pt x="10" y="5"/>
                      <a:pt x="12" y="9"/>
                      <a:pt x="13" y="14"/>
                    </a:cubicBezTo>
                    <a:cubicBezTo>
                      <a:pt x="12" y="14"/>
                      <a:pt x="11" y="14"/>
                      <a:pt x="11" y="16"/>
                    </a:cubicBezTo>
                    <a:cubicBezTo>
                      <a:pt x="4" y="13"/>
                      <a:pt x="0" y="0"/>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7" name="Freeform 1172"/>
              <p:cNvSpPr>
                <a:spLocks/>
              </p:cNvSpPr>
              <p:nvPr userDrawn="1"/>
            </p:nvSpPr>
            <p:spPr bwMode="auto">
              <a:xfrm>
                <a:off x="3071" y="568"/>
                <a:ext cx="128" cy="81"/>
              </a:xfrm>
              <a:custGeom>
                <a:avLst/>
                <a:gdLst>
                  <a:gd name="T0" fmla="*/ 0 w 54"/>
                  <a:gd name="T1" fmla="*/ 1 h 34"/>
                  <a:gd name="T2" fmla="*/ 26 w 54"/>
                  <a:gd name="T3" fmla="*/ 7 h 34"/>
                  <a:gd name="T4" fmla="*/ 52 w 54"/>
                  <a:gd name="T5" fmla="*/ 32 h 34"/>
                  <a:gd name="T6" fmla="*/ 0 w 54"/>
                  <a:gd name="T7" fmla="*/ 1 h 34"/>
                </a:gdLst>
                <a:ahLst/>
                <a:cxnLst>
                  <a:cxn ang="0">
                    <a:pos x="T0" y="T1"/>
                  </a:cxn>
                  <a:cxn ang="0">
                    <a:pos x="T2" y="T3"/>
                  </a:cxn>
                  <a:cxn ang="0">
                    <a:pos x="T4" y="T5"/>
                  </a:cxn>
                  <a:cxn ang="0">
                    <a:pos x="T6" y="T7"/>
                  </a:cxn>
                </a:cxnLst>
                <a:rect l="0" t="0" r="r" b="b"/>
                <a:pathLst>
                  <a:path w="54" h="34">
                    <a:moveTo>
                      <a:pt x="0" y="1"/>
                    </a:moveTo>
                    <a:cubicBezTo>
                      <a:pt x="4" y="0"/>
                      <a:pt x="17" y="2"/>
                      <a:pt x="26" y="7"/>
                    </a:cubicBezTo>
                    <a:cubicBezTo>
                      <a:pt x="39" y="14"/>
                      <a:pt x="54" y="29"/>
                      <a:pt x="52" y="32"/>
                    </a:cubicBezTo>
                    <a:cubicBezTo>
                      <a:pt x="33" y="34"/>
                      <a:pt x="8" y="19"/>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8" name="Freeform 1173"/>
              <p:cNvSpPr>
                <a:spLocks/>
              </p:cNvSpPr>
              <p:nvPr userDrawn="1"/>
            </p:nvSpPr>
            <p:spPr bwMode="auto">
              <a:xfrm>
                <a:off x="3951" y="1926"/>
                <a:ext cx="12" cy="19"/>
              </a:xfrm>
              <a:custGeom>
                <a:avLst/>
                <a:gdLst>
                  <a:gd name="T0" fmla="*/ 0 w 5"/>
                  <a:gd name="T1" fmla="*/ 4 h 8"/>
                  <a:gd name="T2" fmla="*/ 0 w 5"/>
                  <a:gd name="T3" fmla="*/ 1 h 8"/>
                  <a:gd name="T4" fmla="*/ 1 w 5"/>
                  <a:gd name="T5" fmla="*/ 0 h 8"/>
                  <a:gd name="T6" fmla="*/ 3 w 5"/>
                  <a:gd name="T7" fmla="*/ 1 h 8"/>
                  <a:gd name="T8" fmla="*/ 5 w 5"/>
                  <a:gd name="T9" fmla="*/ 4 h 8"/>
                  <a:gd name="T10" fmla="*/ 5 w 5"/>
                  <a:gd name="T11" fmla="*/ 7 h 8"/>
                  <a:gd name="T12" fmla="*/ 4 w 5"/>
                  <a:gd name="T13" fmla="*/ 8 h 8"/>
                  <a:gd name="T14" fmla="*/ 2 w 5"/>
                  <a:gd name="T15" fmla="*/ 7 h 8"/>
                  <a:gd name="T16" fmla="*/ 0 w 5"/>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0" y="4"/>
                    </a:moveTo>
                    <a:cubicBezTo>
                      <a:pt x="0" y="3"/>
                      <a:pt x="0" y="2"/>
                      <a:pt x="0" y="1"/>
                    </a:cubicBezTo>
                    <a:cubicBezTo>
                      <a:pt x="1" y="2"/>
                      <a:pt x="1" y="1"/>
                      <a:pt x="1" y="0"/>
                    </a:cubicBezTo>
                    <a:cubicBezTo>
                      <a:pt x="2" y="0"/>
                      <a:pt x="3" y="1"/>
                      <a:pt x="3" y="1"/>
                    </a:cubicBezTo>
                    <a:cubicBezTo>
                      <a:pt x="3" y="2"/>
                      <a:pt x="4" y="3"/>
                      <a:pt x="5" y="4"/>
                    </a:cubicBezTo>
                    <a:cubicBezTo>
                      <a:pt x="5" y="5"/>
                      <a:pt x="5" y="6"/>
                      <a:pt x="5" y="7"/>
                    </a:cubicBezTo>
                    <a:cubicBezTo>
                      <a:pt x="4" y="6"/>
                      <a:pt x="4" y="7"/>
                      <a:pt x="4" y="8"/>
                    </a:cubicBezTo>
                    <a:cubicBezTo>
                      <a:pt x="3" y="8"/>
                      <a:pt x="3" y="7"/>
                      <a:pt x="2" y="7"/>
                    </a:cubicBezTo>
                    <a:cubicBezTo>
                      <a:pt x="2" y="5"/>
                      <a:pt x="1"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9" name="Freeform 1174"/>
              <p:cNvSpPr>
                <a:spLocks/>
              </p:cNvSpPr>
              <p:nvPr userDrawn="1"/>
            </p:nvSpPr>
            <p:spPr bwMode="auto">
              <a:xfrm>
                <a:off x="3459" y="916"/>
                <a:ext cx="109" cy="73"/>
              </a:xfrm>
              <a:custGeom>
                <a:avLst/>
                <a:gdLst>
                  <a:gd name="T0" fmla="*/ 14 w 46"/>
                  <a:gd name="T1" fmla="*/ 15 h 31"/>
                  <a:gd name="T2" fmla="*/ 2 w 46"/>
                  <a:gd name="T3" fmla="*/ 5 h 31"/>
                  <a:gd name="T4" fmla="*/ 0 w 46"/>
                  <a:gd name="T5" fmla="*/ 0 h 31"/>
                  <a:gd name="T6" fmla="*/ 40 w 46"/>
                  <a:gd name="T7" fmla="*/ 29 h 31"/>
                  <a:gd name="T8" fmla="*/ 14 w 46"/>
                  <a:gd name="T9" fmla="*/ 15 h 31"/>
                </a:gdLst>
                <a:ahLst/>
                <a:cxnLst>
                  <a:cxn ang="0">
                    <a:pos x="T0" y="T1"/>
                  </a:cxn>
                  <a:cxn ang="0">
                    <a:pos x="T2" y="T3"/>
                  </a:cxn>
                  <a:cxn ang="0">
                    <a:pos x="T4" y="T5"/>
                  </a:cxn>
                  <a:cxn ang="0">
                    <a:pos x="T6" y="T7"/>
                  </a:cxn>
                  <a:cxn ang="0">
                    <a:pos x="T8" y="T9"/>
                  </a:cxn>
                </a:cxnLst>
                <a:rect l="0" t="0" r="r" b="b"/>
                <a:pathLst>
                  <a:path w="46" h="31">
                    <a:moveTo>
                      <a:pt x="14" y="15"/>
                    </a:moveTo>
                    <a:cubicBezTo>
                      <a:pt x="8" y="11"/>
                      <a:pt x="3" y="7"/>
                      <a:pt x="2" y="5"/>
                    </a:cubicBezTo>
                    <a:cubicBezTo>
                      <a:pt x="1" y="4"/>
                      <a:pt x="0" y="2"/>
                      <a:pt x="0" y="0"/>
                    </a:cubicBezTo>
                    <a:cubicBezTo>
                      <a:pt x="11" y="3"/>
                      <a:pt x="46" y="26"/>
                      <a:pt x="40" y="29"/>
                    </a:cubicBezTo>
                    <a:cubicBezTo>
                      <a:pt x="35" y="31"/>
                      <a:pt x="24" y="23"/>
                      <a:pt x="1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0" name="Freeform 1175"/>
              <p:cNvSpPr>
                <a:spLocks/>
              </p:cNvSpPr>
              <p:nvPr userDrawn="1"/>
            </p:nvSpPr>
            <p:spPr bwMode="auto">
              <a:xfrm>
                <a:off x="3766" y="1238"/>
                <a:ext cx="79" cy="80"/>
              </a:xfrm>
              <a:custGeom>
                <a:avLst/>
                <a:gdLst>
                  <a:gd name="T0" fmla="*/ 8 w 33"/>
                  <a:gd name="T1" fmla="*/ 11 h 34"/>
                  <a:gd name="T2" fmla="*/ 4 w 33"/>
                  <a:gd name="T3" fmla="*/ 1 h 34"/>
                  <a:gd name="T4" fmla="*/ 8 w 33"/>
                  <a:gd name="T5" fmla="*/ 11 h 34"/>
                </a:gdLst>
                <a:ahLst/>
                <a:cxnLst>
                  <a:cxn ang="0">
                    <a:pos x="T0" y="T1"/>
                  </a:cxn>
                  <a:cxn ang="0">
                    <a:pos x="T2" y="T3"/>
                  </a:cxn>
                  <a:cxn ang="0">
                    <a:pos x="T4" y="T5"/>
                  </a:cxn>
                </a:cxnLst>
                <a:rect l="0" t="0" r="r" b="b"/>
                <a:pathLst>
                  <a:path w="33" h="34">
                    <a:moveTo>
                      <a:pt x="8" y="11"/>
                    </a:moveTo>
                    <a:cubicBezTo>
                      <a:pt x="0" y="3"/>
                      <a:pt x="1" y="0"/>
                      <a:pt x="4" y="1"/>
                    </a:cubicBezTo>
                    <a:cubicBezTo>
                      <a:pt x="20" y="5"/>
                      <a:pt x="33" y="34"/>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1" name="Freeform 1176"/>
              <p:cNvSpPr>
                <a:spLocks/>
              </p:cNvSpPr>
              <p:nvPr userDrawn="1"/>
            </p:nvSpPr>
            <p:spPr bwMode="auto">
              <a:xfrm>
                <a:off x="2626" y="83"/>
                <a:ext cx="196" cy="111"/>
              </a:xfrm>
              <a:custGeom>
                <a:avLst/>
                <a:gdLst>
                  <a:gd name="T0" fmla="*/ 23 w 83"/>
                  <a:gd name="T1" fmla="*/ 25 h 47"/>
                  <a:gd name="T2" fmla="*/ 60 w 83"/>
                  <a:gd name="T3" fmla="*/ 19 h 47"/>
                  <a:gd name="T4" fmla="*/ 23 w 83"/>
                  <a:gd name="T5" fmla="*/ 25 h 47"/>
                </a:gdLst>
                <a:ahLst/>
                <a:cxnLst>
                  <a:cxn ang="0">
                    <a:pos x="T0" y="T1"/>
                  </a:cxn>
                  <a:cxn ang="0">
                    <a:pos x="T2" y="T3"/>
                  </a:cxn>
                  <a:cxn ang="0">
                    <a:pos x="T4" y="T5"/>
                  </a:cxn>
                </a:cxnLst>
                <a:rect l="0" t="0" r="r" b="b"/>
                <a:pathLst>
                  <a:path w="83" h="47">
                    <a:moveTo>
                      <a:pt x="23" y="25"/>
                    </a:moveTo>
                    <a:cubicBezTo>
                      <a:pt x="0" y="2"/>
                      <a:pt x="45" y="0"/>
                      <a:pt x="60" y="19"/>
                    </a:cubicBezTo>
                    <a:cubicBezTo>
                      <a:pt x="83" y="47"/>
                      <a:pt x="36" y="38"/>
                      <a:pt x="2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2" name="Freeform 1177"/>
              <p:cNvSpPr>
                <a:spLocks/>
              </p:cNvSpPr>
              <p:nvPr userDrawn="1"/>
            </p:nvSpPr>
            <p:spPr bwMode="auto">
              <a:xfrm>
                <a:off x="3885" y="1508"/>
                <a:ext cx="31" cy="33"/>
              </a:xfrm>
              <a:custGeom>
                <a:avLst/>
                <a:gdLst>
                  <a:gd name="T0" fmla="*/ 6 w 13"/>
                  <a:gd name="T1" fmla="*/ 2 h 14"/>
                  <a:gd name="T2" fmla="*/ 13 w 13"/>
                  <a:gd name="T3" fmla="*/ 13 h 14"/>
                  <a:gd name="T4" fmla="*/ 12 w 13"/>
                  <a:gd name="T5" fmla="*/ 14 h 14"/>
                  <a:gd name="T6" fmla="*/ 6 w 13"/>
                  <a:gd name="T7" fmla="*/ 2 h 14"/>
                </a:gdLst>
                <a:ahLst/>
                <a:cxnLst>
                  <a:cxn ang="0">
                    <a:pos x="T0" y="T1"/>
                  </a:cxn>
                  <a:cxn ang="0">
                    <a:pos x="T2" y="T3"/>
                  </a:cxn>
                  <a:cxn ang="0">
                    <a:pos x="T4" y="T5"/>
                  </a:cxn>
                  <a:cxn ang="0">
                    <a:pos x="T6" y="T7"/>
                  </a:cxn>
                </a:cxnLst>
                <a:rect l="0" t="0" r="r" b="b"/>
                <a:pathLst>
                  <a:path w="13" h="14">
                    <a:moveTo>
                      <a:pt x="6" y="2"/>
                    </a:moveTo>
                    <a:cubicBezTo>
                      <a:pt x="10" y="4"/>
                      <a:pt x="13" y="8"/>
                      <a:pt x="13" y="13"/>
                    </a:cubicBezTo>
                    <a:cubicBezTo>
                      <a:pt x="13" y="13"/>
                      <a:pt x="12" y="13"/>
                      <a:pt x="12" y="14"/>
                    </a:cubicBezTo>
                    <a:cubicBezTo>
                      <a:pt x="5" y="12"/>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3" name="Freeform 1178"/>
              <p:cNvSpPr>
                <a:spLocks/>
              </p:cNvSpPr>
              <p:nvPr userDrawn="1"/>
            </p:nvSpPr>
            <p:spPr bwMode="auto">
              <a:xfrm>
                <a:off x="2993" y="464"/>
                <a:ext cx="125" cy="85"/>
              </a:xfrm>
              <a:custGeom>
                <a:avLst/>
                <a:gdLst>
                  <a:gd name="T0" fmla="*/ 0 w 53"/>
                  <a:gd name="T1" fmla="*/ 1 h 36"/>
                  <a:gd name="T2" fmla="*/ 26 w 53"/>
                  <a:gd name="T3" fmla="*/ 6 h 36"/>
                  <a:gd name="T4" fmla="*/ 51 w 53"/>
                  <a:gd name="T5" fmla="*/ 32 h 36"/>
                  <a:gd name="T6" fmla="*/ 0 w 53"/>
                  <a:gd name="T7" fmla="*/ 1 h 36"/>
                </a:gdLst>
                <a:ahLst/>
                <a:cxnLst>
                  <a:cxn ang="0">
                    <a:pos x="T0" y="T1"/>
                  </a:cxn>
                  <a:cxn ang="0">
                    <a:pos x="T2" y="T3"/>
                  </a:cxn>
                  <a:cxn ang="0">
                    <a:pos x="T4" y="T5"/>
                  </a:cxn>
                  <a:cxn ang="0">
                    <a:pos x="T6" y="T7"/>
                  </a:cxn>
                </a:cxnLst>
                <a:rect l="0" t="0" r="r" b="b"/>
                <a:pathLst>
                  <a:path w="53" h="36">
                    <a:moveTo>
                      <a:pt x="0" y="1"/>
                    </a:moveTo>
                    <a:cubicBezTo>
                      <a:pt x="4" y="0"/>
                      <a:pt x="17" y="1"/>
                      <a:pt x="26" y="6"/>
                    </a:cubicBezTo>
                    <a:cubicBezTo>
                      <a:pt x="39" y="13"/>
                      <a:pt x="53" y="29"/>
                      <a:pt x="51" y="32"/>
                    </a:cubicBezTo>
                    <a:cubicBezTo>
                      <a:pt x="32" y="36"/>
                      <a:pt x="6" y="2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4" name="Freeform 1179"/>
              <p:cNvSpPr>
                <a:spLocks/>
              </p:cNvSpPr>
              <p:nvPr userDrawn="1"/>
            </p:nvSpPr>
            <p:spPr bwMode="auto">
              <a:xfrm>
                <a:off x="3958" y="1827"/>
                <a:ext cx="17" cy="26"/>
              </a:xfrm>
              <a:custGeom>
                <a:avLst/>
                <a:gdLst>
                  <a:gd name="T0" fmla="*/ 1 w 7"/>
                  <a:gd name="T1" fmla="*/ 7 h 11"/>
                  <a:gd name="T2" fmla="*/ 0 w 7"/>
                  <a:gd name="T3" fmla="*/ 0 h 11"/>
                  <a:gd name="T4" fmla="*/ 5 w 7"/>
                  <a:gd name="T5" fmla="*/ 3 h 11"/>
                  <a:gd name="T6" fmla="*/ 1 w 7"/>
                  <a:gd name="T7" fmla="*/ 7 h 11"/>
                </a:gdLst>
                <a:ahLst/>
                <a:cxnLst>
                  <a:cxn ang="0">
                    <a:pos x="T0" y="T1"/>
                  </a:cxn>
                  <a:cxn ang="0">
                    <a:pos x="T2" y="T3"/>
                  </a:cxn>
                  <a:cxn ang="0">
                    <a:pos x="T4" y="T5"/>
                  </a:cxn>
                  <a:cxn ang="0">
                    <a:pos x="T6" y="T7"/>
                  </a:cxn>
                </a:cxnLst>
                <a:rect l="0" t="0" r="r" b="b"/>
                <a:pathLst>
                  <a:path w="7" h="11">
                    <a:moveTo>
                      <a:pt x="1" y="7"/>
                    </a:moveTo>
                    <a:cubicBezTo>
                      <a:pt x="1" y="5"/>
                      <a:pt x="1" y="3"/>
                      <a:pt x="0" y="0"/>
                    </a:cubicBezTo>
                    <a:cubicBezTo>
                      <a:pt x="2" y="1"/>
                      <a:pt x="3" y="2"/>
                      <a:pt x="5" y="3"/>
                    </a:cubicBezTo>
                    <a:cubicBezTo>
                      <a:pt x="7" y="10"/>
                      <a:pt x="5" y="11"/>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5" name="Freeform 1180"/>
              <p:cNvSpPr>
                <a:spLocks/>
              </p:cNvSpPr>
              <p:nvPr userDrawn="1"/>
            </p:nvSpPr>
            <p:spPr bwMode="auto">
              <a:xfrm>
                <a:off x="3386" y="826"/>
                <a:ext cx="108" cy="73"/>
              </a:xfrm>
              <a:custGeom>
                <a:avLst/>
                <a:gdLst>
                  <a:gd name="T0" fmla="*/ 15 w 46"/>
                  <a:gd name="T1" fmla="*/ 16 h 31"/>
                  <a:gd name="T2" fmla="*/ 2 w 46"/>
                  <a:gd name="T3" fmla="*/ 6 h 31"/>
                  <a:gd name="T4" fmla="*/ 0 w 46"/>
                  <a:gd name="T5" fmla="*/ 0 h 31"/>
                  <a:gd name="T6" fmla="*/ 42 w 46"/>
                  <a:gd name="T7" fmla="*/ 28 h 31"/>
                  <a:gd name="T8" fmla="*/ 15 w 46"/>
                  <a:gd name="T9" fmla="*/ 16 h 31"/>
                </a:gdLst>
                <a:ahLst/>
                <a:cxnLst>
                  <a:cxn ang="0">
                    <a:pos x="T0" y="T1"/>
                  </a:cxn>
                  <a:cxn ang="0">
                    <a:pos x="T2" y="T3"/>
                  </a:cxn>
                  <a:cxn ang="0">
                    <a:pos x="T4" y="T5"/>
                  </a:cxn>
                  <a:cxn ang="0">
                    <a:pos x="T6" y="T7"/>
                  </a:cxn>
                  <a:cxn ang="0">
                    <a:pos x="T8" y="T9"/>
                  </a:cxn>
                </a:cxnLst>
                <a:rect l="0" t="0" r="r" b="b"/>
                <a:pathLst>
                  <a:path w="46" h="31">
                    <a:moveTo>
                      <a:pt x="15" y="16"/>
                    </a:moveTo>
                    <a:cubicBezTo>
                      <a:pt x="8" y="11"/>
                      <a:pt x="4" y="8"/>
                      <a:pt x="2" y="6"/>
                    </a:cubicBezTo>
                    <a:cubicBezTo>
                      <a:pt x="1" y="4"/>
                      <a:pt x="0" y="2"/>
                      <a:pt x="0" y="0"/>
                    </a:cubicBezTo>
                    <a:cubicBezTo>
                      <a:pt x="15" y="0"/>
                      <a:pt x="46" y="25"/>
                      <a:pt x="42" y="28"/>
                    </a:cubicBezTo>
                    <a:cubicBezTo>
                      <a:pt x="39" y="31"/>
                      <a:pt x="25" y="23"/>
                      <a:pt x="1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6" name="Freeform 1181"/>
              <p:cNvSpPr>
                <a:spLocks/>
              </p:cNvSpPr>
              <p:nvPr userDrawn="1"/>
            </p:nvSpPr>
            <p:spPr bwMode="auto">
              <a:xfrm>
                <a:off x="3729" y="1162"/>
                <a:ext cx="92" cy="83"/>
              </a:xfrm>
              <a:custGeom>
                <a:avLst/>
                <a:gdLst>
                  <a:gd name="T0" fmla="*/ 10 w 39"/>
                  <a:gd name="T1" fmla="*/ 12 h 35"/>
                  <a:gd name="T2" fmla="*/ 4 w 39"/>
                  <a:gd name="T3" fmla="*/ 1 h 35"/>
                  <a:gd name="T4" fmla="*/ 10 w 39"/>
                  <a:gd name="T5" fmla="*/ 12 h 35"/>
                </a:gdLst>
                <a:ahLst/>
                <a:cxnLst>
                  <a:cxn ang="0">
                    <a:pos x="T0" y="T1"/>
                  </a:cxn>
                  <a:cxn ang="0">
                    <a:pos x="T2" y="T3"/>
                  </a:cxn>
                  <a:cxn ang="0">
                    <a:pos x="T4" y="T5"/>
                  </a:cxn>
                </a:cxnLst>
                <a:rect l="0" t="0" r="r" b="b"/>
                <a:pathLst>
                  <a:path w="39" h="35">
                    <a:moveTo>
                      <a:pt x="10" y="12"/>
                    </a:moveTo>
                    <a:cubicBezTo>
                      <a:pt x="0" y="3"/>
                      <a:pt x="1" y="0"/>
                      <a:pt x="4" y="1"/>
                    </a:cubicBezTo>
                    <a:cubicBezTo>
                      <a:pt x="20" y="3"/>
                      <a:pt x="39" y="35"/>
                      <a:pt x="1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7" name="Freeform 1182"/>
              <p:cNvSpPr>
                <a:spLocks/>
              </p:cNvSpPr>
              <p:nvPr userDrawn="1"/>
            </p:nvSpPr>
            <p:spPr bwMode="auto">
              <a:xfrm>
                <a:off x="2633" y="19"/>
                <a:ext cx="114" cy="57"/>
              </a:xfrm>
              <a:custGeom>
                <a:avLst/>
                <a:gdLst>
                  <a:gd name="T0" fmla="*/ 0 w 48"/>
                  <a:gd name="T1" fmla="*/ 0 h 24"/>
                  <a:gd name="T2" fmla="*/ 7 w 48"/>
                  <a:gd name="T3" fmla="*/ 9 h 24"/>
                  <a:gd name="T4" fmla="*/ 32 w 48"/>
                  <a:gd name="T5" fmla="*/ 22 h 24"/>
                  <a:gd name="T6" fmla="*/ 41 w 48"/>
                  <a:gd name="T7" fmla="*/ 0 h 24"/>
                  <a:gd name="T8" fmla="*/ 0 w 48"/>
                  <a:gd name="T9" fmla="*/ 0 h 24"/>
                </a:gdLst>
                <a:ahLst/>
                <a:cxnLst>
                  <a:cxn ang="0">
                    <a:pos x="T0" y="T1"/>
                  </a:cxn>
                  <a:cxn ang="0">
                    <a:pos x="T2" y="T3"/>
                  </a:cxn>
                  <a:cxn ang="0">
                    <a:pos x="T4" y="T5"/>
                  </a:cxn>
                  <a:cxn ang="0">
                    <a:pos x="T6" y="T7"/>
                  </a:cxn>
                  <a:cxn ang="0">
                    <a:pos x="T8" y="T9"/>
                  </a:cxn>
                </a:cxnLst>
                <a:rect l="0" t="0" r="r" b="b"/>
                <a:pathLst>
                  <a:path w="48" h="24">
                    <a:moveTo>
                      <a:pt x="0" y="0"/>
                    </a:moveTo>
                    <a:cubicBezTo>
                      <a:pt x="2" y="3"/>
                      <a:pt x="4" y="6"/>
                      <a:pt x="7" y="9"/>
                    </a:cubicBezTo>
                    <a:cubicBezTo>
                      <a:pt x="20" y="23"/>
                      <a:pt x="28" y="22"/>
                      <a:pt x="32" y="22"/>
                    </a:cubicBezTo>
                    <a:cubicBezTo>
                      <a:pt x="48" y="24"/>
                      <a:pt x="48" y="12"/>
                      <a:pt x="41" y="0"/>
                    </a:cubicBezTo>
                    <a:cubicBezTo>
                      <a:pt x="28" y="0"/>
                      <a:pt x="14"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8" name="Freeform 1183"/>
              <p:cNvSpPr>
                <a:spLocks/>
              </p:cNvSpPr>
              <p:nvPr userDrawn="1"/>
            </p:nvSpPr>
            <p:spPr bwMode="auto">
              <a:xfrm>
                <a:off x="3885" y="1444"/>
                <a:ext cx="33" cy="35"/>
              </a:xfrm>
              <a:custGeom>
                <a:avLst/>
                <a:gdLst>
                  <a:gd name="T0" fmla="*/ 3 w 14"/>
                  <a:gd name="T1" fmla="*/ 0 h 15"/>
                  <a:gd name="T2" fmla="*/ 10 w 14"/>
                  <a:gd name="T3" fmla="*/ 4 h 15"/>
                  <a:gd name="T4" fmla="*/ 14 w 14"/>
                  <a:gd name="T5" fmla="*/ 13 h 15"/>
                  <a:gd name="T6" fmla="*/ 3 w 14"/>
                  <a:gd name="T7" fmla="*/ 0 h 15"/>
                </a:gdLst>
                <a:ahLst/>
                <a:cxnLst>
                  <a:cxn ang="0">
                    <a:pos x="T0" y="T1"/>
                  </a:cxn>
                  <a:cxn ang="0">
                    <a:pos x="T2" y="T3"/>
                  </a:cxn>
                  <a:cxn ang="0">
                    <a:pos x="T4" y="T5"/>
                  </a:cxn>
                  <a:cxn ang="0">
                    <a:pos x="T6" y="T7"/>
                  </a:cxn>
                </a:cxnLst>
                <a:rect l="0" t="0" r="r" b="b"/>
                <a:pathLst>
                  <a:path w="14" h="15">
                    <a:moveTo>
                      <a:pt x="3" y="0"/>
                    </a:moveTo>
                    <a:cubicBezTo>
                      <a:pt x="5" y="1"/>
                      <a:pt x="7" y="2"/>
                      <a:pt x="10" y="4"/>
                    </a:cubicBezTo>
                    <a:cubicBezTo>
                      <a:pt x="12" y="6"/>
                      <a:pt x="13" y="10"/>
                      <a:pt x="14" y="13"/>
                    </a:cubicBezTo>
                    <a:cubicBezTo>
                      <a:pt x="9" y="15"/>
                      <a:pt x="0"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9" name="Freeform 1184"/>
              <p:cNvSpPr>
                <a:spLocks/>
              </p:cNvSpPr>
              <p:nvPr userDrawn="1"/>
            </p:nvSpPr>
            <p:spPr bwMode="auto">
              <a:xfrm>
                <a:off x="2910" y="353"/>
                <a:ext cx="168" cy="85"/>
              </a:xfrm>
              <a:custGeom>
                <a:avLst/>
                <a:gdLst>
                  <a:gd name="T0" fmla="*/ 17 w 71"/>
                  <a:gd name="T1" fmla="*/ 20 h 36"/>
                  <a:gd name="T2" fmla="*/ 12 w 71"/>
                  <a:gd name="T3" fmla="*/ 0 h 36"/>
                  <a:gd name="T4" fmla="*/ 48 w 71"/>
                  <a:gd name="T5" fmla="*/ 36 h 36"/>
                  <a:gd name="T6" fmla="*/ 17 w 71"/>
                  <a:gd name="T7" fmla="*/ 20 h 36"/>
                </a:gdLst>
                <a:ahLst/>
                <a:cxnLst>
                  <a:cxn ang="0">
                    <a:pos x="T0" y="T1"/>
                  </a:cxn>
                  <a:cxn ang="0">
                    <a:pos x="T2" y="T3"/>
                  </a:cxn>
                  <a:cxn ang="0">
                    <a:pos x="T4" y="T5"/>
                  </a:cxn>
                  <a:cxn ang="0">
                    <a:pos x="T6" y="T7"/>
                  </a:cxn>
                </a:cxnLst>
                <a:rect l="0" t="0" r="r" b="b"/>
                <a:pathLst>
                  <a:path w="71" h="36">
                    <a:moveTo>
                      <a:pt x="17" y="20"/>
                    </a:moveTo>
                    <a:cubicBezTo>
                      <a:pt x="4" y="10"/>
                      <a:pt x="0" y="0"/>
                      <a:pt x="12" y="0"/>
                    </a:cubicBezTo>
                    <a:cubicBezTo>
                      <a:pt x="24" y="1"/>
                      <a:pt x="71" y="34"/>
                      <a:pt x="48" y="36"/>
                    </a:cubicBezTo>
                    <a:cubicBezTo>
                      <a:pt x="43" y="36"/>
                      <a:pt x="32" y="33"/>
                      <a:pt x="1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0" name="Freeform 1185"/>
              <p:cNvSpPr>
                <a:spLocks/>
              </p:cNvSpPr>
              <p:nvPr userDrawn="1"/>
            </p:nvSpPr>
            <p:spPr bwMode="auto">
              <a:xfrm>
                <a:off x="3963" y="1737"/>
                <a:ext cx="21" cy="31"/>
              </a:xfrm>
              <a:custGeom>
                <a:avLst/>
                <a:gdLst>
                  <a:gd name="T0" fmla="*/ 5 w 9"/>
                  <a:gd name="T1" fmla="*/ 4 h 13"/>
                  <a:gd name="T2" fmla="*/ 9 w 9"/>
                  <a:gd name="T3" fmla="*/ 11 h 13"/>
                  <a:gd name="T4" fmla="*/ 7 w 9"/>
                  <a:gd name="T5" fmla="*/ 13 h 13"/>
                  <a:gd name="T6" fmla="*/ 5 w 9"/>
                  <a:gd name="T7" fmla="*/ 4 h 13"/>
                </a:gdLst>
                <a:ahLst/>
                <a:cxnLst>
                  <a:cxn ang="0">
                    <a:pos x="T0" y="T1"/>
                  </a:cxn>
                  <a:cxn ang="0">
                    <a:pos x="T2" y="T3"/>
                  </a:cxn>
                  <a:cxn ang="0">
                    <a:pos x="T4" y="T5"/>
                  </a:cxn>
                  <a:cxn ang="0">
                    <a:pos x="T6" y="T7"/>
                  </a:cxn>
                </a:cxnLst>
                <a:rect l="0" t="0" r="r" b="b"/>
                <a:pathLst>
                  <a:path w="9" h="13">
                    <a:moveTo>
                      <a:pt x="5" y="4"/>
                    </a:moveTo>
                    <a:cubicBezTo>
                      <a:pt x="6" y="7"/>
                      <a:pt x="9" y="8"/>
                      <a:pt x="9" y="11"/>
                    </a:cubicBezTo>
                    <a:cubicBezTo>
                      <a:pt x="8" y="11"/>
                      <a:pt x="7" y="11"/>
                      <a:pt x="7" y="13"/>
                    </a:cubicBezTo>
                    <a:cubicBezTo>
                      <a:pt x="1" y="10"/>
                      <a:pt x="0"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1" name="Freeform 1186"/>
              <p:cNvSpPr>
                <a:spLocks/>
              </p:cNvSpPr>
              <p:nvPr userDrawn="1"/>
            </p:nvSpPr>
            <p:spPr bwMode="auto">
              <a:xfrm>
                <a:off x="3310" y="727"/>
                <a:ext cx="125" cy="75"/>
              </a:xfrm>
              <a:custGeom>
                <a:avLst/>
                <a:gdLst>
                  <a:gd name="T0" fmla="*/ 15 w 53"/>
                  <a:gd name="T1" fmla="*/ 17 h 32"/>
                  <a:gd name="T2" fmla="*/ 2 w 53"/>
                  <a:gd name="T3" fmla="*/ 7 h 32"/>
                  <a:gd name="T4" fmla="*/ 0 w 53"/>
                  <a:gd name="T5" fmla="*/ 1 h 32"/>
                  <a:gd name="T6" fmla="*/ 43 w 53"/>
                  <a:gd name="T7" fmla="*/ 29 h 32"/>
                  <a:gd name="T8" fmla="*/ 15 w 53"/>
                  <a:gd name="T9" fmla="*/ 17 h 32"/>
                </a:gdLst>
                <a:ahLst/>
                <a:cxnLst>
                  <a:cxn ang="0">
                    <a:pos x="T0" y="T1"/>
                  </a:cxn>
                  <a:cxn ang="0">
                    <a:pos x="T2" y="T3"/>
                  </a:cxn>
                  <a:cxn ang="0">
                    <a:pos x="T4" y="T5"/>
                  </a:cxn>
                  <a:cxn ang="0">
                    <a:pos x="T6" y="T7"/>
                  </a:cxn>
                  <a:cxn ang="0">
                    <a:pos x="T8" y="T9"/>
                  </a:cxn>
                </a:cxnLst>
                <a:rect l="0" t="0" r="r" b="b"/>
                <a:pathLst>
                  <a:path w="53" h="32">
                    <a:moveTo>
                      <a:pt x="15" y="17"/>
                    </a:moveTo>
                    <a:cubicBezTo>
                      <a:pt x="9" y="13"/>
                      <a:pt x="4" y="9"/>
                      <a:pt x="2" y="7"/>
                    </a:cubicBezTo>
                    <a:cubicBezTo>
                      <a:pt x="1" y="5"/>
                      <a:pt x="1" y="3"/>
                      <a:pt x="0" y="1"/>
                    </a:cubicBezTo>
                    <a:cubicBezTo>
                      <a:pt x="11" y="0"/>
                      <a:pt x="53" y="25"/>
                      <a:pt x="43" y="29"/>
                    </a:cubicBezTo>
                    <a:cubicBezTo>
                      <a:pt x="37" y="32"/>
                      <a:pt x="26" y="25"/>
                      <a:pt x="1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2" name="Freeform 1187"/>
              <p:cNvSpPr>
                <a:spLocks/>
              </p:cNvSpPr>
              <p:nvPr userDrawn="1"/>
            </p:nvSpPr>
            <p:spPr bwMode="auto">
              <a:xfrm>
                <a:off x="3677" y="1079"/>
                <a:ext cx="71" cy="55"/>
              </a:xfrm>
              <a:custGeom>
                <a:avLst/>
                <a:gdLst>
                  <a:gd name="T0" fmla="*/ 0 w 30"/>
                  <a:gd name="T1" fmla="*/ 0 h 23"/>
                  <a:gd name="T2" fmla="*/ 16 w 30"/>
                  <a:gd name="T3" fmla="*/ 5 h 23"/>
                  <a:gd name="T4" fmla="*/ 30 w 30"/>
                  <a:gd name="T5" fmla="*/ 20 h 23"/>
                  <a:gd name="T6" fmla="*/ 0 w 30"/>
                  <a:gd name="T7" fmla="*/ 0 h 23"/>
                </a:gdLst>
                <a:ahLst/>
                <a:cxnLst>
                  <a:cxn ang="0">
                    <a:pos x="T0" y="T1"/>
                  </a:cxn>
                  <a:cxn ang="0">
                    <a:pos x="T2" y="T3"/>
                  </a:cxn>
                  <a:cxn ang="0">
                    <a:pos x="T4" y="T5"/>
                  </a:cxn>
                  <a:cxn ang="0">
                    <a:pos x="T6" y="T7"/>
                  </a:cxn>
                </a:cxnLst>
                <a:rect l="0" t="0" r="r" b="b"/>
                <a:pathLst>
                  <a:path w="30" h="23">
                    <a:moveTo>
                      <a:pt x="0" y="0"/>
                    </a:moveTo>
                    <a:cubicBezTo>
                      <a:pt x="3" y="0"/>
                      <a:pt x="10" y="2"/>
                      <a:pt x="16" y="5"/>
                    </a:cubicBezTo>
                    <a:cubicBezTo>
                      <a:pt x="22" y="10"/>
                      <a:pt x="28" y="17"/>
                      <a:pt x="30" y="20"/>
                    </a:cubicBezTo>
                    <a:cubicBezTo>
                      <a:pt x="23" y="23"/>
                      <a:pt x="3"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3" name="Freeform 1188"/>
              <p:cNvSpPr>
                <a:spLocks/>
              </p:cNvSpPr>
              <p:nvPr userDrawn="1"/>
            </p:nvSpPr>
            <p:spPr bwMode="auto">
              <a:xfrm>
                <a:off x="3880" y="1373"/>
                <a:ext cx="43" cy="40"/>
              </a:xfrm>
              <a:custGeom>
                <a:avLst/>
                <a:gdLst>
                  <a:gd name="T0" fmla="*/ 10 w 18"/>
                  <a:gd name="T1" fmla="*/ 5 h 17"/>
                  <a:gd name="T2" fmla="*/ 13 w 18"/>
                  <a:gd name="T3" fmla="*/ 17 h 17"/>
                  <a:gd name="T4" fmla="*/ 10 w 18"/>
                  <a:gd name="T5" fmla="*/ 5 h 17"/>
                </a:gdLst>
                <a:ahLst/>
                <a:cxnLst>
                  <a:cxn ang="0">
                    <a:pos x="T0" y="T1"/>
                  </a:cxn>
                  <a:cxn ang="0">
                    <a:pos x="T2" y="T3"/>
                  </a:cxn>
                  <a:cxn ang="0">
                    <a:pos x="T4" y="T5"/>
                  </a:cxn>
                </a:cxnLst>
                <a:rect l="0" t="0" r="r" b="b"/>
                <a:pathLst>
                  <a:path w="18" h="17">
                    <a:moveTo>
                      <a:pt x="10" y="5"/>
                    </a:moveTo>
                    <a:cubicBezTo>
                      <a:pt x="16" y="10"/>
                      <a:pt x="18" y="17"/>
                      <a:pt x="13" y="17"/>
                    </a:cubicBezTo>
                    <a:cubicBezTo>
                      <a:pt x="4" y="13"/>
                      <a:pt x="0" y="0"/>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4" name="Freeform 1189"/>
              <p:cNvSpPr>
                <a:spLocks/>
              </p:cNvSpPr>
              <p:nvPr userDrawn="1"/>
            </p:nvSpPr>
            <p:spPr bwMode="auto">
              <a:xfrm>
                <a:off x="2846" y="223"/>
                <a:ext cx="154" cy="168"/>
              </a:xfrm>
              <a:custGeom>
                <a:avLst/>
                <a:gdLst>
                  <a:gd name="T0" fmla="*/ 19 w 65"/>
                  <a:gd name="T1" fmla="*/ 31 h 71"/>
                  <a:gd name="T2" fmla="*/ 12 w 65"/>
                  <a:gd name="T3" fmla="*/ 8 h 71"/>
                  <a:gd name="T4" fmla="*/ 19 w 65"/>
                  <a:gd name="T5" fmla="*/ 31 h 71"/>
                </a:gdLst>
                <a:ahLst/>
                <a:cxnLst>
                  <a:cxn ang="0">
                    <a:pos x="T0" y="T1"/>
                  </a:cxn>
                  <a:cxn ang="0">
                    <a:pos x="T2" y="T3"/>
                  </a:cxn>
                  <a:cxn ang="0">
                    <a:pos x="T4" y="T5"/>
                  </a:cxn>
                </a:cxnLst>
                <a:rect l="0" t="0" r="r" b="b"/>
                <a:pathLst>
                  <a:path w="65" h="71">
                    <a:moveTo>
                      <a:pt x="19" y="31"/>
                    </a:moveTo>
                    <a:cubicBezTo>
                      <a:pt x="0" y="15"/>
                      <a:pt x="4" y="9"/>
                      <a:pt x="12" y="8"/>
                    </a:cubicBezTo>
                    <a:cubicBezTo>
                      <a:pt x="56" y="0"/>
                      <a:pt x="65" y="71"/>
                      <a:pt x="1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5" name="Freeform 1190"/>
              <p:cNvSpPr>
                <a:spLocks/>
              </p:cNvSpPr>
              <p:nvPr userDrawn="1"/>
            </p:nvSpPr>
            <p:spPr bwMode="auto">
              <a:xfrm>
                <a:off x="3968" y="1657"/>
                <a:ext cx="23" cy="28"/>
              </a:xfrm>
              <a:custGeom>
                <a:avLst/>
                <a:gdLst>
                  <a:gd name="T0" fmla="*/ 6 w 10"/>
                  <a:gd name="T1" fmla="*/ 4 h 12"/>
                  <a:gd name="T2" fmla="*/ 10 w 10"/>
                  <a:gd name="T3" fmla="*/ 11 h 12"/>
                  <a:gd name="T4" fmla="*/ 8 w 10"/>
                  <a:gd name="T5" fmla="*/ 12 h 12"/>
                  <a:gd name="T6" fmla="*/ 6 w 10"/>
                  <a:gd name="T7" fmla="*/ 4 h 12"/>
                </a:gdLst>
                <a:ahLst/>
                <a:cxnLst>
                  <a:cxn ang="0">
                    <a:pos x="T0" y="T1"/>
                  </a:cxn>
                  <a:cxn ang="0">
                    <a:pos x="T2" y="T3"/>
                  </a:cxn>
                  <a:cxn ang="0">
                    <a:pos x="T4" y="T5"/>
                  </a:cxn>
                  <a:cxn ang="0">
                    <a:pos x="T6" y="T7"/>
                  </a:cxn>
                </a:cxnLst>
                <a:rect l="0" t="0" r="r" b="b"/>
                <a:pathLst>
                  <a:path w="10" h="12">
                    <a:moveTo>
                      <a:pt x="6" y="4"/>
                    </a:moveTo>
                    <a:cubicBezTo>
                      <a:pt x="7" y="7"/>
                      <a:pt x="10" y="7"/>
                      <a:pt x="10" y="11"/>
                    </a:cubicBezTo>
                    <a:cubicBezTo>
                      <a:pt x="9" y="11"/>
                      <a:pt x="8" y="11"/>
                      <a:pt x="8" y="12"/>
                    </a:cubicBezTo>
                    <a:cubicBezTo>
                      <a:pt x="2" y="9"/>
                      <a:pt x="0"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6" name="Freeform 1191"/>
              <p:cNvSpPr>
                <a:spLocks/>
              </p:cNvSpPr>
              <p:nvPr userDrawn="1"/>
            </p:nvSpPr>
            <p:spPr bwMode="auto">
              <a:xfrm>
                <a:off x="3234" y="623"/>
                <a:ext cx="128" cy="78"/>
              </a:xfrm>
              <a:custGeom>
                <a:avLst/>
                <a:gdLst>
                  <a:gd name="T0" fmla="*/ 15 w 54"/>
                  <a:gd name="T1" fmla="*/ 19 h 33"/>
                  <a:gd name="T2" fmla="*/ 2 w 54"/>
                  <a:gd name="T3" fmla="*/ 8 h 33"/>
                  <a:gd name="T4" fmla="*/ 0 w 54"/>
                  <a:gd name="T5" fmla="*/ 2 h 33"/>
                  <a:gd name="T6" fmla="*/ 44 w 54"/>
                  <a:gd name="T7" fmla="*/ 30 h 33"/>
                  <a:gd name="T8" fmla="*/ 15 w 54"/>
                  <a:gd name="T9" fmla="*/ 19 h 33"/>
                </a:gdLst>
                <a:ahLst/>
                <a:cxnLst>
                  <a:cxn ang="0">
                    <a:pos x="T0" y="T1"/>
                  </a:cxn>
                  <a:cxn ang="0">
                    <a:pos x="T2" y="T3"/>
                  </a:cxn>
                  <a:cxn ang="0">
                    <a:pos x="T4" y="T5"/>
                  </a:cxn>
                  <a:cxn ang="0">
                    <a:pos x="T6" y="T7"/>
                  </a:cxn>
                  <a:cxn ang="0">
                    <a:pos x="T8" y="T9"/>
                  </a:cxn>
                </a:cxnLst>
                <a:rect l="0" t="0" r="r" b="b"/>
                <a:pathLst>
                  <a:path w="54" h="33">
                    <a:moveTo>
                      <a:pt x="15" y="19"/>
                    </a:moveTo>
                    <a:cubicBezTo>
                      <a:pt x="9" y="14"/>
                      <a:pt x="4" y="10"/>
                      <a:pt x="2" y="8"/>
                    </a:cubicBezTo>
                    <a:cubicBezTo>
                      <a:pt x="1" y="6"/>
                      <a:pt x="1" y="4"/>
                      <a:pt x="0" y="2"/>
                    </a:cubicBezTo>
                    <a:cubicBezTo>
                      <a:pt x="11" y="0"/>
                      <a:pt x="54" y="24"/>
                      <a:pt x="44" y="30"/>
                    </a:cubicBezTo>
                    <a:cubicBezTo>
                      <a:pt x="38" y="33"/>
                      <a:pt x="26" y="26"/>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7" name="Freeform 1192"/>
              <p:cNvSpPr>
                <a:spLocks/>
              </p:cNvSpPr>
              <p:nvPr userDrawn="1"/>
            </p:nvSpPr>
            <p:spPr bwMode="auto">
              <a:xfrm>
                <a:off x="3617" y="989"/>
                <a:ext cx="76" cy="57"/>
              </a:xfrm>
              <a:custGeom>
                <a:avLst/>
                <a:gdLst>
                  <a:gd name="T0" fmla="*/ 0 w 32"/>
                  <a:gd name="T1" fmla="*/ 1 h 24"/>
                  <a:gd name="T2" fmla="*/ 17 w 32"/>
                  <a:gd name="T3" fmla="*/ 5 h 24"/>
                  <a:gd name="T4" fmla="*/ 32 w 32"/>
                  <a:gd name="T5" fmla="*/ 21 h 24"/>
                  <a:gd name="T6" fmla="*/ 0 w 32"/>
                  <a:gd name="T7" fmla="*/ 1 h 24"/>
                </a:gdLst>
                <a:ahLst/>
                <a:cxnLst>
                  <a:cxn ang="0">
                    <a:pos x="T0" y="T1"/>
                  </a:cxn>
                  <a:cxn ang="0">
                    <a:pos x="T2" y="T3"/>
                  </a:cxn>
                  <a:cxn ang="0">
                    <a:pos x="T4" y="T5"/>
                  </a:cxn>
                  <a:cxn ang="0">
                    <a:pos x="T6" y="T7"/>
                  </a:cxn>
                </a:cxnLst>
                <a:rect l="0" t="0" r="r" b="b"/>
                <a:pathLst>
                  <a:path w="32" h="24">
                    <a:moveTo>
                      <a:pt x="0" y="1"/>
                    </a:moveTo>
                    <a:cubicBezTo>
                      <a:pt x="3" y="0"/>
                      <a:pt x="10" y="2"/>
                      <a:pt x="17" y="5"/>
                    </a:cubicBezTo>
                    <a:cubicBezTo>
                      <a:pt x="24" y="10"/>
                      <a:pt x="30" y="17"/>
                      <a:pt x="32" y="21"/>
                    </a:cubicBezTo>
                    <a:cubicBezTo>
                      <a:pt x="26" y="24"/>
                      <a:pt x="4" y="1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8" name="Freeform 1193"/>
              <p:cNvSpPr>
                <a:spLocks/>
              </p:cNvSpPr>
              <p:nvPr userDrawn="1"/>
            </p:nvSpPr>
            <p:spPr bwMode="auto">
              <a:xfrm>
                <a:off x="3873" y="1306"/>
                <a:ext cx="52" cy="41"/>
              </a:xfrm>
              <a:custGeom>
                <a:avLst/>
                <a:gdLst>
                  <a:gd name="T0" fmla="*/ 6 w 22"/>
                  <a:gd name="T1" fmla="*/ 1 h 17"/>
                  <a:gd name="T2" fmla="*/ 16 w 22"/>
                  <a:gd name="T3" fmla="*/ 16 h 17"/>
                  <a:gd name="T4" fmla="*/ 6 w 22"/>
                  <a:gd name="T5" fmla="*/ 1 h 17"/>
                </a:gdLst>
                <a:ahLst/>
                <a:cxnLst>
                  <a:cxn ang="0">
                    <a:pos x="T0" y="T1"/>
                  </a:cxn>
                  <a:cxn ang="0">
                    <a:pos x="T2" y="T3"/>
                  </a:cxn>
                  <a:cxn ang="0">
                    <a:pos x="T4" y="T5"/>
                  </a:cxn>
                </a:cxnLst>
                <a:rect l="0" t="0" r="r" b="b"/>
                <a:pathLst>
                  <a:path w="22" h="17">
                    <a:moveTo>
                      <a:pt x="6" y="1"/>
                    </a:moveTo>
                    <a:cubicBezTo>
                      <a:pt x="15" y="4"/>
                      <a:pt x="22" y="17"/>
                      <a:pt x="16" y="16"/>
                    </a:cubicBezTo>
                    <a:cubicBezTo>
                      <a:pt x="7" y="13"/>
                      <a:pt x="0"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9" name="Freeform 1194"/>
              <p:cNvSpPr>
                <a:spLocks/>
              </p:cNvSpPr>
              <p:nvPr userDrawn="1"/>
            </p:nvSpPr>
            <p:spPr bwMode="auto">
              <a:xfrm>
                <a:off x="2775" y="116"/>
                <a:ext cx="192" cy="121"/>
              </a:xfrm>
              <a:custGeom>
                <a:avLst/>
                <a:gdLst>
                  <a:gd name="T0" fmla="*/ 21 w 81"/>
                  <a:gd name="T1" fmla="*/ 24 h 51"/>
                  <a:gd name="T2" fmla="*/ 52 w 81"/>
                  <a:gd name="T3" fmla="*/ 13 h 51"/>
                  <a:gd name="T4" fmla="*/ 21 w 81"/>
                  <a:gd name="T5" fmla="*/ 24 h 51"/>
                </a:gdLst>
                <a:ahLst/>
                <a:cxnLst>
                  <a:cxn ang="0">
                    <a:pos x="T0" y="T1"/>
                  </a:cxn>
                  <a:cxn ang="0">
                    <a:pos x="T2" y="T3"/>
                  </a:cxn>
                  <a:cxn ang="0">
                    <a:pos x="T4" y="T5"/>
                  </a:cxn>
                </a:cxnLst>
                <a:rect l="0" t="0" r="r" b="b"/>
                <a:pathLst>
                  <a:path w="81" h="51">
                    <a:moveTo>
                      <a:pt x="21" y="24"/>
                    </a:moveTo>
                    <a:cubicBezTo>
                      <a:pt x="0" y="0"/>
                      <a:pt x="40" y="4"/>
                      <a:pt x="52" y="13"/>
                    </a:cubicBezTo>
                    <a:cubicBezTo>
                      <a:pt x="81" y="33"/>
                      <a:pt x="44" y="51"/>
                      <a:pt x="2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0" name="Freeform 1195"/>
              <p:cNvSpPr>
                <a:spLocks/>
              </p:cNvSpPr>
              <p:nvPr userDrawn="1"/>
            </p:nvSpPr>
            <p:spPr bwMode="auto">
              <a:xfrm>
                <a:off x="3963" y="1571"/>
                <a:ext cx="42" cy="41"/>
              </a:xfrm>
              <a:custGeom>
                <a:avLst/>
                <a:gdLst>
                  <a:gd name="T0" fmla="*/ 8 w 18"/>
                  <a:gd name="T1" fmla="*/ 13 h 17"/>
                  <a:gd name="T2" fmla="*/ 14 w 18"/>
                  <a:gd name="T3" fmla="*/ 17 h 17"/>
                  <a:gd name="T4" fmla="*/ 8 w 18"/>
                  <a:gd name="T5" fmla="*/ 13 h 17"/>
                </a:gdLst>
                <a:ahLst/>
                <a:cxnLst>
                  <a:cxn ang="0">
                    <a:pos x="T0" y="T1"/>
                  </a:cxn>
                  <a:cxn ang="0">
                    <a:pos x="T2" y="T3"/>
                  </a:cxn>
                  <a:cxn ang="0">
                    <a:pos x="T4" y="T5"/>
                  </a:cxn>
                </a:cxnLst>
                <a:rect l="0" t="0" r="r" b="b"/>
                <a:pathLst>
                  <a:path w="18" h="17">
                    <a:moveTo>
                      <a:pt x="8" y="13"/>
                    </a:moveTo>
                    <a:cubicBezTo>
                      <a:pt x="0" y="0"/>
                      <a:pt x="18" y="11"/>
                      <a:pt x="14" y="17"/>
                    </a:cubicBezTo>
                    <a:cubicBezTo>
                      <a:pt x="12" y="16"/>
                      <a:pt x="9" y="15"/>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1" name="Freeform 1196"/>
              <p:cNvSpPr>
                <a:spLocks/>
              </p:cNvSpPr>
              <p:nvPr userDrawn="1"/>
            </p:nvSpPr>
            <p:spPr bwMode="auto">
              <a:xfrm>
                <a:off x="4041" y="1907"/>
                <a:ext cx="12" cy="19"/>
              </a:xfrm>
              <a:custGeom>
                <a:avLst/>
                <a:gdLst>
                  <a:gd name="T0" fmla="*/ 0 w 5"/>
                  <a:gd name="T1" fmla="*/ 5 h 8"/>
                  <a:gd name="T2" fmla="*/ 0 w 5"/>
                  <a:gd name="T3" fmla="*/ 1 h 8"/>
                  <a:gd name="T4" fmla="*/ 1 w 5"/>
                  <a:gd name="T5" fmla="*/ 0 h 8"/>
                  <a:gd name="T6" fmla="*/ 3 w 5"/>
                  <a:gd name="T7" fmla="*/ 2 h 8"/>
                  <a:gd name="T8" fmla="*/ 5 w 5"/>
                  <a:gd name="T9" fmla="*/ 4 h 8"/>
                  <a:gd name="T10" fmla="*/ 5 w 5"/>
                  <a:gd name="T11" fmla="*/ 7 h 8"/>
                  <a:gd name="T12" fmla="*/ 4 w 5"/>
                  <a:gd name="T13" fmla="*/ 8 h 8"/>
                  <a:gd name="T14" fmla="*/ 2 w 5"/>
                  <a:gd name="T15" fmla="*/ 7 h 8"/>
                  <a:gd name="T16" fmla="*/ 0 w 5"/>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0" y="5"/>
                    </a:moveTo>
                    <a:cubicBezTo>
                      <a:pt x="0" y="4"/>
                      <a:pt x="0" y="2"/>
                      <a:pt x="0" y="1"/>
                    </a:cubicBezTo>
                    <a:cubicBezTo>
                      <a:pt x="1" y="2"/>
                      <a:pt x="1" y="1"/>
                      <a:pt x="1" y="0"/>
                    </a:cubicBezTo>
                    <a:cubicBezTo>
                      <a:pt x="2" y="1"/>
                      <a:pt x="2" y="1"/>
                      <a:pt x="3" y="2"/>
                    </a:cubicBezTo>
                    <a:cubicBezTo>
                      <a:pt x="3" y="3"/>
                      <a:pt x="4" y="3"/>
                      <a:pt x="5" y="4"/>
                    </a:cubicBezTo>
                    <a:cubicBezTo>
                      <a:pt x="5" y="5"/>
                      <a:pt x="5" y="6"/>
                      <a:pt x="5" y="7"/>
                    </a:cubicBezTo>
                    <a:cubicBezTo>
                      <a:pt x="4" y="6"/>
                      <a:pt x="4" y="7"/>
                      <a:pt x="4" y="8"/>
                    </a:cubicBezTo>
                    <a:cubicBezTo>
                      <a:pt x="3" y="8"/>
                      <a:pt x="3" y="7"/>
                      <a:pt x="2" y="7"/>
                    </a:cubicBezTo>
                    <a:cubicBezTo>
                      <a:pt x="2" y="6"/>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2" name="Freeform 1197"/>
              <p:cNvSpPr>
                <a:spLocks/>
              </p:cNvSpPr>
              <p:nvPr userDrawn="1"/>
            </p:nvSpPr>
            <p:spPr bwMode="auto">
              <a:xfrm>
                <a:off x="3158" y="514"/>
                <a:ext cx="133" cy="85"/>
              </a:xfrm>
              <a:custGeom>
                <a:avLst/>
                <a:gdLst>
                  <a:gd name="T0" fmla="*/ 16 w 56"/>
                  <a:gd name="T1" fmla="*/ 21 h 36"/>
                  <a:gd name="T2" fmla="*/ 3 w 56"/>
                  <a:gd name="T3" fmla="*/ 10 h 36"/>
                  <a:gd name="T4" fmla="*/ 0 w 56"/>
                  <a:gd name="T5" fmla="*/ 4 h 36"/>
                  <a:gd name="T6" fmla="*/ 44 w 56"/>
                  <a:gd name="T7" fmla="*/ 31 h 36"/>
                  <a:gd name="T8" fmla="*/ 16 w 56"/>
                  <a:gd name="T9" fmla="*/ 21 h 36"/>
                </a:gdLst>
                <a:ahLst/>
                <a:cxnLst>
                  <a:cxn ang="0">
                    <a:pos x="T0" y="T1"/>
                  </a:cxn>
                  <a:cxn ang="0">
                    <a:pos x="T2" y="T3"/>
                  </a:cxn>
                  <a:cxn ang="0">
                    <a:pos x="T4" y="T5"/>
                  </a:cxn>
                  <a:cxn ang="0">
                    <a:pos x="T6" y="T7"/>
                  </a:cxn>
                  <a:cxn ang="0">
                    <a:pos x="T8" y="T9"/>
                  </a:cxn>
                </a:cxnLst>
                <a:rect l="0" t="0" r="r" b="b"/>
                <a:pathLst>
                  <a:path w="56" h="36">
                    <a:moveTo>
                      <a:pt x="16" y="21"/>
                    </a:moveTo>
                    <a:cubicBezTo>
                      <a:pt x="9" y="16"/>
                      <a:pt x="4" y="12"/>
                      <a:pt x="3" y="10"/>
                    </a:cubicBezTo>
                    <a:cubicBezTo>
                      <a:pt x="2" y="8"/>
                      <a:pt x="1" y="6"/>
                      <a:pt x="0" y="4"/>
                    </a:cubicBezTo>
                    <a:cubicBezTo>
                      <a:pt x="12" y="0"/>
                      <a:pt x="56" y="24"/>
                      <a:pt x="44" y="31"/>
                    </a:cubicBezTo>
                    <a:cubicBezTo>
                      <a:pt x="38" y="36"/>
                      <a:pt x="27" y="29"/>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3" name="Freeform 1198"/>
              <p:cNvSpPr>
                <a:spLocks/>
              </p:cNvSpPr>
              <p:nvPr userDrawn="1"/>
            </p:nvSpPr>
            <p:spPr bwMode="auto">
              <a:xfrm>
                <a:off x="3551" y="892"/>
                <a:ext cx="83" cy="62"/>
              </a:xfrm>
              <a:custGeom>
                <a:avLst/>
                <a:gdLst>
                  <a:gd name="T0" fmla="*/ 0 w 35"/>
                  <a:gd name="T1" fmla="*/ 1 h 26"/>
                  <a:gd name="T2" fmla="*/ 18 w 35"/>
                  <a:gd name="T3" fmla="*/ 5 h 26"/>
                  <a:gd name="T4" fmla="*/ 35 w 35"/>
                  <a:gd name="T5" fmla="*/ 21 h 26"/>
                  <a:gd name="T6" fmla="*/ 0 w 35"/>
                  <a:gd name="T7" fmla="*/ 1 h 26"/>
                </a:gdLst>
                <a:ahLst/>
                <a:cxnLst>
                  <a:cxn ang="0">
                    <a:pos x="T0" y="T1"/>
                  </a:cxn>
                  <a:cxn ang="0">
                    <a:pos x="T2" y="T3"/>
                  </a:cxn>
                  <a:cxn ang="0">
                    <a:pos x="T4" y="T5"/>
                  </a:cxn>
                  <a:cxn ang="0">
                    <a:pos x="T6" y="T7"/>
                  </a:cxn>
                </a:cxnLst>
                <a:rect l="0" t="0" r="r" b="b"/>
                <a:pathLst>
                  <a:path w="35" h="26">
                    <a:moveTo>
                      <a:pt x="0" y="1"/>
                    </a:moveTo>
                    <a:cubicBezTo>
                      <a:pt x="3" y="0"/>
                      <a:pt x="11" y="2"/>
                      <a:pt x="18" y="5"/>
                    </a:cubicBezTo>
                    <a:cubicBezTo>
                      <a:pt x="26" y="10"/>
                      <a:pt x="32" y="17"/>
                      <a:pt x="35" y="21"/>
                    </a:cubicBezTo>
                    <a:cubicBezTo>
                      <a:pt x="28" y="26"/>
                      <a:pt x="5" y="1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4" name="Freeform 1199"/>
              <p:cNvSpPr>
                <a:spLocks/>
              </p:cNvSpPr>
              <p:nvPr userDrawn="1"/>
            </p:nvSpPr>
            <p:spPr bwMode="auto">
              <a:xfrm>
                <a:off x="3854" y="1224"/>
                <a:ext cx="47" cy="47"/>
              </a:xfrm>
              <a:custGeom>
                <a:avLst/>
                <a:gdLst>
                  <a:gd name="T0" fmla="*/ 20 w 20"/>
                  <a:gd name="T1" fmla="*/ 18 h 20"/>
                  <a:gd name="T2" fmla="*/ 0 w 20"/>
                  <a:gd name="T3" fmla="*/ 3 h 20"/>
                  <a:gd name="T4" fmla="*/ 20 w 20"/>
                  <a:gd name="T5" fmla="*/ 18 h 20"/>
                </a:gdLst>
                <a:ahLst/>
                <a:cxnLst>
                  <a:cxn ang="0">
                    <a:pos x="T0" y="T1"/>
                  </a:cxn>
                  <a:cxn ang="0">
                    <a:pos x="T2" y="T3"/>
                  </a:cxn>
                  <a:cxn ang="0">
                    <a:pos x="T4" y="T5"/>
                  </a:cxn>
                </a:cxnLst>
                <a:rect l="0" t="0" r="r" b="b"/>
                <a:pathLst>
                  <a:path w="20" h="20">
                    <a:moveTo>
                      <a:pt x="20" y="18"/>
                    </a:moveTo>
                    <a:cubicBezTo>
                      <a:pt x="14" y="20"/>
                      <a:pt x="1" y="9"/>
                      <a:pt x="0" y="3"/>
                    </a:cubicBezTo>
                    <a:cubicBezTo>
                      <a:pt x="6" y="0"/>
                      <a:pt x="20" y="11"/>
                      <a:pt x="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5" name="Freeform 1200"/>
              <p:cNvSpPr>
                <a:spLocks/>
              </p:cNvSpPr>
              <p:nvPr userDrawn="1"/>
            </p:nvSpPr>
            <p:spPr bwMode="auto">
              <a:xfrm>
                <a:off x="2759" y="19"/>
                <a:ext cx="156" cy="93"/>
              </a:xfrm>
              <a:custGeom>
                <a:avLst/>
                <a:gdLst>
                  <a:gd name="T0" fmla="*/ 26 w 66"/>
                  <a:gd name="T1" fmla="*/ 0 h 39"/>
                  <a:gd name="T2" fmla="*/ 4 w 66"/>
                  <a:gd name="T3" fmla="*/ 0 h 39"/>
                  <a:gd name="T4" fmla="*/ 13 w 66"/>
                  <a:gd name="T5" fmla="*/ 23 h 39"/>
                  <a:gd name="T6" fmla="*/ 47 w 66"/>
                  <a:gd name="T7" fmla="*/ 34 h 39"/>
                  <a:gd name="T8" fmla="*/ 26 w 66"/>
                  <a:gd name="T9" fmla="*/ 0 h 39"/>
                </a:gdLst>
                <a:ahLst/>
                <a:cxnLst>
                  <a:cxn ang="0">
                    <a:pos x="T0" y="T1"/>
                  </a:cxn>
                  <a:cxn ang="0">
                    <a:pos x="T2" y="T3"/>
                  </a:cxn>
                  <a:cxn ang="0">
                    <a:pos x="T4" y="T5"/>
                  </a:cxn>
                  <a:cxn ang="0">
                    <a:pos x="T6" y="T7"/>
                  </a:cxn>
                  <a:cxn ang="0">
                    <a:pos x="T8" y="T9"/>
                  </a:cxn>
                </a:cxnLst>
                <a:rect l="0" t="0" r="r" b="b"/>
                <a:pathLst>
                  <a:path w="66" h="39">
                    <a:moveTo>
                      <a:pt x="26" y="0"/>
                    </a:moveTo>
                    <a:cubicBezTo>
                      <a:pt x="19" y="0"/>
                      <a:pt x="11" y="0"/>
                      <a:pt x="4" y="0"/>
                    </a:cubicBezTo>
                    <a:cubicBezTo>
                      <a:pt x="0" y="4"/>
                      <a:pt x="1" y="11"/>
                      <a:pt x="13" y="23"/>
                    </a:cubicBezTo>
                    <a:cubicBezTo>
                      <a:pt x="23" y="32"/>
                      <a:pt x="34" y="39"/>
                      <a:pt x="47" y="34"/>
                    </a:cubicBezTo>
                    <a:cubicBezTo>
                      <a:pt x="66" y="28"/>
                      <a:pt x="45" y="8"/>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6" name="Freeform 1201"/>
              <p:cNvSpPr>
                <a:spLocks/>
              </p:cNvSpPr>
              <p:nvPr userDrawn="1"/>
            </p:nvSpPr>
            <p:spPr bwMode="auto">
              <a:xfrm>
                <a:off x="3963" y="1500"/>
                <a:ext cx="45" cy="38"/>
              </a:xfrm>
              <a:custGeom>
                <a:avLst/>
                <a:gdLst>
                  <a:gd name="T0" fmla="*/ 9 w 19"/>
                  <a:gd name="T1" fmla="*/ 12 h 16"/>
                  <a:gd name="T2" fmla="*/ 14 w 19"/>
                  <a:gd name="T3" fmla="*/ 16 h 16"/>
                  <a:gd name="T4" fmla="*/ 9 w 19"/>
                  <a:gd name="T5" fmla="*/ 12 h 16"/>
                </a:gdLst>
                <a:ahLst/>
                <a:cxnLst>
                  <a:cxn ang="0">
                    <a:pos x="T0" y="T1"/>
                  </a:cxn>
                  <a:cxn ang="0">
                    <a:pos x="T2" y="T3"/>
                  </a:cxn>
                  <a:cxn ang="0">
                    <a:pos x="T4" y="T5"/>
                  </a:cxn>
                </a:cxnLst>
                <a:rect l="0" t="0" r="r" b="b"/>
                <a:pathLst>
                  <a:path w="19" h="16">
                    <a:moveTo>
                      <a:pt x="9" y="12"/>
                    </a:moveTo>
                    <a:cubicBezTo>
                      <a:pt x="0" y="0"/>
                      <a:pt x="19" y="10"/>
                      <a:pt x="14" y="16"/>
                    </a:cubicBezTo>
                    <a:cubicBezTo>
                      <a:pt x="12" y="15"/>
                      <a:pt x="10" y="14"/>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7" name="Freeform 1202"/>
              <p:cNvSpPr>
                <a:spLocks/>
              </p:cNvSpPr>
              <p:nvPr userDrawn="1"/>
            </p:nvSpPr>
            <p:spPr bwMode="auto">
              <a:xfrm>
                <a:off x="4050" y="1817"/>
                <a:ext cx="12" cy="19"/>
              </a:xfrm>
              <a:custGeom>
                <a:avLst/>
                <a:gdLst>
                  <a:gd name="T0" fmla="*/ 0 w 5"/>
                  <a:gd name="T1" fmla="*/ 4 h 8"/>
                  <a:gd name="T2" fmla="*/ 0 w 5"/>
                  <a:gd name="T3" fmla="*/ 1 h 8"/>
                  <a:gd name="T4" fmla="*/ 1 w 5"/>
                  <a:gd name="T5" fmla="*/ 0 h 8"/>
                  <a:gd name="T6" fmla="*/ 3 w 5"/>
                  <a:gd name="T7" fmla="*/ 2 h 8"/>
                  <a:gd name="T8" fmla="*/ 5 w 5"/>
                  <a:gd name="T9" fmla="*/ 4 h 8"/>
                  <a:gd name="T10" fmla="*/ 5 w 5"/>
                  <a:gd name="T11" fmla="*/ 7 h 8"/>
                  <a:gd name="T12" fmla="*/ 4 w 5"/>
                  <a:gd name="T13" fmla="*/ 8 h 8"/>
                  <a:gd name="T14" fmla="*/ 2 w 5"/>
                  <a:gd name="T15" fmla="*/ 7 h 8"/>
                  <a:gd name="T16" fmla="*/ 0 w 5"/>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0" y="4"/>
                    </a:moveTo>
                    <a:cubicBezTo>
                      <a:pt x="0" y="3"/>
                      <a:pt x="0" y="2"/>
                      <a:pt x="0" y="1"/>
                    </a:cubicBezTo>
                    <a:cubicBezTo>
                      <a:pt x="1" y="2"/>
                      <a:pt x="1" y="1"/>
                      <a:pt x="1" y="0"/>
                    </a:cubicBezTo>
                    <a:cubicBezTo>
                      <a:pt x="2" y="1"/>
                      <a:pt x="2" y="1"/>
                      <a:pt x="3" y="2"/>
                    </a:cubicBezTo>
                    <a:cubicBezTo>
                      <a:pt x="3" y="3"/>
                      <a:pt x="4" y="3"/>
                      <a:pt x="5" y="4"/>
                    </a:cubicBezTo>
                    <a:cubicBezTo>
                      <a:pt x="5" y="5"/>
                      <a:pt x="5" y="6"/>
                      <a:pt x="5" y="7"/>
                    </a:cubicBezTo>
                    <a:cubicBezTo>
                      <a:pt x="4" y="6"/>
                      <a:pt x="4" y="7"/>
                      <a:pt x="4" y="8"/>
                    </a:cubicBezTo>
                    <a:cubicBezTo>
                      <a:pt x="4" y="7"/>
                      <a:pt x="3" y="7"/>
                      <a:pt x="2" y="7"/>
                    </a:cubicBezTo>
                    <a:cubicBezTo>
                      <a:pt x="2" y="5"/>
                      <a:pt x="1"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8" name="Freeform 1203"/>
              <p:cNvSpPr>
                <a:spLocks/>
              </p:cNvSpPr>
              <p:nvPr userDrawn="1"/>
            </p:nvSpPr>
            <p:spPr bwMode="auto">
              <a:xfrm>
                <a:off x="3090" y="398"/>
                <a:ext cx="132" cy="87"/>
              </a:xfrm>
              <a:custGeom>
                <a:avLst/>
                <a:gdLst>
                  <a:gd name="T0" fmla="*/ 14 w 56"/>
                  <a:gd name="T1" fmla="*/ 23 h 37"/>
                  <a:gd name="T2" fmla="*/ 2 w 56"/>
                  <a:gd name="T3" fmla="*/ 12 h 37"/>
                  <a:gd name="T4" fmla="*/ 0 w 56"/>
                  <a:gd name="T5" fmla="*/ 5 h 37"/>
                  <a:gd name="T6" fmla="*/ 43 w 56"/>
                  <a:gd name="T7" fmla="*/ 32 h 37"/>
                  <a:gd name="T8" fmla="*/ 14 w 56"/>
                  <a:gd name="T9" fmla="*/ 23 h 37"/>
                </a:gdLst>
                <a:ahLst/>
                <a:cxnLst>
                  <a:cxn ang="0">
                    <a:pos x="T0" y="T1"/>
                  </a:cxn>
                  <a:cxn ang="0">
                    <a:pos x="T2" y="T3"/>
                  </a:cxn>
                  <a:cxn ang="0">
                    <a:pos x="T4" y="T5"/>
                  </a:cxn>
                  <a:cxn ang="0">
                    <a:pos x="T6" y="T7"/>
                  </a:cxn>
                  <a:cxn ang="0">
                    <a:pos x="T8" y="T9"/>
                  </a:cxn>
                </a:cxnLst>
                <a:rect l="0" t="0" r="r" b="b"/>
                <a:pathLst>
                  <a:path w="56" h="37">
                    <a:moveTo>
                      <a:pt x="14" y="23"/>
                    </a:moveTo>
                    <a:cubicBezTo>
                      <a:pt x="8" y="18"/>
                      <a:pt x="3" y="14"/>
                      <a:pt x="2" y="12"/>
                    </a:cubicBezTo>
                    <a:cubicBezTo>
                      <a:pt x="1" y="10"/>
                      <a:pt x="1" y="7"/>
                      <a:pt x="0" y="5"/>
                    </a:cubicBezTo>
                    <a:cubicBezTo>
                      <a:pt x="12" y="0"/>
                      <a:pt x="56" y="23"/>
                      <a:pt x="43" y="32"/>
                    </a:cubicBezTo>
                    <a:cubicBezTo>
                      <a:pt x="36" y="37"/>
                      <a:pt x="25" y="30"/>
                      <a:pt x="1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9" name="Freeform 1204"/>
              <p:cNvSpPr>
                <a:spLocks/>
              </p:cNvSpPr>
              <p:nvPr userDrawn="1"/>
            </p:nvSpPr>
            <p:spPr bwMode="auto">
              <a:xfrm>
                <a:off x="3480" y="791"/>
                <a:ext cx="88" cy="61"/>
              </a:xfrm>
              <a:custGeom>
                <a:avLst/>
                <a:gdLst>
                  <a:gd name="T0" fmla="*/ 0 w 37"/>
                  <a:gd name="T1" fmla="*/ 1 h 26"/>
                  <a:gd name="T2" fmla="*/ 19 w 37"/>
                  <a:gd name="T3" fmla="*/ 3 h 26"/>
                  <a:gd name="T4" fmla="*/ 37 w 37"/>
                  <a:gd name="T5" fmla="*/ 21 h 26"/>
                  <a:gd name="T6" fmla="*/ 0 w 37"/>
                  <a:gd name="T7" fmla="*/ 1 h 26"/>
                </a:gdLst>
                <a:ahLst/>
                <a:cxnLst>
                  <a:cxn ang="0">
                    <a:pos x="T0" y="T1"/>
                  </a:cxn>
                  <a:cxn ang="0">
                    <a:pos x="T2" y="T3"/>
                  </a:cxn>
                  <a:cxn ang="0">
                    <a:pos x="T4" y="T5"/>
                  </a:cxn>
                  <a:cxn ang="0">
                    <a:pos x="T6" y="T7"/>
                  </a:cxn>
                </a:cxnLst>
                <a:rect l="0" t="0" r="r" b="b"/>
                <a:pathLst>
                  <a:path w="37" h="26">
                    <a:moveTo>
                      <a:pt x="0" y="1"/>
                    </a:moveTo>
                    <a:cubicBezTo>
                      <a:pt x="3" y="0"/>
                      <a:pt x="12" y="1"/>
                      <a:pt x="19" y="3"/>
                    </a:cubicBezTo>
                    <a:cubicBezTo>
                      <a:pt x="27" y="9"/>
                      <a:pt x="34" y="16"/>
                      <a:pt x="37" y="21"/>
                    </a:cubicBezTo>
                    <a:cubicBezTo>
                      <a:pt x="30" y="26"/>
                      <a:pt x="5" y="1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0" name="Freeform 1205"/>
              <p:cNvSpPr>
                <a:spLocks/>
              </p:cNvSpPr>
              <p:nvPr userDrawn="1"/>
            </p:nvSpPr>
            <p:spPr bwMode="auto">
              <a:xfrm>
                <a:off x="3816" y="1141"/>
                <a:ext cx="52" cy="49"/>
              </a:xfrm>
              <a:custGeom>
                <a:avLst/>
                <a:gdLst>
                  <a:gd name="T0" fmla="*/ 22 w 22"/>
                  <a:gd name="T1" fmla="*/ 18 h 21"/>
                  <a:gd name="T2" fmla="*/ 0 w 22"/>
                  <a:gd name="T3" fmla="*/ 3 h 21"/>
                  <a:gd name="T4" fmla="*/ 22 w 22"/>
                  <a:gd name="T5" fmla="*/ 18 h 21"/>
                </a:gdLst>
                <a:ahLst/>
                <a:cxnLst>
                  <a:cxn ang="0">
                    <a:pos x="T0" y="T1"/>
                  </a:cxn>
                  <a:cxn ang="0">
                    <a:pos x="T2" y="T3"/>
                  </a:cxn>
                  <a:cxn ang="0">
                    <a:pos x="T4" y="T5"/>
                  </a:cxn>
                </a:cxnLst>
                <a:rect l="0" t="0" r="r" b="b"/>
                <a:pathLst>
                  <a:path w="22" h="21">
                    <a:moveTo>
                      <a:pt x="22" y="18"/>
                    </a:moveTo>
                    <a:cubicBezTo>
                      <a:pt x="17" y="21"/>
                      <a:pt x="1" y="10"/>
                      <a:pt x="0" y="3"/>
                    </a:cubicBezTo>
                    <a:cubicBezTo>
                      <a:pt x="5" y="0"/>
                      <a:pt x="21" y="10"/>
                      <a:pt x="2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1" name="Freeform 1206"/>
              <p:cNvSpPr>
                <a:spLocks/>
              </p:cNvSpPr>
              <p:nvPr userDrawn="1"/>
            </p:nvSpPr>
            <p:spPr bwMode="auto">
              <a:xfrm>
                <a:off x="3965" y="1434"/>
                <a:ext cx="48" cy="33"/>
              </a:xfrm>
              <a:custGeom>
                <a:avLst/>
                <a:gdLst>
                  <a:gd name="T0" fmla="*/ 9 w 20"/>
                  <a:gd name="T1" fmla="*/ 11 h 14"/>
                  <a:gd name="T2" fmla="*/ 15 w 20"/>
                  <a:gd name="T3" fmla="*/ 14 h 14"/>
                  <a:gd name="T4" fmla="*/ 9 w 20"/>
                  <a:gd name="T5" fmla="*/ 11 h 14"/>
                </a:gdLst>
                <a:ahLst/>
                <a:cxnLst>
                  <a:cxn ang="0">
                    <a:pos x="T0" y="T1"/>
                  </a:cxn>
                  <a:cxn ang="0">
                    <a:pos x="T2" y="T3"/>
                  </a:cxn>
                  <a:cxn ang="0">
                    <a:pos x="T4" y="T5"/>
                  </a:cxn>
                </a:cxnLst>
                <a:rect l="0" t="0" r="r" b="b"/>
                <a:pathLst>
                  <a:path w="20" h="14">
                    <a:moveTo>
                      <a:pt x="9" y="11"/>
                    </a:moveTo>
                    <a:cubicBezTo>
                      <a:pt x="0" y="0"/>
                      <a:pt x="20" y="9"/>
                      <a:pt x="15" y="14"/>
                    </a:cubicBezTo>
                    <a:cubicBezTo>
                      <a:pt x="13" y="13"/>
                      <a:pt x="10" y="13"/>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2" name="Freeform 1207"/>
              <p:cNvSpPr>
                <a:spLocks/>
              </p:cNvSpPr>
              <p:nvPr userDrawn="1"/>
            </p:nvSpPr>
            <p:spPr bwMode="auto">
              <a:xfrm>
                <a:off x="3014" y="273"/>
                <a:ext cx="130" cy="142"/>
              </a:xfrm>
              <a:custGeom>
                <a:avLst/>
                <a:gdLst>
                  <a:gd name="T0" fmla="*/ 15 w 55"/>
                  <a:gd name="T1" fmla="*/ 24 h 60"/>
                  <a:gd name="T2" fmla="*/ 12 w 55"/>
                  <a:gd name="T3" fmla="*/ 4 h 60"/>
                  <a:gd name="T4" fmla="*/ 15 w 55"/>
                  <a:gd name="T5" fmla="*/ 24 h 60"/>
                </a:gdLst>
                <a:ahLst/>
                <a:cxnLst>
                  <a:cxn ang="0">
                    <a:pos x="T0" y="T1"/>
                  </a:cxn>
                  <a:cxn ang="0">
                    <a:pos x="T2" y="T3"/>
                  </a:cxn>
                  <a:cxn ang="0">
                    <a:pos x="T4" y="T5"/>
                  </a:cxn>
                </a:cxnLst>
                <a:rect l="0" t="0" r="r" b="b"/>
                <a:pathLst>
                  <a:path w="55" h="60">
                    <a:moveTo>
                      <a:pt x="15" y="24"/>
                    </a:moveTo>
                    <a:cubicBezTo>
                      <a:pt x="4" y="14"/>
                      <a:pt x="0" y="5"/>
                      <a:pt x="12" y="4"/>
                    </a:cubicBezTo>
                    <a:cubicBezTo>
                      <a:pt x="55" y="0"/>
                      <a:pt x="55" y="60"/>
                      <a:pt x="1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3" name="Freeform 1208"/>
              <p:cNvSpPr>
                <a:spLocks/>
              </p:cNvSpPr>
              <p:nvPr userDrawn="1"/>
            </p:nvSpPr>
            <p:spPr bwMode="auto">
              <a:xfrm>
                <a:off x="4057" y="1735"/>
                <a:ext cx="15" cy="16"/>
              </a:xfrm>
              <a:custGeom>
                <a:avLst/>
                <a:gdLst>
                  <a:gd name="T0" fmla="*/ 1 w 6"/>
                  <a:gd name="T1" fmla="*/ 4 h 7"/>
                  <a:gd name="T2" fmla="*/ 0 w 6"/>
                  <a:gd name="T3" fmla="*/ 1 h 7"/>
                  <a:gd name="T4" fmla="*/ 1 w 6"/>
                  <a:gd name="T5" fmla="*/ 0 h 7"/>
                  <a:gd name="T6" fmla="*/ 4 w 6"/>
                  <a:gd name="T7" fmla="*/ 1 h 7"/>
                  <a:gd name="T8" fmla="*/ 5 w 6"/>
                  <a:gd name="T9" fmla="*/ 3 h 7"/>
                  <a:gd name="T10" fmla="*/ 6 w 6"/>
                  <a:gd name="T11" fmla="*/ 6 h 7"/>
                  <a:gd name="T12" fmla="*/ 5 w 6"/>
                  <a:gd name="T13" fmla="*/ 7 h 7"/>
                  <a:gd name="T14" fmla="*/ 2 w 6"/>
                  <a:gd name="T15" fmla="*/ 6 h 7"/>
                  <a:gd name="T16" fmla="*/ 1 w 6"/>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1" y="4"/>
                    </a:moveTo>
                    <a:cubicBezTo>
                      <a:pt x="1" y="3"/>
                      <a:pt x="0" y="2"/>
                      <a:pt x="0" y="1"/>
                    </a:cubicBezTo>
                    <a:cubicBezTo>
                      <a:pt x="1" y="1"/>
                      <a:pt x="1" y="1"/>
                      <a:pt x="1" y="0"/>
                    </a:cubicBezTo>
                    <a:cubicBezTo>
                      <a:pt x="2" y="0"/>
                      <a:pt x="3" y="1"/>
                      <a:pt x="4" y="1"/>
                    </a:cubicBezTo>
                    <a:cubicBezTo>
                      <a:pt x="4" y="2"/>
                      <a:pt x="4" y="3"/>
                      <a:pt x="5" y="3"/>
                    </a:cubicBezTo>
                    <a:cubicBezTo>
                      <a:pt x="5" y="4"/>
                      <a:pt x="6" y="5"/>
                      <a:pt x="6" y="6"/>
                    </a:cubicBezTo>
                    <a:cubicBezTo>
                      <a:pt x="5" y="5"/>
                      <a:pt x="5" y="6"/>
                      <a:pt x="5" y="7"/>
                    </a:cubicBezTo>
                    <a:cubicBezTo>
                      <a:pt x="4" y="6"/>
                      <a:pt x="3" y="6"/>
                      <a:pt x="2" y="6"/>
                    </a:cubicBezTo>
                    <a:cubicBezTo>
                      <a:pt x="2" y="5"/>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4" name="Freeform 1209"/>
              <p:cNvSpPr>
                <a:spLocks/>
              </p:cNvSpPr>
              <p:nvPr userDrawn="1"/>
            </p:nvSpPr>
            <p:spPr bwMode="auto">
              <a:xfrm>
                <a:off x="3404" y="679"/>
                <a:ext cx="88" cy="67"/>
              </a:xfrm>
              <a:custGeom>
                <a:avLst/>
                <a:gdLst>
                  <a:gd name="T0" fmla="*/ 0 w 37"/>
                  <a:gd name="T1" fmla="*/ 2 h 28"/>
                  <a:gd name="T2" fmla="*/ 19 w 37"/>
                  <a:gd name="T3" fmla="*/ 3 h 28"/>
                  <a:gd name="T4" fmla="*/ 37 w 37"/>
                  <a:gd name="T5" fmla="*/ 21 h 28"/>
                  <a:gd name="T6" fmla="*/ 0 w 37"/>
                  <a:gd name="T7" fmla="*/ 2 h 28"/>
                </a:gdLst>
                <a:ahLst/>
                <a:cxnLst>
                  <a:cxn ang="0">
                    <a:pos x="T0" y="T1"/>
                  </a:cxn>
                  <a:cxn ang="0">
                    <a:pos x="T2" y="T3"/>
                  </a:cxn>
                  <a:cxn ang="0">
                    <a:pos x="T4" y="T5"/>
                  </a:cxn>
                  <a:cxn ang="0">
                    <a:pos x="T6" y="T7"/>
                  </a:cxn>
                </a:cxnLst>
                <a:rect l="0" t="0" r="r" b="b"/>
                <a:pathLst>
                  <a:path w="37" h="28">
                    <a:moveTo>
                      <a:pt x="0" y="2"/>
                    </a:moveTo>
                    <a:cubicBezTo>
                      <a:pt x="3" y="0"/>
                      <a:pt x="11" y="1"/>
                      <a:pt x="19" y="3"/>
                    </a:cubicBezTo>
                    <a:cubicBezTo>
                      <a:pt x="27" y="9"/>
                      <a:pt x="35" y="16"/>
                      <a:pt x="37" y="21"/>
                    </a:cubicBezTo>
                    <a:cubicBezTo>
                      <a:pt x="30" y="28"/>
                      <a:pt x="5" y="15"/>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307" name="Freeform 1211"/>
            <p:cNvSpPr>
              <a:spLocks/>
            </p:cNvSpPr>
            <p:nvPr userDrawn="1"/>
          </p:nvSpPr>
          <p:spPr bwMode="auto">
            <a:xfrm>
              <a:off x="3769" y="1046"/>
              <a:ext cx="57" cy="55"/>
            </a:xfrm>
            <a:custGeom>
              <a:avLst/>
              <a:gdLst>
                <a:gd name="T0" fmla="*/ 24 w 24"/>
                <a:gd name="T1" fmla="*/ 19 h 23"/>
                <a:gd name="T2" fmla="*/ 0 w 24"/>
                <a:gd name="T3" fmla="*/ 3 h 23"/>
                <a:gd name="T4" fmla="*/ 24 w 24"/>
                <a:gd name="T5" fmla="*/ 19 h 23"/>
              </a:gdLst>
              <a:ahLst/>
              <a:cxnLst>
                <a:cxn ang="0">
                  <a:pos x="T0" y="T1"/>
                </a:cxn>
                <a:cxn ang="0">
                  <a:pos x="T2" y="T3"/>
                </a:cxn>
                <a:cxn ang="0">
                  <a:pos x="T4" y="T5"/>
                </a:cxn>
              </a:cxnLst>
              <a:rect l="0" t="0" r="r" b="b"/>
              <a:pathLst>
                <a:path w="24" h="23">
                  <a:moveTo>
                    <a:pt x="24" y="19"/>
                  </a:moveTo>
                  <a:cubicBezTo>
                    <a:pt x="19" y="23"/>
                    <a:pt x="2" y="12"/>
                    <a:pt x="0" y="3"/>
                  </a:cubicBezTo>
                  <a:cubicBezTo>
                    <a:pt x="5" y="0"/>
                    <a:pt x="23" y="10"/>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8" name="Freeform 1212"/>
            <p:cNvSpPr>
              <a:spLocks/>
            </p:cNvSpPr>
            <p:nvPr userDrawn="1"/>
          </p:nvSpPr>
          <p:spPr bwMode="auto">
            <a:xfrm>
              <a:off x="3951" y="1370"/>
              <a:ext cx="71" cy="31"/>
            </a:xfrm>
            <a:custGeom>
              <a:avLst/>
              <a:gdLst>
                <a:gd name="T0" fmla="*/ 21 w 30"/>
                <a:gd name="T1" fmla="*/ 13 h 13"/>
                <a:gd name="T2" fmla="*/ 21 w 30"/>
                <a:gd name="T3" fmla="*/ 13 h 13"/>
              </a:gdLst>
              <a:ahLst/>
              <a:cxnLst>
                <a:cxn ang="0">
                  <a:pos x="T0" y="T1"/>
                </a:cxn>
                <a:cxn ang="0">
                  <a:pos x="T2" y="T3"/>
                </a:cxn>
              </a:cxnLst>
              <a:rect l="0" t="0" r="r" b="b"/>
              <a:pathLst>
                <a:path w="30" h="13">
                  <a:moveTo>
                    <a:pt x="21" y="13"/>
                  </a:moveTo>
                  <a:cubicBezTo>
                    <a:pt x="0" y="0"/>
                    <a:pt x="30" y="3"/>
                    <a:pt x="2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9" name="Freeform 1213"/>
            <p:cNvSpPr>
              <a:spLocks/>
            </p:cNvSpPr>
            <p:nvPr userDrawn="1"/>
          </p:nvSpPr>
          <p:spPr bwMode="auto">
            <a:xfrm>
              <a:off x="4062" y="1654"/>
              <a:ext cx="17" cy="21"/>
            </a:xfrm>
            <a:custGeom>
              <a:avLst/>
              <a:gdLst>
                <a:gd name="T0" fmla="*/ 1 w 7"/>
                <a:gd name="T1" fmla="*/ 6 h 9"/>
                <a:gd name="T2" fmla="*/ 0 w 7"/>
                <a:gd name="T3" fmla="*/ 0 h 9"/>
                <a:gd name="T4" fmla="*/ 5 w 7"/>
                <a:gd name="T5" fmla="*/ 3 h 9"/>
                <a:gd name="T6" fmla="*/ 1 w 7"/>
                <a:gd name="T7" fmla="*/ 6 h 9"/>
              </a:gdLst>
              <a:ahLst/>
              <a:cxnLst>
                <a:cxn ang="0">
                  <a:pos x="T0" y="T1"/>
                </a:cxn>
                <a:cxn ang="0">
                  <a:pos x="T2" y="T3"/>
                </a:cxn>
                <a:cxn ang="0">
                  <a:pos x="T4" y="T5"/>
                </a:cxn>
                <a:cxn ang="0">
                  <a:pos x="T6" y="T7"/>
                </a:cxn>
              </a:cxnLst>
              <a:rect l="0" t="0" r="r" b="b"/>
              <a:pathLst>
                <a:path w="7" h="9">
                  <a:moveTo>
                    <a:pt x="1" y="6"/>
                  </a:moveTo>
                  <a:cubicBezTo>
                    <a:pt x="1" y="4"/>
                    <a:pt x="0" y="2"/>
                    <a:pt x="0" y="0"/>
                  </a:cubicBezTo>
                  <a:cubicBezTo>
                    <a:pt x="1" y="1"/>
                    <a:pt x="3" y="2"/>
                    <a:pt x="5" y="3"/>
                  </a:cubicBezTo>
                  <a:cubicBezTo>
                    <a:pt x="7" y="8"/>
                    <a:pt x="5" y="9"/>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0" name="Freeform 1214"/>
            <p:cNvSpPr>
              <a:spLocks/>
            </p:cNvSpPr>
            <p:nvPr userDrawn="1"/>
          </p:nvSpPr>
          <p:spPr bwMode="auto">
            <a:xfrm>
              <a:off x="2962" y="133"/>
              <a:ext cx="161" cy="173"/>
            </a:xfrm>
            <a:custGeom>
              <a:avLst/>
              <a:gdLst>
                <a:gd name="T0" fmla="*/ 17 w 68"/>
                <a:gd name="T1" fmla="*/ 38 h 73"/>
                <a:gd name="T2" fmla="*/ 7 w 68"/>
                <a:gd name="T3" fmla="*/ 14 h 73"/>
                <a:gd name="T4" fmla="*/ 17 w 68"/>
                <a:gd name="T5" fmla="*/ 38 h 73"/>
              </a:gdLst>
              <a:ahLst/>
              <a:cxnLst>
                <a:cxn ang="0">
                  <a:pos x="T0" y="T1"/>
                </a:cxn>
                <a:cxn ang="0">
                  <a:pos x="T2" y="T3"/>
                </a:cxn>
                <a:cxn ang="0">
                  <a:pos x="T4" y="T5"/>
                </a:cxn>
              </a:cxnLst>
              <a:rect l="0" t="0" r="r" b="b"/>
              <a:pathLst>
                <a:path w="68" h="73">
                  <a:moveTo>
                    <a:pt x="17" y="38"/>
                  </a:moveTo>
                  <a:cubicBezTo>
                    <a:pt x="0" y="25"/>
                    <a:pt x="2" y="16"/>
                    <a:pt x="7" y="14"/>
                  </a:cubicBezTo>
                  <a:cubicBezTo>
                    <a:pt x="43" y="0"/>
                    <a:pt x="68" y="73"/>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1" name="Freeform 1215"/>
            <p:cNvSpPr>
              <a:spLocks/>
            </p:cNvSpPr>
            <p:nvPr userDrawn="1"/>
          </p:nvSpPr>
          <p:spPr bwMode="auto">
            <a:xfrm>
              <a:off x="3329" y="549"/>
              <a:ext cx="106" cy="76"/>
            </a:xfrm>
            <a:custGeom>
              <a:avLst/>
              <a:gdLst>
                <a:gd name="T0" fmla="*/ 10 w 45"/>
                <a:gd name="T1" fmla="*/ 20 h 32"/>
                <a:gd name="T2" fmla="*/ 1 w 45"/>
                <a:gd name="T3" fmla="*/ 7 h 32"/>
                <a:gd name="T4" fmla="*/ 35 w 45"/>
                <a:gd name="T5" fmla="*/ 31 h 32"/>
                <a:gd name="T6" fmla="*/ 10 w 45"/>
                <a:gd name="T7" fmla="*/ 20 h 32"/>
              </a:gdLst>
              <a:ahLst/>
              <a:cxnLst>
                <a:cxn ang="0">
                  <a:pos x="T0" y="T1"/>
                </a:cxn>
                <a:cxn ang="0">
                  <a:pos x="T2" y="T3"/>
                </a:cxn>
                <a:cxn ang="0">
                  <a:pos x="T4" y="T5"/>
                </a:cxn>
                <a:cxn ang="0">
                  <a:pos x="T6" y="T7"/>
                </a:cxn>
              </a:cxnLst>
              <a:rect l="0" t="0" r="r" b="b"/>
              <a:pathLst>
                <a:path w="45" h="32">
                  <a:moveTo>
                    <a:pt x="10" y="20"/>
                  </a:moveTo>
                  <a:cubicBezTo>
                    <a:pt x="2" y="13"/>
                    <a:pt x="0" y="8"/>
                    <a:pt x="1" y="7"/>
                  </a:cubicBezTo>
                  <a:cubicBezTo>
                    <a:pt x="10" y="0"/>
                    <a:pt x="45" y="26"/>
                    <a:pt x="35" y="31"/>
                  </a:cubicBezTo>
                  <a:cubicBezTo>
                    <a:pt x="31" y="32"/>
                    <a:pt x="25" y="32"/>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2" name="Freeform 1216"/>
            <p:cNvSpPr>
              <a:spLocks/>
            </p:cNvSpPr>
            <p:nvPr userDrawn="1"/>
          </p:nvSpPr>
          <p:spPr bwMode="auto">
            <a:xfrm>
              <a:off x="3712" y="942"/>
              <a:ext cx="62" cy="59"/>
            </a:xfrm>
            <a:custGeom>
              <a:avLst/>
              <a:gdLst>
                <a:gd name="T0" fmla="*/ 26 w 26"/>
                <a:gd name="T1" fmla="*/ 20 h 25"/>
                <a:gd name="T2" fmla="*/ 0 w 26"/>
                <a:gd name="T3" fmla="*/ 5 h 25"/>
                <a:gd name="T4" fmla="*/ 26 w 26"/>
                <a:gd name="T5" fmla="*/ 20 h 25"/>
              </a:gdLst>
              <a:ahLst/>
              <a:cxnLst>
                <a:cxn ang="0">
                  <a:pos x="T0" y="T1"/>
                </a:cxn>
                <a:cxn ang="0">
                  <a:pos x="T2" y="T3"/>
                </a:cxn>
                <a:cxn ang="0">
                  <a:pos x="T4" y="T5"/>
                </a:cxn>
              </a:cxnLst>
              <a:rect l="0" t="0" r="r" b="b"/>
              <a:pathLst>
                <a:path w="26" h="25">
                  <a:moveTo>
                    <a:pt x="26" y="20"/>
                  </a:moveTo>
                  <a:cubicBezTo>
                    <a:pt x="21" y="25"/>
                    <a:pt x="2" y="14"/>
                    <a:pt x="0" y="5"/>
                  </a:cubicBezTo>
                  <a:cubicBezTo>
                    <a:pt x="5" y="0"/>
                    <a:pt x="24" y="11"/>
                    <a:pt x="2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3" name="Freeform 1217"/>
            <p:cNvSpPr>
              <a:spLocks/>
            </p:cNvSpPr>
            <p:nvPr userDrawn="1"/>
          </p:nvSpPr>
          <p:spPr bwMode="auto">
            <a:xfrm>
              <a:off x="3942" y="1287"/>
              <a:ext cx="75" cy="34"/>
            </a:xfrm>
            <a:custGeom>
              <a:avLst/>
              <a:gdLst>
                <a:gd name="T0" fmla="*/ 24 w 32"/>
                <a:gd name="T1" fmla="*/ 14 h 14"/>
                <a:gd name="T2" fmla="*/ 24 w 32"/>
                <a:gd name="T3" fmla="*/ 14 h 14"/>
              </a:gdLst>
              <a:ahLst/>
              <a:cxnLst>
                <a:cxn ang="0">
                  <a:pos x="T0" y="T1"/>
                </a:cxn>
                <a:cxn ang="0">
                  <a:pos x="T2" y="T3"/>
                </a:cxn>
              </a:cxnLst>
              <a:rect l="0" t="0" r="r" b="b"/>
              <a:pathLst>
                <a:path w="32" h="14">
                  <a:moveTo>
                    <a:pt x="24" y="14"/>
                  </a:moveTo>
                  <a:cubicBezTo>
                    <a:pt x="0" y="0"/>
                    <a:pt x="32" y="1"/>
                    <a:pt x="2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4" name="Freeform 1218"/>
            <p:cNvSpPr>
              <a:spLocks/>
            </p:cNvSpPr>
            <p:nvPr userDrawn="1"/>
          </p:nvSpPr>
          <p:spPr bwMode="auto">
            <a:xfrm>
              <a:off x="2908" y="31"/>
              <a:ext cx="153" cy="166"/>
            </a:xfrm>
            <a:custGeom>
              <a:avLst/>
              <a:gdLst>
                <a:gd name="T0" fmla="*/ 16 w 65"/>
                <a:gd name="T1" fmla="*/ 31 h 70"/>
                <a:gd name="T2" fmla="*/ 16 w 65"/>
                <a:gd name="T3" fmla="*/ 8 h 70"/>
                <a:gd name="T4" fmla="*/ 16 w 65"/>
                <a:gd name="T5" fmla="*/ 31 h 70"/>
              </a:gdLst>
              <a:ahLst/>
              <a:cxnLst>
                <a:cxn ang="0">
                  <a:pos x="T0" y="T1"/>
                </a:cxn>
                <a:cxn ang="0">
                  <a:pos x="T2" y="T3"/>
                </a:cxn>
                <a:cxn ang="0">
                  <a:pos x="T4" y="T5"/>
                </a:cxn>
              </a:cxnLst>
              <a:rect l="0" t="0" r="r" b="b"/>
              <a:pathLst>
                <a:path w="65" h="70">
                  <a:moveTo>
                    <a:pt x="16" y="31"/>
                  </a:moveTo>
                  <a:cubicBezTo>
                    <a:pt x="0" y="15"/>
                    <a:pt x="6" y="9"/>
                    <a:pt x="16" y="8"/>
                  </a:cubicBezTo>
                  <a:cubicBezTo>
                    <a:pt x="65" y="0"/>
                    <a:pt x="57" y="70"/>
                    <a:pt x="1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5" name="Freeform 1219"/>
            <p:cNvSpPr>
              <a:spLocks/>
            </p:cNvSpPr>
            <p:nvPr userDrawn="1"/>
          </p:nvSpPr>
          <p:spPr bwMode="auto">
            <a:xfrm>
              <a:off x="4067" y="1578"/>
              <a:ext cx="17" cy="19"/>
            </a:xfrm>
            <a:custGeom>
              <a:avLst/>
              <a:gdLst>
                <a:gd name="T0" fmla="*/ 1 w 7"/>
                <a:gd name="T1" fmla="*/ 6 h 8"/>
                <a:gd name="T2" fmla="*/ 0 w 7"/>
                <a:gd name="T3" fmla="*/ 0 h 8"/>
                <a:gd name="T4" fmla="*/ 5 w 7"/>
                <a:gd name="T5" fmla="*/ 2 h 8"/>
                <a:gd name="T6" fmla="*/ 1 w 7"/>
                <a:gd name="T7" fmla="*/ 6 h 8"/>
              </a:gdLst>
              <a:ahLst/>
              <a:cxnLst>
                <a:cxn ang="0">
                  <a:pos x="T0" y="T1"/>
                </a:cxn>
                <a:cxn ang="0">
                  <a:pos x="T2" y="T3"/>
                </a:cxn>
                <a:cxn ang="0">
                  <a:pos x="T4" y="T5"/>
                </a:cxn>
                <a:cxn ang="0">
                  <a:pos x="T6" y="T7"/>
                </a:cxn>
              </a:cxnLst>
              <a:rect l="0" t="0" r="r" b="b"/>
              <a:pathLst>
                <a:path w="7" h="8">
                  <a:moveTo>
                    <a:pt x="1" y="6"/>
                  </a:moveTo>
                  <a:cubicBezTo>
                    <a:pt x="1" y="4"/>
                    <a:pt x="0" y="2"/>
                    <a:pt x="0" y="0"/>
                  </a:cubicBezTo>
                  <a:cubicBezTo>
                    <a:pt x="2" y="1"/>
                    <a:pt x="3" y="1"/>
                    <a:pt x="5" y="2"/>
                  </a:cubicBezTo>
                  <a:cubicBezTo>
                    <a:pt x="7" y="7"/>
                    <a:pt x="6" y="8"/>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6" name="Freeform 1220"/>
            <p:cNvSpPr>
              <a:spLocks/>
            </p:cNvSpPr>
            <p:nvPr userDrawn="1"/>
          </p:nvSpPr>
          <p:spPr bwMode="auto">
            <a:xfrm>
              <a:off x="3251" y="431"/>
              <a:ext cx="111" cy="111"/>
            </a:xfrm>
            <a:custGeom>
              <a:avLst/>
              <a:gdLst>
                <a:gd name="T0" fmla="*/ 15 w 47"/>
                <a:gd name="T1" fmla="*/ 21 h 47"/>
                <a:gd name="T2" fmla="*/ 10 w 47"/>
                <a:gd name="T3" fmla="*/ 4 h 47"/>
                <a:gd name="T4" fmla="*/ 15 w 47"/>
                <a:gd name="T5" fmla="*/ 21 h 47"/>
              </a:gdLst>
              <a:ahLst/>
              <a:cxnLst>
                <a:cxn ang="0">
                  <a:pos x="T0" y="T1"/>
                </a:cxn>
                <a:cxn ang="0">
                  <a:pos x="T2" y="T3"/>
                </a:cxn>
                <a:cxn ang="0">
                  <a:pos x="T4" y="T5"/>
                </a:cxn>
              </a:cxnLst>
              <a:rect l="0" t="0" r="r" b="b"/>
              <a:pathLst>
                <a:path w="47" h="47">
                  <a:moveTo>
                    <a:pt x="15" y="21"/>
                  </a:moveTo>
                  <a:cubicBezTo>
                    <a:pt x="5" y="13"/>
                    <a:pt x="0" y="6"/>
                    <a:pt x="10" y="4"/>
                  </a:cubicBezTo>
                  <a:cubicBezTo>
                    <a:pt x="44" y="0"/>
                    <a:pt x="47" y="47"/>
                    <a:pt x="1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7" name="Freeform 1221"/>
            <p:cNvSpPr>
              <a:spLocks/>
            </p:cNvSpPr>
            <p:nvPr userDrawn="1"/>
          </p:nvSpPr>
          <p:spPr bwMode="auto">
            <a:xfrm>
              <a:off x="3648" y="833"/>
              <a:ext cx="69" cy="62"/>
            </a:xfrm>
            <a:custGeom>
              <a:avLst/>
              <a:gdLst>
                <a:gd name="T0" fmla="*/ 29 w 29"/>
                <a:gd name="T1" fmla="*/ 20 h 26"/>
                <a:gd name="T2" fmla="*/ 0 w 29"/>
                <a:gd name="T3" fmla="*/ 6 h 26"/>
                <a:gd name="T4" fmla="*/ 29 w 29"/>
                <a:gd name="T5" fmla="*/ 20 h 26"/>
              </a:gdLst>
              <a:ahLst/>
              <a:cxnLst>
                <a:cxn ang="0">
                  <a:pos x="T0" y="T1"/>
                </a:cxn>
                <a:cxn ang="0">
                  <a:pos x="T2" y="T3"/>
                </a:cxn>
                <a:cxn ang="0">
                  <a:pos x="T4" y="T5"/>
                </a:cxn>
              </a:cxnLst>
              <a:rect l="0" t="0" r="r" b="b"/>
              <a:pathLst>
                <a:path w="29" h="26">
                  <a:moveTo>
                    <a:pt x="29" y="20"/>
                  </a:moveTo>
                  <a:cubicBezTo>
                    <a:pt x="23" y="26"/>
                    <a:pt x="3" y="15"/>
                    <a:pt x="0" y="6"/>
                  </a:cubicBezTo>
                  <a:cubicBezTo>
                    <a:pt x="5" y="0"/>
                    <a:pt x="26" y="10"/>
                    <a:pt x="2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8" name="Freeform 1222"/>
            <p:cNvSpPr>
              <a:spLocks/>
            </p:cNvSpPr>
            <p:nvPr userDrawn="1"/>
          </p:nvSpPr>
          <p:spPr bwMode="auto">
            <a:xfrm>
              <a:off x="3911" y="1198"/>
              <a:ext cx="83" cy="33"/>
            </a:xfrm>
            <a:custGeom>
              <a:avLst/>
              <a:gdLst>
                <a:gd name="T0" fmla="*/ 28 w 35"/>
                <a:gd name="T1" fmla="*/ 14 h 14"/>
                <a:gd name="T2" fmla="*/ 28 w 35"/>
                <a:gd name="T3" fmla="*/ 14 h 14"/>
              </a:gdLst>
              <a:ahLst/>
              <a:cxnLst>
                <a:cxn ang="0">
                  <a:pos x="T0" y="T1"/>
                </a:cxn>
                <a:cxn ang="0">
                  <a:pos x="T2" y="T3"/>
                </a:cxn>
              </a:cxnLst>
              <a:rect l="0" t="0" r="r" b="b"/>
              <a:pathLst>
                <a:path w="35" h="14">
                  <a:moveTo>
                    <a:pt x="28" y="14"/>
                  </a:moveTo>
                  <a:cubicBezTo>
                    <a:pt x="0" y="1"/>
                    <a:pt x="35" y="0"/>
                    <a:pt x="2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9" name="Freeform 1223"/>
            <p:cNvSpPr>
              <a:spLocks/>
            </p:cNvSpPr>
            <p:nvPr userDrawn="1"/>
          </p:nvSpPr>
          <p:spPr bwMode="auto">
            <a:xfrm>
              <a:off x="2948" y="19"/>
              <a:ext cx="42" cy="10"/>
            </a:xfrm>
            <a:custGeom>
              <a:avLst/>
              <a:gdLst>
                <a:gd name="T0" fmla="*/ 0 w 18"/>
                <a:gd name="T1" fmla="*/ 0 h 4"/>
                <a:gd name="T2" fmla="*/ 18 w 18"/>
                <a:gd name="T3" fmla="*/ 0 h 4"/>
                <a:gd name="T4" fmla="*/ 0 w 18"/>
                <a:gd name="T5" fmla="*/ 0 h 4"/>
              </a:gdLst>
              <a:ahLst/>
              <a:cxnLst>
                <a:cxn ang="0">
                  <a:pos x="T0" y="T1"/>
                </a:cxn>
                <a:cxn ang="0">
                  <a:pos x="T2" y="T3"/>
                </a:cxn>
                <a:cxn ang="0">
                  <a:pos x="T4" y="T5"/>
                </a:cxn>
              </a:cxnLst>
              <a:rect l="0" t="0" r="r" b="b"/>
              <a:pathLst>
                <a:path w="18" h="4">
                  <a:moveTo>
                    <a:pt x="0" y="0"/>
                  </a:moveTo>
                  <a:cubicBezTo>
                    <a:pt x="7" y="4"/>
                    <a:pt x="13" y="3"/>
                    <a:pt x="18" y="0"/>
                  </a:cubicBezTo>
                  <a:cubicBezTo>
                    <a:pt x="12" y="0"/>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0" name="Freeform 1224"/>
            <p:cNvSpPr>
              <a:spLocks/>
            </p:cNvSpPr>
            <p:nvPr userDrawn="1"/>
          </p:nvSpPr>
          <p:spPr bwMode="auto">
            <a:xfrm>
              <a:off x="4072" y="1503"/>
              <a:ext cx="19" cy="19"/>
            </a:xfrm>
            <a:custGeom>
              <a:avLst/>
              <a:gdLst>
                <a:gd name="T0" fmla="*/ 2 w 8"/>
                <a:gd name="T1" fmla="*/ 6 h 8"/>
                <a:gd name="T2" fmla="*/ 0 w 8"/>
                <a:gd name="T3" fmla="*/ 0 h 8"/>
                <a:gd name="T4" fmla="*/ 5 w 8"/>
                <a:gd name="T5" fmla="*/ 2 h 8"/>
                <a:gd name="T6" fmla="*/ 2 w 8"/>
                <a:gd name="T7" fmla="*/ 6 h 8"/>
              </a:gdLst>
              <a:ahLst/>
              <a:cxnLst>
                <a:cxn ang="0">
                  <a:pos x="T0" y="T1"/>
                </a:cxn>
                <a:cxn ang="0">
                  <a:pos x="T2" y="T3"/>
                </a:cxn>
                <a:cxn ang="0">
                  <a:pos x="T4" y="T5"/>
                </a:cxn>
                <a:cxn ang="0">
                  <a:pos x="T6" y="T7"/>
                </a:cxn>
              </a:cxnLst>
              <a:rect l="0" t="0" r="r" b="b"/>
              <a:pathLst>
                <a:path w="8" h="8">
                  <a:moveTo>
                    <a:pt x="2" y="6"/>
                  </a:moveTo>
                  <a:cubicBezTo>
                    <a:pt x="1" y="4"/>
                    <a:pt x="1" y="2"/>
                    <a:pt x="0" y="0"/>
                  </a:cubicBezTo>
                  <a:cubicBezTo>
                    <a:pt x="2" y="1"/>
                    <a:pt x="4" y="1"/>
                    <a:pt x="5" y="2"/>
                  </a:cubicBezTo>
                  <a:cubicBezTo>
                    <a:pt x="8" y="7"/>
                    <a:pt x="6" y="8"/>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1" name="Freeform 1225"/>
            <p:cNvSpPr>
              <a:spLocks/>
            </p:cNvSpPr>
            <p:nvPr userDrawn="1"/>
          </p:nvSpPr>
          <p:spPr bwMode="auto">
            <a:xfrm>
              <a:off x="3196" y="315"/>
              <a:ext cx="97" cy="78"/>
            </a:xfrm>
            <a:custGeom>
              <a:avLst/>
              <a:gdLst>
                <a:gd name="T0" fmla="*/ 0 w 41"/>
                <a:gd name="T1" fmla="*/ 5 h 33"/>
                <a:gd name="T2" fmla="*/ 41 w 41"/>
                <a:gd name="T3" fmla="*/ 27 h 33"/>
                <a:gd name="T4" fmla="*/ 0 w 41"/>
                <a:gd name="T5" fmla="*/ 5 h 33"/>
              </a:gdLst>
              <a:ahLst/>
              <a:cxnLst>
                <a:cxn ang="0">
                  <a:pos x="T0" y="T1"/>
                </a:cxn>
                <a:cxn ang="0">
                  <a:pos x="T2" y="T3"/>
                </a:cxn>
                <a:cxn ang="0">
                  <a:pos x="T4" y="T5"/>
                </a:cxn>
              </a:cxnLst>
              <a:rect l="0" t="0" r="r" b="b"/>
              <a:pathLst>
                <a:path w="41" h="33">
                  <a:moveTo>
                    <a:pt x="0" y="5"/>
                  </a:moveTo>
                  <a:cubicBezTo>
                    <a:pt x="17" y="0"/>
                    <a:pt x="37" y="10"/>
                    <a:pt x="41" y="27"/>
                  </a:cubicBezTo>
                  <a:cubicBezTo>
                    <a:pt x="25" y="33"/>
                    <a:pt x="5" y="2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2" name="Freeform 1226"/>
            <p:cNvSpPr>
              <a:spLocks/>
            </p:cNvSpPr>
            <p:nvPr userDrawn="1"/>
          </p:nvSpPr>
          <p:spPr bwMode="auto">
            <a:xfrm>
              <a:off x="3577" y="717"/>
              <a:ext cx="69" cy="64"/>
            </a:xfrm>
            <a:custGeom>
              <a:avLst/>
              <a:gdLst>
                <a:gd name="T0" fmla="*/ 29 w 29"/>
                <a:gd name="T1" fmla="*/ 21 h 27"/>
                <a:gd name="T2" fmla="*/ 0 w 29"/>
                <a:gd name="T3" fmla="*/ 6 h 27"/>
                <a:gd name="T4" fmla="*/ 29 w 29"/>
                <a:gd name="T5" fmla="*/ 21 h 27"/>
              </a:gdLst>
              <a:ahLst/>
              <a:cxnLst>
                <a:cxn ang="0">
                  <a:pos x="T0" y="T1"/>
                </a:cxn>
                <a:cxn ang="0">
                  <a:pos x="T2" y="T3"/>
                </a:cxn>
                <a:cxn ang="0">
                  <a:pos x="T4" y="T5"/>
                </a:cxn>
              </a:cxnLst>
              <a:rect l="0" t="0" r="r" b="b"/>
              <a:pathLst>
                <a:path w="29" h="27">
                  <a:moveTo>
                    <a:pt x="29" y="21"/>
                  </a:moveTo>
                  <a:cubicBezTo>
                    <a:pt x="24" y="27"/>
                    <a:pt x="3" y="17"/>
                    <a:pt x="0" y="6"/>
                  </a:cubicBezTo>
                  <a:cubicBezTo>
                    <a:pt x="5" y="0"/>
                    <a:pt x="26" y="10"/>
                    <a:pt x="2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3" name="Freeform 1227"/>
            <p:cNvSpPr>
              <a:spLocks/>
            </p:cNvSpPr>
            <p:nvPr userDrawn="1"/>
          </p:nvSpPr>
          <p:spPr bwMode="auto">
            <a:xfrm>
              <a:off x="3873" y="1096"/>
              <a:ext cx="85" cy="38"/>
            </a:xfrm>
            <a:custGeom>
              <a:avLst/>
              <a:gdLst>
                <a:gd name="T0" fmla="*/ 31 w 36"/>
                <a:gd name="T1" fmla="*/ 16 h 16"/>
                <a:gd name="T2" fmla="*/ 31 w 36"/>
                <a:gd name="T3" fmla="*/ 16 h 16"/>
              </a:gdLst>
              <a:ahLst/>
              <a:cxnLst>
                <a:cxn ang="0">
                  <a:pos x="T0" y="T1"/>
                </a:cxn>
                <a:cxn ang="0">
                  <a:pos x="T2" y="T3"/>
                </a:cxn>
              </a:cxnLst>
              <a:rect l="0" t="0" r="r" b="b"/>
              <a:pathLst>
                <a:path w="36" h="16">
                  <a:moveTo>
                    <a:pt x="31" y="16"/>
                  </a:moveTo>
                  <a:cubicBezTo>
                    <a:pt x="0" y="4"/>
                    <a:pt x="36" y="0"/>
                    <a:pt x="3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4" name="Freeform 1228"/>
            <p:cNvSpPr>
              <a:spLocks/>
            </p:cNvSpPr>
            <p:nvPr userDrawn="1"/>
          </p:nvSpPr>
          <p:spPr bwMode="auto">
            <a:xfrm>
              <a:off x="4072" y="1422"/>
              <a:ext cx="23" cy="22"/>
            </a:xfrm>
            <a:custGeom>
              <a:avLst/>
              <a:gdLst>
                <a:gd name="T0" fmla="*/ 6 w 10"/>
                <a:gd name="T1" fmla="*/ 2 h 9"/>
                <a:gd name="T2" fmla="*/ 10 w 10"/>
                <a:gd name="T3" fmla="*/ 7 h 9"/>
                <a:gd name="T4" fmla="*/ 8 w 10"/>
                <a:gd name="T5" fmla="*/ 9 h 9"/>
                <a:gd name="T6" fmla="*/ 6 w 10"/>
                <a:gd name="T7" fmla="*/ 2 h 9"/>
              </a:gdLst>
              <a:ahLst/>
              <a:cxnLst>
                <a:cxn ang="0">
                  <a:pos x="T0" y="T1"/>
                </a:cxn>
                <a:cxn ang="0">
                  <a:pos x="T2" y="T3"/>
                </a:cxn>
                <a:cxn ang="0">
                  <a:pos x="T4" y="T5"/>
                </a:cxn>
                <a:cxn ang="0">
                  <a:pos x="T6" y="T7"/>
                </a:cxn>
              </a:cxnLst>
              <a:rect l="0" t="0" r="r" b="b"/>
              <a:pathLst>
                <a:path w="10" h="9">
                  <a:moveTo>
                    <a:pt x="6" y="2"/>
                  </a:moveTo>
                  <a:cubicBezTo>
                    <a:pt x="7" y="4"/>
                    <a:pt x="10" y="4"/>
                    <a:pt x="10" y="7"/>
                  </a:cubicBezTo>
                  <a:cubicBezTo>
                    <a:pt x="9" y="8"/>
                    <a:pt x="8" y="8"/>
                    <a:pt x="8" y="9"/>
                  </a:cubicBezTo>
                  <a:cubicBezTo>
                    <a:pt x="2" y="8"/>
                    <a:pt x="0" y="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5" name="Freeform 1229"/>
            <p:cNvSpPr>
              <a:spLocks/>
            </p:cNvSpPr>
            <p:nvPr userDrawn="1"/>
          </p:nvSpPr>
          <p:spPr bwMode="auto">
            <a:xfrm>
              <a:off x="4147" y="1713"/>
              <a:ext cx="15" cy="17"/>
            </a:xfrm>
            <a:custGeom>
              <a:avLst/>
              <a:gdLst>
                <a:gd name="T0" fmla="*/ 1 w 6"/>
                <a:gd name="T1" fmla="*/ 4 h 7"/>
                <a:gd name="T2" fmla="*/ 0 w 6"/>
                <a:gd name="T3" fmla="*/ 1 h 7"/>
                <a:gd name="T4" fmla="*/ 1 w 6"/>
                <a:gd name="T5" fmla="*/ 0 h 7"/>
                <a:gd name="T6" fmla="*/ 4 w 6"/>
                <a:gd name="T7" fmla="*/ 1 h 7"/>
                <a:gd name="T8" fmla="*/ 5 w 6"/>
                <a:gd name="T9" fmla="*/ 3 h 7"/>
                <a:gd name="T10" fmla="*/ 6 w 6"/>
                <a:gd name="T11" fmla="*/ 6 h 7"/>
                <a:gd name="T12" fmla="*/ 5 w 6"/>
                <a:gd name="T13" fmla="*/ 7 h 7"/>
                <a:gd name="T14" fmla="*/ 2 w 6"/>
                <a:gd name="T15" fmla="*/ 6 h 7"/>
                <a:gd name="T16" fmla="*/ 1 w 6"/>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1" y="4"/>
                  </a:moveTo>
                  <a:cubicBezTo>
                    <a:pt x="1" y="3"/>
                    <a:pt x="1" y="2"/>
                    <a:pt x="0" y="1"/>
                  </a:cubicBezTo>
                  <a:cubicBezTo>
                    <a:pt x="1" y="2"/>
                    <a:pt x="1" y="1"/>
                    <a:pt x="1" y="0"/>
                  </a:cubicBezTo>
                  <a:cubicBezTo>
                    <a:pt x="2" y="1"/>
                    <a:pt x="3" y="1"/>
                    <a:pt x="4" y="1"/>
                  </a:cubicBezTo>
                  <a:cubicBezTo>
                    <a:pt x="4" y="2"/>
                    <a:pt x="5" y="3"/>
                    <a:pt x="5" y="3"/>
                  </a:cubicBezTo>
                  <a:cubicBezTo>
                    <a:pt x="6" y="4"/>
                    <a:pt x="6" y="5"/>
                    <a:pt x="6" y="6"/>
                  </a:cubicBezTo>
                  <a:cubicBezTo>
                    <a:pt x="5" y="5"/>
                    <a:pt x="5" y="6"/>
                    <a:pt x="5" y="7"/>
                  </a:cubicBezTo>
                  <a:cubicBezTo>
                    <a:pt x="4" y="7"/>
                    <a:pt x="3" y="6"/>
                    <a:pt x="2" y="6"/>
                  </a:cubicBezTo>
                  <a:cubicBezTo>
                    <a:pt x="2" y="5"/>
                    <a:pt x="2" y="5"/>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6" name="Freeform 1230"/>
            <p:cNvSpPr>
              <a:spLocks/>
            </p:cNvSpPr>
            <p:nvPr userDrawn="1"/>
          </p:nvSpPr>
          <p:spPr bwMode="auto">
            <a:xfrm>
              <a:off x="3130" y="190"/>
              <a:ext cx="144" cy="99"/>
            </a:xfrm>
            <a:custGeom>
              <a:avLst/>
              <a:gdLst>
                <a:gd name="T0" fmla="*/ 15 w 61"/>
                <a:gd name="T1" fmla="*/ 28 h 42"/>
                <a:gd name="T2" fmla="*/ 4 w 61"/>
                <a:gd name="T3" fmla="*/ 17 h 42"/>
                <a:gd name="T4" fmla="*/ 44 w 61"/>
                <a:gd name="T5" fmla="*/ 37 h 42"/>
                <a:gd name="T6" fmla="*/ 15 w 61"/>
                <a:gd name="T7" fmla="*/ 28 h 42"/>
              </a:gdLst>
              <a:ahLst/>
              <a:cxnLst>
                <a:cxn ang="0">
                  <a:pos x="T0" y="T1"/>
                </a:cxn>
                <a:cxn ang="0">
                  <a:pos x="T2" y="T3"/>
                </a:cxn>
                <a:cxn ang="0">
                  <a:pos x="T4" y="T5"/>
                </a:cxn>
                <a:cxn ang="0">
                  <a:pos x="T6" y="T7"/>
                </a:cxn>
              </a:cxnLst>
              <a:rect l="0" t="0" r="r" b="b"/>
              <a:pathLst>
                <a:path w="61" h="42">
                  <a:moveTo>
                    <a:pt x="15" y="28"/>
                  </a:moveTo>
                  <a:cubicBezTo>
                    <a:pt x="9" y="23"/>
                    <a:pt x="4" y="19"/>
                    <a:pt x="4" y="17"/>
                  </a:cubicBezTo>
                  <a:cubicBezTo>
                    <a:pt x="0" y="0"/>
                    <a:pt x="61" y="27"/>
                    <a:pt x="44" y="37"/>
                  </a:cubicBezTo>
                  <a:cubicBezTo>
                    <a:pt x="35" y="42"/>
                    <a:pt x="25" y="35"/>
                    <a:pt x="1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7" name="Freeform 1231"/>
            <p:cNvSpPr>
              <a:spLocks/>
            </p:cNvSpPr>
            <p:nvPr userDrawn="1"/>
          </p:nvSpPr>
          <p:spPr bwMode="auto">
            <a:xfrm>
              <a:off x="3499" y="601"/>
              <a:ext cx="83" cy="71"/>
            </a:xfrm>
            <a:custGeom>
              <a:avLst/>
              <a:gdLst>
                <a:gd name="T0" fmla="*/ 4 w 35"/>
                <a:gd name="T1" fmla="*/ 3 h 30"/>
                <a:gd name="T2" fmla="*/ 34 w 35"/>
                <a:gd name="T3" fmla="*/ 17 h 30"/>
                <a:gd name="T4" fmla="*/ 4 w 35"/>
                <a:gd name="T5" fmla="*/ 3 h 30"/>
              </a:gdLst>
              <a:ahLst/>
              <a:cxnLst>
                <a:cxn ang="0">
                  <a:pos x="T0" y="T1"/>
                </a:cxn>
                <a:cxn ang="0">
                  <a:pos x="T2" y="T3"/>
                </a:cxn>
                <a:cxn ang="0">
                  <a:pos x="T4" y="T5"/>
                </a:cxn>
              </a:cxnLst>
              <a:rect l="0" t="0" r="r" b="b"/>
              <a:pathLst>
                <a:path w="35" h="30">
                  <a:moveTo>
                    <a:pt x="4" y="3"/>
                  </a:moveTo>
                  <a:cubicBezTo>
                    <a:pt x="15" y="0"/>
                    <a:pt x="25" y="5"/>
                    <a:pt x="34" y="17"/>
                  </a:cubicBezTo>
                  <a:cubicBezTo>
                    <a:pt x="35" y="30"/>
                    <a:pt x="0" y="13"/>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8" name="Freeform 1232"/>
            <p:cNvSpPr>
              <a:spLocks/>
            </p:cNvSpPr>
            <p:nvPr userDrawn="1"/>
          </p:nvSpPr>
          <p:spPr bwMode="auto">
            <a:xfrm>
              <a:off x="3823" y="985"/>
              <a:ext cx="90" cy="45"/>
            </a:xfrm>
            <a:custGeom>
              <a:avLst/>
              <a:gdLst>
                <a:gd name="T0" fmla="*/ 34 w 38"/>
                <a:gd name="T1" fmla="*/ 19 h 19"/>
                <a:gd name="T2" fmla="*/ 34 w 38"/>
                <a:gd name="T3" fmla="*/ 19 h 19"/>
              </a:gdLst>
              <a:ahLst/>
              <a:cxnLst>
                <a:cxn ang="0">
                  <a:pos x="T0" y="T1"/>
                </a:cxn>
                <a:cxn ang="0">
                  <a:pos x="T2" y="T3"/>
                </a:cxn>
              </a:cxnLst>
              <a:rect l="0" t="0" r="r" b="b"/>
              <a:pathLst>
                <a:path w="38" h="19">
                  <a:moveTo>
                    <a:pt x="34" y="19"/>
                  </a:moveTo>
                  <a:cubicBezTo>
                    <a:pt x="0" y="8"/>
                    <a:pt x="38" y="0"/>
                    <a:pt x="3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9" name="Freeform 1233"/>
            <p:cNvSpPr>
              <a:spLocks/>
            </p:cNvSpPr>
            <p:nvPr userDrawn="1"/>
          </p:nvSpPr>
          <p:spPr bwMode="auto">
            <a:xfrm>
              <a:off x="4072" y="1340"/>
              <a:ext cx="28" cy="23"/>
            </a:xfrm>
            <a:custGeom>
              <a:avLst/>
              <a:gdLst>
                <a:gd name="T0" fmla="*/ 7 w 12"/>
                <a:gd name="T1" fmla="*/ 1 h 10"/>
                <a:gd name="T2" fmla="*/ 12 w 12"/>
                <a:gd name="T3" fmla="*/ 7 h 10"/>
                <a:gd name="T4" fmla="*/ 10 w 12"/>
                <a:gd name="T5" fmla="*/ 10 h 10"/>
                <a:gd name="T6" fmla="*/ 7 w 12"/>
                <a:gd name="T7" fmla="*/ 1 h 10"/>
              </a:gdLst>
              <a:ahLst/>
              <a:cxnLst>
                <a:cxn ang="0">
                  <a:pos x="T0" y="T1"/>
                </a:cxn>
                <a:cxn ang="0">
                  <a:pos x="T2" y="T3"/>
                </a:cxn>
                <a:cxn ang="0">
                  <a:pos x="T4" y="T5"/>
                </a:cxn>
                <a:cxn ang="0">
                  <a:pos x="T6" y="T7"/>
                </a:cxn>
              </a:cxnLst>
              <a:rect l="0" t="0" r="r" b="b"/>
              <a:pathLst>
                <a:path w="12" h="10">
                  <a:moveTo>
                    <a:pt x="7" y="1"/>
                  </a:moveTo>
                  <a:cubicBezTo>
                    <a:pt x="8" y="4"/>
                    <a:pt x="12" y="4"/>
                    <a:pt x="12" y="7"/>
                  </a:cubicBezTo>
                  <a:cubicBezTo>
                    <a:pt x="11" y="8"/>
                    <a:pt x="9" y="8"/>
                    <a:pt x="10" y="10"/>
                  </a:cubicBezTo>
                  <a:cubicBezTo>
                    <a:pt x="3" y="9"/>
                    <a:pt x="0"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0" name="Freeform 1234"/>
            <p:cNvSpPr>
              <a:spLocks/>
            </p:cNvSpPr>
            <p:nvPr userDrawn="1"/>
          </p:nvSpPr>
          <p:spPr bwMode="auto">
            <a:xfrm>
              <a:off x="3076" y="83"/>
              <a:ext cx="151" cy="135"/>
            </a:xfrm>
            <a:custGeom>
              <a:avLst/>
              <a:gdLst>
                <a:gd name="T0" fmla="*/ 17 w 64"/>
                <a:gd name="T1" fmla="*/ 24 h 57"/>
                <a:gd name="T2" fmla="*/ 18 w 64"/>
                <a:gd name="T3" fmla="*/ 3 h 57"/>
                <a:gd name="T4" fmla="*/ 17 w 64"/>
                <a:gd name="T5" fmla="*/ 24 h 57"/>
              </a:gdLst>
              <a:ahLst/>
              <a:cxnLst>
                <a:cxn ang="0">
                  <a:pos x="T0" y="T1"/>
                </a:cxn>
                <a:cxn ang="0">
                  <a:pos x="T2" y="T3"/>
                </a:cxn>
                <a:cxn ang="0">
                  <a:pos x="T4" y="T5"/>
                </a:cxn>
              </a:cxnLst>
              <a:rect l="0" t="0" r="r" b="b"/>
              <a:pathLst>
                <a:path w="64" h="57">
                  <a:moveTo>
                    <a:pt x="17" y="24"/>
                  </a:moveTo>
                  <a:cubicBezTo>
                    <a:pt x="0" y="9"/>
                    <a:pt x="6" y="4"/>
                    <a:pt x="18" y="3"/>
                  </a:cubicBezTo>
                  <a:cubicBezTo>
                    <a:pt x="64" y="0"/>
                    <a:pt x="55" y="57"/>
                    <a:pt x="1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1" name="Freeform 1235"/>
            <p:cNvSpPr>
              <a:spLocks/>
            </p:cNvSpPr>
            <p:nvPr userDrawn="1"/>
          </p:nvSpPr>
          <p:spPr bwMode="auto">
            <a:xfrm>
              <a:off x="4154" y="1633"/>
              <a:ext cx="15" cy="14"/>
            </a:xfrm>
            <a:custGeom>
              <a:avLst/>
              <a:gdLst>
                <a:gd name="T0" fmla="*/ 1 w 6"/>
                <a:gd name="T1" fmla="*/ 4 h 6"/>
                <a:gd name="T2" fmla="*/ 0 w 6"/>
                <a:gd name="T3" fmla="*/ 1 h 6"/>
                <a:gd name="T4" fmla="*/ 1 w 6"/>
                <a:gd name="T5" fmla="*/ 0 h 6"/>
                <a:gd name="T6" fmla="*/ 4 w 6"/>
                <a:gd name="T7" fmla="*/ 0 h 6"/>
                <a:gd name="T8" fmla="*/ 5 w 6"/>
                <a:gd name="T9" fmla="*/ 2 h 6"/>
                <a:gd name="T10" fmla="*/ 6 w 6"/>
                <a:gd name="T11" fmla="*/ 5 h 6"/>
                <a:gd name="T12" fmla="*/ 5 w 6"/>
                <a:gd name="T13" fmla="*/ 6 h 6"/>
                <a:gd name="T14" fmla="*/ 3 w 6"/>
                <a:gd name="T15" fmla="*/ 5 h 6"/>
                <a:gd name="T16" fmla="*/ 1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4"/>
                  </a:moveTo>
                  <a:cubicBezTo>
                    <a:pt x="1" y="3"/>
                    <a:pt x="1" y="2"/>
                    <a:pt x="0" y="1"/>
                  </a:cubicBezTo>
                  <a:cubicBezTo>
                    <a:pt x="1" y="1"/>
                    <a:pt x="1" y="1"/>
                    <a:pt x="1" y="0"/>
                  </a:cubicBezTo>
                  <a:cubicBezTo>
                    <a:pt x="2" y="0"/>
                    <a:pt x="3" y="0"/>
                    <a:pt x="4" y="0"/>
                  </a:cubicBezTo>
                  <a:cubicBezTo>
                    <a:pt x="4" y="2"/>
                    <a:pt x="5" y="2"/>
                    <a:pt x="5" y="2"/>
                  </a:cubicBezTo>
                  <a:cubicBezTo>
                    <a:pt x="6" y="3"/>
                    <a:pt x="6" y="4"/>
                    <a:pt x="6" y="5"/>
                  </a:cubicBezTo>
                  <a:cubicBezTo>
                    <a:pt x="5" y="4"/>
                    <a:pt x="5" y="5"/>
                    <a:pt x="5" y="6"/>
                  </a:cubicBezTo>
                  <a:cubicBezTo>
                    <a:pt x="4" y="6"/>
                    <a:pt x="3" y="6"/>
                    <a:pt x="3" y="5"/>
                  </a:cubicBezTo>
                  <a:cubicBezTo>
                    <a:pt x="3" y="4"/>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2" name="Freeform 1236"/>
            <p:cNvSpPr>
              <a:spLocks/>
            </p:cNvSpPr>
            <p:nvPr userDrawn="1"/>
          </p:nvSpPr>
          <p:spPr bwMode="auto">
            <a:xfrm>
              <a:off x="3426" y="483"/>
              <a:ext cx="87" cy="55"/>
            </a:xfrm>
            <a:custGeom>
              <a:avLst/>
              <a:gdLst>
                <a:gd name="T0" fmla="*/ 10 w 37"/>
                <a:gd name="T1" fmla="*/ 0 h 23"/>
                <a:gd name="T2" fmla="*/ 37 w 37"/>
                <a:gd name="T3" fmla="*/ 13 h 23"/>
                <a:gd name="T4" fmla="*/ 35 w 37"/>
                <a:gd name="T5" fmla="*/ 23 h 23"/>
                <a:gd name="T6" fmla="*/ 10 w 37"/>
                <a:gd name="T7" fmla="*/ 0 h 23"/>
              </a:gdLst>
              <a:ahLst/>
              <a:cxnLst>
                <a:cxn ang="0">
                  <a:pos x="T0" y="T1"/>
                </a:cxn>
                <a:cxn ang="0">
                  <a:pos x="T2" y="T3"/>
                </a:cxn>
                <a:cxn ang="0">
                  <a:pos x="T4" y="T5"/>
                </a:cxn>
                <a:cxn ang="0">
                  <a:pos x="T6" y="T7"/>
                </a:cxn>
              </a:cxnLst>
              <a:rect l="0" t="0" r="r" b="b"/>
              <a:pathLst>
                <a:path w="37" h="23">
                  <a:moveTo>
                    <a:pt x="10" y="0"/>
                  </a:moveTo>
                  <a:cubicBezTo>
                    <a:pt x="20" y="2"/>
                    <a:pt x="29" y="6"/>
                    <a:pt x="37" y="13"/>
                  </a:cubicBezTo>
                  <a:cubicBezTo>
                    <a:pt x="37" y="17"/>
                    <a:pt x="36" y="20"/>
                    <a:pt x="35" y="23"/>
                  </a:cubicBezTo>
                  <a:cubicBezTo>
                    <a:pt x="17" y="22"/>
                    <a:pt x="0" y="5"/>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3" name="Freeform 1237"/>
            <p:cNvSpPr>
              <a:spLocks/>
            </p:cNvSpPr>
            <p:nvPr userDrawn="1"/>
          </p:nvSpPr>
          <p:spPr bwMode="auto">
            <a:xfrm>
              <a:off x="3771" y="871"/>
              <a:ext cx="92" cy="47"/>
            </a:xfrm>
            <a:custGeom>
              <a:avLst/>
              <a:gdLst>
                <a:gd name="T0" fmla="*/ 36 w 39"/>
                <a:gd name="T1" fmla="*/ 20 h 20"/>
                <a:gd name="T2" fmla="*/ 36 w 39"/>
                <a:gd name="T3" fmla="*/ 20 h 20"/>
              </a:gdLst>
              <a:ahLst/>
              <a:cxnLst>
                <a:cxn ang="0">
                  <a:pos x="T0" y="T1"/>
                </a:cxn>
                <a:cxn ang="0">
                  <a:pos x="T2" y="T3"/>
                </a:cxn>
              </a:cxnLst>
              <a:rect l="0" t="0" r="r" b="b"/>
              <a:pathLst>
                <a:path w="39" h="20">
                  <a:moveTo>
                    <a:pt x="36" y="20"/>
                  </a:moveTo>
                  <a:cubicBezTo>
                    <a:pt x="0" y="11"/>
                    <a:pt x="39" y="0"/>
                    <a:pt x="3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4" name="Freeform 1238"/>
            <p:cNvSpPr>
              <a:spLocks/>
            </p:cNvSpPr>
            <p:nvPr userDrawn="1"/>
          </p:nvSpPr>
          <p:spPr bwMode="auto">
            <a:xfrm>
              <a:off x="4062" y="1247"/>
              <a:ext cx="33" cy="24"/>
            </a:xfrm>
            <a:custGeom>
              <a:avLst/>
              <a:gdLst>
                <a:gd name="T0" fmla="*/ 8 w 14"/>
                <a:gd name="T1" fmla="*/ 0 h 10"/>
                <a:gd name="T2" fmla="*/ 14 w 14"/>
                <a:gd name="T3" fmla="*/ 7 h 10"/>
                <a:gd name="T4" fmla="*/ 12 w 14"/>
                <a:gd name="T5" fmla="*/ 10 h 10"/>
                <a:gd name="T6" fmla="*/ 8 w 14"/>
                <a:gd name="T7" fmla="*/ 0 h 10"/>
              </a:gdLst>
              <a:ahLst/>
              <a:cxnLst>
                <a:cxn ang="0">
                  <a:pos x="T0" y="T1"/>
                </a:cxn>
                <a:cxn ang="0">
                  <a:pos x="T2" y="T3"/>
                </a:cxn>
                <a:cxn ang="0">
                  <a:pos x="T4" y="T5"/>
                </a:cxn>
                <a:cxn ang="0">
                  <a:pos x="T6" y="T7"/>
                </a:cxn>
              </a:cxnLst>
              <a:rect l="0" t="0" r="r" b="b"/>
              <a:pathLst>
                <a:path w="14" h="10">
                  <a:moveTo>
                    <a:pt x="8" y="0"/>
                  </a:moveTo>
                  <a:cubicBezTo>
                    <a:pt x="10" y="4"/>
                    <a:pt x="13" y="3"/>
                    <a:pt x="14" y="7"/>
                  </a:cubicBezTo>
                  <a:cubicBezTo>
                    <a:pt x="13" y="7"/>
                    <a:pt x="12" y="8"/>
                    <a:pt x="12" y="10"/>
                  </a:cubicBezTo>
                  <a:cubicBezTo>
                    <a:pt x="5" y="10"/>
                    <a:pt x="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5" name="Freeform 1239"/>
            <p:cNvSpPr>
              <a:spLocks/>
            </p:cNvSpPr>
            <p:nvPr userDrawn="1"/>
          </p:nvSpPr>
          <p:spPr bwMode="auto">
            <a:xfrm>
              <a:off x="3073" y="19"/>
              <a:ext cx="97" cy="64"/>
            </a:xfrm>
            <a:custGeom>
              <a:avLst/>
              <a:gdLst>
                <a:gd name="T0" fmla="*/ 0 w 41"/>
                <a:gd name="T1" fmla="*/ 0 h 27"/>
                <a:gd name="T2" fmla="*/ 4 w 41"/>
                <a:gd name="T3" fmla="*/ 4 h 27"/>
                <a:gd name="T4" fmla="*/ 40 w 41"/>
                <a:gd name="T5" fmla="*/ 0 h 27"/>
                <a:gd name="T6" fmla="*/ 0 w 41"/>
                <a:gd name="T7" fmla="*/ 0 h 27"/>
              </a:gdLst>
              <a:ahLst/>
              <a:cxnLst>
                <a:cxn ang="0">
                  <a:pos x="T0" y="T1"/>
                </a:cxn>
                <a:cxn ang="0">
                  <a:pos x="T2" y="T3"/>
                </a:cxn>
                <a:cxn ang="0">
                  <a:pos x="T4" y="T5"/>
                </a:cxn>
                <a:cxn ang="0">
                  <a:pos x="T6" y="T7"/>
                </a:cxn>
              </a:cxnLst>
              <a:rect l="0" t="0" r="r" b="b"/>
              <a:pathLst>
                <a:path w="41" h="27">
                  <a:moveTo>
                    <a:pt x="0" y="0"/>
                  </a:moveTo>
                  <a:cubicBezTo>
                    <a:pt x="1" y="1"/>
                    <a:pt x="2" y="3"/>
                    <a:pt x="4" y="4"/>
                  </a:cubicBezTo>
                  <a:cubicBezTo>
                    <a:pt x="26" y="27"/>
                    <a:pt x="41" y="14"/>
                    <a:pt x="40" y="0"/>
                  </a:cubicBezTo>
                  <a:cubicBezTo>
                    <a:pt x="26" y="0"/>
                    <a:pt x="13"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6" name="Freeform 1240"/>
            <p:cNvSpPr>
              <a:spLocks/>
            </p:cNvSpPr>
            <p:nvPr userDrawn="1"/>
          </p:nvSpPr>
          <p:spPr bwMode="auto">
            <a:xfrm>
              <a:off x="4162" y="1550"/>
              <a:ext cx="14" cy="14"/>
            </a:xfrm>
            <a:custGeom>
              <a:avLst/>
              <a:gdLst>
                <a:gd name="T0" fmla="*/ 1 w 6"/>
                <a:gd name="T1" fmla="*/ 4 h 6"/>
                <a:gd name="T2" fmla="*/ 0 w 6"/>
                <a:gd name="T3" fmla="*/ 1 h 6"/>
                <a:gd name="T4" fmla="*/ 1 w 6"/>
                <a:gd name="T5" fmla="*/ 0 h 6"/>
                <a:gd name="T6" fmla="*/ 4 w 6"/>
                <a:gd name="T7" fmla="*/ 1 h 6"/>
                <a:gd name="T8" fmla="*/ 6 w 6"/>
                <a:gd name="T9" fmla="*/ 2 h 6"/>
                <a:gd name="T10" fmla="*/ 6 w 6"/>
                <a:gd name="T11" fmla="*/ 5 h 6"/>
                <a:gd name="T12" fmla="*/ 5 w 6"/>
                <a:gd name="T13" fmla="*/ 6 h 6"/>
                <a:gd name="T14" fmla="*/ 3 w 6"/>
                <a:gd name="T15" fmla="*/ 6 h 6"/>
                <a:gd name="T16" fmla="*/ 1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4"/>
                  </a:moveTo>
                  <a:cubicBezTo>
                    <a:pt x="1" y="3"/>
                    <a:pt x="0" y="2"/>
                    <a:pt x="0" y="1"/>
                  </a:cubicBezTo>
                  <a:cubicBezTo>
                    <a:pt x="1" y="2"/>
                    <a:pt x="1" y="1"/>
                    <a:pt x="1" y="0"/>
                  </a:cubicBezTo>
                  <a:cubicBezTo>
                    <a:pt x="2" y="0"/>
                    <a:pt x="3" y="1"/>
                    <a:pt x="4" y="1"/>
                  </a:cubicBezTo>
                  <a:cubicBezTo>
                    <a:pt x="4" y="2"/>
                    <a:pt x="5" y="2"/>
                    <a:pt x="6" y="2"/>
                  </a:cubicBezTo>
                  <a:cubicBezTo>
                    <a:pt x="6" y="3"/>
                    <a:pt x="6" y="4"/>
                    <a:pt x="6" y="5"/>
                  </a:cubicBezTo>
                  <a:cubicBezTo>
                    <a:pt x="5" y="5"/>
                    <a:pt x="5" y="5"/>
                    <a:pt x="5" y="6"/>
                  </a:cubicBezTo>
                  <a:cubicBezTo>
                    <a:pt x="4" y="6"/>
                    <a:pt x="3" y="6"/>
                    <a:pt x="3" y="6"/>
                  </a:cubicBezTo>
                  <a:cubicBezTo>
                    <a:pt x="3" y="5"/>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7" name="Freeform 1241"/>
            <p:cNvSpPr>
              <a:spLocks/>
            </p:cNvSpPr>
            <p:nvPr userDrawn="1"/>
          </p:nvSpPr>
          <p:spPr bwMode="auto">
            <a:xfrm>
              <a:off x="3371" y="353"/>
              <a:ext cx="102" cy="104"/>
            </a:xfrm>
            <a:custGeom>
              <a:avLst/>
              <a:gdLst>
                <a:gd name="T0" fmla="*/ 14 w 43"/>
                <a:gd name="T1" fmla="*/ 22 h 44"/>
                <a:gd name="T2" fmla="*/ 6 w 43"/>
                <a:gd name="T3" fmla="*/ 6 h 44"/>
                <a:gd name="T4" fmla="*/ 14 w 43"/>
                <a:gd name="T5" fmla="*/ 22 h 44"/>
              </a:gdLst>
              <a:ahLst/>
              <a:cxnLst>
                <a:cxn ang="0">
                  <a:pos x="T0" y="T1"/>
                </a:cxn>
                <a:cxn ang="0">
                  <a:pos x="T2" y="T3"/>
                </a:cxn>
                <a:cxn ang="0">
                  <a:pos x="T4" y="T5"/>
                </a:cxn>
              </a:cxnLst>
              <a:rect l="0" t="0" r="r" b="b"/>
              <a:pathLst>
                <a:path w="43" h="44">
                  <a:moveTo>
                    <a:pt x="14" y="22"/>
                  </a:moveTo>
                  <a:cubicBezTo>
                    <a:pt x="0" y="14"/>
                    <a:pt x="2" y="7"/>
                    <a:pt x="6" y="6"/>
                  </a:cubicBezTo>
                  <a:cubicBezTo>
                    <a:pt x="35" y="0"/>
                    <a:pt x="43" y="44"/>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8" name="Freeform 1242"/>
            <p:cNvSpPr>
              <a:spLocks/>
            </p:cNvSpPr>
            <p:nvPr userDrawn="1"/>
          </p:nvSpPr>
          <p:spPr bwMode="auto">
            <a:xfrm>
              <a:off x="3736" y="767"/>
              <a:ext cx="64" cy="45"/>
            </a:xfrm>
            <a:custGeom>
              <a:avLst/>
              <a:gdLst>
                <a:gd name="T0" fmla="*/ 7 w 27"/>
                <a:gd name="T1" fmla="*/ 0 h 19"/>
                <a:gd name="T2" fmla="*/ 27 w 27"/>
                <a:gd name="T3" fmla="*/ 11 h 19"/>
                <a:gd name="T4" fmla="*/ 26 w 27"/>
                <a:gd name="T5" fmla="*/ 15 h 19"/>
                <a:gd name="T6" fmla="*/ 7 w 27"/>
                <a:gd name="T7" fmla="*/ 0 h 19"/>
              </a:gdLst>
              <a:ahLst/>
              <a:cxnLst>
                <a:cxn ang="0">
                  <a:pos x="T0" y="T1"/>
                </a:cxn>
                <a:cxn ang="0">
                  <a:pos x="T2" y="T3"/>
                </a:cxn>
                <a:cxn ang="0">
                  <a:pos x="T4" y="T5"/>
                </a:cxn>
                <a:cxn ang="0">
                  <a:pos x="T6" y="T7"/>
                </a:cxn>
              </a:cxnLst>
              <a:rect l="0" t="0" r="r" b="b"/>
              <a:pathLst>
                <a:path w="27" h="19">
                  <a:moveTo>
                    <a:pt x="7" y="0"/>
                  </a:moveTo>
                  <a:cubicBezTo>
                    <a:pt x="15" y="0"/>
                    <a:pt x="21" y="4"/>
                    <a:pt x="27" y="11"/>
                  </a:cubicBezTo>
                  <a:cubicBezTo>
                    <a:pt x="26" y="12"/>
                    <a:pt x="25" y="13"/>
                    <a:pt x="26" y="15"/>
                  </a:cubicBezTo>
                  <a:cubicBezTo>
                    <a:pt x="16" y="19"/>
                    <a:pt x="0"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9" name="Freeform 1243"/>
            <p:cNvSpPr>
              <a:spLocks/>
            </p:cNvSpPr>
            <p:nvPr userDrawn="1"/>
          </p:nvSpPr>
          <p:spPr bwMode="auto">
            <a:xfrm>
              <a:off x="4041" y="1146"/>
              <a:ext cx="35" cy="23"/>
            </a:xfrm>
            <a:custGeom>
              <a:avLst/>
              <a:gdLst>
                <a:gd name="T0" fmla="*/ 8 w 15"/>
                <a:gd name="T1" fmla="*/ 0 h 10"/>
                <a:gd name="T2" fmla="*/ 15 w 15"/>
                <a:gd name="T3" fmla="*/ 7 h 10"/>
                <a:gd name="T4" fmla="*/ 14 w 15"/>
                <a:gd name="T5" fmla="*/ 10 h 10"/>
                <a:gd name="T6" fmla="*/ 8 w 15"/>
                <a:gd name="T7" fmla="*/ 0 h 10"/>
              </a:gdLst>
              <a:ahLst/>
              <a:cxnLst>
                <a:cxn ang="0">
                  <a:pos x="T0" y="T1"/>
                </a:cxn>
                <a:cxn ang="0">
                  <a:pos x="T2" y="T3"/>
                </a:cxn>
                <a:cxn ang="0">
                  <a:pos x="T4" y="T5"/>
                </a:cxn>
                <a:cxn ang="0">
                  <a:pos x="T6" y="T7"/>
                </a:cxn>
              </a:cxnLst>
              <a:rect l="0" t="0" r="r" b="b"/>
              <a:pathLst>
                <a:path w="15" h="10">
                  <a:moveTo>
                    <a:pt x="8" y="0"/>
                  </a:moveTo>
                  <a:cubicBezTo>
                    <a:pt x="10" y="3"/>
                    <a:pt x="14" y="2"/>
                    <a:pt x="15" y="7"/>
                  </a:cubicBezTo>
                  <a:cubicBezTo>
                    <a:pt x="14" y="7"/>
                    <a:pt x="13" y="8"/>
                    <a:pt x="14" y="10"/>
                  </a:cubicBezTo>
                  <a:cubicBezTo>
                    <a:pt x="6" y="10"/>
                    <a:pt x="0"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0" name="Freeform 1244"/>
            <p:cNvSpPr>
              <a:spLocks/>
            </p:cNvSpPr>
            <p:nvPr userDrawn="1"/>
          </p:nvSpPr>
          <p:spPr bwMode="auto">
            <a:xfrm>
              <a:off x="4171" y="1470"/>
              <a:ext cx="14" cy="14"/>
            </a:xfrm>
            <a:custGeom>
              <a:avLst/>
              <a:gdLst>
                <a:gd name="T0" fmla="*/ 0 w 6"/>
                <a:gd name="T1" fmla="*/ 4 h 6"/>
                <a:gd name="T2" fmla="*/ 0 w 6"/>
                <a:gd name="T3" fmla="*/ 1 h 6"/>
                <a:gd name="T4" fmla="*/ 1 w 6"/>
                <a:gd name="T5" fmla="*/ 0 h 6"/>
                <a:gd name="T6" fmla="*/ 4 w 6"/>
                <a:gd name="T7" fmla="*/ 0 h 6"/>
                <a:gd name="T8" fmla="*/ 5 w 6"/>
                <a:gd name="T9" fmla="*/ 2 h 6"/>
                <a:gd name="T10" fmla="*/ 6 w 6"/>
                <a:gd name="T11" fmla="*/ 5 h 6"/>
                <a:gd name="T12" fmla="*/ 5 w 6"/>
                <a:gd name="T13" fmla="*/ 6 h 6"/>
                <a:gd name="T14" fmla="*/ 2 w 6"/>
                <a:gd name="T15" fmla="*/ 6 h 6"/>
                <a:gd name="T16" fmla="*/ 0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0" y="4"/>
                  </a:moveTo>
                  <a:cubicBezTo>
                    <a:pt x="0" y="3"/>
                    <a:pt x="0" y="2"/>
                    <a:pt x="0" y="1"/>
                  </a:cubicBezTo>
                  <a:cubicBezTo>
                    <a:pt x="1" y="2"/>
                    <a:pt x="1" y="1"/>
                    <a:pt x="1" y="0"/>
                  </a:cubicBezTo>
                  <a:cubicBezTo>
                    <a:pt x="2" y="0"/>
                    <a:pt x="3" y="0"/>
                    <a:pt x="4" y="0"/>
                  </a:cubicBezTo>
                  <a:cubicBezTo>
                    <a:pt x="4" y="2"/>
                    <a:pt x="4" y="2"/>
                    <a:pt x="5" y="2"/>
                  </a:cubicBezTo>
                  <a:cubicBezTo>
                    <a:pt x="5" y="3"/>
                    <a:pt x="6" y="4"/>
                    <a:pt x="6" y="5"/>
                  </a:cubicBezTo>
                  <a:cubicBezTo>
                    <a:pt x="5" y="4"/>
                    <a:pt x="5" y="5"/>
                    <a:pt x="5" y="6"/>
                  </a:cubicBezTo>
                  <a:cubicBezTo>
                    <a:pt x="4" y="6"/>
                    <a:pt x="3" y="6"/>
                    <a:pt x="2" y="6"/>
                  </a:cubicBezTo>
                  <a:cubicBezTo>
                    <a:pt x="2" y="5"/>
                    <a:pt x="1"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1" name="Freeform 1245"/>
            <p:cNvSpPr>
              <a:spLocks/>
            </p:cNvSpPr>
            <p:nvPr userDrawn="1"/>
          </p:nvSpPr>
          <p:spPr bwMode="auto">
            <a:xfrm>
              <a:off x="3315" y="235"/>
              <a:ext cx="94" cy="85"/>
            </a:xfrm>
            <a:custGeom>
              <a:avLst/>
              <a:gdLst>
                <a:gd name="T0" fmla="*/ 0 w 40"/>
                <a:gd name="T1" fmla="*/ 7 h 36"/>
                <a:gd name="T2" fmla="*/ 40 w 40"/>
                <a:gd name="T3" fmla="*/ 29 h 36"/>
                <a:gd name="T4" fmla="*/ 0 w 40"/>
                <a:gd name="T5" fmla="*/ 7 h 36"/>
              </a:gdLst>
              <a:ahLst/>
              <a:cxnLst>
                <a:cxn ang="0">
                  <a:pos x="T0" y="T1"/>
                </a:cxn>
                <a:cxn ang="0">
                  <a:pos x="T2" y="T3"/>
                </a:cxn>
                <a:cxn ang="0">
                  <a:pos x="T4" y="T5"/>
                </a:cxn>
              </a:cxnLst>
              <a:rect l="0" t="0" r="r" b="b"/>
              <a:pathLst>
                <a:path w="40" h="36">
                  <a:moveTo>
                    <a:pt x="0" y="7"/>
                  </a:moveTo>
                  <a:cubicBezTo>
                    <a:pt x="16" y="0"/>
                    <a:pt x="37" y="12"/>
                    <a:pt x="40" y="29"/>
                  </a:cubicBezTo>
                  <a:cubicBezTo>
                    <a:pt x="25" y="36"/>
                    <a:pt x="3" y="23"/>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2" name="Freeform 1246"/>
            <p:cNvSpPr>
              <a:spLocks/>
            </p:cNvSpPr>
            <p:nvPr userDrawn="1"/>
          </p:nvSpPr>
          <p:spPr bwMode="auto">
            <a:xfrm>
              <a:off x="3672" y="649"/>
              <a:ext cx="66" cy="45"/>
            </a:xfrm>
            <a:custGeom>
              <a:avLst/>
              <a:gdLst>
                <a:gd name="T0" fmla="*/ 8 w 28"/>
                <a:gd name="T1" fmla="*/ 0 h 19"/>
                <a:gd name="T2" fmla="*/ 28 w 28"/>
                <a:gd name="T3" fmla="*/ 11 h 19"/>
                <a:gd name="T4" fmla="*/ 27 w 28"/>
                <a:gd name="T5" fmla="*/ 15 h 19"/>
                <a:gd name="T6" fmla="*/ 8 w 28"/>
                <a:gd name="T7" fmla="*/ 0 h 19"/>
              </a:gdLst>
              <a:ahLst/>
              <a:cxnLst>
                <a:cxn ang="0">
                  <a:pos x="T0" y="T1"/>
                </a:cxn>
                <a:cxn ang="0">
                  <a:pos x="T2" y="T3"/>
                </a:cxn>
                <a:cxn ang="0">
                  <a:pos x="T4" y="T5"/>
                </a:cxn>
                <a:cxn ang="0">
                  <a:pos x="T6" y="T7"/>
                </a:cxn>
              </a:cxnLst>
              <a:rect l="0" t="0" r="r" b="b"/>
              <a:pathLst>
                <a:path w="28" h="19">
                  <a:moveTo>
                    <a:pt x="8" y="0"/>
                  </a:moveTo>
                  <a:cubicBezTo>
                    <a:pt x="16" y="0"/>
                    <a:pt x="22" y="4"/>
                    <a:pt x="28" y="11"/>
                  </a:cubicBezTo>
                  <a:cubicBezTo>
                    <a:pt x="27" y="12"/>
                    <a:pt x="26" y="13"/>
                    <a:pt x="27" y="15"/>
                  </a:cubicBezTo>
                  <a:cubicBezTo>
                    <a:pt x="17" y="19"/>
                    <a:pt x="0" y="2"/>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3" name="Freeform 1247"/>
            <p:cNvSpPr>
              <a:spLocks/>
            </p:cNvSpPr>
            <p:nvPr userDrawn="1"/>
          </p:nvSpPr>
          <p:spPr bwMode="auto">
            <a:xfrm>
              <a:off x="4003" y="1034"/>
              <a:ext cx="43" cy="26"/>
            </a:xfrm>
            <a:custGeom>
              <a:avLst/>
              <a:gdLst>
                <a:gd name="T0" fmla="*/ 9 w 18"/>
                <a:gd name="T1" fmla="*/ 0 h 11"/>
                <a:gd name="T2" fmla="*/ 18 w 18"/>
                <a:gd name="T3" fmla="*/ 7 h 11"/>
                <a:gd name="T4" fmla="*/ 17 w 18"/>
                <a:gd name="T5" fmla="*/ 10 h 11"/>
                <a:gd name="T6" fmla="*/ 9 w 18"/>
                <a:gd name="T7" fmla="*/ 0 h 11"/>
              </a:gdLst>
              <a:ahLst/>
              <a:cxnLst>
                <a:cxn ang="0">
                  <a:pos x="T0" y="T1"/>
                </a:cxn>
                <a:cxn ang="0">
                  <a:pos x="T2" y="T3"/>
                </a:cxn>
                <a:cxn ang="0">
                  <a:pos x="T4" y="T5"/>
                </a:cxn>
                <a:cxn ang="0">
                  <a:pos x="T6" y="T7"/>
                </a:cxn>
              </a:cxnLst>
              <a:rect l="0" t="0" r="r" b="b"/>
              <a:pathLst>
                <a:path w="18" h="11">
                  <a:moveTo>
                    <a:pt x="9" y="0"/>
                  </a:moveTo>
                  <a:cubicBezTo>
                    <a:pt x="12" y="3"/>
                    <a:pt x="16" y="2"/>
                    <a:pt x="18" y="7"/>
                  </a:cubicBezTo>
                  <a:cubicBezTo>
                    <a:pt x="17" y="7"/>
                    <a:pt x="16" y="8"/>
                    <a:pt x="17" y="10"/>
                  </a:cubicBezTo>
                  <a:cubicBezTo>
                    <a:pt x="8" y="11"/>
                    <a:pt x="0"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4" name="Freeform 1248"/>
            <p:cNvSpPr>
              <a:spLocks/>
            </p:cNvSpPr>
            <p:nvPr userDrawn="1"/>
          </p:nvSpPr>
          <p:spPr bwMode="auto">
            <a:xfrm>
              <a:off x="4176" y="1382"/>
              <a:ext cx="14" cy="14"/>
            </a:xfrm>
            <a:custGeom>
              <a:avLst/>
              <a:gdLst>
                <a:gd name="T0" fmla="*/ 1 w 6"/>
                <a:gd name="T1" fmla="*/ 4 h 6"/>
                <a:gd name="T2" fmla="*/ 0 w 6"/>
                <a:gd name="T3" fmla="*/ 1 h 6"/>
                <a:gd name="T4" fmla="*/ 1 w 6"/>
                <a:gd name="T5" fmla="*/ 0 h 6"/>
                <a:gd name="T6" fmla="*/ 4 w 6"/>
                <a:gd name="T7" fmla="*/ 0 h 6"/>
                <a:gd name="T8" fmla="*/ 6 w 6"/>
                <a:gd name="T9" fmla="*/ 1 h 6"/>
                <a:gd name="T10" fmla="*/ 6 w 6"/>
                <a:gd name="T11" fmla="*/ 4 h 6"/>
                <a:gd name="T12" fmla="*/ 5 w 6"/>
                <a:gd name="T13" fmla="*/ 6 h 6"/>
                <a:gd name="T14" fmla="*/ 3 w 6"/>
                <a:gd name="T15" fmla="*/ 6 h 6"/>
                <a:gd name="T16" fmla="*/ 1 w 6"/>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4"/>
                  </a:moveTo>
                  <a:cubicBezTo>
                    <a:pt x="1" y="3"/>
                    <a:pt x="0" y="2"/>
                    <a:pt x="0" y="1"/>
                  </a:cubicBezTo>
                  <a:cubicBezTo>
                    <a:pt x="1" y="1"/>
                    <a:pt x="1" y="1"/>
                    <a:pt x="1" y="0"/>
                  </a:cubicBezTo>
                  <a:cubicBezTo>
                    <a:pt x="2" y="0"/>
                    <a:pt x="3" y="0"/>
                    <a:pt x="4" y="0"/>
                  </a:cubicBezTo>
                  <a:cubicBezTo>
                    <a:pt x="4" y="1"/>
                    <a:pt x="5" y="1"/>
                    <a:pt x="6" y="1"/>
                  </a:cubicBezTo>
                  <a:cubicBezTo>
                    <a:pt x="6" y="2"/>
                    <a:pt x="6" y="3"/>
                    <a:pt x="6" y="4"/>
                  </a:cubicBezTo>
                  <a:cubicBezTo>
                    <a:pt x="5" y="4"/>
                    <a:pt x="5" y="5"/>
                    <a:pt x="5" y="6"/>
                  </a:cubicBezTo>
                  <a:cubicBezTo>
                    <a:pt x="4" y="6"/>
                    <a:pt x="3" y="6"/>
                    <a:pt x="3" y="6"/>
                  </a:cubicBezTo>
                  <a:cubicBezTo>
                    <a:pt x="3" y="4"/>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5" name="Freeform 1249"/>
            <p:cNvSpPr>
              <a:spLocks/>
            </p:cNvSpPr>
            <p:nvPr userDrawn="1"/>
          </p:nvSpPr>
          <p:spPr bwMode="auto">
            <a:xfrm>
              <a:off x="3265" y="112"/>
              <a:ext cx="142" cy="97"/>
            </a:xfrm>
            <a:custGeom>
              <a:avLst/>
              <a:gdLst>
                <a:gd name="T0" fmla="*/ 12 w 60"/>
                <a:gd name="T1" fmla="*/ 27 h 41"/>
                <a:gd name="T2" fmla="*/ 1 w 60"/>
                <a:gd name="T3" fmla="*/ 16 h 41"/>
                <a:gd name="T4" fmla="*/ 42 w 60"/>
                <a:gd name="T5" fmla="*/ 36 h 41"/>
                <a:gd name="T6" fmla="*/ 12 w 60"/>
                <a:gd name="T7" fmla="*/ 27 h 41"/>
              </a:gdLst>
              <a:ahLst/>
              <a:cxnLst>
                <a:cxn ang="0">
                  <a:pos x="T0" y="T1"/>
                </a:cxn>
                <a:cxn ang="0">
                  <a:pos x="T2" y="T3"/>
                </a:cxn>
                <a:cxn ang="0">
                  <a:pos x="T4" y="T5"/>
                </a:cxn>
                <a:cxn ang="0">
                  <a:pos x="T6" y="T7"/>
                </a:cxn>
              </a:cxnLst>
              <a:rect l="0" t="0" r="r" b="b"/>
              <a:pathLst>
                <a:path w="60" h="41">
                  <a:moveTo>
                    <a:pt x="12" y="27"/>
                  </a:moveTo>
                  <a:cubicBezTo>
                    <a:pt x="6" y="22"/>
                    <a:pt x="1" y="18"/>
                    <a:pt x="1" y="16"/>
                  </a:cubicBezTo>
                  <a:cubicBezTo>
                    <a:pt x="0" y="0"/>
                    <a:pt x="60" y="27"/>
                    <a:pt x="42" y="36"/>
                  </a:cubicBezTo>
                  <a:cubicBezTo>
                    <a:pt x="31" y="41"/>
                    <a:pt x="21" y="34"/>
                    <a:pt x="1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6" name="Freeform 1250"/>
            <p:cNvSpPr>
              <a:spLocks/>
            </p:cNvSpPr>
            <p:nvPr userDrawn="1"/>
          </p:nvSpPr>
          <p:spPr bwMode="auto">
            <a:xfrm>
              <a:off x="3598" y="528"/>
              <a:ext cx="93" cy="43"/>
            </a:xfrm>
            <a:custGeom>
              <a:avLst/>
              <a:gdLst>
                <a:gd name="T0" fmla="*/ 16 w 39"/>
                <a:gd name="T1" fmla="*/ 0 h 18"/>
                <a:gd name="T2" fmla="*/ 32 w 39"/>
                <a:gd name="T3" fmla="*/ 18 h 18"/>
                <a:gd name="T4" fmla="*/ 16 w 39"/>
                <a:gd name="T5" fmla="*/ 0 h 18"/>
              </a:gdLst>
              <a:ahLst/>
              <a:cxnLst>
                <a:cxn ang="0">
                  <a:pos x="T0" y="T1"/>
                </a:cxn>
                <a:cxn ang="0">
                  <a:pos x="T2" y="T3"/>
                </a:cxn>
                <a:cxn ang="0">
                  <a:pos x="T4" y="T5"/>
                </a:cxn>
              </a:cxnLst>
              <a:rect l="0" t="0" r="r" b="b"/>
              <a:pathLst>
                <a:path w="39" h="18">
                  <a:moveTo>
                    <a:pt x="16" y="0"/>
                  </a:moveTo>
                  <a:cubicBezTo>
                    <a:pt x="29" y="3"/>
                    <a:pt x="39" y="14"/>
                    <a:pt x="32" y="18"/>
                  </a:cubicBezTo>
                  <a:cubicBezTo>
                    <a:pt x="17" y="18"/>
                    <a:pt x="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7" name="Freeform 1251"/>
            <p:cNvSpPr>
              <a:spLocks/>
            </p:cNvSpPr>
            <p:nvPr userDrawn="1"/>
          </p:nvSpPr>
          <p:spPr bwMode="auto">
            <a:xfrm>
              <a:off x="3951" y="918"/>
              <a:ext cx="45" cy="29"/>
            </a:xfrm>
            <a:custGeom>
              <a:avLst/>
              <a:gdLst>
                <a:gd name="T0" fmla="*/ 10 w 19"/>
                <a:gd name="T1" fmla="*/ 0 h 12"/>
                <a:gd name="T2" fmla="*/ 19 w 19"/>
                <a:gd name="T3" fmla="*/ 7 h 12"/>
                <a:gd name="T4" fmla="*/ 18 w 19"/>
                <a:gd name="T5" fmla="*/ 11 h 12"/>
                <a:gd name="T6" fmla="*/ 10 w 19"/>
                <a:gd name="T7" fmla="*/ 0 h 12"/>
              </a:gdLst>
              <a:ahLst/>
              <a:cxnLst>
                <a:cxn ang="0">
                  <a:pos x="T0" y="T1"/>
                </a:cxn>
                <a:cxn ang="0">
                  <a:pos x="T2" y="T3"/>
                </a:cxn>
                <a:cxn ang="0">
                  <a:pos x="T4" y="T5"/>
                </a:cxn>
                <a:cxn ang="0">
                  <a:pos x="T6" y="T7"/>
                </a:cxn>
              </a:cxnLst>
              <a:rect l="0" t="0" r="r" b="b"/>
              <a:pathLst>
                <a:path w="19" h="12">
                  <a:moveTo>
                    <a:pt x="10" y="0"/>
                  </a:moveTo>
                  <a:cubicBezTo>
                    <a:pt x="13" y="4"/>
                    <a:pt x="17" y="2"/>
                    <a:pt x="19" y="7"/>
                  </a:cubicBezTo>
                  <a:cubicBezTo>
                    <a:pt x="18" y="8"/>
                    <a:pt x="17" y="9"/>
                    <a:pt x="18" y="11"/>
                  </a:cubicBezTo>
                  <a:cubicBezTo>
                    <a:pt x="9" y="12"/>
                    <a:pt x="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8" name="Freeform 1252"/>
            <p:cNvSpPr>
              <a:spLocks/>
            </p:cNvSpPr>
            <p:nvPr userDrawn="1"/>
          </p:nvSpPr>
          <p:spPr bwMode="auto">
            <a:xfrm>
              <a:off x="4185" y="1285"/>
              <a:ext cx="14" cy="14"/>
            </a:xfrm>
            <a:custGeom>
              <a:avLst/>
              <a:gdLst>
                <a:gd name="T0" fmla="*/ 1 w 6"/>
                <a:gd name="T1" fmla="*/ 5 h 6"/>
                <a:gd name="T2" fmla="*/ 0 w 6"/>
                <a:gd name="T3" fmla="*/ 2 h 6"/>
                <a:gd name="T4" fmla="*/ 1 w 6"/>
                <a:gd name="T5" fmla="*/ 0 h 6"/>
                <a:gd name="T6" fmla="*/ 4 w 6"/>
                <a:gd name="T7" fmla="*/ 0 h 6"/>
                <a:gd name="T8" fmla="*/ 6 w 6"/>
                <a:gd name="T9" fmla="*/ 1 h 6"/>
                <a:gd name="T10" fmla="*/ 6 w 6"/>
                <a:gd name="T11" fmla="*/ 4 h 6"/>
                <a:gd name="T12" fmla="*/ 5 w 6"/>
                <a:gd name="T13" fmla="*/ 6 h 6"/>
                <a:gd name="T14" fmla="*/ 2 w 6"/>
                <a:gd name="T15" fmla="*/ 6 h 6"/>
                <a:gd name="T16" fmla="*/ 1 w 6"/>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5"/>
                  </a:moveTo>
                  <a:cubicBezTo>
                    <a:pt x="0" y="4"/>
                    <a:pt x="0" y="3"/>
                    <a:pt x="0" y="2"/>
                  </a:cubicBezTo>
                  <a:cubicBezTo>
                    <a:pt x="1" y="2"/>
                    <a:pt x="1" y="1"/>
                    <a:pt x="1" y="0"/>
                  </a:cubicBezTo>
                  <a:cubicBezTo>
                    <a:pt x="2" y="0"/>
                    <a:pt x="3" y="0"/>
                    <a:pt x="4" y="0"/>
                  </a:cubicBezTo>
                  <a:cubicBezTo>
                    <a:pt x="4" y="1"/>
                    <a:pt x="5" y="1"/>
                    <a:pt x="6" y="1"/>
                  </a:cubicBezTo>
                  <a:cubicBezTo>
                    <a:pt x="6" y="2"/>
                    <a:pt x="6" y="3"/>
                    <a:pt x="6" y="4"/>
                  </a:cubicBezTo>
                  <a:cubicBezTo>
                    <a:pt x="5" y="4"/>
                    <a:pt x="5" y="5"/>
                    <a:pt x="5" y="6"/>
                  </a:cubicBezTo>
                  <a:cubicBezTo>
                    <a:pt x="4" y="6"/>
                    <a:pt x="3" y="6"/>
                    <a:pt x="2" y="6"/>
                  </a:cubicBezTo>
                  <a:cubicBezTo>
                    <a:pt x="2"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9" name="Freeform 1253"/>
            <p:cNvSpPr>
              <a:spLocks/>
            </p:cNvSpPr>
            <p:nvPr userDrawn="1"/>
          </p:nvSpPr>
          <p:spPr bwMode="auto">
            <a:xfrm>
              <a:off x="3225" y="19"/>
              <a:ext cx="135" cy="121"/>
            </a:xfrm>
            <a:custGeom>
              <a:avLst/>
              <a:gdLst>
                <a:gd name="T0" fmla="*/ 30 w 57"/>
                <a:gd name="T1" fmla="*/ 0 h 51"/>
                <a:gd name="T2" fmla="*/ 18 w 57"/>
                <a:gd name="T3" fmla="*/ 0 h 51"/>
                <a:gd name="T4" fmla="*/ 10 w 57"/>
                <a:gd name="T5" fmla="*/ 0 h 51"/>
                <a:gd name="T6" fmla="*/ 16 w 57"/>
                <a:gd name="T7" fmla="*/ 22 h 51"/>
                <a:gd name="T8" fmla="*/ 30 w 57"/>
                <a:gd name="T9" fmla="*/ 0 h 51"/>
              </a:gdLst>
              <a:ahLst/>
              <a:cxnLst>
                <a:cxn ang="0">
                  <a:pos x="T0" y="T1"/>
                </a:cxn>
                <a:cxn ang="0">
                  <a:pos x="T2" y="T3"/>
                </a:cxn>
                <a:cxn ang="0">
                  <a:pos x="T4" y="T5"/>
                </a:cxn>
                <a:cxn ang="0">
                  <a:pos x="T6" y="T7"/>
                </a:cxn>
                <a:cxn ang="0">
                  <a:pos x="T8" y="T9"/>
                </a:cxn>
              </a:cxnLst>
              <a:rect l="0" t="0" r="r" b="b"/>
              <a:pathLst>
                <a:path w="57" h="51">
                  <a:moveTo>
                    <a:pt x="30" y="0"/>
                  </a:moveTo>
                  <a:cubicBezTo>
                    <a:pt x="26" y="0"/>
                    <a:pt x="22" y="0"/>
                    <a:pt x="18" y="0"/>
                  </a:cubicBezTo>
                  <a:cubicBezTo>
                    <a:pt x="15" y="0"/>
                    <a:pt x="12" y="0"/>
                    <a:pt x="10" y="0"/>
                  </a:cubicBezTo>
                  <a:cubicBezTo>
                    <a:pt x="4" y="2"/>
                    <a:pt x="0" y="10"/>
                    <a:pt x="16" y="22"/>
                  </a:cubicBezTo>
                  <a:cubicBezTo>
                    <a:pt x="57" y="51"/>
                    <a:pt x="55" y="9"/>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0" name="Freeform 1254"/>
            <p:cNvSpPr>
              <a:spLocks/>
            </p:cNvSpPr>
            <p:nvPr userDrawn="1"/>
          </p:nvSpPr>
          <p:spPr bwMode="auto">
            <a:xfrm>
              <a:off x="3544" y="405"/>
              <a:ext cx="88" cy="69"/>
            </a:xfrm>
            <a:custGeom>
              <a:avLst/>
              <a:gdLst>
                <a:gd name="T0" fmla="*/ 7 w 37"/>
                <a:gd name="T1" fmla="*/ 2 h 29"/>
                <a:gd name="T2" fmla="*/ 37 w 37"/>
                <a:gd name="T3" fmla="*/ 17 h 29"/>
                <a:gd name="T4" fmla="*/ 7 w 37"/>
                <a:gd name="T5" fmla="*/ 2 h 29"/>
              </a:gdLst>
              <a:ahLst/>
              <a:cxnLst>
                <a:cxn ang="0">
                  <a:pos x="T0" y="T1"/>
                </a:cxn>
                <a:cxn ang="0">
                  <a:pos x="T2" y="T3"/>
                </a:cxn>
                <a:cxn ang="0">
                  <a:pos x="T4" y="T5"/>
                </a:cxn>
              </a:cxnLst>
              <a:rect l="0" t="0" r="r" b="b"/>
              <a:pathLst>
                <a:path w="37" h="29">
                  <a:moveTo>
                    <a:pt x="7" y="2"/>
                  </a:moveTo>
                  <a:cubicBezTo>
                    <a:pt x="19" y="0"/>
                    <a:pt x="29" y="5"/>
                    <a:pt x="37" y="17"/>
                  </a:cubicBezTo>
                  <a:cubicBezTo>
                    <a:pt x="36" y="29"/>
                    <a:pt x="0" y="12"/>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1" name="Freeform 1255"/>
            <p:cNvSpPr>
              <a:spLocks/>
            </p:cNvSpPr>
            <p:nvPr userDrawn="1"/>
          </p:nvSpPr>
          <p:spPr bwMode="auto">
            <a:xfrm>
              <a:off x="3878" y="795"/>
              <a:ext cx="73" cy="36"/>
            </a:xfrm>
            <a:custGeom>
              <a:avLst/>
              <a:gdLst>
                <a:gd name="T0" fmla="*/ 20 w 31"/>
                <a:gd name="T1" fmla="*/ 12 h 15"/>
                <a:gd name="T2" fmla="*/ 30 w 31"/>
                <a:gd name="T3" fmla="*/ 14 h 15"/>
                <a:gd name="T4" fmla="*/ 20 w 31"/>
                <a:gd name="T5" fmla="*/ 12 h 15"/>
              </a:gdLst>
              <a:ahLst/>
              <a:cxnLst>
                <a:cxn ang="0">
                  <a:pos x="T0" y="T1"/>
                </a:cxn>
                <a:cxn ang="0">
                  <a:pos x="T2" y="T3"/>
                </a:cxn>
                <a:cxn ang="0">
                  <a:pos x="T4" y="T5"/>
                </a:cxn>
              </a:cxnLst>
              <a:rect l="0" t="0" r="r" b="b"/>
              <a:pathLst>
                <a:path w="31" h="15">
                  <a:moveTo>
                    <a:pt x="20" y="12"/>
                  </a:moveTo>
                  <a:cubicBezTo>
                    <a:pt x="0" y="0"/>
                    <a:pt x="31" y="1"/>
                    <a:pt x="30" y="14"/>
                  </a:cubicBezTo>
                  <a:cubicBezTo>
                    <a:pt x="26" y="14"/>
                    <a:pt x="23" y="15"/>
                    <a:pt x="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2" name="Freeform 1256"/>
            <p:cNvSpPr>
              <a:spLocks/>
            </p:cNvSpPr>
            <p:nvPr userDrawn="1"/>
          </p:nvSpPr>
          <p:spPr bwMode="auto">
            <a:xfrm>
              <a:off x="4176" y="1179"/>
              <a:ext cx="19" cy="16"/>
            </a:xfrm>
            <a:custGeom>
              <a:avLst/>
              <a:gdLst>
                <a:gd name="T0" fmla="*/ 2 w 8"/>
                <a:gd name="T1" fmla="*/ 5 h 7"/>
                <a:gd name="T2" fmla="*/ 0 w 8"/>
                <a:gd name="T3" fmla="*/ 2 h 7"/>
                <a:gd name="T4" fmla="*/ 1 w 8"/>
                <a:gd name="T5" fmla="*/ 0 h 7"/>
                <a:gd name="T6" fmla="*/ 4 w 8"/>
                <a:gd name="T7" fmla="*/ 0 h 7"/>
                <a:gd name="T8" fmla="*/ 7 w 8"/>
                <a:gd name="T9" fmla="*/ 1 h 7"/>
                <a:gd name="T10" fmla="*/ 8 w 8"/>
                <a:gd name="T11" fmla="*/ 5 h 7"/>
                <a:gd name="T12" fmla="*/ 8 w 8"/>
                <a:gd name="T13" fmla="*/ 6 h 7"/>
                <a:gd name="T14" fmla="*/ 4 w 8"/>
                <a:gd name="T15" fmla="*/ 7 h 7"/>
                <a:gd name="T16" fmla="*/ 2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5"/>
                  </a:moveTo>
                  <a:cubicBezTo>
                    <a:pt x="1" y="4"/>
                    <a:pt x="1" y="3"/>
                    <a:pt x="0" y="2"/>
                  </a:cubicBezTo>
                  <a:cubicBezTo>
                    <a:pt x="2" y="2"/>
                    <a:pt x="2" y="1"/>
                    <a:pt x="1" y="0"/>
                  </a:cubicBezTo>
                  <a:cubicBezTo>
                    <a:pt x="2" y="0"/>
                    <a:pt x="3" y="0"/>
                    <a:pt x="4" y="0"/>
                  </a:cubicBezTo>
                  <a:cubicBezTo>
                    <a:pt x="5" y="1"/>
                    <a:pt x="6" y="1"/>
                    <a:pt x="7" y="1"/>
                  </a:cubicBezTo>
                  <a:cubicBezTo>
                    <a:pt x="7" y="2"/>
                    <a:pt x="8" y="4"/>
                    <a:pt x="8" y="5"/>
                  </a:cubicBezTo>
                  <a:cubicBezTo>
                    <a:pt x="7" y="4"/>
                    <a:pt x="7" y="5"/>
                    <a:pt x="8" y="6"/>
                  </a:cubicBezTo>
                  <a:cubicBezTo>
                    <a:pt x="6" y="6"/>
                    <a:pt x="5" y="7"/>
                    <a:pt x="4" y="7"/>
                  </a:cubicBezTo>
                  <a:cubicBezTo>
                    <a:pt x="4" y="5"/>
                    <a:pt x="3"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3" name="Freeform 1257"/>
            <p:cNvSpPr>
              <a:spLocks/>
            </p:cNvSpPr>
            <p:nvPr userDrawn="1"/>
          </p:nvSpPr>
          <p:spPr bwMode="auto">
            <a:xfrm>
              <a:off x="3494" y="289"/>
              <a:ext cx="90" cy="66"/>
            </a:xfrm>
            <a:custGeom>
              <a:avLst/>
              <a:gdLst>
                <a:gd name="T0" fmla="*/ 0 w 38"/>
                <a:gd name="T1" fmla="*/ 2 h 28"/>
                <a:gd name="T2" fmla="*/ 23 w 38"/>
                <a:gd name="T3" fmla="*/ 3 h 28"/>
                <a:gd name="T4" fmla="*/ 38 w 38"/>
                <a:gd name="T5" fmla="*/ 21 h 28"/>
                <a:gd name="T6" fmla="*/ 0 w 38"/>
                <a:gd name="T7" fmla="*/ 2 h 28"/>
              </a:gdLst>
              <a:ahLst/>
              <a:cxnLst>
                <a:cxn ang="0">
                  <a:pos x="T0" y="T1"/>
                </a:cxn>
                <a:cxn ang="0">
                  <a:pos x="T2" y="T3"/>
                </a:cxn>
                <a:cxn ang="0">
                  <a:pos x="T4" y="T5"/>
                </a:cxn>
                <a:cxn ang="0">
                  <a:pos x="T6" y="T7"/>
                </a:cxn>
              </a:cxnLst>
              <a:rect l="0" t="0" r="r" b="b"/>
              <a:pathLst>
                <a:path w="38" h="28">
                  <a:moveTo>
                    <a:pt x="0" y="2"/>
                  </a:moveTo>
                  <a:cubicBezTo>
                    <a:pt x="5" y="0"/>
                    <a:pt x="15" y="0"/>
                    <a:pt x="23" y="3"/>
                  </a:cubicBezTo>
                  <a:cubicBezTo>
                    <a:pt x="31" y="8"/>
                    <a:pt x="37" y="15"/>
                    <a:pt x="38" y="21"/>
                  </a:cubicBezTo>
                  <a:cubicBezTo>
                    <a:pt x="27" y="28"/>
                    <a:pt x="2" y="16"/>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4" name="Freeform 1258"/>
            <p:cNvSpPr>
              <a:spLocks/>
            </p:cNvSpPr>
            <p:nvPr userDrawn="1"/>
          </p:nvSpPr>
          <p:spPr bwMode="auto">
            <a:xfrm>
              <a:off x="3823" y="684"/>
              <a:ext cx="78" cy="36"/>
            </a:xfrm>
            <a:custGeom>
              <a:avLst/>
              <a:gdLst>
                <a:gd name="T0" fmla="*/ 21 w 33"/>
                <a:gd name="T1" fmla="*/ 12 h 15"/>
                <a:gd name="T2" fmla="*/ 31 w 33"/>
                <a:gd name="T3" fmla="*/ 14 h 15"/>
                <a:gd name="T4" fmla="*/ 21 w 33"/>
                <a:gd name="T5" fmla="*/ 12 h 15"/>
              </a:gdLst>
              <a:ahLst/>
              <a:cxnLst>
                <a:cxn ang="0">
                  <a:pos x="T0" y="T1"/>
                </a:cxn>
                <a:cxn ang="0">
                  <a:pos x="T2" y="T3"/>
                </a:cxn>
                <a:cxn ang="0">
                  <a:pos x="T4" y="T5"/>
                </a:cxn>
              </a:cxnLst>
              <a:rect l="0" t="0" r="r" b="b"/>
              <a:pathLst>
                <a:path w="33" h="15">
                  <a:moveTo>
                    <a:pt x="21" y="12"/>
                  </a:moveTo>
                  <a:cubicBezTo>
                    <a:pt x="0" y="0"/>
                    <a:pt x="33" y="1"/>
                    <a:pt x="31" y="14"/>
                  </a:cubicBezTo>
                  <a:cubicBezTo>
                    <a:pt x="28" y="14"/>
                    <a:pt x="24" y="15"/>
                    <a:pt x="2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5" name="Freeform 1259"/>
            <p:cNvSpPr>
              <a:spLocks/>
            </p:cNvSpPr>
            <p:nvPr userDrawn="1"/>
          </p:nvSpPr>
          <p:spPr bwMode="auto">
            <a:xfrm>
              <a:off x="4152" y="1067"/>
              <a:ext cx="21" cy="17"/>
            </a:xfrm>
            <a:custGeom>
              <a:avLst/>
              <a:gdLst>
                <a:gd name="T0" fmla="*/ 2 w 9"/>
                <a:gd name="T1" fmla="*/ 6 h 7"/>
                <a:gd name="T2" fmla="*/ 0 w 9"/>
                <a:gd name="T3" fmla="*/ 2 h 7"/>
                <a:gd name="T4" fmla="*/ 1 w 9"/>
                <a:gd name="T5" fmla="*/ 1 h 7"/>
                <a:gd name="T6" fmla="*/ 4 w 9"/>
                <a:gd name="T7" fmla="*/ 0 h 7"/>
                <a:gd name="T8" fmla="*/ 7 w 9"/>
                <a:gd name="T9" fmla="*/ 2 h 7"/>
                <a:gd name="T10" fmla="*/ 9 w 9"/>
                <a:gd name="T11" fmla="*/ 5 h 7"/>
                <a:gd name="T12" fmla="*/ 9 w 9"/>
                <a:gd name="T13" fmla="*/ 7 h 7"/>
                <a:gd name="T14" fmla="*/ 5 w 9"/>
                <a:gd name="T15" fmla="*/ 7 h 7"/>
                <a:gd name="T16" fmla="*/ 2 w 9"/>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2" y="6"/>
                  </a:moveTo>
                  <a:cubicBezTo>
                    <a:pt x="2" y="5"/>
                    <a:pt x="1" y="4"/>
                    <a:pt x="0" y="2"/>
                  </a:cubicBezTo>
                  <a:cubicBezTo>
                    <a:pt x="2" y="3"/>
                    <a:pt x="2" y="2"/>
                    <a:pt x="1" y="1"/>
                  </a:cubicBezTo>
                  <a:cubicBezTo>
                    <a:pt x="2" y="1"/>
                    <a:pt x="3" y="0"/>
                    <a:pt x="4" y="0"/>
                  </a:cubicBezTo>
                  <a:cubicBezTo>
                    <a:pt x="5" y="2"/>
                    <a:pt x="6" y="2"/>
                    <a:pt x="7" y="2"/>
                  </a:cubicBezTo>
                  <a:cubicBezTo>
                    <a:pt x="8" y="3"/>
                    <a:pt x="9" y="4"/>
                    <a:pt x="9" y="5"/>
                  </a:cubicBezTo>
                  <a:cubicBezTo>
                    <a:pt x="8" y="5"/>
                    <a:pt x="8" y="6"/>
                    <a:pt x="9" y="7"/>
                  </a:cubicBezTo>
                  <a:cubicBezTo>
                    <a:pt x="7" y="7"/>
                    <a:pt x="6" y="7"/>
                    <a:pt x="5" y="7"/>
                  </a:cubicBezTo>
                  <a:cubicBezTo>
                    <a:pt x="5" y="6"/>
                    <a:pt x="4"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6" name="Freeform 1260"/>
            <p:cNvSpPr>
              <a:spLocks/>
            </p:cNvSpPr>
            <p:nvPr userDrawn="1"/>
          </p:nvSpPr>
          <p:spPr bwMode="auto">
            <a:xfrm>
              <a:off x="3440" y="161"/>
              <a:ext cx="128" cy="128"/>
            </a:xfrm>
            <a:custGeom>
              <a:avLst/>
              <a:gdLst>
                <a:gd name="T0" fmla="*/ 10 w 54"/>
                <a:gd name="T1" fmla="*/ 19 h 54"/>
                <a:gd name="T2" fmla="*/ 12 w 54"/>
                <a:gd name="T3" fmla="*/ 3 h 54"/>
                <a:gd name="T4" fmla="*/ 10 w 54"/>
                <a:gd name="T5" fmla="*/ 19 h 54"/>
              </a:gdLst>
              <a:ahLst/>
              <a:cxnLst>
                <a:cxn ang="0">
                  <a:pos x="T0" y="T1"/>
                </a:cxn>
                <a:cxn ang="0">
                  <a:pos x="T2" y="T3"/>
                </a:cxn>
                <a:cxn ang="0">
                  <a:pos x="T4" y="T5"/>
                </a:cxn>
              </a:cxnLst>
              <a:rect l="0" t="0" r="r" b="b"/>
              <a:pathLst>
                <a:path w="54" h="54">
                  <a:moveTo>
                    <a:pt x="10" y="19"/>
                  </a:moveTo>
                  <a:cubicBezTo>
                    <a:pt x="0" y="8"/>
                    <a:pt x="4" y="4"/>
                    <a:pt x="12" y="3"/>
                  </a:cubicBezTo>
                  <a:cubicBezTo>
                    <a:pt x="54" y="0"/>
                    <a:pt x="44" y="54"/>
                    <a:pt x="1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7" name="Freeform 1261"/>
            <p:cNvSpPr>
              <a:spLocks/>
            </p:cNvSpPr>
            <p:nvPr userDrawn="1"/>
          </p:nvSpPr>
          <p:spPr bwMode="auto">
            <a:xfrm>
              <a:off x="3781" y="568"/>
              <a:ext cx="68" cy="45"/>
            </a:xfrm>
            <a:custGeom>
              <a:avLst/>
              <a:gdLst>
                <a:gd name="T0" fmla="*/ 9 w 29"/>
                <a:gd name="T1" fmla="*/ 1 h 19"/>
                <a:gd name="T2" fmla="*/ 29 w 29"/>
                <a:gd name="T3" fmla="*/ 12 h 19"/>
                <a:gd name="T4" fmla="*/ 28 w 29"/>
                <a:gd name="T5" fmla="*/ 15 h 19"/>
                <a:gd name="T6" fmla="*/ 9 w 29"/>
                <a:gd name="T7" fmla="*/ 1 h 19"/>
              </a:gdLst>
              <a:ahLst/>
              <a:cxnLst>
                <a:cxn ang="0">
                  <a:pos x="T0" y="T1"/>
                </a:cxn>
                <a:cxn ang="0">
                  <a:pos x="T2" y="T3"/>
                </a:cxn>
                <a:cxn ang="0">
                  <a:pos x="T4" y="T5"/>
                </a:cxn>
                <a:cxn ang="0">
                  <a:pos x="T6" y="T7"/>
                </a:cxn>
              </a:cxnLst>
              <a:rect l="0" t="0" r="r" b="b"/>
              <a:pathLst>
                <a:path w="29" h="19">
                  <a:moveTo>
                    <a:pt x="9" y="1"/>
                  </a:moveTo>
                  <a:cubicBezTo>
                    <a:pt x="17" y="0"/>
                    <a:pt x="23" y="4"/>
                    <a:pt x="29" y="12"/>
                  </a:cubicBezTo>
                  <a:cubicBezTo>
                    <a:pt x="28" y="12"/>
                    <a:pt x="26" y="13"/>
                    <a:pt x="28" y="15"/>
                  </a:cubicBezTo>
                  <a:cubicBezTo>
                    <a:pt x="17" y="19"/>
                    <a:pt x="0" y="3"/>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8" name="Freeform 1262"/>
            <p:cNvSpPr>
              <a:spLocks/>
            </p:cNvSpPr>
            <p:nvPr userDrawn="1"/>
          </p:nvSpPr>
          <p:spPr bwMode="auto">
            <a:xfrm>
              <a:off x="4112" y="956"/>
              <a:ext cx="24" cy="17"/>
            </a:xfrm>
            <a:custGeom>
              <a:avLst/>
              <a:gdLst>
                <a:gd name="T0" fmla="*/ 3 w 10"/>
                <a:gd name="T1" fmla="*/ 5 h 7"/>
                <a:gd name="T2" fmla="*/ 0 w 10"/>
                <a:gd name="T3" fmla="*/ 2 h 7"/>
                <a:gd name="T4" fmla="*/ 1 w 10"/>
                <a:gd name="T5" fmla="*/ 0 h 7"/>
                <a:gd name="T6" fmla="*/ 5 w 10"/>
                <a:gd name="T7" fmla="*/ 0 h 7"/>
                <a:gd name="T8" fmla="*/ 8 w 10"/>
                <a:gd name="T9" fmla="*/ 2 h 7"/>
                <a:gd name="T10" fmla="*/ 10 w 10"/>
                <a:gd name="T11" fmla="*/ 5 h 7"/>
                <a:gd name="T12" fmla="*/ 10 w 10"/>
                <a:gd name="T13" fmla="*/ 7 h 7"/>
                <a:gd name="T14" fmla="*/ 6 w 10"/>
                <a:gd name="T15" fmla="*/ 7 h 7"/>
                <a:gd name="T16" fmla="*/ 3 w 10"/>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5"/>
                  </a:moveTo>
                  <a:cubicBezTo>
                    <a:pt x="2" y="4"/>
                    <a:pt x="1" y="3"/>
                    <a:pt x="0" y="2"/>
                  </a:cubicBezTo>
                  <a:cubicBezTo>
                    <a:pt x="2" y="2"/>
                    <a:pt x="2" y="1"/>
                    <a:pt x="1" y="0"/>
                  </a:cubicBezTo>
                  <a:cubicBezTo>
                    <a:pt x="2" y="0"/>
                    <a:pt x="3" y="0"/>
                    <a:pt x="5" y="0"/>
                  </a:cubicBezTo>
                  <a:cubicBezTo>
                    <a:pt x="5" y="1"/>
                    <a:pt x="7" y="2"/>
                    <a:pt x="8" y="2"/>
                  </a:cubicBezTo>
                  <a:cubicBezTo>
                    <a:pt x="9" y="3"/>
                    <a:pt x="9" y="4"/>
                    <a:pt x="10" y="5"/>
                  </a:cubicBezTo>
                  <a:cubicBezTo>
                    <a:pt x="8" y="5"/>
                    <a:pt x="9" y="6"/>
                    <a:pt x="10" y="7"/>
                  </a:cubicBezTo>
                  <a:cubicBezTo>
                    <a:pt x="8" y="7"/>
                    <a:pt x="7" y="7"/>
                    <a:pt x="6" y="7"/>
                  </a:cubicBezTo>
                  <a:cubicBezTo>
                    <a:pt x="5" y="6"/>
                    <a:pt x="4"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9" name="Freeform 1263"/>
            <p:cNvSpPr>
              <a:spLocks/>
            </p:cNvSpPr>
            <p:nvPr userDrawn="1"/>
          </p:nvSpPr>
          <p:spPr bwMode="auto">
            <a:xfrm>
              <a:off x="3407" y="48"/>
              <a:ext cx="149" cy="135"/>
            </a:xfrm>
            <a:custGeom>
              <a:avLst/>
              <a:gdLst>
                <a:gd name="T0" fmla="*/ 10 w 63"/>
                <a:gd name="T1" fmla="*/ 22 h 57"/>
                <a:gd name="T2" fmla="*/ 14 w 63"/>
                <a:gd name="T3" fmla="*/ 3 h 57"/>
                <a:gd name="T4" fmla="*/ 10 w 63"/>
                <a:gd name="T5" fmla="*/ 22 h 57"/>
              </a:gdLst>
              <a:ahLst/>
              <a:cxnLst>
                <a:cxn ang="0">
                  <a:pos x="T0" y="T1"/>
                </a:cxn>
                <a:cxn ang="0">
                  <a:pos x="T2" y="T3"/>
                </a:cxn>
                <a:cxn ang="0">
                  <a:pos x="T4" y="T5"/>
                </a:cxn>
              </a:cxnLst>
              <a:rect l="0" t="0" r="r" b="b"/>
              <a:pathLst>
                <a:path w="63" h="57">
                  <a:moveTo>
                    <a:pt x="10" y="22"/>
                  </a:moveTo>
                  <a:cubicBezTo>
                    <a:pt x="0" y="12"/>
                    <a:pt x="0" y="4"/>
                    <a:pt x="14" y="3"/>
                  </a:cubicBezTo>
                  <a:cubicBezTo>
                    <a:pt x="63" y="0"/>
                    <a:pt x="45" y="57"/>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0" name="Freeform 1264"/>
            <p:cNvSpPr>
              <a:spLocks/>
            </p:cNvSpPr>
            <p:nvPr userDrawn="1"/>
          </p:nvSpPr>
          <p:spPr bwMode="auto">
            <a:xfrm>
              <a:off x="3717" y="448"/>
              <a:ext cx="94" cy="47"/>
            </a:xfrm>
            <a:custGeom>
              <a:avLst/>
              <a:gdLst>
                <a:gd name="T0" fmla="*/ 10 w 40"/>
                <a:gd name="T1" fmla="*/ 1 h 20"/>
                <a:gd name="T2" fmla="*/ 30 w 40"/>
                <a:gd name="T3" fmla="*/ 19 h 20"/>
                <a:gd name="T4" fmla="*/ 10 w 40"/>
                <a:gd name="T5" fmla="*/ 1 h 20"/>
              </a:gdLst>
              <a:ahLst/>
              <a:cxnLst>
                <a:cxn ang="0">
                  <a:pos x="T0" y="T1"/>
                </a:cxn>
                <a:cxn ang="0">
                  <a:pos x="T2" y="T3"/>
                </a:cxn>
                <a:cxn ang="0">
                  <a:pos x="T4" y="T5"/>
                </a:cxn>
              </a:cxnLst>
              <a:rect l="0" t="0" r="r" b="b"/>
              <a:pathLst>
                <a:path w="40" h="20">
                  <a:moveTo>
                    <a:pt x="10" y="1"/>
                  </a:moveTo>
                  <a:cubicBezTo>
                    <a:pt x="25" y="0"/>
                    <a:pt x="40" y="17"/>
                    <a:pt x="30" y="19"/>
                  </a:cubicBezTo>
                  <a:cubicBezTo>
                    <a:pt x="16" y="20"/>
                    <a:pt x="0" y="3"/>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1" name="Freeform 1265"/>
            <p:cNvSpPr>
              <a:spLocks/>
            </p:cNvSpPr>
            <p:nvPr userDrawn="1"/>
          </p:nvSpPr>
          <p:spPr bwMode="auto">
            <a:xfrm>
              <a:off x="4067" y="843"/>
              <a:ext cx="31" cy="19"/>
            </a:xfrm>
            <a:custGeom>
              <a:avLst/>
              <a:gdLst>
                <a:gd name="T0" fmla="*/ 5 w 13"/>
                <a:gd name="T1" fmla="*/ 7 h 8"/>
                <a:gd name="T2" fmla="*/ 0 w 13"/>
                <a:gd name="T3" fmla="*/ 0 h 8"/>
                <a:gd name="T4" fmla="*/ 7 w 13"/>
                <a:gd name="T5" fmla="*/ 0 h 8"/>
                <a:gd name="T6" fmla="*/ 5 w 13"/>
                <a:gd name="T7" fmla="*/ 7 h 8"/>
              </a:gdLst>
              <a:ahLst/>
              <a:cxnLst>
                <a:cxn ang="0">
                  <a:pos x="T0" y="T1"/>
                </a:cxn>
                <a:cxn ang="0">
                  <a:pos x="T2" y="T3"/>
                </a:cxn>
                <a:cxn ang="0">
                  <a:pos x="T4" y="T5"/>
                </a:cxn>
                <a:cxn ang="0">
                  <a:pos x="T6" y="T7"/>
                </a:cxn>
              </a:cxnLst>
              <a:rect l="0" t="0" r="r" b="b"/>
              <a:pathLst>
                <a:path w="13" h="8">
                  <a:moveTo>
                    <a:pt x="5" y="7"/>
                  </a:moveTo>
                  <a:cubicBezTo>
                    <a:pt x="3" y="5"/>
                    <a:pt x="1" y="2"/>
                    <a:pt x="0" y="0"/>
                  </a:cubicBezTo>
                  <a:cubicBezTo>
                    <a:pt x="2" y="0"/>
                    <a:pt x="5" y="0"/>
                    <a:pt x="7" y="0"/>
                  </a:cubicBezTo>
                  <a:cubicBezTo>
                    <a:pt x="13" y="6"/>
                    <a:pt x="13"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2" name="Freeform 1266"/>
            <p:cNvSpPr>
              <a:spLocks/>
            </p:cNvSpPr>
            <p:nvPr userDrawn="1"/>
          </p:nvSpPr>
          <p:spPr bwMode="auto">
            <a:xfrm>
              <a:off x="3449" y="19"/>
              <a:ext cx="52" cy="5"/>
            </a:xfrm>
            <a:custGeom>
              <a:avLst/>
              <a:gdLst>
                <a:gd name="T0" fmla="*/ 0 w 22"/>
                <a:gd name="T1" fmla="*/ 0 h 2"/>
                <a:gd name="T2" fmla="*/ 12 w 22"/>
                <a:gd name="T3" fmla="*/ 2 h 2"/>
                <a:gd name="T4" fmla="*/ 22 w 22"/>
                <a:gd name="T5" fmla="*/ 0 h 2"/>
                <a:gd name="T6" fmla="*/ 0 w 22"/>
                <a:gd name="T7" fmla="*/ 0 h 2"/>
              </a:gdLst>
              <a:ahLst/>
              <a:cxnLst>
                <a:cxn ang="0">
                  <a:pos x="T0" y="T1"/>
                </a:cxn>
                <a:cxn ang="0">
                  <a:pos x="T2" y="T3"/>
                </a:cxn>
                <a:cxn ang="0">
                  <a:pos x="T4" y="T5"/>
                </a:cxn>
                <a:cxn ang="0">
                  <a:pos x="T6" y="T7"/>
                </a:cxn>
              </a:cxnLst>
              <a:rect l="0" t="0" r="r" b="b"/>
              <a:pathLst>
                <a:path w="22" h="2">
                  <a:moveTo>
                    <a:pt x="0" y="0"/>
                  </a:moveTo>
                  <a:cubicBezTo>
                    <a:pt x="5" y="1"/>
                    <a:pt x="8" y="2"/>
                    <a:pt x="12" y="2"/>
                  </a:cubicBezTo>
                  <a:cubicBezTo>
                    <a:pt x="16" y="2"/>
                    <a:pt x="20" y="1"/>
                    <a:pt x="22" y="0"/>
                  </a:cubicBezTo>
                  <a:cubicBezTo>
                    <a:pt x="15" y="0"/>
                    <a:pt x="8"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3" name="Freeform 1267"/>
            <p:cNvSpPr>
              <a:spLocks/>
            </p:cNvSpPr>
            <p:nvPr userDrawn="1"/>
          </p:nvSpPr>
          <p:spPr bwMode="auto">
            <a:xfrm>
              <a:off x="3660" y="322"/>
              <a:ext cx="109" cy="93"/>
            </a:xfrm>
            <a:custGeom>
              <a:avLst/>
              <a:gdLst>
                <a:gd name="T0" fmla="*/ 16 w 46"/>
                <a:gd name="T1" fmla="*/ 18 h 39"/>
                <a:gd name="T2" fmla="*/ 13 w 46"/>
                <a:gd name="T3" fmla="*/ 4 h 39"/>
                <a:gd name="T4" fmla="*/ 16 w 46"/>
                <a:gd name="T5" fmla="*/ 18 h 39"/>
              </a:gdLst>
              <a:ahLst/>
              <a:cxnLst>
                <a:cxn ang="0">
                  <a:pos x="T0" y="T1"/>
                </a:cxn>
                <a:cxn ang="0">
                  <a:pos x="T2" y="T3"/>
                </a:cxn>
                <a:cxn ang="0">
                  <a:pos x="T4" y="T5"/>
                </a:cxn>
              </a:cxnLst>
              <a:rect l="0" t="0" r="r" b="b"/>
              <a:pathLst>
                <a:path w="46" h="39">
                  <a:moveTo>
                    <a:pt x="16" y="18"/>
                  </a:moveTo>
                  <a:cubicBezTo>
                    <a:pt x="12" y="14"/>
                    <a:pt x="0" y="5"/>
                    <a:pt x="13" y="4"/>
                  </a:cubicBezTo>
                  <a:cubicBezTo>
                    <a:pt x="46" y="0"/>
                    <a:pt x="39" y="39"/>
                    <a:pt x="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4" name="Freeform 1268"/>
            <p:cNvSpPr>
              <a:spLocks/>
            </p:cNvSpPr>
            <p:nvPr userDrawn="1"/>
          </p:nvSpPr>
          <p:spPr bwMode="auto">
            <a:xfrm>
              <a:off x="4005" y="722"/>
              <a:ext cx="45" cy="28"/>
            </a:xfrm>
            <a:custGeom>
              <a:avLst/>
              <a:gdLst>
                <a:gd name="T0" fmla="*/ 10 w 19"/>
                <a:gd name="T1" fmla="*/ 0 h 12"/>
                <a:gd name="T2" fmla="*/ 19 w 19"/>
                <a:gd name="T3" fmla="*/ 7 h 12"/>
                <a:gd name="T4" fmla="*/ 18 w 19"/>
                <a:gd name="T5" fmla="*/ 11 h 12"/>
                <a:gd name="T6" fmla="*/ 10 w 19"/>
                <a:gd name="T7" fmla="*/ 0 h 12"/>
              </a:gdLst>
              <a:ahLst/>
              <a:cxnLst>
                <a:cxn ang="0">
                  <a:pos x="T0" y="T1"/>
                </a:cxn>
                <a:cxn ang="0">
                  <a:pos x="T2" y="T3"/>
                </a:cxn>
                <a:cxn ang="0">
                  <a:pos x="T4" y="T5"/>
                </a:cxn>
                <a:cxn ang="0">
                  <a:pos x="T6" y="T7"/>
                </a:cxn>
              </a:cxnLst>
              <a:rect l="0" t="0" r="r" b="b"/>
              <a:pathLst>
                <a:path w="19" h="12">
                  <a:moveTo>
                    <a:pt x="10" y="0"/>
                  </a:moveTo>
                  <a:cubicBezTo>
                    <a:pt x="13" y="4"/>
                    <a:pt x="17" y="2"/>
                    <a:pt x="19" y="7"/>
                  </a:cubicBezTo>
                  <a:cubicBezTo>
                    <a:pt x="18" y="8"/>
                    <a:pt x="17" y="9"/>
                    <a:pt x="18" y="11"/>
                  </a:cubicBezTo>
                  <a:cubicBezTo>
                    <a:pt x="9" y="12"/>
                    <a:pt x="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5" name="Freeform 1269"/>
            <p:cNvSpPr>
              <a:spLocks/>
            </p:cNvSpPr>
            <p:nvPr userDrawn="1"/>
          </p:nvSpPr>
          <p:spPr bwMode="auto">
            <a:xfrm>
              <a:off x="3625" y="204"/>
              <a:ext cx="115" cy="106"/>
            </a:xfrm>
            <a:custGeom>
              <a:avLst/>
              <a:gdLst>
                <a:gd name="T0" fmla="*/ 13 w 49"/>
                <a:gd name="T1" fmla="*/ 22 h 45"/>
                <a:gd name="T2" fmla="*/ 11 w 49"/>
                <a:gd name="T3" fmla="*/ 4 h 45"/>
                <a:gd name="T4" fmla="*/ 13 w 49"/>
                <a:gd name="T5" fmla="*/ 22 h 45"/>
              </a:gdLst>
              <a:ahLst/>
              <a:cxnLst>
                <a:cxn ang="0">
                  <a:pos x="T0" y="T1"/>
                </a:cxn>
                <a:cxn ang="0">
                  <a:pos x="T2" y="T3"/>
                </a:cxn>
                <a:cxn ang="0">
                  <a:pos x="T4" y="T5"/>
                </a:cxn>
              </a:cxnLst>
              <a:rect l="0" t="0" r="r" b="b"/>
              <a:pathLst>
                <a:path w="49" h="45">
                  <a:moveTo>
                    <a:pt x="13" y="22"/>
                  </a:moveTo>
                  <a:cubicBezTo>
                    <a:pt x="1" y="12"/>
                    <a:pt x="0" y="5"/>
                    <a:pt x="11" y="4"/>
                  </a:cubicBezTo>
                  <a:cubicBezTo>
                    <a:pt x="49" y="0"/>
                    <a:pt x="41" y="45"/>
                    <a:pt x="1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6" name="Freeform 1270"/>
            <p:cNvSpPr>
              <a:spLocks/>
            </p:cNvSpPr>
            <p:nvPr userDrawn="1"/>
          </p:nvSpPr>
          <p:spPr bwMode="auto">
            <a:xfrm>
              <a:off x="3932" y="599"/>
              <a:ext cx="81" cy="36"/>
            </a:xfrm>
            <a:custGeom>
              <a:avLst/>
              <a:gdLst>
                <a:gd name="T0" fmla="*/ 21 w 34"/>
                <a:gd name="T1" fmla="*/ 13 h 15"/>
                <a:gd name="T2" fmla="*/ 31 w 34"/>
                <a:gd name="T3" fmla="*/ 14 h 15"/>
                <a:gd name="T4" fmla="*/ 21 w 34"/>
                <a:gd name="T5" fmla="*/ 13 h 15"/>
              </a:gdLst>
              <a:ahLst/>
              <a:cxnLst>
                <a:cxn ang="0">
                  <a:pos x="T0" y="T1"/>
                </a:cxn>
                <a:cxn ang="0">
                  <a:pos x="T2" y="T3"/>
                </a:cxn>
                <a:cxn ang="0">
                  <a:pos x="T4" y="T5"/>
                </a:cxn>
              </a:cxnLst>
              <a:rect l="0" t="0" r="r" b="b"/>
              <a:pathLst>
                <a:path w="34" h="15">
                  <a:moveTo>
                    <a:pt x="21" y="13"/>
                  </a:moveTo>
                  <a:cubicBezTo>
                    <a:pt x="0" y="0"/>
                    <a:pt x="34" y="2"/>
                    <a:pt x="31" y="14"/>
                  </a:cubicBezTo>
                  <a:cubicBezTo>
                    <a:pt x="28" y="14"/>
                    <a:pt x="24" y="15"/>
                    <a:pt x="2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7" name="Freeform 1271"/>
            <p:cNvSpPr>
              <a:spLocks/>
            </p:cNvSpPr>
            <p:nvPr userDrawn="1"/>
          </p:nvSpPr>
          <p:spPr bwMode="auto">
            <a:xfrm>
              <a:off x="3589" y="76"/>
              <a:ext cx="159" cy="102"/>
            </a:xfrm>
            <a:custGeom>
              <a:avLst/>
              <a:gdLst>
                <a:gd name="T0" fmla="*/ 12 w 67"/>
                <a:gd name="T1" fmla="*/ 28 h 43"/>
                <a:gd name="T2" fmla="*/ 3 w 67"/>
                <a:gd name="T3" fmla="*/ 18 h 43"/>
                <a:gd name="T4" fmla="*/ 42 w 67"/>
                <a:gd name="T5" fmla="*/ 38 h 43"/>
                <a:gd name="T6" fmla="*/ 12 w 67"/>
                <a:gd name="T7" fmla="*/ 28 h 43"/>
              </a:gdLst>
              <a:ahLst/>
              <a:cxnLst>
                <a:cxn ang="0">
                  <a:pos x="T0" y="T1"/>
                </a:cxn>
                <a:cxn ang="0">
                  <a:pos x="T2" y="T3"/>
                </a:cxn>
                <a:cxn ang="0">
                  <a:pos x="T4" y="T5"/>
                </a:cxn>
                <a:cxn ang="0">
                  <a:pos x="T6" y="T7"/>
                </a:cxn>
              </a:cxnLst>
              <a:rect l="0" t="0" r="r" b="b"/>
              <a:pathLst>
                <a:path w="67" h="43">
                  <a:moveTo>
                    <a:pt x="12" y="28"/>
                  </a:moveTo>
                  <a:cubicBezTo>
                    <a:pt x="7" y="24"/>
                    <a:pt x="3" y="20"/>
                    <a:pt x="3" y="18"/>
                  </a:cubicBezTo>
                  <a:cubicBezTo>
                    <a:pt x="0" y="0"/>
                    <a:pt x="67" y="28"/>
                    <a:pt x="42" y="38"/>
                  </a:cubicBezTo>
                  <a:cubicBezTo>
                    <a:pt x="30" y="43"/>
                    <a:pt x="22" y="36"/>
                    <a:pt x="1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8" name="Freeform 1272"/>
            <p:cNvSpPr>
              <a:spLocks/>
            </p:cNvSpPr>
            <p:nvPr userDrawn="1"/>
          </p:nvSpPr>
          <p:spPr bwMode="auto">
            <a:xfrm>
              <a:off x="3899" y="488"/>
              <a:ext cx="66" cy="47"/>
            </a:xfrm>
            <a:custGeom>
              <a:avLst/>
              <a:gdLst>
                <a:gd name="T0" fmla="*/ 2 w 28"/>
                <a:gd name="T1" fmla="*/ 0 h 20"/>
                <a:gd name="T2" fmla="*/ 15 w 28"/>
                <a:gd name="T3" fmla="*/ 0 h 20"/>
                <a:gd name="T4" fmla="*/ 28 w 28"/>
                <a:gd name="T5" fmla="*/ 13 h 20"/>
                <a:gd name="T6" fmla="*/ 2 w 28"/>
                <a:gd name="T7" fmla="*/ 0 h 20"/>
              </a:gdLst>
              <a:ahLst/>
              <a:cxnLst>
                <a:cxn ang="0">
                  <a:pos x="T0" y="T1"/>
                </a:cxn>
                <a:cxn ang="0">
                  <a:pos x="T2" y="T3"/>
                </a:cxn>
                <a:cxn ang="0">
                  <a:pos x="T4" y="T5"/>
                </a:cxn>
                <a:cxn ang="0">
                  <a:pos x="T6" y="T7"/>
                </a:cxn>
              </a:cxnLst>
              <a:rect l="0" t="0" r="r" b="b"/>
              <a:pathLst>
                <a:path w="28" h="20">
                  <a:moveTo>
                    <a:pt x="2" y="0"/>
                  </a:moveTo>
                  <a:cubicBezTo>
                    <a:pt x="7" y="0"/>
                    <a:pt x="11" y="0"/>
                    <a:pt x="15" y="0"/>
                  </a:cubicBezTo>
                  <a:cubicBezTo>
                    <a:pt x="20" y="3"/>
                    <a:pt x="24" y="8"/>
                    <a:pt x="28" y="13"/>
                  </a:cubicBezTo>
                  <a:cubicBezTo>
                    <a:pt x="23" y="20"/>
                    <a:pt x="0" y="9"/>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9" name="Freeform 1273"/>
            <p:cNvSpPr>
              <a:spLocks/>
            </p:cNvSpPr>
            <p:nvPr userDrawn="1"/>
          </p:nvSpPr>
          <p:spPr bwMode="auto">
            <a:xfrm>
              <a:off x="4216" y="876"/>
              <a:ext cx="24" cy="16"/>
            </a:xfrm>
            <a:custGeom>
              <a:avLst/>
              <a:gdLst>
                <a:gd name="T0" fmla="*/ 3 w 10"/>
                <a:gd name="T1" fmla="*/ 5 h 7"/>
                <a:gd name="T2" fmla="*/ 0 w 10"/>
                <a:gd name="T3" fmla="*/ 2 h 7"/>
                <a:gd name="T4" fmla="*/ 1 w 10"/>
                <a:gd name="T5" fmla="*/ 0 h 7"/>
                <a:gd name="T6" fmla="*/ 5 w 10"/>
                <a:gd name="T7" fmla="*/ 0 h 7"/>
                <a:gd name="T8" fmla="*/ 8 w 10"/>
                <a:gd name="T9" fmla="*/ 1 h 7"/>
                <a:gd name="T10" fmla="*/ 10 w 10"/>
                <a:gd name="T11" fmla="*/ 5 h 7"/>
                <a:gd name="T12" fmla="*/ 10 w 10"/>
                <a:gd name="T13" fmla="*/ 7 h 7"/>
                <a:gd name="T14" fmla="*/ 6 w 10"/>
                <a:gd name="T15" fmla="*/ 7 h 7"/>
                <a:gd name="T16" fmla="*/ 3 w 10"/>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3" y="5"/>
                  </a:moveTo>
                  <a:cubicBezTo>
                    <a:pt x="2" y="4"/>
                    <a:pt x="1" y="3"/>
                    <a:pt x="0" y="2"/>
                  </a:cubicBezTo>
                  <a:cubicBezTo>
                    <a:pt x="2" y="2"/>
                    <a:pt x="2" y="1"/>
                    <a:pt x="1" y="0"/>
                  </a:cubicBezTo>
                  <a:cubicBezTo>
                    <a:pt x="2" y="0"/>
                    <a:pt x="4" y="0"/>
                    <a:pt x="5" y="0"/>
                  </a:cubicBezTo>
                  <a:cubicBezTo>
                    <a:pt x="5" y="1"/>
                    <a:pt x="7" y="1"/>
                    <a:pt x="8" y="1"/>
                  </a:cubicBezTo>
                  <a:cubicBezTo>
                    <a:pt x="9" y="3"/>
                    <a:pt x="9" y="4"/>
                    <a:pt x="10" y="5"/>
                  </a:cubicBezTo>
                  <a:cubicBezTo>
                    <a:pt x="8" y="5"/>
                    <a:pt x="9" y="6"/>
                    <a:pt x="10" y="7"/>
                  </a:cubicBezTo>
                  <a:cubicBezTo>
                    <a:pt x="8" y="7"/>
                    <a:pt x="7" y="7"/>
                    <a:pt x="6" y="7"/>
                  </a:cubicBezTo>
                  <a:cubicBezTo>
                    <a:pt x="5" y="5"/>
                    <a:pt x="4"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0" name="Freeform 1274"/>
            <p:cNvSpPr>
              <a:spLocks/>
            </p:cNvSpPr>
            <p:nvPr userDrawn="1"/>
          </p:nvSpPr>
          <p:spPr bwMode="auto">
            <a:xfrm>
              <a:off x="3572" y="19"/>
              <a:ext cx="107" cy="67"/>
            </a:xfrm>
            <a:custGeom>
              <a:avLst/>
              <a:gdLst>
                <a:gd name="T0" fmla="*/ 0 w 45"/>
                <a:gd name="T1" fmla="*/ 0 h 28"/>
                <a:gd name="T2" fmla="*/ 7 w 45"/>
                <a:gd name="T3" fmla="*/ 8 h 28"/>
                <a:gd name="T4" fmla="*/ 39 w 45"/>
                <a:gd name="T5" fmla="*/ 0 h 28"/>
                <a:gd name="T6" fmla="*/ 0 w 45"/>
                <a:gd name="T7" fmla="*/ 0 h 28"/>
              </a:gdLst>
              <a:ahLst/>
              <a:cxnLst>
                <a:cxn ang="0">
                  <a:pos x="T0" y="T1"/>
                </a:cxn>
                <a:cxn ang="0">
                  <a:pos x="T2" y="T3"/>
                </a:cxn>
                <a:cxn ang="0">
                  <a:pos x="T4" y="T5"/>
                </a:cxn>
                <a:cxn ang="0">
                  <a:pos x="T6" y="T7"/>
                </a:cxn>
              </a:cxnLst>
              <a:rect l="0" t="0" r="r" b="b"/>
              <a:pathLst>
                <a:path w="45" h="28">
                  <a:moveTo>
                    <a:pt x="0" y="0"/>
                  </a:moveTo>
                  <a:cubicBezTo>
                    <a:pt x="1" y="2"/>
                    <a:pt x="3" y="5"/>
                    <a:pt x="7" y="8"/>
                  </a:cubicBezTo>
                  <a:cubicBezTo>
                    <a:pt x="36" y="28"/>
                    <a:pt x="45" y="14"/>
                    <a:pt x="39" y="0"/>
                  </a:cubicBezTo>
                  <a:cubicBezTo>
                    <a:pt x="26" y="0"/>
                    <a:pt x="13"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1" name="Freeform 1275"/>
            <p:cNvSpPr>
              <a:spLocks/>
            </p:cNvSpPr>
            <p:nvPr userDrawn="1"/>
          </p:nvSpPr>
          <p:spPr bwMode="auto">
            <a:xfrm>
              <a:off x="3842" y="370"/>
              <a:ext cx="88" cy="66"/>
            </a:xfrm>
            <a:custGeom>
              <a:avLst/>
              <a:gdLst>
                <a:gd name="T0" fmla="*/ 8 w 37"/>
                <a:gd name="T1" fmla="*/ 2 h 28"/>
                <a:gd name="T2" fmla="*/ 37 w 37"/>
                <a:gd name="T3" fmla="*/ 16 h 28"/>
                <a:gd name="T4" fmla="*/ 8 w 37"/>
                <a:gd name="T5" fmla="*/ 2 h 28"/>
              </a:gdLst>
              <a:ahLst/>
              <a:cxnLst>
                <a:cxn ang="0">
                  <a:pos x="T0" y="T1"/>
                </a:cxn>
                <a:cxn ang="0">
                  <a:pos x="T2" y="T3"/>
                </a:cxn>
                <a:cxn ang="0">
                  <a:pos x="T4" y="T5"/>
                </a:cxn>
              </a:cxnLst>
              <a:rect l="0" t="0" r="r" b="b"/>
              <a:pathLst>
                <a:path w="37" h="28">
                  <a:moveTo>
                    <a:pt x="8" y="2"/>
                  </a:moveTo>
                  <a:cubicBezTo>
                    <a:pt x="21" y="0"/>
                    <a:pt x="31" y="5"/>
                    <a:pt x="37" y="16"/>
                  </a:cubicBezTo>
                  <a:cubicBezTo>
                    <a:pt x="34" y="28"/>
                    <a:pt x="0" y="11"/>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2" name="Freeform 1276"/>
            <p:cNvSpPr>
              <a:spLocks/>
            </p:cNvSpPr>
            <p:nvPr userDrawn="1"/>
          </p:nvSpPr>
          <p:spPr bwMode="auto">
            <a:xfrm>
              <a:off x="4173" y="762"/>
              <a:ext cx="34" cy="19"/>
            </a:xfrm>
            <a:custGeom>
              <a:avLst/>
              <a:gdLst>
                <a:gd name="T0" fmla="*/ 5 w 14"/>
                <a:gd name="T1" fmla="*/ 7 h 8"/>
                <a:gd name="T2" fmla="*/ 0 w 14"/>
                <a:gd name="T3" fmla="*/ 0 h 8"/>
                <a:gd name="T4" fmla="*/ 8 w 14"/>
                <a:gd name="T5" fmla="*/ 0 h 8"/>
                <a:gd name="T6" fmla="*/ 5 w 14"/>
                <a:gd name="T7" fmla="*/ 7 h 8"/>
              </a:gdLst>
              <a:ahLst/>
              <a:cxnLst>
                <a:cxn ang="0">
                  <a:pos x="T0" y="T1"/>
                </a:cxn>
                <a:cxn ang="0">
                  <a:pos x="T2" y="T3"/>
                </a:cxn>
                <a:cxn ang="0">
                  <a:pos x="T4" y="T5"/>
                </a:cxn>
                <a:cxn ang="0">
                  <a:pos x="T6" y="T7"/>
                </a:cxn>
              </a:cxnLst>
              <a:rect l="0" t="0" r="r" b="b"/>
              <a:pathLst>
                <a:path w="14" h="8">
                  <a:moveTo>
                    <a:pt x="5" y="7"/>
                  </a:moveTo>
                  <a:cubicBezTo>
                    <a:pt x="4" y="5"/>
                    <a:pt x="2" y="2"/>
                    <a:pt x="0" y="0"/>
                  </a:cubicBezTo>
                  <a:cubicBezTo>
                    <a:pt x="3" y="0"/>
                    <a:pt x="5" y="0"/>
                    <a:pt x="8" y="0"/>
                  </a:cubicBezTo>
                  <a:cubicBezTo>
                    <a:pt x="14" y="6"/>
                    <a:pt x="13"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3" name="Freeform 1277"/>
            <p:cNvSpPr>
              <a:spLocks/>
            </p:cNvSpPr>
            <p:nvPr userDrawn="1"/>
          </p:nvSpPr>
          <p:spPr bwMode="auto">
            <a:xfrm>
              <a:off x="3811" y="242"/>
              <a:ext cx="114" cy="73"/>
            </a:xfrm>
            <a:custGeom>
              <a:avLst/>
              <a:gdLst>
                <a:gd name="T0" fmla="*/ 7 w 48"/>
                <a:gd name="T1" fmla="*/ 19 h 31"/>
                <a:gd name="T2" fmla="*/ 2 w 48"/>
                <a:gd name="T3" fmla="*/ 7 h 31"/>
                <a:gd name="T4" fmla="*/ 31 w 48"/>
                <a:gd name="T5" fmla="*/ 30 h 31"/>
                <a:gd name="T6" fmla="*/ 7 w 48"/>
                <a:gd name="T7" fmla="*/ 19 h 31"/>
              </a:gdLst>
              <a:ahLst/>
              <a:cxnLst>
                <a:cxn ang="0">
                  <a:pos x="T0" y="T1"/>
                </a:cxn>
                <a:cxn ang="0">
                  <a:pos x="T2" y="T3"/>
                </a:cxn>
                <a:cxn ang="0">
                  <a:pos x="T4" y="T5"/>
                </a:cxn>
                <a:cxn ang="0">
                  <a:pos x="T6" y="T7"/>
                </a:cxn>
              </a:cxnLst>
              <a:rect l="0" t="0" r="r" b="b"/>
              <a:pathLst>
                <a:path w="48" h="31">
                  <a:moveTo>
                    <a:pt x="7" y="19"/>
                  </a:moveTo>
                  <a:cubicBezTo>
                    <a:pt x="0" y="13"/>
                    <a:pt x="0" y="8"/>
                    <a:pt x="2" y="7"/>
                  </a:cubicBezTo>
                  <a:cubicBezTo>
                    <a:pt x="14" y="0"/>
                    <a:pt x="48" y="26"/>
                    <a:pt x="31" y="30"/>
                  </a:cubicBezTo>
                  <a:cubicBezTo>
                    <a:pt x="26" y="31"/>
                    <a:pt x="19" y="31"/>
                    <a:pt x="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4" name="Freeform 1278"/>
            <p:cNvSpPr>
              <a:spLocks/>
            </p:cNvSpPr>
            <p:nvPr userDrawn="1"/>
          </p:nvSpPr>
          <p:spPr bwMode="auto">
            <a:xfrm>
              <a:off x="4093" y="637"/>
              <a:ext cx="76" cy="35"/>
            </a:xfrm>
            <a:custGeom>
              <a:avLst/>
              <a:gdLst>
                <a:gd name="T0" fmla="*/ 20 w 32"/>
                <a:gd name="T1" fmla="*/ 12 h 15"/>
                <a:gd name="T2" fmla="*/ 29 w 32"/>
                <a:gd name="T3" fmla="*/ 14 h 15"/>
                <a:gd name="T4" fmla="*/ 20 w 32"/>
                <a:gd name="T5" fmla="*/ 12 h 15"/>
              </a:gdLst>
              <a:ahLst/>
              <a:cxnLst>
                <a:cxn ang="0">
                  <a:pos x="T0" y="T1"/>
                </a:cxn>
                <a:cxn ang="0">
                  <a:pos x="T2" y="T3"/>
                </a:cxn>
                <a:cxn ang="0">
                  <a:pos x="T4" y="T5"/>
                </a:cxn>
              </a:cxnLst>
              <a:rect l="0" t="0" r="r" b="b"/>
              <a:pathLst>
                <a:path w="32" h="15">
                  <a:moveTo>
                    <a:pt x="20" y="12"/>
                  </a:moveTo>
                  <a:cubicBezTo>
                    <a:pt x="0" y="0"/>
                    <a:pt x="32" y="1"/>
                    <a:pt x="29" y="14"/>
                  </a:cubicBezTo>
                  <a:cubicBezTo>
                    <a:pt x="26" y="14"/>
                    <a:pt x="22" y="15"/>
                    <a:pt x="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5" name="Freeform 1279"/>
            <p:cNvSpPr>
              <a:spLocks/>
            </p:cNvSpPr>
            <p:nvPr userDrawn="1"/>
          </p:nvSpPr>
          <p:spPr bwMode="auto">
            <a:xfrm>
              <a:off x="3766" y="133"/>
              <a:ext cx="135" cy="121"/>
            </a:xfrm>
            <a:custGeom>
              <a:avLst/>
              <a:gdLst>
                <a:gd name="T0" fmla="*/ 12 w 57"/>
                <a:gd name="T1" fmla="*/ 20 h 51"/>
                <a:gd name="T2" fmla="*/ 15 w 57"/>
                <a:gd name="T3" fmla="*/ 3 h 51"/>
                <a:gd name="T4" fmla="*/ 12 w 57"/>
                <a:gd name="T5" fmla="*/ 20 h 51"/>
              </a:gdLst>
              <a:ahLst/>
              <a:cxnLst>
                <a:cxn ang="0">
                  <a:pos x="T0" y="T1"/>
                </a:cxn>
                <a:cxn ang="0">
                  <a:pos x="T2" y="T3"/>
                </a:cxn>
                <a:cxn ang="0">
                  <a:pos x="T4" y="T5"/>
                </a:cxn>
              </a:cxnLst>
              <a:rect l="0" t="0" r="r" b="b"/>
              <a:pathLst>
                <a:path w="57" h="51">
                  <a:moveTo>
                    <a:pt x="12" y="20"/>
                  </a:moveTo>
                  <a:cubicBezTo>
                    <a:pt x="0" y="8"/>
                    <a:pt x="5" y="3"/>
                    <a:pt x="15" y="3"/>
                  </a:cubicBezTo>
                  <a:cubicBezTo>
                    <a:pt x="57" y="0"/>
                    <a:pt x="44" y="51"/>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6" name="Freeform 1280"/>
            <p:cNvSpPr>
              <a:spLocks/>
            </p:cNvSpPr>
            <p:nvPr userDrawn="1"/>
          </p:nvSpPr>
          <p:spPr bwMode="auto">
            <a:xfrm>
              <a:off x="4062" y="526"/>
              <a:ext cx="66" cy="42"/>
            </a:xfrm>
            <a:custGeom>
              <a:avLst/>
              <a:gdLst>
                <a:gd name="T0" fmla="*/ 9 w 28"/>
                <a:gd name="T1" fmla="*/ 0 h 18"/>
                <a:gd name="T2" fmla="*/ 28 w 28"/>
                <a:gd name="T3" fmla="*/ 11 h 18"/>
                <a:gd name="T4" fmla="*/ 26 w 28"/>
                <a:gd name="T5" fmla="*/ 14 h 18"/>
                <a:gd name="T6" fmla="*/ 9 w 28"/>
                <a:gd name="T7" fmla="*/ 0 h 18"/>
              </a:gdLst>
              <a:ahLst/>
              <a:cxnLst>
                <a:cxn ang="0">
                  <a:pos x="T0" y="T1"/>
                </a:cxn>
                <a:cxn ang="0">
                  <a:pos x="T2" y="T3"/>
                </a:cxn>
                <a:cxn ang="0">
                  <a:pos x="T4" y="T5"/>
                </a:cxn>
                <a:cxn ang="0">
                  <a:pos x="T6" y="T7"/>
                </a:cxn>
              </a:cxnLst>
              <a:rect l="0" t="0" r="r" b="b"/>
              <a:pathLst>
                <a:path w="28" h="18">
                  <a:moveTo>
                    <a:pt x="9" y="0"/>
                  </a:moveTo>
                  <a:cubicBezTo>
                    <a:pt x="17" y="0"/>
                    <a:pt x="23" y="4"/>
                    <a:pt x="28" y="11"/>
                  </a:cubicBezTo>
                  <a:cubicBezTo>
                    <a:pt x="26" y="12"/>
                    <a:pt x="25" y="12"/>
                    <a:pt x="26" y="14"/>
                  </a:cubicBezTo>
                  <a:cubicBezTo>
                    <a:pt x="15" y="18"/>
                    <a:pt x="0" y="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7" name="Freeform 1281"/>
            <p:cNvSpPr>
              <a:spLocks/>
            </p:cNvSpPr>
            <p:nvPr userDrawn="1"/>
          </p:nvSpPr>
          <p:spPr bwMode="auto">
            <a:xfrm>
              <a:off x="3743" y="22"/>
              <a:ext cx="154" cy="130"/>
            </a:xfrm>
            <a:custGeom>
              <a:avLst/>
              <a:gdLst>
                <a:gd name="T0" fmla="*/ 9 w 65"/>
                <a:gd name="T1" fmla="*/ 21 h 55"/>
                <a:gd name="T2" fmla="*/ 15 w 65"/>
                <a:gd name="T3" fmla="*/ 2 h 55"/>
                <a:gd name="T4" fmla="*/ 9 w 65"/>
                <a:gd name="T5" fmla="*/ 21 h 55"/>
              </a:gdLst>
              <a:ahLst/>
              <a:cxnLst>
                <a:cxn ang="0">
                  <a:pos x="T0" y="T1"/>
                </a:cxn>
                <a:cxn ang="0">
                  <a:pos x="T2" y="T3"/>
                </a:cxn>
                <a:cxn ang="0">
                  <a:pos x="T4" y="T5"/>
                </a:cxn>
              </a:cxnLst>
              <a:rect l="0" t="0" r="r" b="b"/>
              <a:pathLst>
                <a:path w="65" h="55">
                  <a:moveTo>
                    <a:pt x="9" y="21"/>
                  </a:moveTo>
                  <a:cubicBezTo>
                    <a:pt x="0" y="11"/>
                    <a:pt x="1" y="3"/>
                    <a:pt x="15" y="2"/>
                  </a:cubicBezTo>
                  <a:cubicBezTo>
                    <a:pt x="65" y="0"/>
                    <a:pt x="42" y="55"/>
                    <a:pt x="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8" name="Freeform 1282"/>
            <p:cNvSpPr>
              <a:spLocks/>
            </p:cNvSpPr>
            <p:nvPr userDrawn="1"/>
          </p:nvSpPr>
          <p:spPr bwMode="auto">
            <a:xfrm>
              <a:off x="4029" y="398"/>
              <a:ext cx="69" cy="64"/>
            </a:xfrm>
            <a:custGeom>
              <a:avLst/>
              <a:gdLst>
                <a:gd name="T0" fmla="*/ 28 w 29"/>
                <a:gd name="T1" fmla="*/ 21 h 27"/>
                <a:gd name="T2" fmla="*/ 0 w 29"/>
                <a:gd name="T3" fmla="*/ 6 h 27"/>
                <a:gd name="T4" fmla="*/ 28 w 29"/>
                <a:gd name="T5" fmla="*/ 21 h 27"/>
              </a:gdLst>
              <a:ahLst/>
              <a:cxnLst>
                <a:cxn ang="0">
                  <a:pos x="T0" y="T1"/>
                </a:cxn>
                <a:cxn ang="0">
                  <a:pos x="T2" y="T3"/>
                </a:cxn>
                <a:cxn ang="0">
                  <a:pos x="T4" y="T5"/>
                </a:cxn>
              </a:cxnLst>
              <a:rect l="0" t="0" r="r" b="b"/>
              <a:pathLst>
                <a:path w="29" h="27">
                  <a:moveTo>
                    <a:pt x="28" y="21"/>
                  </a:moveTo>
                  <a:cubicBezTo>
                    <a:pt x="20" y="27"/>
                    <a:pt x="0" y="17"/>
                    <a:pt x="0" y="6"/>
                  </a:cubicBezTo>
                  <a:cubicBezTo>
                    <a:pt x="9" y="0"/>
                    <a:pt x="29" y="10"/>
                    <a:pt x="2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9" name="Freeform 1283"/>
            <p:cNvSpPr>
              <a:spLocks/>
            </p:cNvSpPr>
            <p:nvPr userDrawn="1"/>
          </p:nvSpPr>
          <p:spPr bwMode="auto">
            <a:xfrm>
              <a:off x="4327" y="795"/>
              <a:ext cx="22" cy="17"/>
            </a:xfrm>
            <a:custGeom>
              <a:avLst/>
              <a:gdLst>
                <a:gd name="T0" fmla="*/ 2 w 9"/>
                <a:gd name="T1" fmla="*/ 5 h 7"/>
                <a:gd name="T2" fmla="*/ 0 w 9"/>
                <a:gd name="T3" fmla="*/ 2 h 7"/>
                <a:gd name="T4" fmla="*/ 0 w 9"/>
                <a:gd name="T5" fmla="*/ 0 h 7"/>
                <a:gd name="T6" fmla="*/ 4 w 9"/>
                <a:gd name="T7" fmla="*/ 0 h 7"/>
                <a:gd name="T8" fmla="*/ 7 w 9"/>
                <a:gd name="T9" fmla="*/ 2 h 7"/>
                <a:gd name="T10" fmla="*/ 9 w 9"/>
                <a:gd name="T11" fmla="*/ 5 h 7"/>
                <a:gd name="T12" fmla="*/ 9 w 9"/>
                <a:gd name="T13" fmla="*/ 7 h 7"/>
                <a:gd name="T14" fmla="*/ 5 w 9"/>
                <a:gd name="T15" fmla="*/ 7 h 7"/>
                <a:gd name="T16" fmla="*/ 2 w 9"/>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2" y="5"/>
                  </a:moveTo>
                  <a:cubicBezTo>
                    <a:pt x="1" y="4"/>
                    <a:pt x="0" y="3"/>
                    <a:pt x="0" y="2"/>
                  </a:cubicBezTo>
                  <a:cubicBezTo>
                    <a:pt x="1" y="2"/>
                    <a:pt x="1" y="1"/>
                    <a:pt x="0" y="0"/>
                  </a:cubicBezTo>
                  <a:cubicBezTo>
                    <a:pt x="2" y="0"/>
                    <a:pt x="3" y="0"/>
                    <a:pt x="4" y="0"/>
                  </a:cubicBezTo>
                  <a:cubicBezTo>
                    <a:pt x="5" y="1"/>
                    <a:pt x="6" y="2"/>
                    <a:pt x="7" y="2"/>
                  </a:cubicBezTo>
                  <a:cubicBezTo>
                    <a:pt x="8" y="3"/>
                    <a:pt x="9" y="4"/>
                    <a:pt x="9" y="5"/>
                  </a:cubicBezTo>
                  <a:cubicBezTo>
                    <a:pt x="8" y="5"/>
                    <a:pt x="8" y="6"/>
                    <a:pt x="9" y="7"/>
                  </a:cubicBezTo>
                  <a:cubicBezTo>
                    <a:pt x="7" y="7"/>
                    <a:pt x="6" y="7"/>
                    <a:pt x="5" y="7"/>
                  </a:cubicBezTo>
                  <a:cubicBezTo>
                    <a:pt x="4" y="6"/>
                    <a:pt x="3"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0" name="Freeform 1284"/>
            <p:cNvSpPr>
              <a:spLocks/>
            </p:cNvSpPr>
            <p:nvPr userDrawn="1"/>
          </p:nvSpPr>
          <p:spPr bwMode="auto">
            <a:xfrm>
              <a:off x="3982" y="280"/>
              <a:ext cx="97" cy="101"/>
            </a:xfrm>
            <a:custGeom>
              <a:avLst/>
              <a:gdLst>
                <a:gd name="T0" fmla="*/ 13 w 41"/>
                <a:gd name="T1" fmla="*/ 21 h 43"/>
                <a:gd name="T2" fmla="*/ 8 w 41"/>
                <a:gd name="T3" fmla="*/ 6 h 43"/>
                <a:gd name="T4" fmla="*/ 13 w 41"/>
                <a:gd name="T5" fmla="*/ 21 h 43"/>
              </a:gdLst>
              <a:ahLst/>
              <a:cxnLst>
                <a:cxn ang="0">
                  <a:pos x="T0" y="T1"/>
                </a:cxn>
                <a:cxn ang="0">
                  <a:pos x="T2" y="T3"/>
                </a:cxn>
                <a:cxn ang="0">
                  <a:pos x="T4" y="T5"/>
                </a:cxn>
              </a:cxnLst>
              <a:rect l="0" t="0" r="r" b="b"/>
              <a:pathLst>
                <a:path w="41" h="43">
                  <a:moveTo>
                    <a:pt x="13" y="21"/>
                  </a:moveTo>
                  <a:cubicBezTo>
                    <a:pt x="0" y="13"/>
                    <a:pt x="3" y="7"/>
                    <a:pt x="8" y="6"/>
                  </a:cubicBezTo>
                  <a:cubicBezTo>
                    <a:pt x="38" y="0"/>
                    <a:pt x="41" y="43"/>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1" name="Freeform 1285"/>
            <p:cNvSpPr>
              <a:spLocks/>
            </p:cNvSpPr>
            <p:nvPr userDrawn="1"/>
          </p:nvSpPr>
          <p:spPr bwMode="auto">
            <a:xfrm>
              <a:off x="4270" y="679"/>
              <a:ext cx="45" cy="27"/>
            </a:xfrm>
            <a:custGeom>
              <a:avLst/>
              <a:gdLst>
                <a:gd name="T0" fmla="*/ 10 w 19"/>
                <a:gd name="T1" fmla="*/ 0 h 11"/>
                <a:gd name="T2" fmla="*/ 19 w 19"/>
                <a:gd name="T3" fmla="*/ 7 h 11"/>
                <a:gd name="T4" fmla="*/ 18 w 19"/>
                <a:gd name="T5" fmla="*/ 10 h 11"/>
                <a:gd name="T6" fmla="*/ 10 w 19"/>
                <a:gd name="T7" fmla="*/ 0 h 11"/>
              </a:gdLst>
              <a:ahLst/>
              <a:cxnLst>
                <a:cxn ang="0">
                  <a:pos x="T0" y="T1"/>
                </a:cxn>
                <a:cxn ang="0">
                  <a:pos x="T2" y="T3"/>
                </a:cxn>
                <a:cxn ang="0">
                  <a:pos x="T4" y="T5"/>
                </a:cxn>
                <a:cxn ang="0">
                  <a:pos x="T6" y="T7"/>
                </a:cxn>
              </a:cxnLst>
              <a:rect l="0" t="0" r="r" b="b"/>
              <a:pathLst>
                <a:path w="19" h="11">
                  <a:moveTo>
                    <a:pt x="10" y="0"/>
                  </a:moveTo>
                  <a:cubicBezTo>
                    <a:pt x="13" y="3"/>
                    <a:pt x="17" y="2"/>
                    <a:pt x="19" y="7"/>
                  </a:cubicBezTo>
                  <a:cubicBezTo>
                    <a:pt x="18" y="8"/>
                    <a:pt x="17" y="8"/>
                    <a:pt x="18" y="10"/>
                  </a:cubicBezTo>
                  <a:cubicBezTo>
                    <a:pt x="8" y="11"/>
                    <a:pt x="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2" name="Freeform 1286"/>
            <p:cNvSpPr>
              <a:spLocks/>
            </p:cNvSpPr>
            <p:nvPr userDrawn="1"/>
          </p:nvSpPr>
          <p:spPr bwMode="auto">
            <a:xfrm>
              <a:off x="3942" y="166"/>
              <a:ext cx="118" cy="90"/>
            </a:xfrm>
            <a:custGeom>
              <a:avLst/>
              <a:gdLst>
                <a:gd name="T0" fmla="*/ 6 w 50"/>
                <a:gd name="T1" fmla="*/ 9 h 38"/>
                <a:gd name="T2" fmla="*/ 44 w 50"/>
                <a:gd name="T3" fmla="*/ 30 h 38"/>
                <a:gd name="T4" fmla="*/ 6 w 50"/>
                <a:gd name="T5" fmla="*/ 9 h 38"/>
              </a:gdLst>
              <a:ahLst/>
              <a:cxnLst>
                <a:cxn ang="0">
                  <a:pos x="T0" y="T1"/>
                </a:cxn>
                <a:cxn ang="0">
                  <a:pos x="T2" y="T3"/>
                </a:cxn>
                <a:cxn ang="0">
                  <a:pos x="T4" y="T5"/>
                </a:cxn>
              </a:cxnLst>
              <a:rect l="0" t="0" r="r" b="b"/>
              <a:pathLst>
                <a:path w="50" h="38">
                  <a:moveTo>
                    <a:pt x="6" y="9"/>
                  </a:moveTo>
                  <a:cubicBezTo>
                    <a:pt x="22" y="0"/>
                    <a:pt x="50" y="19"/>
                    <a:pt x="44" y="30"/>
                  </a:cubicBezTo>
                  <a:cubicBezTo>
                    <a:pt x="29" y="38"/>
                    <a:pt x="0" y="20"/>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3" name="Freeform 1287"/>
            <p:cNvSpPr>
              <a:spLocks/>
            </p:cNvSpPr>
            <p:nvPr userDrawn="1"/>
          </p:nvSpPr>
          <p:spPr bwMode="auto">
            <a:xfrm>
              <a:off x="4192" y="549"/>
              <a:ext cx="107" cy="48"/>
            </a:xfrm>
            <a:custGeom>
              <a:avLst/>
              <a:gdLst>
                <a:gd name="T0" fmla="*/ 37 w 45"/>
                <a:gd name="T1" fmla="*/ 20 h 20"/>
                <a:gd name="T2" fmla="*/ 37 w 45"/>
                <a:gd name="T3" fmla="*/ 20 h 20"/>
              </a:gdLst>
              <a:ahLst/>
              <a:cxnLst>
                <a:cxn ang="0">
                  <a:pos x="T0" y="T1"/>
                </a:cxn>
                <a:cxn ang="0">
                  <a:pos x="T2" y="T3"/>
                </a:cxn>
              </a:cxnLst>
              <a:rect l="0" t="0" r="r" b="b"/>
              <a:pathLst>
                <a:path w="45" h="20">
                  <a:moveTo>
                    <a:pt x="37" y="20"/>
                  </a:moveTo>
                  <a:cubicBezTo>
                    <a:pt x="0" y="9"/>
                    <a:pt x="45" y="0"/>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4" name="Freeform 1288"/>
            <p:cNvSpPr>
              <a:spLocks/>
            </p:cNvSpPr>
            <p:nvPr userDrawn="1"/>
          </p:nvSpPr>
          <p:spPr bwMode="auto">
            <a:xfrm>
              <a:off x="3927" y="45"/>
              <a:ext cx="154" cy="102"/>
            </a:xfrm>
            <a:custGeom>
              <a:avLst/>
              <a:gdLst>
                <a:gd name="T0" fmla="*/ 10 w 65"/>
                <a:gd name="T1" fmla="*/ 29 h 43"/>
                <a:gd name="T2" fmla="*/ 1 w 65"/>
                <a:gd name="T3" fmla="*/ 19 h 43"/>
                <a:gd name="T4" fmla="*/ 39 w 65"/>
                <a:gd name="T5" fmla="*/ 38 h 43"/>
                <a:gd name="T6" fmla="*/ 10 w 65"/>
                <a:gd name="T7" fmla="*/ 29 h 43"/>
              </a:gdLst>
              <a:ahLst/>
              <a:cxnLst>
                <a:cxn ang="0">
                  <a:pos x="T0" y="T1"/>
                </a:cxn>
                <a:cxn ang="0">
                  <a:pos x="T2" y="T3"/>
                </a:cxn>
                <a:cxn ang="0">
                  <a:pos x="T4" y="T5"/>
                </a:cxn>
                <a:cxn ang="0">
                  <a:pos x="T6" y="T7"/>
                </a:cxn>
              </a:cxnLst>
              <a:rect l="0" t="0" r="r" b="b"/>
              <a:pathLst>
                <a:path w="65" h="43">
                  <a:moveTo>
                    <a:pt x="10" y="29"/>
                  </a:moveTo>
                  <a:cubicBezTo>
                    <a:pt x="5" y="25"/>
                    <a:pt x="1" y="21"/>
                    <a:pt x="1" y="19"/>
                  </a:cubicBezTo>
                  <a:cubicBezTo>
                    <a:pt x="0" y="0"/>
                    <a:pt x="65" y="29"/>
                    <a:pt x="39" y="38"/>
                  </a:cubicBezTo>
                  <a:cubicBezTo>
                    <a:pt x="26" y="43"/>
                    <a:pt x="18" y="36"/>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5" name="Freeform 1289"/>
            <p:cNvSpPr>
              <a:spLocks/>
            </p:cNvSpPr>
            <p:nvPr userDrawn="1"/>
          </p:nvSpPr>
          <p:spPr bwMode="auto">
            <a:xfrm>
              <a:off x="4183" y="448"/>
              <a:ext cx="85" cy="40"/>
            </a:xfrm>
            <a:custGeom>
              <a:avLst/>
              <a:gdLst>
                <a:gd name="T0" fmla="*/ 16 w 36"/>
                <a:gd name="T1" fmla="*/ 0 h 17"/>
                <a:gd name="T2" fmla="*/ 28 w 36"/>
                <a:gd name="T3" fmla="*/ 17 h 17"/>
                <a:gd name="T4" fmla="*/ 16 w 36"/>
                <a:gd name="T5" fmla="*/ 0 h 17"/>
              </a:gdLst>
              <a:ahLst/>
              <a:cxnLst>
                <a:cxn ang="0">
                  <a:pos x="T0" y="T1"/>
                </a:cxn>
                <a:cxn ang="0">
                  <a:pos x="T2" y="T3"/>
                </a:cxn>
                <a:cxn ang="0">
                  <a:pos x="T4" y="T5"/>
                </a:cxn>
              </a:cxnLst>
              <a:rect l="0" t="0" r="r" b="b"/>
              <a:pathLst>
                <a:path w="36" h="17">
                  <a:moveTo>
                    <a:pt x="16" y="0"/>
                  </a:moveTo>
                  <a:cubicBezTo>
                    <a:pt x="29" y="3"/>
                    <a:pt x="36" y="14"/>
                    <a:pt x="28" y="17"/>
                  </a:cubicBezTo>
                  <a:cubicBezTo>
                    <a:pt x="13" y="17"/>
                    <a:pt x="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6" name="Freeform 1290"/>
            <p:cNvSpPr>
              <a:spLocks/>
            </p:cNvSpPr>
            <p:nvPr userDrawn="1"/>
          </p:nvSpPr>
          <p:spPr bwMode="auto">
            <a:xfrm>
              <a:off x="3949" y="19"/>
              <a:ext cx="64" cy="19"/>
            </a:xfrm>
            <a:custGeom>
              <a:avLst/>
              <a:gdLst>
                <a:gd name="T0" fmla="*/ 0 w 27"/>
                <a:gd name="T1" fmla="*/ 0 h 8"/>
                <a:gd name="T2" fmla="*/ 27 w 27"/>
                <a:gd name="T3" fmla="*/ 0 h 8"/>
                <a:gd name="T4" fmla="*/ 0 w 27"/>
                <a:gd name="T5" fmla="*/ 0 h 8"/>
              </a:gdLst>
              <a:ahLst/>
              <a:cxnLst>
                <a:cxn ang="0">
                  <a:pos x="T0" y="T1"/>
                </a:cxn>
                <a:cxn ang="0">
                  <a:pos x="T2" y="T3"/>
                </a:cxn>
                <a:cxn ang="0">
                  <a:pos x="T4" y="T5"/>
                </a:cxn>
              </a:cxnLst>
              <a:rect l="0" t="0" r="r" b="b"/>
              <a:pathLst>
                <a:path w="27" h="8">
                  <a:moveTo>
                    <a:pt x="0" y="0"/>
                  </a:moveTo>
                  <a:cubicBezTo>
                    <a:pt x="12" y="8"/>
                    <a:pt x="22" y="6"/>
                    <a:pt x="27" y="0"/>
                  </a:cubicBezTo>
                  <a:cubicBezTo>
                    <a:pt x="18" y="0"/>
                    <a:pt x="9"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7" name="Freeform 1291"/>
            <p:cNvSpPr>
              <a:spLocks/>
            </p:cNvSpPr>
            <p:nvPr userDrawn="1"/>
          </p:nvSpPr>
          <p:spPr bwMode="auto">
            <a:xfrm>
              <a:off x="4152" y="332"/>
              <a:ext cx="83" cy="49"/>
            </a:xfrm>
            <a:custGeom>
              <a:avLst/>
              <a:gdLst>
                <a:gd name="T0" fmla="*/ 11 w 35"/>
                <a:gd name="T1" fmla="*/ 0 h 21"/>
                <a:gd name="T2" fmla="*/ 35 w 35"/>
                <a:gd name="T3" fmla="*/ 12 h 21"/>
                <a:gd name="T4" fmla="*/ 30 w 35"/>
                <a:gd name="T5" fmla="*/ 21 h 21"/>
                <a:gd name="T6" fmla="*/ 11 w 35"/>
                <a:gd name="T7" fmla="*/ 0 h 21"/>
              </a:gdLst>
              <a:ahLst/>
              <a:cxnLst>
                <a:cxn ang="0">
                  <a:pos x="T0" y="T1"/>
                </a:cxn>
                <a:cxn ang="0">
                  <a:pos x="T2" y="T3"/>
                </a:cxn>
                <a:cxn ang="0">
                  <a:pos x="T4" y="T5"/>
                </a:cxn>
                <a:cxn ang="0">
                  <a:pos x="T6" y="T7"/>
                </a:cxn>
              </a:cxnLst>
              <a:rect l="0" t="0" r="r" b="b"/>
              <a:pathLst>
                <a:path w="35" h="21">
                  <a:moveTo>
                    <a:pt x="11" y="0"/>
                  </a:moveTo>
                  <a:cubicBezTo>
                    <a:pt x="21" y="1"/>
                    <a:pt x="29" y="5"/>
                    <a:pt x="35" y="12"/>
                  </a:cubicBezTo>
                  <a:cubicBezTo>
                    <a:pt x="34" y="15"/>
                    <a:pt x="32" y="18"/>
                    <a:pt x="30" y="21"/>
                  </a:cubicBezTo>
                  <a:cubicBezTo>
                    <a:pt x="12" y="20"/>
                    <a:pt x="0" y="4"/>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8" name="Freeform 1292"/>
            <p:cNvSpPr>
              <a:spLocks/>
            </p:cNvSpPr>
            <p:nvPr userDrawn="1"/>
          </p:nvSpPr>
          <p:spPr bwMode="auto">
            <a:xfrm>
              <a:off x="4128" y="206"/>
              <a:ext cx="109" cy="71"/>
            </a:xfrm>
            <a:custGeom>
              <a:avLst/>
              <a:gdLst>
                <a:gd name="T0" fmla="*/ 5 w 46"/>
                <a:gd name="T1" fmla="*/ 18 h 30"/>
                <a:gd name="T2" fmla="*/ 2 w 46"/>
                <a:gd name="T3" fmla="*/ 7 h 30"/>
                <a:gd name="T4" fmla="*/ 28 w 46"/>
                <a:gd name="T5" fmla="*/ 29 h 30"/>
                <a:gd name="T6" fmla="*/ 5 w 46"/>
                <a:gd name="T7" fmla="*/ 18 h 30"/>
              </a:gdLst>
              <a:ahLst/>
              <a:cxnLst>
                <a:cxn ang="0">
                  <a:pos x="T0" y="T1"/>
                </a:cxn>
                <a:cxn ang="0">
                  <a:pos x="T2" y="T3"/>
                </a:cxn>
                <a:cxn ang="0">
                  <a:pos x="T4" y="T5"/>
                </a:cxn>
                <a:cxn ang="0">
                  <a:pos x="T6" y="T7"/>
                </a:cxn>
              </a:cxnLst>
              <a:rect l="0" t="0" r="r" b="b"/>
              <a:pathLst>
                <a:path w="46" h="30">
                  <a:moveTo>
                    <a:pt x="5" y="18"/>
                  </a:moveTo>
                  <a:cubicBezTo>
                    <a:pt x="0" y="13"/>
                    <a:pt x="0" y="8"/>
                    <a:pt x="2" y="7"/>
                  </a:cubicBezTo>
                  <a:cubicBezTo>
                    <a:pt x="16" y="0"/>
                    <a:pt x="46" y="25"/>
                    <a:pt x="28" y="29"/>
                  </a:cubicBezTo>
                  <a:cubicBezTo>
                    <a:pt x="23" y="30"/>
                    <a:pt x="16" y="30"/>
                    <a:pt x="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9" name="Freeform 1293"/>
            <p:cNvSpPr>
              <a:spLocks/>
            </p:cNvSpPr>
            <p:nvPr userDrawn="1"/>
          </p:nvSpPr>
          <p:spPr bwMode="auto">
            <a:xfrm>
              <a:off x="4107" y="90"/>
              <a:ext cx="109" cy="121"/>
            </a:xfrm>
            <a:custGeom>
              <a:avLst/>
              <a:gdLst>
                <a:gd name="T0" fmla="*/ 10 w 46"/>
                <a:gd name="T1" fmla="*/ 27 h 51"/>
                <a:gd name="T2" fmla="*/ 4 w 46"/>
                <a:gd name="T3" fmla="*/ 8 h 51"/>
                <a:gd name="T4" fmla="*/ 10 w 46"/>
                <a:gd name="T5" fmla="*/ 27 h 51"/>
              </a:gdLst>
              <a:ahLst/>
              <a:cxnLst>
                <a:cxn ang="0">
                  <a:pos x="T0" y="T1"/>
                </a:cxn>
                <a:cxn ang="0">
                  <a:pos x="T2" y="T3"/>
                </a:cxn>
                <a:cxn ang="0">
                  <a:pos x="T4" y="T5"/>
                </a:cxn>
              </a:cxnLst>
              <a:rect l="0" t="0" r="r" b="b"/>
              <a:pathLst>
                <a:path w="46" h="51">
                  <a:moveTo>
                    <a:pt x="10" y="27"/>
                  </a:moveTo>
                  <a:cubicBezTo>
                    <a:pt x="0" y="21"/>
                    <a:pt x="0" y="10"/>
                    <a:pt x="4" y="8"/>
                  </a:cubicBezTo>
                  <a:cubicBezTo>
                    <a:pt x="46" y="0"/>
                    <a:pt x="40" y="51"/>
                    <a:pt x="1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0" name="Freeform 1294"/>
            <p:cNvSpPr>
              <a:spLocks/>
            </p:cNvSpPr>
            <p:nvPr userDrawn="1"/>
          </p:nvSpPr>
          <p:spPr bwMode="auto">
            <a:xfrm>
              <a:off x="4098" y="19"/>
              <a:ext cx="120" cy="57"/>
            </a:xfrm>
            <a:custGeom>
              <a:avLst/>
              <a:gdLst>
                <a:gd name="T0" fmla="*/ 27 w 51"/>
                <a:gd name="T1" fmla="*/ 0 h 24"/>
                <a:gd name="T2" fmla="*/ 0 w 51"/>
                <a:gd name="T3" fmla="*/ 0 h 24"/>
                <a:gd name="T4" fmla="*/ 0 w 51"/>
                <a:gd name="T5" fmla="*/ 2 h 24"/>
                <a:gd name="T6" fmla="*/ 8 w 51"/>
                <a:gd name="T7" fmla="*/ 12 h 24"/>
                <a:gd name="T8" fmla="*/ 36 w 51"/>
                <a:gd name="T9" fmla="*/ 20 h 24"/>
                <a:gd name="T10" fmla="*/ 27 w 51"/>
                <a:gd name="T11" fmla="*/ 0 h 24"/>
              </a:gdLst>
              <a:ahLst/>
              <a:cxnLst>
                <a:cxn ang="0">
                  <a:pos x="T0" y="T1"/>
                </a:cxn>
                <a:cxn ang="0">
                  <a:pos x="T2" y="T3"/>
                </a:cxn>
                <a:cxn ang="0">
                  <a:pos x="T4" y="T5"/>
                </a:cxn>
                <a:cxn ang="0">
                  <a:pos x="T6" y="T7"/>
                </a:cxn>
                <a:cxn ang="0">
                  <a:pos x="T8" y="T9"/>
                </a:cxn>
                <a:cxn ang="0">
                  <a:pos x="T10" y="T11"/>
                </a:cxn>
              </a:cxnLst>
              <a:rect l="0" t="0" r="r" b="b"/>
              <a:pathLst>
                <a:path w="51" h="24">
                  <a:moveTo>
                    <a:pt x="27" y="0"/>
                  </a:moveTo>
                  <a:cubicBezTo>
                    <a:pt x="18" y="0"/>
                    <a:pt x="9" y="0"/>
                    <a:pt x="0" y="0"/>
                  </a:cubicBezTo>
                  <a:cubicBezTo>
                    <a:pt x="0" y="0"/>
                    <a:pt x="0" y="1"/>
                    <a:pt x="0" y="2"/>
                  </a:cubicBezTo>
                  <a:cubicBezTo>
                    <a:pt x="0" y="3"/>
                    <a:pt x="3" y="7"/>
                    <a:pt x="8" y="12"/>
                  </a:cubicBezTo>
                  <a:cubicBezTo>
                    <a:pt x="16" y="19"/>
                    <a:pt x="21" y="24"/>
                    <a:pt x="36" y="20"/>
                  </a:cubicBezTo>
                  <a:cubicBezTo>
                    <a:pt x="51" y="17"/>
                    <a:pt x="40" y="6"/>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1" name="Freeform 1295"/>
            <p:cNvSpPr>
              <a:spLocks/>
            </p:cNvSpPr>
            <p:nvPr userDrawn="1"/>
          </p:nvSpPr>
          <p:spPr bwMode="auto">
            <a:xfrm>
              <a:off x="4289" y="251"/>
              <a:ext cx="102" cy="90"/>
            </a:xfrm>
            <a:custGeom>
              <a:avLst/>
              <a:gdLst>
                <a:gd name="T0" fmla="*/ 12 w 43"/>
                <a:gd name="T1" fmla="*/ 17 h 38"/>
                <a:gd name="T2" fmla="*/ 13 w 43"/>
                <a:gd name="T3" fmla="*/ 4 h 38"/>
                <a:gd name="T4" fmla="*/ 12 w 43"/>
                <a:gd name="T5" fmla="*/ 17 h 38"/>
              </a:gdLst>
              <a:ahLst/>
              <a:cxnLst>
                <a:cxn ang="0">
                  <a:pos x="T0" y="T1"/>
                </a:cxn>
                <a:cxn ang="0">
                  <a:pos x="T2" y="T3"/>
                </a:cxn>
                <a:cxn ang="0">
                  <a:pos x="T4" y="T5"/>
                </a:cxn>
              </a:cxnLst>
              <a:rect l="0" t="0" r="r" b="b"/>
              <a:pathLst>
                <a:path w="43" h="38">
                  <a:moveTo>
                    <a:pt x="12" y="17"/>
                  </a:moveTo>
                  <a:cubicBezTo>
                    <a:pt x="9" y="14"/>
                    <a:pt x="0" y="5"/>
                    <a:pt x="13" y="4"/>
                  </a:cubicBezTo>
                  <a:cubicBezTo>
                    <a:pt x="43" y="0"/>
                    <a:pt x="33" y="38"/>
                    <a:pt x="1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2" name="Freeform 1296"/>
            <p:cNvSpPr>
              <a:spLocks/>
            </p:cNvSpPr>
            <p:nvPr userDrawn="1"/>
          </p:nvSpPr>
          <p:spPr bwMode="auto">
            <a:xfrm>
              <a:off x="4282" y="124"/>
              <a:ext cx="111" cy="82"/>
            </a:xfrm>
            <a:custGeom>
              <a:avLst/>
              <a:gdLst>
                <a:gd name="T0" fmla="*/ 5 w 47"/>
                <a:gd name="T1" fmla="*/ 24 h 35"/>
                <a:gd name="T2" fmla="*/ 3 w 47"/>
                <a:gd name="T3" fmla="*/ 12 h 35"/>
                <a:gd name="T4" fmla="*/ 27 w 47"/>
                <a:gd name="T5" fmla="*/ 34 h 35"/>
                <a:gd name="T6" fmla="*/ 5 w 47"/>
                <a:gd name="T7" fmla="*/ 24 h 35"/>
              </a:gdLst>
              <a:ahLst/>
              <a:cxnLst>
                <a:cxn ang="0">
                  <a:pos x="T0" y="T1"/>
                </a:cxn>
                <a:cxn ang="0">
                  <a:pos x="T2" y="T3"/>
                </a:cxn>
                <a:cxn ang="0">
                  <a:pos x="T4" y="T5"/>
                </a:cxn>
                <a:cxn ang="0">
                  <a:pos x="T6" y="T7"/>
                </a:cxn>
              </a:cxnLst>
              <a:rect l="0" t="0" r="r" b="b"/>
              <a:pathLst>
                <a:path w="47" h="35">
                  <a:moveTo>
                    <a:pt x="5" y="24"/>
                  </a:moveTo>
                  <a:cubicBezTo>
                    <a:pt x="0" y="18"/>
                    <a:pt x="0" y="14"/>
                    <a:pt x="3" y="12"/>
                  </a:cubicBezTo>
                  <a:cubicBezTo>
                    <a:pt x="23" y="0"/>
                    <a:pt x="47" y="33"/>
                    <a:pt x="27" y="34"/>
                  </a:cubicBezTo>
                  <a:cubicBezTo>
                    <a:pt x="21" y="34"/>
                    <a:pt x="15" y="35"/>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3" name="Freeform 1297"/>
            <p:cNvSpPr>
              <a:spLocks/>
            </p:cNvSpPr>
            <p:nvPr userDrawn="1"/>
          </p:nvSpPr>
          <p:spPr bwMode="auto">
            <a:xfrm>
              <a:off x="4259" y="27"/>
              <a:ext cx="118" cy="87"/>
            </a:xfrm>
            <a:custGeom>
              <a:avLst/>
              <a:gdLst>
                <a:gd name="T0" fmla="*/ 9 w 50"/>
                <a:gd name="T1" fmla="*/ 8 h 37"/>
                <a:gd name="T2" fmla="*/ 42 w 50"/>
                <a:gd name="T3" fmla="*/ 28 h 37"/>
                <a:gd name="T4" fmla="*/ 9 w 50"/>
                <a:gd name="T5" fmla="*/ 8 h 37"/>
              </a:gdLst>
              <a:ahLst/>
              <a:cxnLst>
                <a:cxn ang="0">
                  <a:pos x="T0" y="T1"/>
                </a:cxn>
                <a:cxn ang="0">
                  <a:pos x="T2" y="T3"/>
                </a:cxn>
                <a:cxn ang="0">
                  <a:pos x="T4" y="T5"/>
                </a:cxn>
              </a:cxnLst>
              <a:rect l="0" t="0" r="r" b="b"/>
              <a:pathLst>
                <a:path w="50" h="37">
                  <a:moveTo>
                    <a:pt x="9" y="8"/>
                  </a:moveTo>
                  <a:cubicBezTo>
                    <a:pt x="25" y="0"/>
                    <a:pt x="50" y="18"/>
                    <a:pt x="42" y="28"/>
                  </a:cubicBezTo>
                  <a:cubicBezTo>
                    <a:pt x="26" y="37"/>
                    <a:pt x="0" y="19"/>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4" name="Freeform 1298"/>
            <p:cNvSpPr>
              <a:spLocks/>
            </p:cNvSpPr>
            <p:nvPr userDrawn="1"/>
          </p:nvSpPr>
          <p:spPr bwMode="auto">
            <a:xfrm>
              <a:off x="-21" y="17"/>
              <a:ext cx="231" cy="156"/>
            </a:xfrm>
            <a:custGeom>
              <a:avLst/>
              <a:gdLst>
                <a:gd name="T0" fmla="*/ 49 w 98"/>
                <a:gd name="T1" fmla="*/ 1 h 66"/>
                <a:gd name="T2" fmla="*/ 48 w 98"/>
                <a:gd name="T3" fmla="*/ 16 h 66"/>
                <a:gd name="T4" fmla="*/ 38 w 98"/>
                <a:gd name="T5" fmla="*/ 0 h 66"/>
                <a:gd name="T6" fmla="*/ 14 w 98"/>
                <a:gd name="T7" fmla="*/ 0 h 66"/>
                <a:gd name="T8" fmla="*/ 42 w 98"/>
                <a:gd name="T9" fmla="*/ 49 h 66"/>
                <a:gd name="T10" fmla="*/ 49 w 98"/>
                <a:gd name="T11" fmla="*/ 23 h 66"/>
                <a:gd name="T12" fmla="*/ 80 w 98"/>
                <a:gd name="T13" fmla="*/ 1 h 66"/>
                <a:gd name="T14" fmla="*/ 49 w 98"/>
                <a:gd name="T15" fmla="*/ 1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49" y="1"/>
                  </a:moveTo>
                  <a:cubicBezTo>
                    <a:pt x="47" y="5"/>
                    <a:pt x="46" y="10"/>
                    <a:pt x="48" y="16"/>
                  </a:cubicBezTo>
                  <a:cubicBezTo>
                    <a:pt x="46" y="12"/>
                    <a:pt x="42" y="5"/>
                    <a:pt x="38" y="0"/>
                  </a:cubicBezTo>
                  <a:cubicBezTo>
                    <a:pt x="30" y="0"/>
                    <a:pt x="22" y="0"/>
                    <a:pt x="14" y="0"/>
                  </a:cubicBezTo>
                  <a:cubicBezTo>
                    <a:pt x="0" y="19"/>
                    <a:pt x="23" y="63"/>
                    <a:pt x="42" y="49"/>
                  </a:cubicBezTo>
                  <a:cubicBezTo>
                    <a:pt x="48" y="45"/>
                    <a:pt x="48" y="34"/>
                    <a:pt x="49" y="23"/>
                  </a:cubicBezTo>
                  <a:cubicBezTo>
                    <a:pt x="58" y="66"/>
                    <a:pt x="98" y="35"/>
                    <a:pt x="80" y="1"/>
                  </a:cubicBezTo>
                  <a:cubicBezTo>
                    <a:pt x="69" y="1"/>
                    <a:pt x="59" y="1"/>
                    <a:pt x="4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862786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250">
                      <a:schemeClr val="tx2"/>
                    </a:gs>
                    <a:gs pos="99000">
                      <a:schemeClr val="tx2"/>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801098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1800701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9994400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76575020"/>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6733827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005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6914"/>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63657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Walkin 2_Blu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6475" cy="700277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627" y="6515666"/>
            <a:ext cx="1265791" cy="182880"/>
          </a:xfrm>
          <a:prstGeom prst="rect">
            <a:avLst/>
          </a:prstGeom>
        </p:spPr>
      </p:pic>
      <p:sp>
        <p:nvSpPr>
          <p:cNvPr id="11" name="Rectangle 10"/>
          <p:cNvSpPr/>
          <p:nvPr userDrawn="1"/>
        </p:nvSpPr>
        <p:spPr bwMode="auto">
          <a:xfrm>
            <a:off x="1" y="3954463"/>
            <a:ext cx="12436474" cy="2286000"/>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auto">
          <a:xfrm>
            <a:off x="274638" y="3954477"/>
            <a:ext cx="11888852" cy="1143000"/>
          </a:xfrm>
          <a:noFill/>
        </p:spPr>
        <p:txBody>
          <a:bodyPr lIns="146304" tIns="91440" rIns="146304" bIns="91440" anchor="b" anchorCtr="0"/>
          <a:lstStyle>
            <a:lvl1pPr algn="ctr">
              <a:defRPr sz="4800" spc="-100" baseline="0">
                <a:gradFill>
                  <a:gsLst>
                    <a:gs pos="94000">
                      <a:schemeClr val="tx1"/>
                    </a:gs>
                    <a:gs pos="11000">
                      <a:schemeClr val="tx1"/>
                    </a:gs>
                  </a:gsLst>
                  <a:lin ang="5400000" scaled="0"/>
                </a:gradFill>
              </a:defRPr>
            </a:lvl1pPr>
          </a:lstStyle>
          <a:p>
            <a:r>
              <a:rPr lang="en-US" dirty="0" smtClean="0"/>
              <a:t>Event name here</a:t>
            </a:r>
            <a:endParaRPr lang="en-US" dirty="0"/>
          </a:p>
        </p:txBody>
      </p:sp>
      <p:sp>
        <p:nvSpPr>
          <p:cNvPr id="13" name="Text Placeholder 2"/>
          <p:cNvSpPr>
            <a:spLocks noGrp="1"/>
          </p:cNvSpPr>
          <p:nvPr>
            <p:ph type="body" sz="quarter" idx="14" hasCustomPrompt="1"/>
          </p:nvPr>
        </p:nvSpPr>
        <p:spPr bwMode="auto">
          <a:xfrm>
            <a:off x="274638" y="5108901"/>
            <a:ext cx="11887200" cy="1131561"/>
          </a:xfrm>
        </p:spPr>
        <p:txBody>
          <a:bodyPr lIns="182880" tIns="146304" rIns="182880" bIns="146304">
            <a:noAutofit/>
          </a:bodyPr>
          <a:lstStyle>
            <a:lvl1pPr marL="0" indent="0" algn="ctr">
              <a:spcBef>
                <a:spcPts val="0"/>
              </a:spcBef>
              <a:buNone/>
              <a:defRPr sz="2400">
                <a:gradFill>
                  <a:gsLst>
                    <a:gs pos="94000">
                      <a:schemeClr val="tx1"/>
                    </a:gs>
                    <a:gs pos="1100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286200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9698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F0EFF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68"/>
          <a:stretch/>
        </p:blipFill>
        <p:spPr>
          <a:xfrm>
            <a:off x="13379" y="1"/>
            <a:ext cx="12423095" cy="5080384"/>
          </a:xfrm>
          <a:prstGeom prst="rect">
            <a:avLst/>
          </a:prstGeom>
        </p:spPr>
      </p:pic>
      <p:sp>
        <p:nvSpPr>
          <p:cNvPr id="9" name="Rectangle 8"/>
          <p:cNvSpPr/>
          <p:nvPr userDrawn="1"/>
        </p:nvSpPr>
        <p:spPr bwMode="auto">
          <a:xfrm flipV="1">
            <a:off x="0" y="4183062"/>
            <a:ext cx="12436475" cy="1158194"/>
          </a:xfrm>
          <a:prstGeom prst="rect">
            <a:avLst/>
          </a:prstGeom>
          <a:gradFill>
            <a:gsLst>
              <a:gs pos="0">
                <a:srgbClr val="F0EFF0"/>
              </a:gs>
              <a:gs pos="100000">
                <a:srgbClr val="F0EFF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4"/>
          <p:cNvSpPr>
            <a:spLocks noGrp="1"/>
          </p:cNvSpPr>
          <p:nvPr>
            <p:ph type="body" sz="quarter" idx="10" hasCustomPrompt="1"/>
          </p:nvPr>
        </p:nvSpPr>
        <p:spPr>
          <a:xfrm>
            <a:off x="1722437" y="4426858"/>
            <a:ext cx="10439400" cy="914400"/>
          </a:xfrm>
        </p:spPr>
        <p:txBody>
          <a:bodyPr anchor="b">
            <a:noAutofit/>
          </a:bodyPr>
          <a:lstStyle>
            <a:lvl1pPr marL="0" indent="0">
              <a:buNone/>
              <a:defRPr sz="2800"/>
            </a:lvl1pPr>
          </a:lstStyle>
          <a:p>
            <a:pPr lvl="0"/>
            <a:r>
              <a:rPr lang="en-US" dirty="0" smtClean="0"/>
              <a:t>Contact Name</a:t>
            </a:r>
            <a:endParaRPr lang="en-US" dirty="0"/>
          </a:p>
        </p:txBody>
      </p:sp>
      <p:sp>
        <p:nvSpPr>
          <p:cNvPr id="7" name="Text Placeholder 4"/>
          <p:cNvSpPr>
            <a:spLocks noGrp="1"/>
          </p:cNvSpPr>
          <p:nvPr>
            <p:ph type="body" sz="quarter" idx="11" hasCustomPrompt="1"/>
          </p:nvPr>
        </p:nvSpPr>
        <p:spPr>
          <a:xfrm>
            <a:off x="1722437" y="5341257"/>
            <a:ext cx="10439400" cy="1371600"/>
          </a:xfrm>
        </p:spPr>
        <p:txBody>
          <a:bodyPr>
            <a:noAutofit/>
          </a:bodyPr>
          <a:lstStyle>
            <a:lvl1pPr marL="0" indent="0">
              <a:buNone/>
              <a:defRPr sz="2000"/>
            </a:lvl1pPr>
          </a:lstStyle>
          <a:p>
            <a:pPr lvl="0"/>
            <a:r>
              <a:rPr lang="en-US" dirty="0" smtClean="0"/>
              <a:t>Contact Info</a:t>
            </a:r>
            <a:endParaRPr lang="en-US" dirty="0"/>
          </a:p>
        </p:txBody>
      </p:sp>
    </p:spTree>
    <p:extLst>
      <p:ext uri="{BB962C8B-B14F-4D97-AF65-F5344CB8AC3E}">
        <p14:creationId xmlns:p14="http://schemas.microsoft.com/office/powerpoint/2010/main" val="979089132"/>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Myriad Pro" panose="020B0503030403020204" pitchFamily="34" charset="0"/>
                <a:ea typeface="Myriad Pro" panose="020B0503030403020204"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yriad Pro" panose="020B0503030403020204" pitchFamily="34" charset="0"/>
                <a:ea typeface="Myriad Pro" panose="020B0503030403020204"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83437010"/>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Walkin 2_Yellow">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36475" cy="700277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627" y="6515666"/>
            <a:ext cx="1265791" cy="182880"/>
          </a:xfrm>
          <a:prstGeom prst="rect">
            <a:avLst/>
          </a:prstGeom>
        </p:spPr>
      </p:pic>
      <p:sp>
        <p:nvSpPr>
          <p:cNvPr id="11" name="Rectangle 10"/>
          <p:cNvSpPr/>
          <p:nvPr userDrawn="1"/>
        </p:nvSpPr>
        <p:spPr bwMode="auto">
          <a:xfrm>
            <a:off x="1" y="3954463"/>
            <a:ext cx="12436474" cy="2286000"/>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auto">
          <a:xfrm>
            <a:off x="274638" y="3954477"/>
            <a:ext cx="11888852" cy="1143000"/>
          </a:xfrm>
          <a:noFill/>
        </p:spPr>
        <p:txBody>
          <a:bodyPr lIns="146304" tIns="91440" rIns="146304" bIns="91440" anchor="b" anchorCtr="0"/>
          <a:lstStyle>
            <a:lvl1pPr algn="ctr">
              <a:defRPr sz="4800" spc="-100" baseline="0">
                <a:gradFill>
                  <a:gsLst>
                    <a:gs pos="94000">
                      <a:schemeClr val="tx1"/>
                    </a:gs>
                    <a:gs pos="11000">
                      <a:schemeClr val="tx1"/>
                    </a:gs>
                  </a:gsLst>
                  <a:lin ang="5400000" scaled="0"/>
                </a:gradFill>
              </a:defRPr>
            </a:lvl1pPr>
          </a:lstStyle>
          <a:p>
            <a:r>
              <a:rPr lang="en-US" dirty="0" smtClean="0"/>
              <a:t>Event name here</a:t>
            </a:r>
            <a:endParaRPr lang="en-US" dirty="0"/>
          </a:p>
        </p:txBody>
      </p:sp>
      <p:sp>
        <p:nvSpPr>
          <p:cNvPr id="13" name="Text Placeholder 2"/>
          <p:cNvSpPr>
            <a:spLocks noGrp="1"/>
          </p:cNvSpPr>
          <p:nvPr>
            <p:ph type="body" sz="quarter" idx="14" hasCustomPrompt="1"/>
          </p:nvPr>
        </p:nvSpPr>
        <p:spPr bwMode="auto">
          <a:xfrm>
            <a:off x="274638" y="5108901"/>
            <a:ext cx="11887200" cy="1131561"/>
          </a:xfrm>
        </p:spPr>
        <p:txBody>
          <a:bodyPr lIns="182880" tIns="146304" rIns="182880" bIns="146304">
            <a:noAutofit/>
          </a:bodyPr>
          <a:lstStyle>
            <a:lvl1pPr marL="0" indent="0" algn="ctr">
              <a:spcBef>
                <a:spcPts val="0"/>
              </a:spcBef>
              <a:buNone/>
              <a:defRPr sz="2400">
                <a:gradFill>
                  <a:gsLst>
                    <a:gs pos="94000">
                      <a:schemeClr val="tx1"/>
                    </a:gs>
                    <a:gs pos="1100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109087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Walkin 3_Oran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436477" cy="6994843"/>
          </a:xfrm>
          <a:prstGeom prst="rect">
            <a:avLst/>
          </a:prstGeom>
        </p:spPr>
      </p:pic>
      <p:grpSp>
        <p:nvGrpSpPr>
          <p:cNvPr id="10" name="Group 9"/>
          <p:cNvGrpSpPr/>
          <p:nvPr userDrawn="1"/>
        </p:nvGrpSpPr>
        <p:grpSpPr>
          <a:xfrm>
            <a:off x="-2" y="0"/>
            <a:ext cx="4846640" cy="6994843"/>
            <a:chOff x="-2" y="0"/>
            <a:chExt cx="4846640" cy="6994843"/>
          </a:xfrm>
        </p:grpSpPr>
        <p:sp>
          <p:nvSpPr>
            <p:cNvPr id="11" name="Rectangle 10"/>
            <p:cNvSpPr/>
            <p:nvPr userDrawn="1"/>
          </p:nvSpPr>
          <p:spPr bwMode="auto">
            <a:xfrm>
              <a:off x="-2" y="0"/>
              <a:ext cx="4846640" cy="6994843"/>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757" y="500063"/>
              <a:ext cx="1265791" cy="182880"/>
            </a:xfrm>
            <a:prstGeom prst="rect">
              <a:avLst/>
            </a:prstGeom>
          </p:spPr>
        </p:pic>
      </p:grpSp>
      <p:sp>
        <p:nvSpPr>
          <p:cNvPr id="13" name="Title 1"/>
          <p:cNvSpPr>
            <a:spLocks noGrp="1"/>
          </p:cNvSpPr>
          <p:nvPr>
            <p:ph type="title" hasCustomPrompt="1"/>
          </p:nvPr>
        </p:nvSpPr>
        <p:spPr bwMode="auto">
          <a:xfrm>
            <a:off x="274638" y="3954477"/>
            <a:ext cx="4412275" cy="1143000"/>
          </a:xfrm>
          <a:noFill/>
        </p:spPr>
        <p:txBody>
          <a:bodyPr lIns="146304" tIns="91440" rIns="146304" bIns="91440" anchor="b" anchorCtr="0"/>
          <a:lstStyle>
            <a:lvl1pPr algn="l">
              <a:defRPr sz="4800" spc="-100" baseline="0">
                <a:gradFill>
                  <a:gsLst>
                    <a:gs pos="94000">
                      <a:schemeClr val="tx1"/>
                    </a:gs>
                    <a:gs pos="0">
                      <a:schemeClr val="tx1"/>
                    </a:gs>
                  </a:gsLst>
                  <a:lin ang="5400000" scaled="0"/>
                </a:gradFill>
              </a:defRPr>
            </a:lvl1pPr>
          </a:lstStyle>
          <a:p>
            <a:r>
              <a:rPr lang="en-US" dirty="0" smtClean="0"/>
              <a:t>Event name here</a:t>
            </a:r>
            <a:endParaRPr lang="en-US" dirty="0"/>
          </a:p>
        </p:txBody>
      </p:sp>
      <p:sp>
        <p:nvSpPr>
          <p:cNvPr id="14" name="Text Placeholder 2"/>
          <p:cNvSpPr>
            <a:spLocks noGrp="1"/>
          </p:cNvSpPr>
          <p:nvPr>
            <p:ph type="body" sz="quarter" idx="14" hasCustomPrompt="1"/>
          </p:nvPr>
        </p:nvSpPr>
        <p:spPr bwMode="auto">
          <a:xfrm>
            <a:off x="274638" y="5108901"/>
            <a:ext cx="4411662" cy="1131561"/>
          </a:xfrm>
        </p:spPr>
        <p:txBody>
          <a:bodyPr lIns="182880" tIns="146304" rIns="182880" bIns="146304">
            <a:noAutofit/>
          </a:bodyPr>
          <a:lstStyle>
            <a:lvl1pPr marL="0" indent="0" algn="l">
              <a:spcBef>
                <a:spcPts val="0"/>
              </a:spcBef>
              <a:buNone/>
              <a:defRPr sz="2400">
                <a:gradFill>
                  <a:gsLst>
                    <a:gs pos="94000">
                      <a:schemeClr val="tx1"/>
                    </a:gs>
                    <a:gs pos="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7340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tmplLst>
          <p:tmpl lvl="1">
            <p:tnLst>
              <p:par>
                <p:cTn xmlns:p14="http://schemas.microsoft.com/office/powerpoint/2010/mai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Walkin 3_Blu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02"/>
          <a:stretch/>
        </p:blipFill>
        <p:spPr>
          <a:xfrm>
            <a:off x="-1" y="0"/>
            <a:ext cx="12436476" cy="6994525"/>
          </a:xfrm>
          <a:prstGeom prst="rect">
            <a:avLst/>
          </a:prstGeom>
        </p:spPr>
      </p:pic>
      <p:grpSp>
        <p:nvGrpSpPr>
          <p:cNvPr id="10" name="Group 9"/>
          <p:cNvGrpSpPr/>
          <p:nvPr userDrawn="1"/>
        </p:nvGrpSpPr>
        <p:grpSpPr>
          <a:xfrm>
            <a:off x="-2" y="0"/>
            <a:ext cx="4846640" cy="6994843"/>
            <a:chOff x="-2" y="0"/>
            <a:chExt cx="4846640" cy="6994843"/>
          </a:xfrm>
        </p:grpSpPr>
        <p:sp>
          <p:nvSpPr>
            <p:cNvPr id="11" name="Rectangle 10"/>
            <p:cNvSpPr/>
            <p:nvPr userDrawn="1"/>
          </p:nvSpPr>
          <p:spPr bwMode="auto">
            <a:xfrm>
              <a:off x="-2" y="0"/>
              <a:ext cx="4846640" cy="6994843"/>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757" y="500063"/>
              <a:ext cx="1265791" cy="182880"/>
            </a:xfrm>
            <a:prstGeom prst="rect">
              <a:avLst/>
            </a:prstGeom>
          </p:spPr>
        </p:pic>
      </p:grpSp>
      <p:sp>
        <p:nvSpPr>
          <p:cNvPr id="13" name="Title 1"/>
          <p:cNvSpPr>
            <a:spLocks noGrp="1"/>
          </p:cNvSpPr>
          <p:nvPr>
            <p:ph type="title" hasCustomPrompt="1"/>
          </p:nvPr>
        </p:nvSpPr>
        <p:spPr bwMode="auto">
          <a:xfrm>
            <a:off x="274638" y="3954477"/>
            <a:ext cx="4412275" cy="1143000"/>
          </a:xfrm>
          <a:noFill/>
        </p:spPr>
        <p:txBody>
          <a:bodyPr lIns="146304" tIns="91440" rIns="146304" bIns="91440" anchor="b" anchorCtr="0"/>
          <a:lstStyle>
            <a:lvl1pPr algn="l">
              <a:defRPr sz="4800" spc="-100" baseline="0">
                <a:gradFill>
                  <a:gsLst>
                    <a:gs pos="94000">
                      <a:schemeClr val="tx1"/>
                    </a:gs>
                    <a:gs pos="0">
                      <a:schemeClr val="tx1"/>
                    </a:gs>
                  </a:gsLst>
                  <a:lin ang="5400000" scaled="0"/>
                </a:gradFill>
              </a:defRPr>
            </a:lvl1pPr>
          </a:lstStyle>
          <a:p>
            <a:r>
              <a:rPr lang="en-US" dirty="0" smtClean="0"/>
              <a:t>Event name here</a:t>
            </a:r>
            <a:endParaRPr lang="en-US" dirty="0"/>
          </a:p>
        </p:txBody>
      </p:sp>
      <p:sp>
        <p:nvSpPr>
          <p:cNvPr id="14" name="Text Placeholder 2"/>
          <p:cNvSpPr>
            <a:spLocks noGrp="1"/>
          </p:cNvSpPr>
          <p:nvPr>
            <p:ph type="body" sz="quarter" idx="14" hasCustomPrompt="1"/>
          </p:nvPr>
        </p:nvSpPr>
        <p:spPr bwMode="auto">
          <a:xfrm>
            <a:off x="274638" y="5108901"/>
            <a:ext cx="4411662" cy="1131561"/>
          </a:xfrm>
        </p:spPr>
        <p:txBody>
          <a:bodyPr lIns="182880" tIns="146304" rIns="182880" bIns="146304">
            <a:noAutofit/>
          </a:bodyPr>
          <a:lstStyle>
            <a:lvl1pPr marL="0" indent="0" algn="l">
              <a:spcBef>
                <a:spcPts val="0"/>
              </a:spcBef>
              <a:buNone/>
              <a:defRPr sz="2400">
                <a:gradFill>
                  <a:gsLst>
                    <a:gs pos="94000">
                      <a:schemeClr val="tx1"/>
                    </a:gs>
                    <a:gs pos="0">
                      <a:schemeClr val="tx1"/>
                    </a:gs>
                  </a:gsLst>
                  <a:lin ang="5400000" scaled="0"/>
                </a:gradFill>
                <a:latin typeface="+mn-lt"/>
              </a:defRPr>
            </a:lvl1pPr>
          </a:lstStyle>
          <a:p>
            <a:pPr lvl="0"/>
            <a:r>
              <a:rPr lang="en-US" dirty="0" smtClean="0"/>
              <a:t>City | Date</a:t>
            </a:r>
          </a:p>
        </p:txBody>
      </p:sp>
    </p:spTree>
    <p:extLst>
      <p:ext uri="{BB962C8B-B14F-4D97-AF65-F5344CB8AC3E}">
        <p14:creationId xmlns:p14="http://schemas.microsoft.com/office/powerpoint/2010/main" val="27931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tmplLst>
          <p:tmpl lvl="1">
            <p:tnLst>
              <p:par>
                <p:cTn xmlns:p14="http://schemas.microsoft.com/office/powerpoint/2010/mai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1.xml"/><Relationship Id="rId20" Type="http://schemas.openxmlformats.org/officeDocument/2006/relationships/slideLayout" Target="../slideLayouts/slideLayout52.xml"/><Relationship Id="rId21" Type="http://schemas.openxmlformats.org/officeDocument/2006/relationships/slideLayout" Target="../slideLayouts/slideLayout53.xml"/><Relationship Id="rId22" Type="http://schemas.openxmlformats.org/officeDocument/2006/relationships/slideLayout" Target="../slideLayouts/slideLayout54.xml"/><Relationship Id="rId23" Type="http://schemas.openxmlformats.org/officeDocument/2006/relationships/slideLayout" Target="../slideLayouts/slideLayout55.xml"/><Relationship Id="rId24" Type="http://schemas.openxmlformats.org/officeDocument/2006/relationships/slideLayout" Target="../slideLayouts/slideLayout56.xml"/><Relationship Id="rId25" Type="http://schemas.openxmlformats.org/officeDocument/2006/relationships/slideLayout" Target="../slideLayouts/slideLayout57.xml"/><Relationship Id="rId26" Type="http://schemas.openxmlformats.org/officeDocument/2006/relationships/slideLayout" Target="../slideLayouts/slideLayout58.xml"/><Relationship Id="rId27" Type="http://schemas.openxmlformats.org/officeDocument/2006/relationships/slideLayout" Target="../slideLayouts/slideLayout59.xml"/><Relationship Id="rId28" Type="http://schemas.openxmlformats.org/officeDocument/2006/relationships/slideLayout" Target="../slideLayouts/slideLayout60.xml"/><Relationship Id="rId29" Type="http://schemas.openxmlformats.org/officeDocument/2006/relationships/slideLayout" Target="../slideLayouts/slideLayout61.xml"/><Relationship Id="rId30" Type="http://schemas.openxmlformats.org/officeDocument/2006/relationships/slideLayout" Target="../slideLayouts/slideLayout62.xml"/><Relationship Id="rId31" Type="http://schemas.openxmlformats.org/officeDocument/2006/relationships/theme" Target="../theme/theme2.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Relationship Id="rId17" Type="http://schemas.openxmlformats.org/officeDocument/2006/relationships/slideLayout" Target="../slideLayouts/slideLayout49.xml"/><Relationship Id="rId18" Type="http://schemas.openxmlformats.org/officeDocument/2006/relationships/slideLayout" Target="../slideLayouts/slideLayout50.xml"/><Relationship Id="rId19" Type="http://schemas.openxmlformats.org/officeDocument/2006/relationships/slideLayout" Target="../slideLayouts/slideLayout51.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1812804"/>
          </a:xfrm>
          <a:prstGeom prst="rect">
            <a:avLst/>
          </a:prstGeom>
        </p:spPr>
        <p:txBody>
          <a:bodyPr vert="horz" wrap="square" lIns="146304" tIns="91440" rIns="146304" bIns="91440" rtlCol="0">
            <a:spAutoFit/>
          </a:bodyPr>
          <a:lstStyle/>
          <a:p>
            <a:pPr marL="230188" marR="0" lvl="0"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Click to edit Master text styles</a:t>
            </a:r>
          </a:p>
          <a:p>
            <a:pPr marL="230188" marR="0" lvl="1"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Second level</a:t>
            </a:r>
          </a:p>
          <a:p>
            <a:pPr marL="230188" marR="0" lvl="2"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Third level</a:t>
            </a:r>
          </a:p>
          <a:p>
            <a:pPr marL="230188" marR="0" lvl="3"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Fourth level</a:t>
            </a:r>
          </a:p>
          <a:p>
            <a:pPr marL="230188" marR="0" lvl="4"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Fifth level</a:t>
            </a:r>
            <a:endParaRPr lang="en-US" dirty="0"/>
          </a:p>
        </p:txBody>
      </p:sp>
      <p:sp>
        <p:nvSpPr>
          <p:cNvPr id="5" name="Slide Number Placeholder 4"/>
          <p:cNvSpPr>
            <a:spLocks noGrp="1"/>
          </p:cNvSpPr>
          <p:nvPr>
            <p:ph type="sldNum" sz="quarter" idx="4"/>
          </p:nvPr>
        </p:nvSpPr>
        <p:spPr>
          <a:xfrm>
            <a:off x="9355138" y="6483350"/>
            <a:ext cx="2797175" cy="371475"/>
          </a:xfrm>
          <a:prstGeom prst="rect">
            <a:avLst/>
          </a:prstGeom>
          <a:noFill/>
        </p:spPr>
        <p:txBody>
          <a:bodyPr vert="horz" lIns="91440" tIns="45720" rIns="91440" bIns="45720" rtlCol="0" anchor="ctr"/>
          <a:lstStyle>
            <a:lvl1pPr algn="r">
              <a:defRPr sz="1200">
                <a:gradFill>
                  <a:gsLst>
                    <a:gs pos="0">
                      <a:schemeClr val="tx1"/>
                    </a:gs>
                    <a:gs pos="100000">
                      <a:schemeClr val="tx1"/>
                    </a:gs>
                  </a:gsLst>
                  <a:lin ang="5400000" scaled="1"/>
                </a:gradFill>
              </a:defRPr>
            </a:lvl1pPr>
          </a:lstStyle>
          <a:p>
            <a:fld id="{AA049F62-F3AE-4C91-835E-79C3654C408C}" type="slidenum">
              <a:rPr lang="en-US" smtClean="0"/>
              <a:pPr/>
              <a:t>‹#›</a:t>
            </a:fld>
            <a:endParaRPr lang="en-US" dirty="0"/>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19"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295" r:id="rId11"/>
    <p:sldLayoutId id="2147484240" r:id="rId12"/>
    <p:sldLayoutId id="2147484296" r:id="rId13"/>
    <p:sldLayoutId id="2147484241" r:id="rId14"/>
    <p:sldLayoutId id="2147484297" r:id="rId15"/>
    <p:sldLayoutId id="2147484244" r:id="rId16"/>
    <p:sldLayoutId id="2147484298" r:id="rId17"/>
    <p:sldLayoutId id="2147484245" r:id="rId18"/>
    <p:sldLayoutId id="2147484247" r:id="rId19"/>
    <p:sldLayoutId id="2147484249" r:id="rId20"/>
    <p:sldLayoutId id="2147484250" r:id="rId21"/>
    <p:sldLayoutId id="2147484264" r:id="rId22"/>
    <p:sldLayoutId id="2147484251" r:id="rId23"/>
    <p:sldLayoutId id="2147484252" r:id="rId24"/>
    <p:sldLayoutId id="2147484253" r:id="rId25"/>
    <p:sldLayoutId id="2147484254" r:id="rId26"/>
    <p:sldLayoutId id="2147484256" r:id="rId27"/>
    <p:sldLayoutId id="2147484257" r:id="rId28"/>
    <p:sldLayoutId id="2147484258" r:id="rId29"/>
    <p:sldLayoutId id="2147484259" r:id="rId30"/>
    <p:sldLayoutId id="2147484263" r:id="rId31"/>
    <p:sldLayoutId id="2147484374" r:id="rId32"/>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defTabSz="932742" rtl="0" eaLnBrk="1" latinLnBrk="0" hangingPunct="1">
        <a:lnSpc>
          <a:spcPct val="90000"/>
        </a:lnSpc>
        <a:spcBef>
          <a:spcPct val="0"/>
        </a:spcBef>
        <a:buNone/>
        <a:defRPr lang="en-US" sz="36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82575" marR="0" indent="-282575"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3200" kern="1200" spc="0" baseline="0" dirty="0" smtClean="0">
          <a:gradFill>
            <a:gsLst>
              <a:gs pos="1250">
                <a:schemeClr val="tx1"/>
              </a:gs>
              <a:gs pos="100000">
                <a:schemeClr val="tx1"/>
              </a:gs>
            </a:gsLst>
            <a:lin ang="5400000" scaled="0"/>
          </a:gradFill>
          <a:latin typeface="+mj-lt"/>
          <a:ea typeface="+mn-ea"/>
          <a:cs typeface="+mn-cs"/>
        </a:defRPr>
      </a:lvl1pPr>
      <a:lvl2pPr marL="515937"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685800"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854075"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1600" kern="1200" spc="0" baseline="0" dirty="0" smtClean="0">
          <a:gradFill>
            <a:gsLst>
              <a:gs pos="1250">
                <a:schemeClr val="tx1"/>
              </a:gs>
              <a:gs pos="100000">
                <a:schemeClr val="tx1"/>
              </a:gs>
            </a:gsLst>
            <a:lin ang="5400000" scaled="0"/>
          </a:gradFill>
          <a:latin typeface="+mn-lt"/>
          <a:ea typeface="+mn-ea"/>
          <a:cs typeface="+mn-cs"/>
        </a:defRPr>
      </a:lvl4pPr>
      <a:lvl5pPr marL="1031875"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1400" kern="1200" spc="0" baseline="0" dirty="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11" pos="3917" userDrawn="1">
          <p15:clr>
            <a:srgbClr val="5ACBF0"/>
          </p15:clr>
        </p15:guide>
        <p15:guide id="15" pos="7661">
          <p15:clr>
            <a:srgbClr val="5ACBF0"/>
          </p15:clr>
        </p15:guide>
        <p15:guide id="16" pos="288">
          <p15:clr>
            <a:srgbClr val="C35EA4"/>
          </p15:clr>
        </p15:guide>
        <p15:guide id="17" pos="7546">
          <p15:clr>
            <a:srgbClr val="C35EA4"/>
          </p15:clr>
        </p15:guide>
        <p15:guide id="22" orient="horz" pos="2203" userDrawn="1">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1812804"/>
          </a:xfrm>
          <a:prstGeom prst="rect">
            <a:avLst/>
          </a:prstGeom>
        </p:spPr>
        <p:txBody>
          <a:bodyPr vert="horz" wrap="square" lIns="146304" tIns="91440" rIns="146304" bIns="91440" rtlCol="0">
            <a:spAutoFit/>
          </a:bodyPr>
          <a:lstStyle/>
          <a:p>
            <a:pPr marL="230188" marR="0" lvl="0"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Click to edit Master text styles</a:t>
            </a:r>
          </a:p>
          <a:p>
            <a:pPr marL="230188" marR="0" lvl="1"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Second level</a:t>
            </a:r>
          </a:p>
          <a:p>
            <a:pPr marL="230188" marR="0" lvl="2"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Third level</a:t>
            </a:r>
          </a:p>
          <a:p>
            <a:pPr marL="230188" marR="0" lvl="3"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Fourth level</a:t>
            </a:r>
          </a:p>
          <a:p>
            <a:pPr marL="230188" marR="0" lvl="4" indent="-230188"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smtClean="0"/>
              <a:t>Fifth level</a:t>
            </a:r>
            <a:endParaRPr lang="en-US" dirty="0"/>
          </a:p>
        </p:txBody>
      </p:sp>
    </p:spTree>
    <p:extLst>
      <p:ext uri="{BB962C8B-B14F-4D97-AF65-F5344CB8AC3E}">
        <p14:creationId xmlns:p14="http://schemas.microsoft.com/office/powerpoint/2010/main" val="2162558210"/>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391" r:id="rId16"/>
    <p:sldLayoutId id="2147484392" r:id="rId17"/>
    <p:sldLayoutId id="2147484393" r:id="rId18"/>
    <p:sldLayoutId id="2147484394" r:id="rId19"/>
    <p:sldLayoutId id="2147484395" r:id="rId20"/>
    <p:sldLayoutId id="2147484396" r:id="rId21"/>
    <p:sldLayoutId id="2147484397" r:id="rId22"/>
    <p:sldLayoutId id="2147484398" r:id="rId23"/>
    <p:sldLayoutId id="2147484399" r:id="rId24"/>
    <p:sldLayoutId id="2147484400" r:id="rId25"/>
    <p:sldLayoutId id="2147484401" r:id="rId26"/>
    <p:sldLayoutId id="2147484402" r:id="rId27"/>
    <p:sldLayoutId id="2147484403" r:id="rId28"/>
    <p:sldLayoutId id="2147484404" r:id="rId29"/>
    <p:sldLayoutId id="2147484405" r:id="rId30"/>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32742" rtl="0" eaLnBrk="1" latinLnBrk="0" hangingPunct="1">
        <a:lnSpc>
          <a:spcPct val="90000"/>
        </a:lnSpc>
        <a:spcBef>
          <a:spcPct val="0"/>
        </a:spcBef>
        <a:buNone/>
        <a:defRPr lang="en-US" sz="36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82575" marR="0" indent="-282575"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3200" kern="1200" spc="0" baseline="0" dirty="0" smtClean="0">
          <a:gradFill>
            <a:gsLst>
              <a:gs pos="1250">
                <a:schemeClr val="tx1"/>
              </a:gs>
              <a:gs pos="100000">
                <a:schemeClr val="tx1"/>
              </a:gs>
            </a:gsLst>
            <a:lin ang="5400000" scaled="0"/>
          </a:gradFill>
          <a:latin typeface="+mj-lt"/>
          <a:ea typeface="+mn-ea"/>
          <a:cs typeface="+mn-cs"/>
        </a:defRPr>
      </a:lvl1pPr>
      <a:lvl2pPr marL="515937"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685800"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854075"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1600" kern="1200" spc="0" baseline="0" dirty="0" smtClean="0">
          <a:gradFill>
            <a:gsLst>
              <a:gs pos="1250">
                <a:schemeClr val="tx1"/>
              </a:gs>
              <a:gs pos="100000">
                <a:schemeClr val="tx1"/>
              </a:gs>
            </a:gsLst>
            <a:lin ang="5400000" scaled="0"/>
          </a:gradFill>
          <a:latin typeface="+mn-lt"/>
          <a:ea typeface="+mn-ea"/>
          <a:cs typeface="+mn-cs"/>
        </a:defRPr>
      </a:lvl4pPr>
      <a:lvl5pPr marL="1031875" marR="0" indent="-28575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1400" kern="1200" spc="0" baseline="0" dirty="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3917">
          <p15:clr>
            <a:srgbClr val="5ACBF0"/>
          </p15:clr>
        </p15:guide>
        <p15:guide id="4" pos="7661">
          <p15:clr>
            <a:srgbClr val="5ACBF0"/>
          </p15:clr>
        </p15:guide>
        <p15:guide id="5" pos="288">
          <p15:clr>
            <a:srgbClr val="C35EA4"/>
          </p15:clr>
        </p15:guide>
        <p15:guide id="6" pos="7546">
          <p15:clr>
            <a:srgbClr val="C35EA4"/>
          </p15:clr>
        </p15:guide>
        <p15:guide id="7" orient="horz" pos="2203">
          <p15:clr>
            <a:srgbClr val="5ACBF0"/>
          </p15:clr>
        </p15:guide>
        <p15:guide id="8" orient="horz" pos="4219">
          <p15:clr>
            <a:srgbClr val="5ACBF0"/>
          </p15:clr>
        </p15:guide>
        <p15:guide id="9" orient="horz" pos="302">
          <p15:clr>
            <a:srgbClr val="C35EA4"/>
          </p15:clr>
        </p15:guide>
        <p15:guide id="10"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Position Discussion</a:t>
            </a:r>
            <a:endParaRPr lang="en-US" dirty="0"/>
          </a:p>
        </p:txBody>
      </p:sp>
      <p:sp>
        <p:nvSpPr>
          <p:cNvPr id="5" name="Text Placeholder 4"/>
          <p:cNvSpPr>
            <a:spLocks noGrp="1"/>
          </p:cNvSpPr>
          <p:nvPr>
            <p:ph type="body" sz="quarter" idx="12"/>
          </p:nvPr>
        </p:nvSpPr>
        <p:spPr/>
        <p:txBody>
          <a:bodyPr/>
          <a:lstStyle/>
          <a:p>
            <a:r>
              <a:rPr lang="en-US" sz="2000" dirty="0" smtClean="0"/>
              <a:t>May 10, 2016</a:t>
            </a:r>
            <a:endParaRPr lang="en-US" sz="2000" dirty="0"/>
          </a:p>
        </p:txBody>
      </p:sp>
    </p:spTree>
    <p:extLst>
      <p:ext uri="{BB962C8B-B14F-4D97-AF65-F5344CB8AC3E}">
        <p14:creationId xmlns:p14="http://schemas.microsoft.com/office/powerpoint/2010/main" val="3739902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433668" cy="3516347"/>
          </a:xfrm>
        </p:spPr>
        <p:txBody>
          <a:bodyPr>
            <a:spAutoFit/>
          </a:bodyPr>
          <a:lstStyle/>
          <a:p>
            <a:r>
              <a:rPr lang="en-US" sz="3000" dirty="0"/>
              <a:t>Idea </a:t>
            </a:r>
            <a:r>
              <a:rPr lang="en-US" sz="3000" dirty="0" smtClean="0"/>
              <a:t>#3: decisions</a:t>
            </a:r>
            <a:r>
              <a:rPr lang="en-US" sz="3000" dirty="0"/>
              <a:t/>
            </a:r>
            <a:br>
              <a:rPr lang="en-US" sz="3000" dirty="0"/>
            </a:br>
            <a:r>
              <a:rPr lang="en-US" sz="3000" dirty="0">
                <a:solidFill>
                  <a:schemeClr val="accent2"/>
                </a:solidFill>
              </a:rPr>
              <a:t/>
            </a:r>
            <a:br>
              <a:rPr lang="en-US" sz="3000" dirty="0">
                <a:solidFill>
                  <a:schemeClr val="accent2"/>
                </a:solidFill>
              </a:rPr>
            </a:br>
            <a:r>
              <a:rPr lang="en-US" sz="3000" dirty="0">
                <a:solidFill>
                  <a:schemeClr val="tx2"/>
                </a:solidFill>
              </a:rPr>
              <a:t>This idea is about choices—the thousands and thousands of choices employees make every day that can keep a business moving in the right direction or slow it down and send it off course. It highlights a specific, tangible issue businesses wrestle with, so it has a universal </a:t>
            </a:r>
            <a:r>
              <a:rPr lang="en-US" sz="3000" dirty="0" smtClean="0">
                <a:solidFill>
                  <a:schemeClr val="tx2"/>
                </a:solidFill>
              </a:rPr>
              <a:t>appeal.</a:t>
            </a:r>
            <a:endParaRPr lang="en-US" sz="3000" dirty="0">
              <a:solidFill>
                <a:schemeClr val="tx2"/>
              </a:solidFill>
            </a:endParaRPr>
          </a:p>
        </p:txBody>
      </p:sp>
      <p:sp>
        <p:nvSpPr>
          <p:cNvPr id="3" name="Slide Number Placeholder 2"/>
          <p:cNvSpPr>
            <a:spLocks noGrp="1"/>
          </p:cNvSpPr>
          <p:nvPr>
            <p:ph type="sldNum" sz="quarter" idx="4"/>
          </p:nvPr>
        </p:nvSpPr>
        <p:spPr/>
        <p:txBody>
          <a:bodyPr/>
          <a:lstStyle/>
          <a:p>
            <a:fld id="{AA049F62-F3AE-4C91-835E-79C3654C408C}" type="slidenum">
              <a:rPr lang="en-US" smtClean="0"/>
              <a:pPr/>
              <a:t>10</a:t>
            </a:fld>
            <a:endParaRPr lang="en-US" dirty="0"/>
          </a:p>
        </p:txBody>
      </p:sp>
    </p:spTree>
    <p:extLst>
      <p:ext uri="{BB962C8B-B14F-4D97-AF65-F5344CB8AC3E}">
        <p14:creationId xmlns:p14="http://schemas.microsoft.com/office/powerpoint/2010/main" val="40756722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993954" cy="5093188"/>
          </a:xfrm>
        </p:spPr>
        <p:txBody>
          <a:bodyPr wrap="square">
            <a:spAutoFit/>
          </a:bodyPr>
          <a:lstStyle/>
          <a:p>
            <a:pPr>
              <a:spcAft>
                <a:spcPts val="1200"/>
              </a:spcAft>
            </a:pPr>
            <a:r>
              <a:rPr lang="en-US" sz="3000" dirty="0" smtClean="0"/>
              <a:t>Idea #3: decisions</a:t>
            </a:r>
            <a:br>
              <a:rPr lang="en-US" sz="3000" dirty="0" smtClean="0"/>
            </a:br>
            <a:r>
              <a:rPr lang="en-US" sz="3000" dirty="0">
                <a:solidFill>
                  <a:schemeClr val="accent2"/>
                </a:solidFill>
              </a:rPr>
              <a:t/>
            </a:r>
            <a:br>
              <a:rPr lang="en-US" sz="3000" dirty="0">
                <a:solidFill>
                  <a:schemeClr val="accent2"/>
                </a:solidFill>
              </a:rPr>
            </a:br>
            <a:r>
              <a:rPr lang="en-US" sz="3000" dirty="0">
                <a:solidFill>
                  <a:schemeClr val="accent2"/>
                </a:solidFill>
              </a:rPr>
              <a:t>Decisions drive dollars. </a:t>
            </a:r>
            <a:r>
              <a:rPr lang="en-US" sz="3000" dirty="0" smtClean="0">
                <a:solidFill>
                  <a:schemeClr val="accent2"/>
                </a:solidFill>
              </a:rPr>
              <a:t/>
            </a:r>
            <a:br>
              <a:rPr lang="en-US" sz="3000" dirty="0" smtClean="0">
                <a:solidFill>
                  <a:schemeClr val="accent2"/>
                </a:solidFill>
              </a:rPr>
            </a:br>
            <a:r>
              <a:rPr lang="en-US" sz="2200" dirty="0">
                <a:solidFill>
                  <a:schemeClr val="bg1">
                    <a:lumMod val="50000"/>
                  </a:schemeClr>
                </a:solidFill>
                <a:latin typeface="+mn-lt"/>
              </a:rPr>
              <a:t>From the simplest departmental workflow to the most complex company-wide process or project, the pace and quality of your business’ work is defined by the pace and quality of the decisions your employees make.</a:t>
            </a:r>
            <a:br>
              <a:rPr lang="en-US" sz="2200" dirty="0">
                <a:solidFill>
                  <a:schemeClr val="bg1">
                    <a:lumMod val="50000"/>
                  </a:schemeClr>
                </a:solidFill>
                <a:latin typeface="+mn-lt"/>
              </a:rPr>
            </a:br>
            <a:r>
              <a:rPr lang="en-US" sz="2200" dirty="0">
                <a:solidFill>
                  <a:schemeClr val="bg1">
                    <a:lumMod val="50000"/>
                  </a:schemeClr>
                </a:solidFill>
                <a:latin typeface="+mn-lt"/>
              </a:rPr>
              <a:t> </a:t>
            </a:r>
            <a:br>
              <a:rPr lang="en-US" sz="2200" dirty="0">
                <a:solidFill>
                  <a:schemeClr val="bg1">
                    <a:lumMod val="50000"/>
                  </a:schemeClr>
                </a:solidFill>
                <a:latin typeface="+mn-lt"/>
              </a:rPr>
            </a:br>
            <a:r>
              <a:rPr lang="en-US" sz="2200" dirty="0" err="1">
                <a:solidFill>
                  <a:schemeClr val="bg1">
                    <a:lumMod val="50000"/>
                  </a:schemeClr>
                </a:solidFill>
                <a:latin typeface="+mn-lt"/>
              </a:rPr>
              <a:t>Nintex</a:t>
            </a:r>
            <a:r>
              <a:rPr lang="en-US" sz="2200" dirty="0">
                <a:solidFill>
                  <a:schemeClr val="bg1">
                    <a:lumMod val="50000"/>
                  </a:schemeClr>
                </a:solidFill>
                <a:latin typeface="+mn-lt"/>
              </a:rPr>
              <a:t> makes those decisions quick and easy. We break down your company’s workflow into simple, automated processes that tell each employee what to do, when it needs to get done and what they need to know to make a good decision. So instead of wasting time or risking mistakes, your team can make the right decision and keep work flowing.</a:t>
            </a:r>
            <a:br>
              <a:rPr lang="en-US" sz="2200" dirty="0">
                <a:solidFill>
                  <a:schemeClr val="bg1">
                    <a:lumMod val="50000"/>
                  </a:schemeClr>
                </a:solidFill>
                <a:latin typeface="+mn-lt"/>
              </a:rPr>
            </a:br>
            <a:r>
              <a:rPr lang="en-US" sz="2200" dirty="0">
                <a:solidFill>
                  <a:schemeClr val="bg1">
                    <a:lumMod val="50000"/>
                  </a:schemeClr>
                </a:solidFill>
                <a:latin typeface="+mn-lt"/>
              </a:rPr>
              <a:t> </a:t>
            </a:r>
            <a:br>
              <a:rPr lang="en-US" sz="2200" dirty="0">
                <a:solidFill>
                  <a:schemeClr val="bg1">
                    <a:lumMod val="50000"/>
                  </a:schemeClr>
                </a:solidFill>
                <a:latin typeface="+mn-lt"/>
              </a:rPr>
            </a:br>
            <a:r>
              <a:rPr lang="en-US" sz="2200" dirty="0" err="1">
                <a:solidFill>
                  <a:srgbClr val="F57920"/>
                </a:solidFill>
                <a:latin typeface="+mn-lt"/>
              </a:rPr>
              <a:t>Nintex</a:t>
            </a:r>
            <a:r>
              <a:rPr lang="en-US" sz="2200" dirty="0">
                <a:solidFill>
                  <a:srgbClr val="F57920"/>
                </a:solidFill>
                <a:latin typeface="+mn-lt"/>
              </a:rPr>
              <a:t> gives employees what they need to take informed action, so your business keeps moving </a:t>
            </a:r>
            <a:r>
              <a:rPr lang="en-US" sz="2200" dirty="0" smtClean="0">
                <a:solidFill>
                  <a:srgbClr val="F57920"/>
                </a:solidFill>
                <a:latin typeface="+mn-lt"/>
              </a:rPr>
              <a:t>forward.</a:t>
            </a:r>
            <a:endParaRPr lang="en-US" sz="2200" i="1" dirty="0">
              <a:solidFill>
                <a:srgbClr val="F57920"/>
              </a:solidFill>
              <a:latin typeface="Myriad Pro"/>
              <a:cs typeface="Myriad Pro"/>
            </a:endParaRPr>
          </a:p>
        </p:txBody>
      </p:sp>
      <p:sp>
        <p:nvSpPr>
          <p:cNvPr id="3" name="Slide Number Placeholder 2"/>
          <p:cNvSpPr>
            <a:spLocks noGrp="1"/>
          </p:cNvSpPr>
          <p:nvPr>
            <p:ph type="sldNum" sz="quarter" idx="4"/>
          </p:nvPr>
        </p:nvSpPr>
        <p:spPr/>
        <p:txBody>
          <a:bodyPr/>
          <a:lstStyle/>
          <a:p>
            <a:fld id="{AA049F62-F3AE-4C91-835E-79C3654C408C}" type="slidenum">
              <a:rPr lang="en-US" smtClean="0"/>
              <a:pPr/>
              <a:t>11</a:t>
            </a:fld>
            <a:endParaRPr lang="en-US" dirty="0"/>
          </a:p>
        </p:txBody>
      </p:sp>
    </p:spTree>
    <p:extLst>
      <p:ext uri="{BB962C8B-B14F-4D97-AF65-F5344CB8AC3E}">
        <p14:creationId xmlns:p14="http://schemas.microsoft.com/office/powerpoint/2010/main" val="21317397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433668" cy="2685351"/>
          </a:xfrm>
        </p:spPr>
        <p:txBody>
          <a:bodyPr>
            <a:spAutoFit/>
          </a:bodyPr>
          <a:lstStyle/>
          <a:p>
            <a:r>
              <a:rPr lang="en-US" sz="3000" dirty="0"/>
              <a:t>Idea </a:t>
            </a:r>
            <a:r>
              <a:rPr lang="en-US" sz="3000" dirty="0" smtClean="0"/>
              <a:t>#4: speed</a:t>
            </a:r>
            <a:r>
              <a:rPr lang="en-US" sz="3000" dirty="0"/>
              <a:t/>
            </a:r>
            <a:br>
              <a:rPr lang="en-US" sz="3000" dirty="0"/>
            </a:br>
            <a:r>
              <a:rPr lang="en-US" sz="3000" dirty="0">
                <a:solidFill>
                  <a:schemeClr val="accent2"/>
                </a:solidFill>
              </a:rPr>
              <a:t/>
            </a:r>
            <a:br>
              <a:rPr lang="en-US" sz="3000" dirty="0">
                <a:solidFill>
                  <a:schemeClr val="accent2"/>
                </a:solidFill>
              </a:rPr>
            </a:br>
            <a:r>
              <a:rPr lang="en-US" sz="3000" dirty="0">
                <a:solidFill>
                  <a:schemeClr val="tx2"/>
                </a:solidFill>
              </a:rPr>
              <a:t>This idea is about speed—pure and simple. It’s about removing what gets in the way of getting things done, so things get done faster. Again, it’s a functional positioning idea that has a distinct emotional appeal</a:t>
            </a:r>
            <a:r>
              <a:rPr lang="en-US" sz="3000" dirty="0" smtClean="0">
                <a:solidFill>
                  <a:schemeClr val="tx2"/>
                </a:solidFill>
              </a:rPr>
              <a:t>.</a:t>
            </a:r>
            <a:endParaRPr lang="en-US" sz="3000" dirty="0">
              <a:solidFill>
                <a:schemeClr val="tx2"/>
              </a:solidFill>
            </a:endParaRPr>
          </a:p>
        </p:txBody>
      </p:sp>
      <p:sp>
        <p:nvSpPr>
          <p:cNvPr id="3" name="Slide Number Placeholder 2"/>
          <p:cNvSpPr>
            <a:spLocks noGrp="1"/>
          </p:cNvSpPr>
          <p:nvPr>
            <p:ph type="sldNum" sz="quarter" idx="4"/>
          </p:nvPr>
        </p:nvSpPr>
        <p:spPr/>
        <p:txBody>
          <a:bodyPr/>
          <a:lstStyle/>
          <a:p>
            <a:fld id="{AA049F62-F3AE-4C91-835E-79C3654C408C}" type="slidenum">
              <a:rPr lang="en-US" smtClean="0"/>
              <a:pPr/>
              <a:t>12</a:t>
            </a:fld>
            <a:endParaRPr lang="en-US" dirty="0"/>
          </a:p>
        </p:txBody>
      </p:sp>
    </p:spTree>
    <p:extLst>
      <p:ext uri="{BB962C8B-B14F-4D97-AF65-F5344CB8AC3E}">
        <p14:creationId xmlns:p14="http://schemas.microsoft.com/office/powerpoint/2010/main" val="29219265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993954" cy="4179092"/>
          </a:xfrm>
        </p:spPr>
        <p:txBody>
          <a:bodyPr wrap="square">
            <a:spAutoFit/>
          </a:bodyPr>
          <a:lstStyle/>
          <a:p>
            <a:pPr>
              <a:spcAft>
                <a:spcPts val="1200"/>
              </a:spcAft>
            </a:pPr>
            <a:r>
              <a:rPr lang="en-US" sz="3000" dirty="0" smtClean="0"/>
              <a:t>Idea #4: speed</a:t>
            </a:r>
            <a:br>
              <a:rPr lang="en-US" sz="3000" dirty="0" smtClean="0"/>
            </a:br>
            <a:r>
              <a:rPr lang="en-US" sz="3000" dirty="0">
                <a:solidFill>
                  <a:schemeClr val="accent2"/>
                </a:solidFill>
              </a:rPr>
              <a:t/>
            </a:r>
            <a:br>
              <a:rPr lang="en-US" sz="3000" dirty="0">
                <a:solidFill>
                  <a:schemeClr val="accent2"/>
                </a:solidFill>
              </a:rPr>
            </a:br>
            <a:r>
              <a:rPr lang="en-US" sz="3000" dirty="0">
                <a:solidFill>
                  <a:schemeClr val="accent2"/>
                </a:solidFill>
              </a:rPr>
              <a:t>Get to done faster. </a:t>
            </a:r>
            <a:r>
              <a:rPr lang="en-US" sz="3000" dirty="0" smtClean="0">
                <a:solidFill>
                  <a:schemeClr val="accent2"/>
                </a:solidFill>
              </a:rPr>
              <a:t/>
            </a:r>
            <a:br>
              <a:rPr lang="en-US" sz="3000" dirty="0" smtClean="0">
                <a:solidFill>
                  <a:schemeClr val="accent2"/>
                </a:solidFill>
              </a:rPr>
            </a:br>
            <a:r>
              <a:rPr lang="en-US" sz="2200" dirty="0">
                <a:solidFill>
                  <a:schemeClr val="bg1">
                    <a:lumMod val="50000"/>
                  </a:schemeClr>
                </a:solidFill>
                <a:latin typeface="+mn-lt"/>
              </a:rPr>
              <a:t>Too often, the steps it takes to get work done actually stop work from getting done. Process, approvals and bureaucracy are necessary, but they can bog a business down and keep you from moving quickly. </a:t>
            </a:r>
            <a:br>
              <a:rPr lang="en-US" sz="2200" dirty="0">
                <a:solidFill>
                  <a:schemeClr val="bg1">
                    <a:lumMod val="50000"/>
                  </a:schemeClr>
                </a:solidFill>
                <a:latin typeface="+mn-lt"/>
              </a:rPr>
            </a:br>
            <a:r>
              <a:rPr lang="en-US" sz="2200" dirty="0">
                <a:solidFill>
                  <a:schemeClr val="bg1">
                    <a:lumMod val="50000"/>
                  </a:schemeClr>
                </a:solidFill>
                <a:latin typeface="+mn-lt"/>
              </a:rPr>
              <a:t> </a:t>
            </a:r>
            <a:br>
              <a:rPr lang="en-US" sz="2200" dirty="0">
                <a:solidFill>
                  <a:schemeClr val="bg1">
                    <a:lumMod val="50000"/>
                  </a:schemeClr>
                </a:solidFill>
                <a:latin typeface="+mn-lt"/>
              </a:rPr>
            </a:br>
            <a:r>
              <a:rPr lang="en-US" sz="2200" dirty="0" err="1">
                <a:solidFill>
                  <a:schemeClr val="bg1">
                    <a:lumMod val="50000"/>
                  </a:schemeClr>
                </a:solidFill>
                <a:latin typeface="+mn-lt"/>
              </a:rPr>
              <a:t>Nintex</a:t>
            </a:r>
            <a:r>
              <a:rPr lang="en-US" sz="2200" dirty="0">
                <a:solidFill>
                  <a:schemeClr val="bg1">
                    <a:lumMod val="50000"/>
                  </a:schemeClr>
                </a:solidFill>
                <a:latin typeface="+mn-lt"/>
              </a:rPr>
              <a:t> changes all of that by changing how you work. We turn time-consuming tasks into a few simple clicks. We turn inefficient, company-wide processes into well-run engines. </a:t>
            </a:r>
            <a:br>
              <a:rPr lang="en-US" sz="2200" dirty="0">
                <a:solidFill>
                  <a:schemeClr val="bg1">
                    <a:lumMod val="50000"/>
                  </a:schemeClr>
                </a:solidFill>
                <a:latin typeface="+mn-lt"/>
              </a:rPr>
            </a:br>
            <a:r>
              <a:rPr lang="en-US" sz="2200" dirty="0">
                <a:solidFill>
                  <a:schemeClr val="bg1">
                    <a:lumMod val="50000"/>
                  </a:schemeClr>
                </a:solidFill>
                <a:latin typeface="+mn-lt"/>
              </a:rPr>
              <a:t> </a:t>
            </a:r>
            <a:br>
              <a:rPr lang="en-US" sz="2200" dirty="0">
                <a:solidFill>
                  <a:schemeClr val="bg1">
                    <a:lumMod val="50000"/>
                  </a:schemeClr>
                </a:solidFill>
                <a:latin typeface="+mn-lt"/>
              </a:rPr>
            </a:br>
            <a:r>
              <a:rPr lang="en-US" sz="2200" dirty="0" err="1">
                <a:solidFill>
                  <a:srgbClr val="F57920"/>
                </a:solidFill>
                <a:latin typeface="+mn-lt"/>
              </a:rPr>
              <a:t>Nintex</a:t>
            </a:r>
            <a:r>
              <a:rPr lang="en-US" sz="2200" dirty="0">
                <a:solidFill>
                  <a:srgbClr val="F57920"/>
                </a:solidFill>
                <a:latin typeface="+mn-lt"/>
              </a:rPr>
              <a:t> helps work get done, so you get to done faster.</a:t>
            </a:r>
          </a:p>
        </p:txBody>
      </p:sp>
      <p:sp>
        <p:nvSpPr>
          <p:cNvPr id="3" name="Slide Number Placeholder 2"/>
          <p:cNvSpPr>
            <a:spLocks noGrp="1"/>
          </p:cNvSpPr>
          <p:nvPr>
            <p:ph type="sldNum" sz="quarter" idx="4"/>
          </p:nvPr>
        </p:nvSpPr>
        <p:spPr/>
        <p:txBody>
          <a:bodyPr/>
          <a:lstStyle/>
          <a:p>
            <a:fld id="{AA049F62-F3AE-4C91-835E-79C3654C408C}" type="slidenum">
              <a:rPr lang="en-US" smtClean="0"/>
              <a:pPr/>
              <a:t>13</a:t>
            </a:fld>
            <a:endParaRPr lang="en-US" dirty="0"/>
          </a:p>
        </p:txBody>
      </p:sp>
    </p:spTree>
    <p:extLst>
      <p:ext uri="{BB962C8B-B14F-4D97-AF65-F5344CB8AC3E}">
        <p14:creationId xmlns:p14="http://schemas.microsoft.com/office/powerpoint/2010/main" val="32488529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433668" cy="3100849"/>
          </a:xfrm>
        </p:spPr>
        <p:txBody>
          <a:bodyPr>
            <a:spAutoFit/>
          </a:bodyPr>
          <a:lstStyle/>
          <a:p>
            <a:r>
              <a:rPr lang="en-US" sz="3000" dirty="0"/>
              <a:t>Idea </a:t>
            </a:r>
            <a:r>
              <a:rPr lang="en-US" sz="3000" dirty="0" smtClean="0"/>
              <a:t>#5: </a:t>
            </a:r>
            <a:r>
              <a:rPr lang="en-US" sz="3000" dirty="0"/>
              <a:t>engagement/collaboration</a:t>
            </a:r>
            <a:br>
              <a:rPr lang="en-US" sz="3000" dirty="0"/>
            </a:br>
            <a:r>
              <a:rPr lang="en-US" sz="3000" dirty="0">
                <a:solidFill>
                  <a:schemeClr val="accent2"/>
                </a:solidFill>
              </a:rPr>
              <a:t/>
            </a:r>
            <a:br>
              <a:rPr lang="en-US" sz="3000" dirty="0">
                <a:solidFill>
                  <a:schemeClr val="accent2"/>
                </a:solidFill>
              </a:rPr>
            </a:br>
            <a:r>
              <a:rPr lang="en-US" sz="3000" dirty="0">
                <a:solidFill>
                  <a:schemeClr val="tx2"/>
                </a:solidFill>
              </a:rPr>
              <a:t>This idea is about working together—the collaboration </a:t>
            </a:r>
            <a:r>
              <a:rPr lang="en-US" sz="3000" dirty="0" err="1">
                <a:solidFill>
                  <a:schemeClr val="tx2"/>
                </a:solidFill>
              </a:rPr>
              <a:t>Nintex</a:t>
            </a:r>
            <a:r>
              <a:rPr lang="en-US" sz="3000" dirty="0">
                <a:solidFill>
                  <a:schemeClr val="tx2"/>
                </a:solidFill>
              </a:rPr>
              <a:t> creates by connecting people, departments, data and systems within and around a business. It hits on a functional key need, while highlighting the business and emotional outcome that need </a:t>
            </a:r>
            <a:r>
              <a:rPr lang="en-US" sz="3000" dirty="0" smtClean="0">
                <a:solidFill>
                  <a:schemeClr val="tx2"/>
                </a:solidFill>
              </a:rPr>
              <a:t>delivers.</a:t>
            </a:r>
            <a:endParaRPr lang="en-US" sz="3000" dirty="0">
              <a:solidFill>
                <a:schemeClr val="tx2"/>
              </a:solidFill>
            </a:endParaRPr>
          </a:p>
        </p:txBody>
      </p:sp>
      <p:sp>
        <p:nvSpPr>
          <p:cNvPr id="3" name="Slide Number Placeholder 2"/>
          <p:cNvSpPr>
            <a:spLocks noGrp="1"/>
          </p:cNvSpPr>
          <p:nvPr>
            <p:ph type="sldNum" sz="quarter" idx="4"/>
          </p:nvPr>
        </p:nvSpPr>
        <p:spPr/>
        <p:txBody>
          <a:bodyPr/>
          <a:lstStyle/>
          <a:p>
            <a:fld id="{AA049F62-F3AE-4C91-835E-79C3654C408C}" type="slidenum">
              <a:rPr lang="en-US" smtClean="0"/>
              <a:pPr/>
              <a:t>14</a:t>
            </a:fld>
            <a:endParaRPr lang="en-US" dirty="0"/>
          </a:p>
        </p:txBody>
      </p:sp>
    </p:spTree>
    <p:extLst>
      <p:ext uri="{BB962C8B-B14F-4D97-AF65-F5344CB8AC3E}">
        <p14:creationId xmlns:p14="http://schemas.microsoft.com/office/powerpoint/2010/main" val="29839608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993954" cy="4788489"/>
          </a:xfrm>
        </p:spPr>
        <p:txBody>
          <a:bodyPr wrap="square">
            <a:spAutoFit/>
          </a:bodyPr>
          <a:lstStyle/>
          <a:p>
            <a:pPr>
              <a:spcAft>
                <a:spcPts val="1200"/>
              </a:spcAft>
            </a:pPr>
            <a:r>
              <a:rPr lang="en-US" sz="3000" dirty="0" smtClean="0"/>
              <a:t>Idea #5</a:t>
            </a:r>
            <a:r>
              <a:rPr lang="en-US" sz="3000" dirty="0"/>
              <a:t>: engagement/collaboration</a:t>
            </a:r>
            <a:r>
              <a:rPr lang="en-US" sz="3000" dirty="0" smtClean="0"/>
              <a:t/>
            </a:r>
            <a:br>
              <a:rPr lang="en-US" sz="3000" dirty="0" smtClean="0"/>
            </a:br>
            <a:r>
              <a:rPr lang="en-US" sz="3000" dirty="0">
                <a:solidFill>
                  <a:schemeClr val="accent2"/>
                </a:solidFill>
              </a:rPr>
              <a:t/>
            </a:r>
            <a:br>
              <a:rPr lang="en-US" sz="3000" dirty="0">
                <a:solidFill>
                  <a:schemeClr val="accent2"/>
                </a:solidFill>
              </a:rPr>
            </a:br>
            <a:r>
              <a:rPr lang="en-US" sz="3000" dirty="0">
                <a:solidFill>
                  <a:schemeClr val="accent2"/>
                </a:solidFill>
              </a:rPr>
              <a:t>Better together. </a:t>
            </a:r>
            <a:r>
              <a:rPr lang="en-US" sz="3000" dirty="0" smtClean="0">
                <a:solidFill>
                  <a:schemeClr val="accent2"/>
                </a:solidFill>
              </a:rPr>
              <a:t/>
            </a:r>
            <a:br>
              <a:rPr lang="en-US" sz="3000" dirty="0" smtClean="0">
                <a:solidFill>
                  <a:schemeClr val="accent2"/>
                </a:solidFill>
              </a:rPr>
            </a:br>
            <a:r>
              <a:rPr lang="en-US" sz="2200" dirty="0">
                <a:solidFill>
                  <a:schemeClr val="bg1">
                    <a:lumMod val="50000"/>
                  </a:schemeClr>
                </a:solidFill>
                <a:latin typeface="+mn-lt"/>
              </a:rPr>
              <a:t>How well we work together is often the measure of how well we work. For most businesses, success lies in the both the spirit of collaboration within the culture, as well as with the infrastructure which makes working together as easy and efficient as possible.</a:t>
            </a:r>
            <a:br>
              <a:rPr lang="en-US" sz="2200" dirty="0">
                <a:solidFill>
                  <a:schemeClr val="bg1">
                    <a:lumMod val="50000"/>
                  </a:schemeClr>
                </a:solidFill>
                <a:latin typeface="+mn-lt"/>
              </a:rPr>
            </a:br>
            <a:r>
              <a:rPr lang="en-US" sz="2200" dirty="0">
                <a:solidFill>
                  <a:schemeClr val="bg1">
                    <a:lumMod val="50000"/>
                  </a:schemeClr>
                </a:solidFill>
                <a:latin typeface="+mn-lt"/>
              </a:rPr>
              <a:t/>
            </a:r>
            <a:br>
              <a:rPr lang="en-US" sz="2200" dirty="0">
                <a:solidFill>
                  <a:schemeClr val="bg1">
                    <a:lumMod val="50000"/>
                  </a:schemeClr>
                </a:solidFill>
                <a:latin typeface="+mn-lt"/>
              </a:rPr>
            </a:br>
            <a:r>
              <a:rPr lang="en-US" sz="2200" dirty="0" err="1">
                <a:solidFill>
                  <a:schemeClr val="bg1">
                    <a:lumMod val="50000"/>
                  </a:schemeClr>
                </a:solidFill>
                <a:latin typeface="+mn-lt"/>
              </a:rPr>
              <a:t>Nintex</a:t>
            </a:r>
            <a:r>
              <a:rPr lang="en-US" sz="2200" dirty="0">
                <a:solidFill>
                  <a:schemeClr val="bg1">
                    <a:lumMod val="50000"/>
                  </a:schemeClr>
                </a:solidFill>
                <a:latin typeface="+mn-lt"/>
              </a:rPr>
              <a:t> drives more productive connections between every person, every department and every system inside and outside your business. We connect the people that drive process, and we keep data moving between systems.</a:t>
            </a:r>
            <a:br>
              <a:rPr lang="en-US" sz="2200" dirty="0">
                <a:solidFill>
                  <a:schemeClr val="bg1">
                    <a:lumMod val="50000"/>
                  </a:schemeClr>
                </a:solidFill>
                <a:latin typeface="+mn-lt"/>
              </a:rPr>
            </a:br>
            <a:r>
              <a:rPr lang="en-US" sz="2200" dirty="0">
                <a:solidFill>
                  <a:schemeClr val="bg1">
                    <a:lumMod val="50000"/>
                  </a:schemeClr>
                </a:solidFill>
                <a:latin typeface="+mn-lt"/>
              </a:rPr>
              <a:t/>
            </a:r>
            <a:br>
              <a:rPr lang="en-US" sz="2200" dirty="0">
                <a:solidFill>
                  <a:schemeClr val="bg1">
                    <a:lumMod val="50000"/>
                  </a:schemeClr>
                </a:solidFill>
                <a:latin typeface="+mn-lt"/>
              </a:rPr>
            </a:br>
            <a:r>
              <a:rPr lang="en-US" sz="2200" dirty="0" err="1">
                <a:solidFill>
                  <a:srgbClr val="F57920"/>
                </a:solidFill>
                <a:latin typeface="+mn-lt"/>
              </a:rPr>
              <a:t>Nintex</a:t>
            </a:r>
            <a:r>
              <a:rPr lang="en-US" sz="2200" dirty="0">
                <a:solidFill>
                  <a:srgbClr val="F57920"/>
                </a:solidFill>
                <a:latin typeface="+mn-lt"/>
              </a:rPr>
              <a:t> creates more effective collaboration, so you can create more engaged connections with employees, customers and partners. </a:t>
            </a:r>
          </a:p>
        </p:txBody>
      </p:sp>
      <p:sp>
        <p:nvSpPr>
          <p:cNvPr id="3" name="Slide Number Placeholder 2"/>
          <p:cNvSpPr>
            <a:spLocks noGrp="1"/>
          </p:cNvSpPr>
          <p:nvPr>
            <p:ph type="sldNum" sz="quarter" idx="4"/>
          </p:nvPr>
        </p:nvSpPr>
        <p:spPr/>
        <p:txBody>
          <a:bodyPr/>
          <a:lstStyle/>
          <a:p>
            <a:fld id="{AA049F62-F3AE-4C91-835E-79C3654C408C}" type="slidenum">
              <a:rPr lang="en-US" smtClean="0"/>
              <a:pPr/>
              <a:t>15</a:t>
            </a:fld>
            <a:endParaRPr lang="en-US" dirty="0"/>
          </a:p>
        </p:txBody>
      </p:sp>
    </p:spTree>
    <p:extLst>
      <p:ext uri="{BB962C8B-B14F-4D97-AF65-F5344CB8AC3E}">
        <p14:creationId xmlns:p14="http://schemas.microsoft.com/office/powerpoint/2010/main" val="29462449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1"/>
            <a:ext cx="621823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0"/>
          </p:nvPr>
        </p:nvSpPr>
        <p:spPr>
          <a:xfrm>
            <a:off x="6900951" y="2296422"/>
            <a:ext cx="4588642" cy="2401683"/>
          </a:xfrm>
        </p:spPr>
        <p:txBody>
          <a:bodyPr anchor="ctr" anchorCtr="0"/>
          <a:lstStyle/>
          <a:p>
            <a:pPr lvl="1">
              <a:spcBef>
                <a:spcPts val="0"/>
              </a:spcBef>
              <a:spcAft>
                <a:spcPts val="3400"/>
              </a:spcAft>
            </a:pPr>
            <a:r>
              <a:rPr lang="en-US" sz="3200" dirty="0" smtClean="0"/>
              <a:t>Confirm</a:t>
            </a:r>
            <a:r>
              <a:rPr lang="en-US" sz="3200" dirty="0"/>
              <a:t>/revise </a:t>
            </a:r>
            <a:r>
              <a:rPr lang="en-US" sz="3200" dirty="0" smtClean="0"/>
              <a:t/>
            </a:r>
            <a:br>
              <a:rPr lang="en-US" sz="3200" dirty="0" smtClean="0"/>
            </a:br>
            <a:r>
              <a:rPr lang="en-US" sz="3200" dirty="0" smtClean="0"/>
              <a:t>positioning </a:t>
            </a:r>
            <a:r>
              <a:rPr lang="en-US" sz="3200" dirty="0"/>
              <a:t>ideas.</a:t>
            </a:r>
          </a:p>
          <a:p>
            <a:pPr lvl="1">
              <a:spcBef>
                <a:spcPts val="0"/>
              </a:spcBef>
              <a:spcAft>
                <a:spcPts val="1600"/>
              </a:spcAft>
            </a:pPr>
            <a:r>
              <a:rPr lang="en-US" sz="3200" dirty="0"/>
              <a:t>Initiate recruiting for qualitative interviews.</a:t>
            </a:r>
          </a:p>
        </p:txBody>
      </p:sp>
      <p:sp>
        <p:nvSpPr>
          <p:cNvPr id="2" name="Title 1"/>
          <p:cNvSpPr>
            <a:spLocks noGrp="1"/>
          </p:cNvSpPr>
          <p:nvPr>
            <p:ph type="title"/>
          </p:nvPr>
        </p:nvSpPr>
        <p:spPr>
          <a:xfrm>
            <a:off x="924570" y="0"/>
            <a:ext cx="4850108" cy="6994525"/>
          </a:xfrm>
        </p:spPr>
        <p:txBody>
          <a:bodyPr anchor="ctr" anchorCtr="0"/>
          <a:lstStyle/>
          <a:p>
            <a:r>
              <a:rPr lang="en-US" dirty="0" smtClean="0">
                <a:solidFill>
                  <a:schemeClr val="bg1"/>
                </a:solidFill>
              </a:rPr>
              <a:t>What’s next?</a:t>
            </a:r>
            <a:endParaRPr lang="en-US" sz="3200" dirty="0">
              <a:solidFill>
                <a:schemeClr val="bg1"/>
              </a:solidFill>
            </a:endParaRPr>
          </a:p>
        </p:txBody>
      </p:sp>
      <p:sp>
        <p:nvSpPr>
          <p:cNvPr id="4" name="Slide Number Placeholder 3"/>
          <p:cNvSpPr>
            <a:spLocks noGrp="1"/>
          </p:cNvSpPr>
          <p:nvPr>
            <p:ph type="sldNum" sz="quarter" idx="4"/>
          </p:nvPr>
        </p:nvSpPr>
        <p:spPr/>
        <p:txBody>
          <a:bodyPr/>
          <a:lstStyle/>
          <a:p>
            <a:fld id="{AA049F62-F3AE-4C91-835E-79C3654C408C}" type="slidenum">
              <a:rPr lang="en-US" smtClean="0"/>
              <a:pPr/>
              <a:t>16</a:t>
            </a:fld>
            <a:endParaRPr lang="en-US" dirty="0"/>
          </a:p>
        </p:txBody>
      </p:sp>
    </p:spTree>
    <p:extLst>
      <p:ext uri="{BB962C8B-B14F-4D97-AF65-F5344CB8AC3E}">
        <p14:creationId xmlns:p14="http://schemas.microsoft.com/office/powerpoint/2010/main" val="8372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794000"/>
            <a:ext cx="11887200" cy="1115690"/>
          </a:xfrm>
        </p:spPr>
        <p:txBody>
          <a:bodyPr/>
          <a:lstStyle/>
          <a:p>
            <a:r>
              <a:rPr lang="en-US" sz="6600" dirty="0" smtClean="0"/>
              <a:t>Thank you.</a:t>
            </a:r>
            <a:endParaRPr lang="en-US" sz="6600" dirty="0"/>
          </a:p>
        </p:txBody>
      </p:sp>
    </p:spTree>
    <p:extLst>
      <p:ext uri="{BB962C8B-B14F-4D97-AF65-F5344CB8AC3E}">
        <p14:creationId xmlns:p14="http://schemas.microsoft.com/office/powerpoint/2010/main" val="279659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512" y="2953627"/>
            <a:ext cx="7525450" cy="1087270"/>
          </a:xfrm>
          <a:prstGeom prst="rect">
            <a:avLst/>
          </a:prstGeom>
        </p:spPr>
      </p:pic>
    </p:spTree>
    <p:extLst>
      <p:ext uri="{BB962C8B-B14F-4D97-AF65-F5344CB8AC3E}">
        <p14:creationId xmlns:p14="http://schemas.microsoft.com/office/powerpoint/2010/main" val="8340259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What are we doing?</a:t>
            </a:r>
          </a:p>
        </p:txBody>
      </p:sp>
      <p:sp>
        <p:nvSpPr>
          <p:cNvPr id="6" name="Text Placeholder 5"/>
          <p:cNvSpPr>
            <a:spLocks noGrp="1"/>
          </p:cNvSpPr>
          <p:nvPr>
            <p:ph type="body" sz="quarter" idx="10"/>
          </p:nvPr>
        </p:nvSpPr>
        <p:spPr>
          <a:xfrm>
            <a:off x="274638" y="1212850"/>
            <a:ext cx="9317453" cy="4416594"/>
          </a:xfrm>
        </p:spPr>
        <p:txBody>
          <a:bodyPr/>
          <a:lstStyle/>
          <a:p>
            <a:pPr>
              <a:spcBef>
                <a:spcPts val="0"/>
              </a:spcBef>
              <a:spcAft>
                <a:spcPts val="2200"/>
              </a:spcAft>
            </a:pPr>
            <a:r>
              <a:rPr lang="en-US" sz="2800" dirty="0"/>
              <a:t>Developing externally-focused positioning ideas that build on our internal why/what/how statements.</a:t>
            </a:r>
          </a:p>
          <a:p>
            <a:r>
              <a:rPr lang="en-US" sz="2800" dirty="0" smtClean="0"/>
              <a:t>Using </a:t>
            </a:r>
            <a:r>
              <a:rPr lang="en-US" sz="2800" dirty="0"/>
              <a:t>research we will evaluate:</a:t>
            </a:r>
          </a:p>
          <a:p>
            <a:pPr lvl="1">
              <a:spcAft>
                <a:spcPts val="1200"/>
              </a:spcAft>
            </a:pPr>
            <a:r>
              <a:rPr lang="en-US" dirty="0"/>
              <a:t>Clear messaging to define ourselves (descriptive language). </a:t>
            </a:r>
          </a:p>
          <a:p>
            <a:pPr lvl="1">
              <a:spcAft>
                <a:spcPts val="2200"/>
              </a:spcAft>
            </a:pPr>
            <a:r>
              <a:rPr lang="en-US" dirty="0"/>
              <a:t>Unique messaging to describe our value (positioning directions). </a:t>
            </a:r>
          </a:p>
          <a:p>
            <a:r>
              <a:rPr lang="en-US" sz="2800" dirty="0"/>
              <a:t>The research model will:</a:t>
            </a:r>
            <a:endParaRPr lang="en-US" sz="2800" dirty="0" smtClean="0"/>
          </a:p>
          <a:p>
            <a:pPr lvl="1">
              <a:spcAft>
                <a:spcPts val="1200"/>
              </a:spcAft>
            </a:pPr>
            <a:r>
              <a:rPr lang="en-US" dirty="0" smtClean="0"/>
              <a:t>Start with 30 virtual interviews (15 IT/15 LOB) to explore ideas.</a:t>
            </a:r>
          </a:p>
          <a:p>
            <a:pPr lvl="1">
              <a:spcAft>
                <a:spcPts val="1200"/>
              </a:spcAft>
            </a:pPr>
            <a:r>
              <a:rPr lang="en-US" dirty="0" smtClean="0"/>
              <a:t>Move </a:t>
            </a:r>
            <a:r>
              <a:rPr lang="en-US" dirty="0"/>
              <a:t>on to online survey (based on input from interviews) with 150 IT and 150 LOB leaders to further explore and validate ideas.</a:t>
            </a:r>
          </a:p>
        </p:txBody>
      </p:sp>
      <p:sp>
        <p:nvSpPr>
          <p:cNvPr id="13" name="Slide Number Placeholder 12"/>
          <p:cNvSpPr>
            <a:spLocks noGrp="1"/>
          </p:cNvSpPr>
          <p:nvPr>
            <p:ph type="sldNum" sz="quarter" idx="4"/>
          </p:nvPr>
        </p:nvSpPr>
        <p:spPr/>
        <p:txBody>
          <a:bodyPr/>
          <a:lstStyle/>
          <a:p>
            <a:fld id="{AA049F62-F3AE-4C91-835E-79C3654C408C}" type="slidenum">
              <a:rPr lang="en-US" smtClean="0"/>
              <a:pPr/>
              <a:t>2</a:t>
            </a:fld>
            <a:endParaRPr lang="en-US" dirty="0"/>
          </a:p>
        </p:txBody>
      </p:sp>
    </p:spTree>
    <p:extLst>
      <p:ext uri="{BB962C8B-B14F-4D97-AF65-F5344CB8AC3E}">
        <p14:creationId xmlns:p14="http://schemas.microsoft.com/office/powerpoint/2010/main" val="132582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355138" y="6483350"/>
            <a:ext cx="2797175" cy="371475"/>
          </a:xfrm>
        </p:spPr>
        <p:txBody>
          <a:bodyPr/>
          <a:lstStyle/>
          <a:p>
            <a:fld id="{AA049F62-F3AE-4C91-835E-79C3654C408C}" type="slidenum">
              <a:rPr lang="en-US" smtClean="0"/>
              <a:pPr/>
              <a:t>3</a:t>
            </a:fld>
            <a:endParaRPr lang="en-US" dirty="0"/>
          </a:p>
        </p:txBody>
      </p:sp>
      <p:grpSp>
        <p:nvGrpSpPr>
          <p:cNvPr id="21" name="Group 20"/>
          <p:cNvGrpSpPr/>
          <p:nvPr/>
        </p:nvGrpSpPr>
        <p:grpSpPr>
          <a:xfrm>
            <a:off x="282576" y="1189237"/>
            <a:ext cx="11808501" cy="1452356"/>
            <a:chOff x="281640" y="1415496"/>
            <a:chExt cx="10416072" cy="1452356"/>
          </a:xfrm>
        </p:grpSpPr>
        <p:sp>
          <p:nvSpPr>
            <p:cNvPr id="11" name="Rectangle 10"/>
            <p:cNvSpPr/>
            <p:nvPr/>
          </p:nvSpPr>
          <p:spPr bwMode="auto">
            <a:xfrm>
              <a:off x="281640" y="1415496"/>
              <a:ext cx="10416072" cy="1452356"/>
            </a:xfrm>
            <a:prstGeom prst="rect">
              <a:avLst/>
            </a:prstGeom>
            <a:noFill/>
            <a:ln>
              <a:solidFill>
                <a:schemeClr val="bg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p:cNvGrpSpPr/>
            <p:nvPr/>
          </p:nvGrpSpPr>
          <p:grpSpPr>
            <a:xfrm>
              <a:off x="389743" y="1539255"/>
              <a:ext cx="10199865" cy="1206042"/>
              <a:chOff x="389743" y="1539255"/>
              <a:chExt cx="9544696" cy="1206042"/>
            </a:xfrm>
          </p:grpSpPr>
          <p:sp>
            <p:nvSpPr>
              <p:cNvPr id="5" name="Rectangle 4"/>
              <p:cNvSpPr/>
              <p:nvPr/>
            </p:nvSpPr>
            <p:spPr bwMode="auto">
              <a:xfrm>
                <a:off x="3116799" y="1539255"/>
                <a:ext cx="1363528" cy="1206042"/>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Digital Transformation</a:t>
                </a:r>
                <a:endParaRPr lang="en-US" sz="1600" dirty="0">
                  <a:gradFill>
                    <a:gsLst>
                      <a:gs pos="0">
                        <a:srgbClr val="FFFFFF"/>
                      </a:gs>
                      <a:gs pos="100000">
                        <a:srgbClr val="FFFFFF"/>
                      </a:gs>
                    </a:gsLst>
                    <a:lin ang="5400000" scaled="0"/>
                  </a:gradFill>
                </a:endParaRPr>
              </a:p>
            </p:txBody>
          </p:sp>
          <p:sp>
            <p:nvSpPr>
              <p:cNvPr id="6" name="Rectangle 5"/>
              <p:cNvSpPr/>
              <p:nvPr/>
            </p:nvSpPr>
            <p:spPr bwMode="auto">
              <a:xfrm>
                <a:off x="1753271" y="1539255"/>
                <a:ext cx="1363528" cy="1206042"/>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Efficiency &amp; Competitiveness</a:t>
                </a:r>
                <a:endParaRPr lang="en-US" sz="1600" dirty="0">
                  <a:gradFill>
                    <a:gsLst>
                      <a:gs pos="0">
                        <a:srgbClr val="FFFFFF"/>
                      </a:gs>
                      <a:gs pos="100000">
                        <a:srgbClr val="FFFFFF"/>
                      </a:gs>
                    </a:gsLst>
                    <a:lin ang="5400000" scaled="0"/>
                  </a:gradFill>
                </a:endParaRPr>
              </a:p>
            </p:txBody>
          </p:sp>
          <p:sp>
            <p:nvSpPr>
              <p:cNvPr id="7" name="Rectangle 6"/>
              <p:cNvSpPr/>
              <p:nvPr/>
            </p:nvSpPr>
            <p:spPr bwMode="auto">
              <a:xfrm>
                <a:off x="389743" y="1539255"/>
                <a:ext cx="1363528" cy="120604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Improved</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Customer Engagement</a:t>
                </a:r>
                <a:endParaRPr lang="en-US" sz="1600" dirty="0">
                  <a:gradFill>
                    <a:gsLst>
                      <a:gs pos="0">
                        <a:srgbClr val="FFFFFF"/>
                      </a:gs>
                      <a:gs pos="100000">
                        <a:srgbClr val="FFFFFF"/>
                      </a:gs>
                    </a:gsLst>
                    <a:lin ang="5400000" scaled="0"/>
                  </a:gradFill>
                </a:endParaRPr>
              </a:p>
            </p:txBody>
          </p:sp>
          <p:sp>
            <p:nvSpPr>
              <p:cNvPr id="12" name="Rectangle 11"/>
              <p:cNvSpPr/>
              <p:nvPr/>
            </p:nvSpPr>
            <p:spPr bwMode="auto">
              <a:xfrm>
                <a:off x="4480327" y="1539255"/>
                <a:ext cx="1363528" cy="1206042"/>
              </a:xfrm>
              <a:prstGeom prst="rect">
                <a:avLst/>
              </a:prstGeom>
              <a:solidFill>
                <a:srgbClr val="FFB9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Mobility</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&amp; Agility</a:t>
                </a:r>
                <a:endParaRPr lang="en-US" sz="1600" dirty="0">
                  <a:gradFill>
                    <a:gsLst>
                      <a:gs pos="0">
                        <a:srgbClr val="FFFFFF"/>
                      </a:gs>
                      <a:gs pos="100000">
                        <a:srgbClr val="FFFFFF"/>
                      </a:gs>
                    </a:gsLst>
                    <a:lin ang="5400000" scaled="0"/>
                  </a:gradFill>
                </a:endParaRPr>
              </a:p>
            </p:txBody>
          </p:sp>
          <p:sp>
            <p:nvSpPr>
              <p:cNvPr id="13" name="Rectangle 12"/>
              <p:cNvSpPr/>
              <p:nvPr/>
            </p:nvSpPr>
            <p:spPr bwMode="auto">
              <a:xfrm>
                <a:off x="5843855" y="1539255"/>
                <a:ext cx="1363528" cy="1206042"/>
              </a:xfrm>
              <a:prstGeom prst="rect">
                <a:avLst/>
              </a:prstGeom>
              <a:solidFill>
                <a:schemeClr val="accent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Sales</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Enablement</a:t>
                </a:r>
                <a:endParaRPr lang="en-US" sz="1600" dirty="0">
                  <a:gradFill>
                    <a:gsLst>
                      <a:gs pos="0">
                        <a:srgbClr val="FFFFFF"/>
                      </a:gs>
                      <a:gs pos="100000">
                        <a:srgbClr val="FFFFFF"/>
                      </a:gs>
                    </a:gsLst>
                    <a:lin ang="5400000" scaled="0"/>
                  </a:gradFill>
                </a:endParaRPr>
              </a:p>
            </p:txBody>
          </p:sp>
          <p:sp>
            <p:nvSpPr>
              <p:cNvPr id="14" name="Rectangle 13"/>
              <p:cNvSpPr/>
              <p:nvPr/>
            </p:nvSpPr>
            <p:spPr bwMode="auto">
              <a:xfrm>
                <a:off x="7207383" y="1539255"/>
                <a:ext cx="1363528" cy="1206042"/>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IOT</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Automation</a:t>
                </a:r>
                <a:endParaRPr lang="en-US" sz="1600" dirty="0">
                  <a:gradFill>
                    <a:gsLst>
                      <a:gs pos="0">
                        <a:srgbClr val="FFFFFF"/>
                      </a:gs>
                      <a:gs pos="100000">
                        <a:srgbClr val="FFFFFF"/>
                      </a:gs>
                    </a:gsLst>
                    <a:lin ang="5400000" scaled="0"/>
                  </a:gradFill>
                </a:endParaRPr>
              </a:p>
            </p:txBody>
          </p:sp>
          <p:sp>
            <p:nvSpPr>
              <p:cNvPr id="15" name="Rectangle 14"/>
              <p:cNvSpPr/>
              <p:nvPr/>
            </p:nvSpPr>
            <p:spPr bwMode="auto">
              <a:xfrm>
                <a:off x="8570911" y="1539255"/>
                <a:ext cx="1363528" cy="1206042"/>
              </a:xfrm>
              <a:prstGeom prst="rect">
                <a:avLst/>
              </a:prstGeom>
              <a:solidFill>
                <a:srgbClr val="F5792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Improved Collaboration</a:t>
                </a:r>
                <a:endParaRPr lang="en-US" sz="1600" dirty="0">
                  <a:gradFill>
                    <a:gsLst>
                      <a:gs pos="0">
                        <a:srgbClr val="FFFFFF"/>
                      </a:gs>
                      <a:gs pos="100000">
                        <a:srgbClr val="FFFFFF"/>
                      </a:gs>
                    </a:gsLst>
                    <a:lin ang="5400000" scaled="0"/>
                  </a:gradFill>
                </a:endParaRPr>
              </a:p>
            </p:txBody>
          </p:sp>
        </p:grpSp>
      </p:grpSp>
      <p:grpSp>
        <p:nvGrpSpPr>
          <p:cNvPr id="44" name="Group 43"/>
          <p:cNvGrpSpPr/>
          <p:nvPr/>
        </p:nvGrpSpPr>
        <p:grpSpPr>
          <a:xfrm>
            <a:off x="1846867" y="2894146"/>
            <a:ext cx="8742742" cy="1857904"/>
            <a:chOff x="1846867" y="3057875"/>
            <a:chExt cx="8742742" cy="1857904"/>
          </a:xfrm>
        </p:grpSpPr>
        <p:sp>
          <p:nvSpPr>
            <p:cNvPr id="27" name="Rectangle 26"/>
            <p:cNvSpPr/>
            <p:nvPr/>
          </p:nvSpPr>
          <p:spPr bwMode="auto">
            <a:xfrm>
              <a:off x="1846867" y="3399351"/>
              <a:ext cx="8742742" cy="151642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1846867" y="3057875"/>
              <a:ext cx="8742742" cy="408572"/>
            </a:xfrm>
            <a:prstGeom prst="rect">
              <a:avLst/>
            </a:prstGeom>
            <a:solidFill>
              <a:srgbClr val="E9602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52400"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gradFill>
                    <a:gsLst>
                      <a:gs pos="0">
                        <a:srgbClr val="FFFFFF"/>
                      </a:gs>
                      <a:gs pos="100000">
                        <a:srgbClr val="FFFFFF"/>
                      </a:gs>
                    </a:gsLst>
                    <a:lin ang="5400000" scaled="0"/>
                  </a:gradFill>
                </a:rPr>
                <a:t>Workflow-as-a-Service™</a:t>
              </a:r>
              <a:endParaRPr lang="en-US" sz="1600" dirty="0">
                <a:gradFill>
                  <a:gsLst>
                    <a:gs pos="0">
                      <a:srgbClr val="FFFFFF"/>
                    </a:gs>
                    <a:gs pos="100000">
                      <a:srgbClr val="FFFFFF"/>
                    </a:gs>
                  </a:gsLst>
                  <a:lin ang="5400000" scaled="0"/>
                </a:gradFill>
              </a:endParaRPr>
            </a:p>
          </p:txBody>
        </p:sp>
        <p:sp>
          <p:nvSpPr>
            <p:cNvPr id="24" name="Rectangle 23"/>
            <p:cNvSpPr/>
            <p:nvPr/>
          </p:nvSpPr>
          <p:spPr bwMode="auto">
            <a:xfrm>
              <a:off x="2037573" y="3543476"/>
              <a:ext cx="8361330" cy="408572"/>
            </a:xfrm>
            <a:prstGeom prst="rect">
              <a:avLst/>
            </a:prstGeom>
            <a:solidFill>
              <a:schemeClr val="bg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err="1" smtClean="0">
                  <a:solidFill>
                    <a:schemeClr val="tx2"/>
                  </a:solidFill>
                </a:rPr>
                <a:t>Nintex</a:t>
              </a:r>
              <a:r>
                <a:rPr lang="en-US" sz="1600" dirty="0" smtClean="0">
                  <a:solidFill>
                    <a:schemeClr val="tx2"/>
                  </a:solidFill>
                </a:rPr>
                <a:t> </a:t>
              </a:r>
              <a:r>
                <a:rPr lang="en-US" sz="1600" dirty="0" err="1" smtClean="0">
                  <a:solidFill>
                    <a:schemeClr val="tx2"/>
                  </a:solidFill>
                </a:rPr>
                <a:t>Xchange</a:t>
              </a:r>
              <a:endParaRPr lang="en-US" sz="1600" dirty="0">
                <a:solidFill>
                  <a:schemeClr val="tx2"/>
                </a:solidFill>
              </a:endParaRPr>
            </a:p>
          </p:txBody>
        </p:sp>
        <p:sp>
          <p:nvSpPr>
            <p:cNvPr id="25" name="Rectangle 24"/>
            <p:cNvSpPr/>
            <p:nvPr/>
          </p:nvSpPr>
          <p:spPr bwMode="auto">
            <a:xfrm>
              <a:off x="2037573" y="3952048"/>
              <a:ext cx="8361330" cy="408572"/>
            </a:xfrm>
            <a:prstGeom prst="rect">
              <a:avLst/>
            </a:prstGeom>
            <a:solidFill>
              <a:schemeClr val="bg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solidFill>
                    <a:schemeClr val="tx2"/>
                  </a:solidFill>
                </a:rPr>
                <a:t>Workflow Subscription Pricing</a:t>
              </a:r>
              <a:endParaRPr lang="en-US" sz="1600" dirty="0">
                <a:solidFill>
                  <a:schemeClr val="tx2"/>
                </a:solidFill>
              </a:endParaRPr>
            </a:p>
          </p:txBody>
        </p:sp>
        <p:sp>
          <p:nvSpPr>
            <p:cNvPr id="26" name="Rectangle 25"/>
            <p:cNvSpPr/>
            <p:nvPr/>
          </p:nvSpPr>
          <p:spPr bwMode="auto">
            <a:xfrm>
              <a:off x="2037573" y="4360620"/>
              <a:ext cx="8361330" cy="408572"/>
            </a:xfrm>
            <a:prstGeom prst="rect">
              <a:avLst/>
            </a:prstGeom>
            <a:solidFill>
              <a:schemeClr val="bg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err="1" smtClean="0">
                  <a:solidFill>
                    <a:schemeClr val="tx2"/>
                  </a:solidFill>
                </a:rPr>
                <a:t>Nintex</a:t>
              </a:r>
              <a:r>
                <a:rPr lang="en-US" sz="1600" dirty="0" smtClean="0">
                  <a:solidFill>
                    <a:schemeClr val="tx2"/>
                  </a:solidFill>
                </a:rPr>
                <a:t> Insight</a:t>
              </a:r>
              <a:endParaRPr lang="en-US" sz="1600" dirty="0">
                <a:solidFill>
                  <a:schemeClr val="tx2"/>
                </a:solidFill>
              </a:endParaRPr>
            </a:p>
          </p:txBody>
        </p:sp>
      </p:grpSp>
      <p:grpSp>
        <p:nvGrpSpPr>
          <p:cNvPr id="45" name="Group 44"/>
          <p:cNvGrpSpPr/>
          <p:nvPr/>
        </p:nvGrpSpPr>
        <p:grpSpPr>
          <a:xfrm>
            <a:off x="1846867" y="5072520"/>
            <a:ext cx="8742742" cy="1486428"/>
            <a:chOff x="1846867" y="4996921"/>
            <a:chExt cx="8742742" cy="1486428"/>
          </a:xfrm>
        </p:grpSpPr>
        <p:sp>
          <p:nvSpPr>
            <p:cNvPr id="28" name="Rectangle 27"/>
            <p:cNvSpPr/>
            <p:nvPr/>
          </p:nvSpPr>
          <p:spPr bwMode="auto">
            <a:xfrm>
              <a:off x="1846867" y="5308158"/>
              <a:ext cx="8742742" cy="117519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1846867" y="4996921"/>
              <a:ext cx="8742742" cy="408572"/>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52400" rIns="0" bIns="46637" numCol="1" rtlCol="0" anchor="ctr" anchorCtr="0" compatLnSpc="1">
              <a:prstTxWarp prst="textNoShape">
                <a:avLst/>
              </a:prstTxWarp>
            </a:bodyPr>
            <a:lstStyle/>
            <a:p>
              <a:pPr algn="ctr" defTabSz="932472" fontAlgn="base">
                <a:spcBef>
                  <a:spcPct val="0"/>
                </a:spcBef>
                <a:spcAft>
                  <a:spcPct val="0"/>
                </a:spcAft>
              </a:pPr>
              <a:r>
                <a:rPr lang="en-US" sz="1600" dirty="0" err="1" smtClean="0">
                  <a:gradFill>
                    <a:gsLst>
                      <a:gs pos="0">
                        <a:srgbClr val="FFFFFF"/>
                      </a:gs>
                      <a:gs pos="100000">
                        <a:srgbClr val="FFFFFF"/>
                      </a:gs>
                    </a:gsLst>
                    <a:lin ang="5400000" scaled="0"/>
                  </a:gradFill>
                </a:rPr>
                <a:t>Nintex</a:t>
              </a:r>
              <a:r>
                <a:rPr lang="en-US" sz="1600" dirty="0" smtClean="0">
                  <a:gradFill>
                    <a:gsLst>
                      <a:gs pos="0">
                        <a:srgbClr val="FFFFFF"/>
                      </a:gs>
                      <a:gs pos="100000">
                        <a:srgbClr val="FFFFFF"/>
                      </a:gs>
                    </a:gsLst>
                    <a:lin ang="5400000" scaled="0"/>
                  </a:gradFill>
                </a:rPr>
                <a:t> Workflow Cloud</a:t>
              </a:r>
              <a:endParaRPr lang="en-US" sz="1600" dirty="0">
                <a:gradFill>
                  <a:gsLst>
                    <a:gs pos="0">
                      <a:srgbClr val="FFFFFF"/>
                    </a:gs>
                    <a:gs pos="100000">
                      <a:srgbClr val="FFFFFF"/>
                    </a:gs>
                  </a:gsLst>
                  <a:lin ang="5400000" scaled="0"/>
                </a:gradFill>
              </a:endParaRPr>
            </a:p>
          </p:txBody>
        </p:sp>
        <p:sp>
          <p:nvSpPr>
            <p:cNvPr id="31" name="Rectangle 30"/>
            <p:cNvSpPr/>
            <p:nvPr/>
          </p:nvSpPr>
          <p:spPr bwMode="auto">
            <a:xfrm>
              <a:off x="2037573" y="5891094"/>
              <a:ext cx="8361330" cy="408572"/>
            </a:xfrm>
            <a:prstGeom prst="rect">
              <a:avLst/>
            </a:prstGeom>
            <a:solidFill>
              <a:schemeClr val="bg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err="1" smtClean="0">
                  <a:solidFill>
                    <a:schemeClr val="tx2"/>
                  </a:solidFill>
                </a:rPr>
                <a:t>Sharepoint</a:t>
              </a:r>
              <a:r>
                <a:rPr lang="en-US" sz="1600" dirty="0">
                  <a:solidFill>
                    <a:schemeClr val="tx2"/>
                  </a:solidFill>
                  <a:latin typeface="Wingdings"/>
                  <a:ea typeface="Wingdings"/>
                  <a:cs typeface="Wingdings"/>
                  <a:sym typeface="Wingdings"/>
                </a:rPr>
                <a:t> </a:t>
              </a:r>
              <a:r>
                <a:rPr lang="en-US" sz="1600" dirty="0" smtClean="0">
                  <a:solidFill>
                    <a:schemeClr val="tx2"/>
                  </a:solidFill>
                  <a:latin typeface="Wingdings"/>
                  <a:ea typeface="Wingdings"/>
                  <a:cs typeface="Wingdings"/>
                  <a:sym typeface="Wingdings"/>
                </a:rPr>
                <a:t> </a:t>
              </a:r>
              <a:r>
                <a:rPr lang="en-US" sz="1600" dirty="0" smtClean="0">
                  <a:solidFill>
                    <a:schemeClr val="tx2"/>
                  </a:solidFill>
                </a:rPr>
                <a:t>Office 365/</a:t>
              </a:r>
              <a:r>
                <a:rPr lang="en-US" sz="1600" dirty="0" err="1" smtClean="0">
                  <a:solidFill>
                    <a:schemeClr val="tx2"/>
                  </a:solidFill>
                </a:rPr>
                <a:t>Sharepoint</a:t>
              </a:r>
              <a:r>
                <a:rPr lang="en-US" sz="1600" dirty="0" smtClean="0">
                  <a:solidFill>
                    <a:schemeClr val="tx2"/>
                  </a:solidFill>
                </a:rPr>
                <a:t> Online</a:t>
              </a:r>
              <a:r>
                <a:rPr lang="en-US" sz="1600" dirty="0">
                  <a:solidFill>
                    <a:schemeClr val="tx2"/>
                  </a:solidFill>
                  <a:latin typeface="Wingdings"/>
                  <a:ea typeface="Wingdings"/>
                  <a:cs typeface="Wingdings"/>
                  <a:sym typeface="Wingdings"/>
                </a:rPr>
                <a:t> </a:t>
              </a:r>
              <a:r>
                <a:rPr lang="en-US" sz="1600" dirty="0" smtClean="0">
                  <a:solidFill>
                    <a:schemeClr val="tx2"/>
                  </a:solidFill>
                  <a:latin typeface="Wingdings"/>
                  <a:ea typeface="Wingdings"/>
                  <a:cs typeface="Wingdings"/>
                  <a:sym typeface="Wingdings"/>
                </a:rPr>
                <a:t> </a:t>
              </a:r>
              <a:r>
                <a:rPr lang="en-US" sz="1600" dirty="0" smtClean="0">
                  <a:solidFill>
                    <a:schemeClr val="tx2"/>
                  </a:solidFill>
                </a:rPr>
                <a:t>Azure</a:t>
              </a:r>
              <a:endParaRPr lang="en-US" sz="1600" dirty="0">
                <a:solidFill>
                  <a:schemeClr val="tx2"/>
                </a:solidFill>
              </a:endParaRPr>
            </a:p>
          </p:txBody>
        </p:sp>
        <p:sp>
          <p:nvSpPr>
            <p:cNvPr id="30" name="Rectangle 29"/>
            <p:cNvSpPr/>
            <p:nvPr/>
          </p:nvSpPr>
          <p:spPr bwMode="auto">
            <a:xfrm>
              <a:off x="2037573" y="5482522"/>
              <a:ext cx="2787110" cy="408572"/>
            </a:xfrm>
            <a:prstGeom prst="rect">
              <a:avLst/>
            </a:prstGeom>
            <a:solidFill>
              <a:schemeClr val="bg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solidFill>
                    <a:schemeClr val="tx2"/>
                  </a:solidFill>
                </a:rPr>
                <a:t>Workflow</a:t>
              </a:r>
              <a:endParaRPr lang="en-US" sz="1600" dirty="0">
                <a:solidFill>
                  <a:schemeClr val="tx2"/>
                </a:solidFill>
              </a:endParaRPr>
            </a:p>
          </p:txBody>
        </p:sp>
        <p:sp>
          <p:nvSpPr>
            <p:cNvPr id="33" name="Rectangle 32"/>
            <p:cNvSpPr/>
            <p:nvPr/>
          </p:nvSpPr>
          <p:spPr bwMode="auto">
            <a:xfrm>
              <a:off x="4824683" y="5482522"/>
              <a:ext cx="2787110" cy="408572"/>
            </a:xfrm>
            <a:prstGeom prst="rect">
              <a:avLst/>
            </a:prstGeom>
            <a:solidFill>
              <a:schemeClr val="bg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solidFill>
                    <a:schemeClr val="tx2"/>
                  </a:solidFill>
                </a:rPr>
                <a:t>Forms</a:t>
              </a:r>
              <a:endParaRPr lang="en-US" sz="1600" dirty="0">
                <a:solidFill>
                  <a:schemeClr val="tx2"/>
                </a:solidFill>
              </a:endParaRPr>
            </a:p>
          </p:txBody>
        </p:sp>
        <p:sp>
          <p:nvSpPr>
            <p:cNvPr id="34" name="Rectangle 33"/>
            <p:cNvSpPr/>
            <p:nvPr/>
          </p:nvSpPr>
          <p:spPr bwMode="auto">
            <a:xfrm>
              <a:off x="7611793" y="5482522"/>
              <a:ext cx="2787110" cy="408572"/>
            </a:xfrm>
            <a:prstGeom prst="rect">
              <a:avLst/>
            </a:prstGeom>
            <a:solidFill>
              <a:schemeClr val="bg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smtClean="0">
                  <a:solidFill>
                    <a:schemeClr val="tx2"/>
                  </a:solidFill>
                </a:rPr>
                <a:t>Mobile</a:t>
              </a:r>
              <a:endParaRPr lang="en-US" sz="1600" dirty="0">
                <a:solidFill>
                  <a:schemeClr val="tx2"/>
                </a:solidFill>
              </a:endParaRPr>
            </a:p>
          </p:txBody>
        </p:sp>
      </p:grpSp>
      <p:grpSp>
        <p:nvGrpSpPr>
          <p:cNvPr id="43" name="Group 42"/>
          <p:cNvGrpSpPr/>
          <p:nvPr/>
        </p:nvGrpSpPr>
        <p:grpSpPr>
          <a:xfrm>
            <a:off x="6003785" y="2542078"/>
            <a:ext cx="428906" cy="428118"/>
            <a:chOff x="1199925" y="3771986"/>
            <a:chExt cx="428906" cy="428118"/>
          </a:xfrm>
        </p:grpSpPr>
        <p:sp>
          <p:nvSpPr>
            <p:cNvPr id="39" name="Oval 149"/>
            <p:cNvSpPr>
              <a:spLocks noChangeArrowheads="1"/>
            </p:cNvSpPr>
            <p:nvPr/>
          </p:nvSpPr>
          <p:spPr bwMode="auto">
            <a:xfrm>
              <a:off x="1199925" y="3771986"/>
              <a:ext cx="428906" cy="428118"/>
            </a:xfrm>
            <a:prstGeom prst="ellipse">
              <a:avLst/>
            </a:prstGeom>
            <a:solidFill>
              <a:srgbClr val="F1F1F2"/>
            </a:solid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sp>
          <p:nvSpPr>
            <p:cNvPr id="41" name="Freeform 153"/>
            <p:cNvSpPr>
              <a:spLocks/>
            </p:cNvSpPr>
            <p:nvPr/>
          </p:nvSpPr>
          <p:spPr bwMode="auto">
            <a:xfrm>
              <a:off x="1307168" y="3868395"/>
              <a:ext cx="214420" cy="231610"/>
            </a:xfrm>
            <a:custGeom>
              <a:avLst/>
              <a:gdLst>
                <a:gd name="T0" fmla="*/ 178 w 237"/>
                <a:gd name="T1" fmla="*/ 140 h 256"/>
                <a:gd name="T2" fmla="*/ 178 w 237"/>
                <a:gd name="T3" fmla="*/ 256 h 256"/>
                <a:gd name="T4" fmla="*/ 59 w 237"/>
                <a:gd name="T5" fmla="*/ 256 h 256"/>
                <a:gd name="T6" fmla="*/ 59 w 237"/>
                <a:gd name="T7" fmla="*/ 140 h 256"/>
                <a:gd name="T8" fmla="*/ 0 w 237"/>
                <a:gd name="T9" fmla="*/ 140 h 256"/>
                <a:gd name="T10" fmla="*/ 59 w 237"/>
                <a:gd name="T11" fmla="*/ 69 h 256"/>
                <a:gd name="T12" fmla="*/ 118 w 237"/>
                <a:gd name="T13" fmla="*/ 0 h 256"/>
                <a:gd name="T14" fmla="*/ 178 w 237"/>
                <a:gd name="T15" fmla="*/ 69 h 256"/>
                <a:gd name="T16" fmla="*/ 237 w 237"/>
                <a:gd name="T17" fmla="*/ 140 h 256"/>
                <a:gd name="T18" fmla="*/ 178 w 237"/>
                <a:gd name="T19"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56">
                  <a:moveTo>
                    <a:pt x="178" y="140"/>
                  </a:moveTo>
                  <a:lnTo>
                    <a:pt x="178" y="256"/>
                  </a:lnTo>
                  <a:lnTo>
                    <a:pt x="59" y="256"/>
                  </a:lnTo>
                  <a:lnTo>
                    <a:pt x="59" y="140"/>
                  </a:lnTo>
                  <a:lnTo>
                    <a:pt x="0" y="140"/>
                  </a:lnTo>
                  <a:lnTo>
                    <a:pt x="59" y="69"/>
                  </a:lnTo>
                  <a:lnTo>
                    <a:pt x="118" y="0"/>
                  </a:lnTo>
                  <a:lnTo>
                    <a:pt x="178" y="69"/>
                  </a:lnTo>
                  <a:lnTo>
                    <a:pt x="237" y="140"/>
                  </a:lnTo>
                  <a:lnTo>
                    <a:pt x="178" y="140"/>
                  </a:lnTo>
                  <a:close/>
                </a:path>
              </a:pathLst>
            </a:custGeom>
            <a:solidFill>
              <a:srgbClr val="F58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grpSp>
      <p:grpSp>
        <p:nvGrpSpPr>
          <p:cNvPr id="46" name="Group 45"/>
          <p:cNvGrpSpPr/>
          <p:nvPr/>
        </p:nvGrpSpPr>
        <p:grpSpPr>
          <a:xfrm>
            <a:off x="5988576" y="4686635"/>
            <a:ext cx="428906" cy="428118"/>
            <a:chOff x="1199925" y="3771986"/>
            <a:chExt cx="428906" cy="428118"/>
          </a:xfrm>
        </p:grpSpPr>
        <p:sp>
          <p:nvSpPr>
            <p:cNvPr id="47" name="Oval 149"/>
            <p:cNvSpPr>
              <a:spLocks noChangeArrowheads="1"/>
            </p:cNvSpPr>
            <p:nvPr/>
          </p:nvSpPr>
          <p:spPr bwMode="auto">
            <a:xfrm>
              <a:off x="1199925" y="3771986"/>
              <a:ext cx="428906" cy="428118"/>
            </a:xfrm>
            <a:prstGeom prst="ellipse">
              <a:avLst/>
            </a:prstGeom>
            <a:solidFill>
              <a:srgbClr val="F1F1F2"/>
            </a:solid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sp>
          <p:nvSpPr>
            <p:cNvPr id="48" name="Freeform 153"/>
            <p:cNvSpPr>
              <a:spLocks/>
            </p:cNvSpPr>
            <p:nvPr/>
          </p:nvSpPr>
          <p:spPr bwMode="auto">
            <a:xfrm>
              <a:off x="1307168" y="3868395"/>
              <a:ext cx="214420" cy="231610"/>
            </a:xfrm>
            <a:custGeom>
              <a:avLst/>
              <a:gdLst>
                <a:gd name="T0" fmla="*/ 178 w 237"/>
                <a:gd name="T1" fmla="*/ 140 h 256"/>
                <a:gd name="T2" fmla="*/ 178 w 237"/>
                <a:gd name="T3" fmla="*/ 256 h 256"/>
                <a:gd name="T4" fmla="*/ 59 w 237"/>
                <a:gd name="T5" fmla="*/ 256 h 256"/>
                <a:gd name="T6" fmla="*/ 59 w 237"/>
                <a:gd name="T7" fmla="*/ 140 h 256"/>
                <a:gd name="T8" fmla="*/ 0 w 237"/>
                <a:gd name="T9" fmla="*/ 140 h 256"/>
                <a:gd name="T10" fmla="*/ 59 w 237"/>
                <a:gd name="T11" fmla="*/ 69 h 256"/>
                <a:gd name="T12" fmla="*/ 118 w 237"/>
                <a:gd name="T13" fmla="*/ 0 h 256"/>
                <a:gd name="T14" fmla="*/ 178 w 237"/>
                <a:gd name="T15" fmla="*/ 69 h 256"/>
                <a:gd name="T16" fmla="*/ 237 w 237"/>
                <a:gd name="T17" fmla="*/ 140 h 256"/>
                <a:gd name="T18" fmla="*/ 178 w 237"/>
                <a:gd name="T19"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56">
                  <a:moveTo>
                    <a:pt x="178" y="140"/>
                  </a:moveTo>
                  <a:lnTo>
                    <a:pt x="178" y="256"/>
                  </a:lnTo>
                  <a:lnTo>
                    <a:pt x="59" y="256"/>
                  </a:lnTo>
                  <a:lnTo>
                    <a:pt x="59" y="140"/>
                  </a:lnTo>
                  <a:lnTo>
                    <a:pt x="0" y="140"/>
                  </a:lnTo>
                  <a:lnTo>
                    <a:pt x="59" y="69"/>
                  </a:lnTo>
                  <a:lnTo>
                    <a:pt x="118" y="0"/>
                  </a:lnTo>
                  <a:lnTo>
                    <a:pt x="178" y="69"/>
                  </a:lnTo>
                  <a:lnTo>
                    <a:pt x="237" y="140"/>
                  </a:lnTo>
                  <a:lnTo>
                    <a:pt x="178" y="140"/>
                  </a:lnTo>
                  <a:close/>
                </a:path>
              </a:pathLst>
            </a:custGeom>
            <a:solidFill>
              <a:srgbClr val="F58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grpSp>
      <p:grpSp>
        <p:nvGrpSpPr>
          <p:cNvPr id="49" name="Group 48"/>
          <p:cNvGrpSpPr/>
          <p:nvPr/>
        </p:nvGrpSpPr>
        <p:grpSpPr>
          <a:xfrm>
            <a:off x="3190060" y="4686635"/>
            <a:ext cx="428906" cy="428118"/>
            <a:chOff x="1199925" y="3771986"/>
            <a:chExt cx="428906" cy="428118"/>
          </a:xfrm>
        </p:grpSpPr>
        <p:sp>
          <p:nvSpPr>
            <p:cNvPr id="50" name="Oval 149"/>
            <p:cNvSpPr>
              <a:spLocks noChangeArrowheads="1"/>
            </p:cNvSpPr>
            <p:nvPr/>
          </p:nvSpPr>
          <p:spPr bwMode="auto">
            <a:xfrm>
              <a:off x="1199925" y="3771986"/>
              <a:ext cx="428906" cy="428118"/>
            </a:xfrm>
            <a:prstGeom prst="ellipse">
              <a:avLst/>
            </a:prstGeom>
            <a:solidFill>
              <a:srgbClr val="F1F1F2"/>
            </a:solid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sp>
          <p:nvSpPr>
            <p:cNvPr id="51" name="Freeform 153"/>
            <p:cNvSpPr>
              <a:spLocks/>
            </p:cNvSpPr>
            <p:nvPr/>
          </p:nvSpPr>
          <p:spPr bwMode="auto">
            <a:xfrm>
              <a:off x="1307168" y="3868395"/>
              <a:ext cx="214420" cy="231610"/>
            </a:xfrm>
            <a:custGeom>
              <a:avLst/>
              <a:gdLst>
                <a:gd name="T0" fmla="*/ 178 w 237"/>
                <a:gd name="T1" fmla="*/ 140 h 256"/>
                <a:gd name="T2" fmla="*/ 178 w 237"/>
                <a:gd name="T3" fmla="*/ 256 h 256"/>
                <a:gd name="T4" fmla="*/ 59 w 237"/>
                <a:gd name="T5" fmla="*/ 256 h 256"/>
                <a:gd name="T6" fmla="*/ 59 w 237"/>
                <a:gd name="T7" fmla="*/ 140 h 256"/>
                <a:gd name="T8" fmla="*/ 0 w 237"/>
                <a:gd name="T9" fmla="*/ 140 h 256"/>
                <a:gd name="T10" fmla="*/ 59 w 237"/>
                <a:gd name="T11" fmla="*/ 69 h 256"/>
                <a:gd name="T12" fmla="*/ 118 w 237"/>
                <a:gd name="T13" fmla="*/ 0 h 256"/>
                <a:gd name="T14" fmla="*/ 178 w 237"/>
                <a:gd name="T15" fmla="*/ 69 h 256"/>
                <a:gd name="T16" fmla="*/ 237 w 237"/>
                <a:gd name="T17" fmla="*/ 140 h 256"/>
                <a:gd name="T18" fmla="*/ 178 w 237"/>
                <a:gd name="T19"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56">
                  <a:moveTo>
                    <a:pt x="178" y="140"/>
                  </a:moveTo>
                  <a:lnTo>
                    <a:pt x="178" y="256"/>
                  </a:lnTo>
                  <a:lnTo>
                    <a:pt x="59" y="256"/>
                  </a:lnTo>
                  <a:lnTo>
                    <a:pt x="59" y="140"/>
                  </a:lnTo>
                  <a:lnTo>
                    <a:pt x="0" y="140"/>
                  </a:lnTo>
                  <a:lnTo>
                    <a:pt x="59" y="69"/>
                  </a:lnTo>
                  <a:lnTo>
                    <a:pt x="118" y="0"/>
                  </a:lnTo>
                  <a:lnTo>
                    <a:pt x="178" y="69"/>
                  </a:lnTo>
                  <a:lnTo>
                    <a:pt x="237" y="140"/>
                  </a:lnTo>
                  <a:lnTo>
                    <a:pt x="178" y="140"/>
                  </a:lnTo>
                  <a:close/>
                </a:path>
              </a:pathLst>
            </a:custGeom>
            <a:solidFill>
              <a:srgbClr val="F58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grpSp>
      <p:grpSp>
        <p:nvGrpSpPr>
          <p:cNvPr id="52" name="Group 51"/>
          <p:cNvGrpSpPr/>
          <p:nvPr/>
        </p:nvGrpSpPr>
        <p:grpSpPr>
          <a:xfrm>
            <a:off x="8787092" y="4686635"/>
            <a:ext cx="428906" cy="428118"/>
            <a:chOff x="1199925" y="3771986"/>
            <a:chExt cx="428906" cy="428118"/>
          </a:xfrm>
        </p:grpSpPr>
        <p:sp>
          <p:nvSpPr>
            <p:cNvPr id="53" name="Oval 149"/>
            <p:cNvSpPr>
              <a:spLocks noChangeArrowheads="1"/>
            </p:cNvSpPr>
            <p:nvPr/>
          </p:nvSpPr>
          <p:spPr bwMode="auto">
            <a:xfrm>
              <a:off x="1199925" y="3771986"/>
              <a:ext cx="428906" cy="428118"/>
            </a:xfrm>
            <a:prstGeom prst="ellipse">
              <a:avLst/>
            </a:prstGeom>
            <a:solidFill>
              <a:srgbClr val="F1F1F2"/>
            </a:solid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sp>
          <p:nvSpPr>
            <p:cNvPr id="54" name="Freeform 153"/>
            <p:cNvSpPr>
              <a:spLocks/>
            </p:cNvSpPr>
            <p:nvPr/>
          </p:nvSpPr>
          <p:spPr bwMode="auto">
            <a:xfrm>
              <a:off x="1307168" y="3868395"/>
              <a:ext cx="214420" cy="231610"/>
            </a:xfrm>
            <a:custGeom>
              <a:avLst/>
              <a:gdLst>
                <a:gd name="T0" fmla="*/ 178 w 237"/>
                <a:gd name="T1" fmla="*/ 140 h 256"/>
                <a:gd name="T2" fmla="*/ 178 w 237"/>
                <a:gd name="T3" fmla="*/ 256 h 256"/>
                <a:gd name="T4" fmla="*/ 59 w 237"/>
                <a:gd name="T5" fmla="*/ 256 h 256"/>
                <a:gd name="T6" fmla="*/ 59 w 237"/>
                <a:gd name="T7" fmla="*/ 140 h 256"/>
                <a:gd name="T8" fmla="*/ 0 w 237"/>
                <a:gd name="T9" fmla="*/ 140 h 256"/>
                <a:gd name="T10" fmla="*/ 59 w 237"/>
                <a:gd name="T11" fmla="*/ 69 h 256"/>
                <a:gd name="T12" fmla="*/ 118 w 237"/>
                <a:gd name="T13" fmla="*/ 0 h 256"/>
                <a:gd name="T14" fmla="*/ 178 w 237"/>
                <a:gd name="T15" fmla="*/ 69 h 256"/>
                <a:gd name="T16" fmla="*/ 237 w 237"/>
                <a:gd name="T17" fmla="*/ 140 h 256"/>
                <a:gd name="T18" fmla="*/ 178 w 237"/>
                <a:gd name="T19"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56">
                  <a:moveTo>
                    <a:pt x="178" y="140"/>
                  </a:moveTo>
                  <a:lnTo>
                    <a:pt x="178" y="256"/>
                  </a:lnTo>
                  <a:lnTo>
                    <a:pt x="59" y="256"/>
                  </a:lnTo>
                  <a:lnTo>
                    <a:pt x="59" y="140"/>
                  </a:lnTo>
                  <a:lnTo>
                    <a:pt x="0" y="140"/>
                  </a:lnTo>
                  <a:lnTo>
                    <a:pt x="59" y="69"/>
                  </a:lnTo>
                  <a:lnTo>
                    <a:pt x="118" y="0"/>
                  </a:lnTo>
                  <a:lnTo>
                    <a:pt x="178" y="69"/>
                  </a:lnTo>
                  <a:lnTo>
                    <a:pt x="237" y="140"/>
                  </a:lnTo>
                  <a:lnTo>
                    <a:pt x="178" y="140"/>
                  </a:lnTo>
                  <a:close/>
                </a:path>
              </a:pathLst>
            </a:custGeom>
            <a:solidFill>
              <a:srgbClr val="F58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grpSp>
      <p:sp>
        <p:nvSpPr>
          <p:cNvPr id="42" name="Rectangle 41"/>
          <p:cNvSpPr/>
          <p:nvPr/>
        </p:nvSpPr>
        <p:spPr bwMode="auto">
          <a:xfrm>
            <a:off x="282576" y="426494"/>
            <a:ext cx="11808501" cy="578140"/>
          </a:xfrm>
          <a:prstGeom prst="rect">
            <a:avLst/>
          </a:prstGeom>
          <a:solidFill>
            <a:srgbClr val="E9602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200" dirty="0" smtClean="0">
                <a:gradFill>
                  <a:gsLst>
                    <a:gs pos="0">
                      <a:srgbClr val="FFFFFF"/>
                    </a:gs>
                    <a:gs pos="100000">
                      <a:srgbClr val="FFFFFF"/>
                    </a:gs>
                  </a:gsLst>
                  <a:lin ang="5400000" scaled="0"/>
                </a:gradFill>
              </a:rPr>
              <a:t>Positioning Theme</a:t>
            </a:r>
            <a:endParaRPr lang="en-US" sz="2200" dirty="0">
              <a:gradFill>
                <a:gsLst>
                  <a:gs pos="0">
                    <a:srgbClr val="FFFFFF"/>
                  </a:gs>
                  <a:gs pos="100000">
                    <a:srgbClr val="FFFFFF"/>
                  </a:gs>
                </a:gsLst>
                <a:lin ang="5400000" scaled="0"/>
              </a:gradFill>
            </a:endParaRPr>
          </a:p>
        </p:txBody>
      </p:sp>
      <p:grpSp>
        <p:nvGrpSpPr>
          <p:cNvPr id="59" name="Group 58"/>
          <p:cNvGrpSpPr/>
          <p:nvPr/>
        </p:nvGrpSpPr>
        <p:grpSpPr>
          <a:xfrm>
            <a:off x="3511723" y="822724"/>
            <a:ext cx="428906" cy="428118"/>
            <a:chOff x="1199925" y="3771986"/>
            <a:chExt cx="428906" cy="428118"/>
          </a:xfrm>
        </p:grpSpPr>
        <p:sp>
          <p:nvSpPr>
            <p:cNvPr id="60" name="Oval 149"/>
            <p:cNvSpPr>
              <a:spLocks noChangeArrowheads="1"/>
            </p:cNvSpPr>
            <p:nvPr/>
          </p:nvSpPr>
          <p:spPr bwMode="auto">
            <a:xfrm>
              <a:off x="1199925" y="3771986"/>
              <a:ext cx="428906" cy="428118"/>
            </a:xfrm>
            <a:prstGeom prst="ellipse">
              <a:avLst/>
            </a:prstGeom>
            <a:solidFill>
              <a:srgbClr val="F1F1F2"/>
            </a:solid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sp>
          <p:nvSpPr>
            <p:cNvPr id="61" name="Freeform 153"/>
            <p:cNvSpPr>
              <a:spLocks/>
            </p:cNvSpPr>
            <p:nvPr/>
          </p:nvSpPr>
          <p:spPr bwMode="auto">
            <a:xfrm>
              <a:off x="1307168" y="3868395"/>
              <a:ext cx="214420" cy="231610"/>
            </a:xfrm>
            <a:custGeom>
              <a:avLst/>
              <a:gdLst>
                <a:gd name="T0" fmla="*/ 178 w 237"/>
                <a:gd name="T1" fmla="*/ 140 h 256"/>
                <a:gd name="T2" fmla="*/ 178 w 237"/>
                <a:gd name="T3" fmla="*/ 256 h 256"/>
                <a:gd name="T4" fmla="*/ 59 w 237"/>
                <a:gd name="T5" fmla="*/ 256 h 256"/>
                <a:gd name="T6" fmla="*/ 59 w 237"/>
                <a:gd name="T7" fmla="*/ 140 h 256"/>
                <a:gd name="T8" fmla="*/ 0 w 237"/>
                <a:gd name="T9" fmla="*/ 140 h 256"/>
                <a:gd name="T10" fmla="*/ 59 w 237"/>
                <a:gd name="T11" fmla="*/ 69 h 256"/>
                <a:gd name="T12" fmla="*/ 118 w 237"/>
                <a:gd name="T13" fmla="*/ 0 h 256"/>
                <a:gd name="T14" fmla="*/ 178 w 237"/>
                <a:gd name="T15" fmla="*/ 69 h 256"/>
                <a:gd name="T16" fmla="*/ 237 w 237"/>
                <a:gd name="T17" fmla="*/ 140 h 256"/>
                <a:gd name="T18" fmla="*/ 178 w 237"/>
                <a:gd name="T19"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56">
                  <a:moveTo>
                    <a:pt x="178" y="140"/>
                  </a:moveTo>
                  <a:lnTo>
                    <a:pt x="178" y="256"/>
                  </a:lnTo>
                  <a:lnTo>
                    <a:pt x="59" y="256"/>
                  </a:lnTo>
                  <a:lnTo>
                    <a:pt x="59" y="140"/>
                  </a:lnTo>
                  <a:lnTo>
                    <a:pt x="0" y="140"/>
                  </a:lnTo>
                  <a:lnTo>
                    <a:pt x="59" y="69"/>
                  </a:lnTo>
                  <a:lnTo>
                    <a:pt x="118" y="0"/>
                  </a:lnTo>
                  <a:lnTo>
                    <a:pt x="178" y="69"/>
                  </a:lnTo>
                  <a:lnTo>
                    <a:pt x="237" y="140"/>
                  </a:lnTo>
                  <a:lnTo>
                    <a:pt x="178" y="140"/>
                  </a:lnTo>
                  <a:close/>
                </a:path>
              </a:pathLst>
            </a:custGeom>
            <a:solidFill>
              <a:srgbClr val="F58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grpSp>
      <p:grpSp>
        <p:nvGrpSpPr>
          <p:cNvPr id="62" name="Group 61"/>
          <p:cNvGrpSpPr/>
          <p:nvPr/>
        </p:nvGrpSpPr>
        <p:grpSpPr>
          <a:xfrm>
            <a:off x="8435667" y="822724"/>
            <a:ext cx="428906" cy="428118"/>
            <a:chOff x="1199925" y="3771986"/>
            <a:chExt cx="428906" cy="428118"/>
          </a:xfrm>
        </p:grpSpPr>
        <p:sp>
          <p:nvSpPr>
            <p:cNvPr id="63" name="Oval 149"/>
            <p:cNvSpPr>
              <a:spLocks noChangeArrowheads="1"/>
            </p:cNvSpPr>
            <p:nvPr/>
          </p:nvSpPr>
          <p:spPr bwMode="auto">
            <a:xfrm>
              <a:off x="1199925" y="3771986"/>
              <a:ext cx="428906" cy="428118"/>
            </a:xfrm>
            <a:prstGeom prst="ellipse">
              <a:avLst/>
            </a:prstGeom>
            <a:solidFill>
              <a:srgbClr val="F1F1F2"/>
            </a:solidFill>
            <a:ln w="9525">
              <a:solidFill>
                <a:schemeClr val="bg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sp>
          <p:nvSpPr>
            <p:cNvPr id="64" name="Freeform 153"/>
            <p:cNvSpPr>
              <a:spLocks/>
            </p:cNvSpPr>
            <p:nvPr/>
          </p:nvSpPr>
          <p:spPr bwMode="auto">
            <a:xfrm>
              <a:off x="1307168" y="3868395"/>
              <a:ext cx="214420" cy="231610"/>
            </a:xfrm>
            <a:custGeom>
              <a:avLst/>
              <a:gdLst>
                <a:gd name="T0" fmla="*/ 178 w 237"/>
                <a:gd name="T1" fmla="*/ 140 h 256"/>
                <a:gd name="T2" fmla="*/ 178 w 237"/>
                <a:gd name="T3" fmla="*/ 256 h 256"/>
                <a:gd name="T4" fmla="*/ 59 w 237"/>
                <a:gd name="T5" fmla="*/ 256 h 256"/>
                <a:gd name="T6" fmla="*/ 59 w 237"/>
                <a:gd name="T7" fmla="*/ 140 h 256"/>
                <a:gd name="T8" fmla="*/ 0 w 237"/>
                <a:gd name="T9" fmla="*/ 140 h 256"/>
                <a:gd name="T10" fmla="*/ 59 w 237"/>
                <a:gd name="T11" fmla="*/ 69 h 256"/>
                <a:gd name="T12" fmla="*/ 118 w 237"/>
                <a:gd name="T13" fmla="*/ 0 h 256"/>
                <a:gd name="T14" fmla="*/ 178 w 237"/>
                <a:gd name="T15" fmla="*/ 69 h 256"/>
                <a:gd name="T16" fmla="*/ 237 w 237"/>
                <a:gd name="T17" fmla="*/ 140 h 256"/>
                <a:gd name="T18" fmla="*/ 178 w 237"/>
                <a:gd name="T19"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56">
                  <a:moveTo>
                    <a:pt x="178" y="140"/>
                  </a:moveTo>
                  <a:lnTo>
                    <a:pt x="178" y="256"/>
                  </a:lnTo>
                  <a:lnTo>
                    <a:pt x="59" y="256"/>
                  </a:lnTo>
                  <a:lnTo>
                    <a:pt x="59" y="140"/>
                  </a:lnTo>
                  <a:lnTo>
                    <a:pt x="0" y="140"/>
                  </a:lnTo>
                  <a:lnTo>
                    <a:pt x="59" y="69"/>
                  </a:lnTo>
                  <a:lnTo>
                    <a:pt x="118" y="0"/>
                  </a:lnTo>
                  <a:lnTo>
                    <a:pt x="178" y="69"/>
                  </a:lnTo>
                  <a:lnTo>
                    <a:pt x="237" y="140"/>
                  </a:lnTo>
                  <a:lnTo>
                    <a:pt x="178" y="140"/>
                  </a:lnTo>
                  <a:close/>
                </a:path>
              </a:pathLst>
            </a:custGeom>
            <a:solidFill>
              <a:srgbClr val="F58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07271"/>
                </a:solidFill>
              </a:endParaRPr>
            </a:p>
          </p:txBody>
        </p:sp>
      </p:grpSp>
    </p:spTree>
    <p:extLst>
      <p:ext uri="{BB962C8B-B14F-4D97-AF65-F5344CB8AC3E}">
        <p14:creationId xmlns:p14="http://schemas.microsoft.com/office/powerpoint/2010/main" val="37079487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794000"/>
            <a:ext cx="11887200" cy="1181862"/>
          </a:xfrm>
        </p:spPr>
        <p:txBody>
          <a:bodyPr/>
          <a:lstStyle/>
          <a:p>
            <a:r>
              <a:rPr lang="en-US" dirty="0"/>
              <a:t>Positioning directions</a:t>
            </a:r>
          </a:p>
        </p:txBody>
      </p:sp>
    </p:spTree>
    <p:extLst>
      <p:ext uri="{BB962C8B-B14F-4D97-AF65-F5344CB8AC3E}">
        <p14:creationId xmlns:p14="http://schemas.microsoft.com/office/powerpoint/2010/main" val="213277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Positioning Directions: Objective and approach.</a:t>
            </a:r>
          </a:p>
        </p:txBody>
      </p:sp>
      <p:sp>
        <p:nvSpPr>
          <p:cNvPr id="6" name="Text Placeholder 5"/>
          <p:cNvSpPr>
            <a:spLocks noGrp="1"/>
          </p:cNvSpPr>
          <p:nvPr>
            <p:ph type="body" sz="quarter" idx="10"/>
          </p:nvPr>
        </p:nvSpPr>
        <p:spPr>
          <a:xfrm>
            <a:off x="274638" y="1212850"/>
            <a:ext cx="11155190" cy="4692566"/>
          </a:xfrm>
        </p:spPr>
        <p:txBody>
          <a:bodyPr/>
          <a:lstStyle/>
          <a:p>
            <a:pPr>
              <a:spcBef>
                <a:spcPts val="0"/>
              </a:spcBef>
              <a:spcAft>
                <a:spcPts val="2800"/>
              </a:spcAft>
            </a:pPr>
            <a:r>
              <a:rPr lang="en-US" sz="2400" dirty="0"/>
              <a:t>Objective: Outline some initial ideas we can build our positioning and value message around. </a:t>
            </a:r>
          </a:p>
          <a:p>
            <a:pPr>
              <a:spcBef>
                <a:spcPts val="0"/>
              </a:spcBef>
              <a:spcAft>
                <a:spcPts val="2800"/>
              </a:spcAft>
            </a:pPr>
            <a:r>
              <a:rPr lang="en-US" sz="2400" dirty="0"/>
              <a:t>At this point, we should focus on the ideas themselves. We’ll refine how we talk about those ideas as we go. (Don’t get hung up specific copy.)</a:t>
            </a:r>
          </a:p>
          <a:p>
            <a:pPr>
              <a:spcBef>
                <a:spcPts val="0"/>
              </a:spcBef>
              <a:spcAft>
                <a:spcPts val="2800"/>
              </a:spcAft>
            </a:pPr>
            <a:r>
              <a:rPr lang="en-US" sz="2400" dirty="0"/>
              <a:t>Our goal is to present options to our audience that represent relatively distinct and different ideas. </a:t>
            </a:r>
          </a:p>
          <a:p>
            <a:pPr>
              <a:spcBef>
                <a:spcPts val="0"/>
              </a:spcBef>
              <a:spcAft>
                <a:spcPts val="2800"/>
              </a:spcAft>
            </a:pPr>
            <a:r>
              <a:rPr lang="en-US" sz="2400" dirty="0"/>
              <a:t>We’ll put each idea in front of our audience to determine the type of value message that resonates with them, is unique, is valued, etc.</a:t>
            </a:r>
          </a:p>
          <a:p>
            <a:pPr>
              <a:spcAft>
                <a:spcPts val="2200"/>
              </a:spcAft>
            </a:pPr>
            <a:endParaRPr lang="en-US" sz="2400" dirty="0"/>
          </a:p>
        </p:txBody>
      </p:sp>
      <p:sp>
        <p:nvSpPr>
          <p:cNvPr id="13" name="Slide Number Placeholder 12"/>
          <p:cNvSpPr>
            <a:spLocks noGrp="1"/>
          </p:cNvSpPr>
          <p:nvPr>
            <p:ph type="sldNum" sz="quarter" idx="4"/>
          </p:nvPr>
        </p:nvSpPr>
        <p:spPr/>
        <p:txBody>
          <a:bodyPr/>
          <a:lstStyle/>
          <a:p>
            <a:fld id="{AA049F62-F3AE-4C91-835E-79C3654C408C}" type="slidenum">
              <a:rPr lang="en-US" smtClean="0"/>
              <a:pPr/>
              <a:t>5</a:t>
            </a:fld>
            <a:endParaRPr lang="en-US" dirty="0"/>
          </a:p>
        </p:txBody>
      </p:sp>
    </p:spTree>
    <p:extLst>
      <p:ext uri="{BB962C8B-B14F-4D97-AF65-F5344CB8AC3E}">
        <p14:creationId xmlns:p14="http://schemas.microsoft.com/office/powerpoint/2010/main" val="240811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10623"/>
            <a:ext cx="8433668" cy="3516347"/>
          </a:xfrm>
        </p:spPr>
        <p:txBody>
          <a:bodyPr>
            <a:spAutoFit/>
          </a:bodyPr>
          <a:lstStyle/>
          <a:p>
            <a:r>
              <a:rPr lang="en-US" sz="3000" dirty="0"/>
              <a:t>Idea #1: inspiration</a:t>
            </a:r>
            <a:br>
              <a:rPr lang="en-US" sz="3000" dirty="0"/>
            </a:br>
            <a:r>
              <a:rPr lang="en-US" sz="3000" dirty="0">
                <a:solidFill>
                  <a:schemeClr val="accent2"/>
                </a:solidFill>
              </a:rPr>
              <a:t/>
            </a:r>
            <a:br>
              <a:rPr lang="en-US" sz="3000" dirty="0">
                <a:solidFill>
                  <a:schemeClr val="accent2"/>
                </a:solidFill>
              </a:rPr>
            </a:br>
            <a:r>
              <a:rPr lang="en-US" sz="3000" dirty="0">
                <a:solidFill>
                  <a:schemeClr val="tx2"/>
                </a:solidFill>
              </a:rPr>
              <a:t>This idea is about what </a:t>
            </a:r>
            <a:r>
              <a:rPr lang="en-US" sz="3000" dirty="0" err="1">
                <a:solidFill>
                  <a:schemeClr val="tx2"/>
                </a:solidFill>
              </a:rPr>
              <a:t>Nintex</a:t>
            </a:r>
            <a:r>
              <a:rPr lang="en-US" sz="3000" dirty="0">
                <a:solidFill>
                  <a:schemeClr val="tx2"/>
                </a:solidFill>
              </a:rPr>
              <a:t> unleashes. How </a:t>
            </a:r>
            <a:r>
              <a:rPr lang="en-US" sz="3000" dirty="0" err="1">
                <a:solidFill>
                  <a:schemeClr val="tx2"/>
                </a:solidFill>
              </a:rPr>
              <a:t>Nintex</a:t>
            </a:r>
            <a:r>
              <a:rPr lang="en-US" sz="3000" dirty="0">
                <a:solidFill>
                  <a:schemeClr val="tx2"/>
                </a:solidFill>
              </a:rPr>
              <a:t> frees people and organizations to do their best work—for themselves, for their businesses, for the world. It’s big and empowering, which makes it great, but it runs the risk of running into similar messages from other technology companies.</a:t>
            </a:r>
          </a:p>
        </p:txBody>
      </p:sp>
      <p:sp>
        <p:nvSpPr>
          <p:cNvPr id="3" name="Slide Number Placeholder 2"/>
          <p:cNvSpPr>
            <a:spLocks noGrp="1"/>
          </p:cNvSpPr>
          <p:nvPr>
            <p:ph type="sldNum" sz="quarter" idx="4"/>
          </p:nvPr>
        </p:nvSpPr>
        <p:spPr/>
        <p:txBody>
          <a:bodyPr/>
          <a:lstStyle/>
          <a:p>
            <a:fld id="{AA049F62-F3AE-4C91-835E-79C3654C408C}" type="slidenum">
              <a:rPr lang="en-US" smtClean="0"/>
              <a:pPr/>
              <a:t>6</a:t>
            </a:fld>
            <a:endParaRPr lang="en-US" dirty="0"/>
          </a:p>
        </p:txBody>
      </p:sp>
    </p:spTree>
    <p:extLst>
      <p:ext uri="{BB962C8B-B14F-4D97-AF65-F5344CB8AC3E}">
        <p14:creationId xmlns:p14="http://schemas.microsoft.com/office/powerpoint/2010/main" val="37889505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433668" cy="5093188"/>
          </a:xfrm>
        </p:spPr>
        <p:txBody>
          <a:bodyPr>
            <a:spAutoFit/>
          </a:bodyPr>
          <a:lstStyle/>
          <a:p>
            <a:pPr>
              <a:spcAft>
                <a:spcPts val="1200"/>
              </a:spcAft>
            </a:pPr>
            <a:r>
              <a:rPr lang="en-US" sz="3000" dirty="0" smtClean="0"/>
              <a:t>Idea #1: inspiration</a:t>
            </a:r>
            <a:br>
              <a:rPr lang="en-US" sz="3000" dirty="0" smtClean="0"/>
            </a:br>
            <a:r>
              <a:rPr lang="en-US" sz="3000" dirty="0">
                <a:solidFill>
                  <a:schemeClr val="accent2"/>
                </a:solidFill>
              </a:rPr>
              <a:t/>
            </a:r>
            <a:br>
              <a:rPr lang="en-US" sz="3000" dirty="0">
                <a:solidFill>
                  <a:schemeClr val="accent2"/>
                </a:solidFill>
              </a:rPr>
            </a:br>
            <a:r>
              <a:rPr lang="en-US" sz="3000" dirty="0">
                <a:solidFill>
                  <a:schemeClr val="accent2"/>
                </a:solidFill>
              </a:rPr>
              <a:t>Everyday extraordinary. </a:t>
            </a:r>
            <a:r>
              <a:rPr lang="en-US" sz="3000" dirty="0" smtClean="0">
                <a:solidFill>
                  <a:schemeClr val="accent2"/>
                </a:solidFill>
              </a:rPr>
              <a:t/>
            </a:r>
            <a:br>
              <a:rPr lang="en-US" sz="3000" dirty="0" smtClean="0">
                <a:solidFill>
                  <a:schemeClr val="accent2"/>
                </a:solidFill>
              </a:rPr>
            </a:br>
            <a:r>
              <a:rPr lang="en-US" sz="2200" dirty="0">
                <a:solidFill>
                  <a:schemeClr val="bg1">
                    <a:lumMod val="50000"/>
                  </a:schemeClr>
                </a:solidFill>
                <a:latin typeface="+mn-lt"/>
              </a:rPr>
              <a:t>What if you could make each employee’s day better? What if you could change the very way work gets done inside your company? What if you could make it easier to manage the process of work, so your work could have more impact</a:t>
            </a:r>
            <a:r>
              <a:rPr lang="en-US" sz="2200" dirty="0" smtClean="0">
                <a:solidFill>
                  <a:schemeClr val="bg1">
                    <a:lumMod val="50000"/>
                  </a:schemeClr>
                </a:solidFill>
                <a:latin typeface="+mn-lt"/>
              </a:rPr>
              <a:t>?</a:t>
            </a:r>
            <a:r>
              <a:rPr lang="en-US" sz="2200" dirty="0">
                <a:solidFill>
                  <a:schemeClr val="bg1">
                    <a:lumMod val="50000"/>
                  </a:schemeClr>
                </a:solidFill>
                <a:latin typeface="+mn-lt"/>
              </a:rPr>
              <a:t/>
            </a:r>
            <a:br>
              <a:rPr lang="en-US" sz="2200" dirty="0">
                <a:solidFill>
                  <a:schemeClr val="bg1">
                    <a:lumMod val="50000"/>
                  </a:schemeClr>
                </a:solidFill>
                <a:latin typeface="+mn-lt"/>
              </a:rPr>
            </a:br>
            <a:r>
              <a:rPr lang="en-US" sz="2200" dirty="0" smtClean="0">
                <a:solidFill>
                  <a:schemeClr val="bg1">
                    <a:lumMod val="50000"/>
                  </a:schemeClr>
                </a:solidFill>
                <a:latin typeface="+mn-lt"/>
              </a:rPr>
              <a:t/>
            </a:r>
            <a:br>
              <a:rPr lang="en-US" sz="2200" dirty="0" smtClean="0">
                <a:solidFill>
                  <a:schemeClr val="bg1">
                    <a:lumMod val="50000"/>
                  </a:schemeClr>
                </a:solidFill>
                <a:latin typeface="+mn-lt"/>
              </a:rPr>
            </a:br>
            <a:r>
              <a:rPr lang="en-US" sz="2200" dirty="0" smtClean="0">
                <a:solidFill>
                  <a:schemeClr val="bg1">
                    <a:lumMod val="50000"/>
                  </a:schemeClr>
                </a:solidFill>
                <a:latin typeface="+mn-lt"/>
              </a:rPr>
              <a:t>That’s </a:t>
            </a:r>
            <a:r>
              <a:rPr lang="en-US" sz="2200" dirty="0">
                <a:solidFill>
                  <a:schemeClr val="bg1">
                    <a:lumMod val="50000"/>
                  </a:schemeClr>
                </a:solidFill>
                <a:latin typeface="+mn-lt"/>
              </a:rPr>
              <a:t>what </a:t>
            </a:r>
            <a:r>
              <a:rPr lang="en-US" sz="2200" dirty="0" err="1">
                <a:solidFill>
                  <a:schemeClr val="bg1">
                    <a:lumMod val="50000"/>
                  </a:schemeClr>
                </a:solidFill>
                <a:latin typeface="+mn-lt"/>
              </a:rPr>
              <a:t>Nintex</a:t>
            </a:r>
            <a:r>
              <a:rPr lang="en-US" sz="2200" dirty="0">
                <a:solidFill>
                  <a:schemeClr val="bg1">
                    <a:lumMod val="50000"/>
                  </a:schemeClr>
                </a:solidFill>
                <a:latin typeface="+mn-lt"/>
              </a:rPr>
              <a:t> does. By turning time-consuming tasks into a few simple clicks—by turning inefficient, company-wide processes into well-run engines—we give you and your company the ability to do more—to be more. </a:t>
            </a:r>
            <a:br>
              <a:rPr lang="en-US" sz="2200" dirty="0">
                <a:solidFill>
                  <a:schemeClr val="bg1">
                    <a:lumMod val="50000"/>
                  </a:schemeClr>
                </a:solidFill>
                <a:latin typeface="+mn-lt"/>
              </a:rPr>
            </a:br>
            <a:r>
              <a:rPr lang="en-US" sz="2200" dirty="0" smtClean="0">
                <a:solidFill>
                  <a:schemeClr val="bg1">
                    <a:lumMod val="50000"/>
                  </a:schemeClr>
                </a:solidFill>
                <a:latin typeface="+mn-lt"/>
              </a:rPr>
              <a:t/>
            </a:r>
            <a:br>
              <a:rPr lang="en-US" sz="2200" dirty="0" smtClean="0">
                <a:solidFill>
                  <a:schemeClr val="bg1">
                    <a:lumMod val="50000"/>
                  </a:schemeClr>
                </a:solidFill>
                <a:latin typeface="+mn-lt"/>
              </a:rPr>
            </a:br>
            <a:r>
              <a:rPr lang="en-US" sz="2200" dirty="0" err="1" smtClean="0">
                <a:solidFill>
                  <a:schemeClr val="accent2"/>
                </a:solidFill>
                <a:latin typeface="+mn-lt"/>
              </a:rPr>
              <a:t>Nintex</a:t>
            </a:r>
            <a:r>
              <a:rPr lang="en-US" sz="2200" dirty="0" smtClean="0">
                <a:solidFill>
                  <a:schemeClr val="accent2"/>
                </a:solidFill>
                <a:latin typeface="+mn-lt"/>
              </a:rPr>
              <a:t> </a:t>
            </a:r>
            <a:r>
              <a:rPr lang="en-US" sz="2200" dirty="0">
                <a:solidFill>
                  <a:schemeClr val="accent2"/>
                </a:solidFill>
                <a:latin typeface="+mn-lt"/>
              </a:rPr>
              <a:t>makes every day easier, so you can make every day extraordinary. </a:t>
            </a:r>
            <a:endParaRPr lang="en-US" sz="2200" i="1" dirty="0">
              <a:solidFill>
                <a:schemeClr val="accent2"/>
              </a:solidFill>
              <a:latin typeface="Myriad Pro"/>
              <a:cs typeface="Myriad Pro"/>
            </a:endParaRPr>
          </a:p>
        </p:txBody>
      </p:sp>
      <p:sp>
        <p:nvSpPr>
          <p:cNvPr id="3" name="Slide Number Placeholder 2"/>
          <p:cNvSpPr>
            <a:spLocks noGrp="1"/>
          </p:cNvSpPr>
          <p:nvPr>
            <p:ph type="sldNum" sz="quarter" idx="4"/>
          </p:nvPr>
        </p:nvSpPr>
        <p:spPr/>
        <p:txBody>
          <a:bodyPr/>
          <a:lstStyle/>
          <a:p>
            <a:fld id="{AA049F62-F3AE-4C91-835E-79C3654C408C}" type="slidenum">
              <a:rPr lang="en-US" smtClean="0"/>
              <a:pPr/>
              <a:t>7</a:t>
            </a:fld>
            <a:endParaRPr lang="en-US" dirty="0"/>
          </a:p>
        </p:txBody>
      </p:sp>
    </p:spTree>
    <p:extLst>
      <p:ext uri="{BB962C8B-B14F-4D97-AF65-F5344CB8AC3E}">
        <p14:creationId xmlns:p14="http://schemas.microsoft.com/office/powerpoint/2010/main" val="8737595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433668" cy="3931845"/>
          </a:xfrm>
        </p:spPr>
        <p:txBody>
          <a:bodyPr>
            <a:spAutoFit/>
          </a:bodyPr>
          <a:lstStyle/>
          <a:p>
            <a:r>
              <a:rPr lang="en-US" sz="3000" dirty="0"/>
              <a:t>Idea </a:t>
            </a:r>
            <a:r>
              <a:rPr lang="en-US" sz="3000" dirty="0" smtClean="0"/>
              <a:t>#2: control</a:t>
            </a:r>
            <a:r>
              <a:rPr lang="en-US" sz="3000" dirty="0"/>
              <a:t/>
            </a:r>
            <a:br>
              <a:rPr lang="en-US" sz="3000" dirty="0"/>
            </a:br>
            <a:r>
              <a:rPr lang="en-US" sz="3000" dirty="0">
                <a:solidFill>
                  <a:schemeClr val="accent2"/>
                </a:solidFill>
              </a:rPr>
              <a:t/>
            </a:r>
            <a:br>
              <a:rPr lang="en-US" sz="3000" dirty="0">
                <a:solidFill>
                  <a:schemeClr val="accent2"/>
                </a:solidFill>
              </a:rPr>
            </a:br>
            <a:r>
              <a:rPr lang="en-US" sz="3000" dirty="0">
                <a:solidFill>
                  <a:schemeClr val="tx2"/>
                </a:solidFill>
              </a:rPr>
              <a:t>This idea is about orchestration—about control. It’s about getting command of how work gets done within your business. It’s about transforming what can be disjointed and inefficient into a finely tuned process. It’s more tangible than the previous idea, but still impactful, because it draws on the natural emotional response to the harried nature of work </a:t>
            </a:r>
            <a:r>
              <a:rPr lang="en-US" sz="3000" dirty="0" smtClean="0">
                <a:solidFill>
                  <a:schemeClr val="tx2"/>
                </a:solidFill>
              </a:rPr>
              <a:t>life.</a:t>
            </a:r>
            <a:endParaRPr lang="en-US" sz="3000" dirty="0">
              <a:solidFill>
                <a:schemeClr val="tx2"/>
              </a:solidFill>
            </a:endParaRPr>
          </a:p>
        </p:txBody>
      </p:sp>
      <p:sp>
        <p:nvSpPr>
          <p:cNvPr id="3" name="Slide Number Placeholder 2"/>
          <p:cNvSpPr>
            <a:spLocks noGrp="1"/>
          </p:cNvSpPr>
          <p:nvPr>
            <p:ph type="sldNum" sz="quarter" idx="4"/>
          </p:nvPr>
        </p:nvSpPr>
        <p:spPr/>
        <p:txBody>
          <a:bodyPr/>
          <a:lstStyle/>
          <a:p>
            <a:fld id="{AA049F62-F3AE-4C91-835E-79C3654C408C}" type="slidenum">
              <a:rPr lang="en-US" smtClean="0"/>
              <a:pPr/>
              <a:t>8</a:t>
            </a:fld>
            <a:endParaRPr lang="en-US" dirty="0"/>
          </a:p>
        </p:txBody>
      </p:sp>
    </p:spTree>
    <p:extLst>
      <p:ext uri="{BB962C8B-B14F-4D97-AF65-F5344CB8AC3E}">
        <p14:creationId xmlns:p14="http://schemas.microsoft.com/office/powerpoint/2010/main" val="35606303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06" y="1206710"/>
            <a:ext cx="8433668" cy="4483791"/>
          </a:xfrm>
        </p:spPr>
        <p:txBody>
          <a:bodyPr>
            <a:spAutoFit/>
          </a:bodyPr>
          <a:lstStyle/>
          <a:p>
            <a:pPr>
              <a:spcAft>
                <a:spcPts val="1200"/>
              </a:spcAft>
            </a:pPr>
            <a:r>
              <a:rPr lang="en-US" sz="3000" dirty="0" smtClean="0"/>
              <a:t>Idea #2: control</a:t>
            </a:r>
            <a:br>
              <a:rPr lang="en-US" sz="3000" dirty="0" smtClean="0"/>
            </a:br>
            <a:r>
              <a:rPr lang="en-US" sz="3000" dirty="0">
                <a:solidFill>
                  <a:schemeClr val="accent2"/>
                </a:solidFill>
              </a:rPr>
              <a:t/>
            </a:r>
            <a:br>
              <a:rPr lang="en-US" sz="3000" dirty="0">
                <a:solidFill>
                  <a:schemeClr val="accent2"/>
                </a:solidFill>
              </a:rPr>
            </a:br>
            <a:r>
              <a:rPr lang="en-US" sz="3000" dirty="0" smtClean="0">
                <a:solidFill>
                  <a:schemeClr val="accent2"/>
                </a:solidFill>
              </a:rPr>
              <a:t>Work well. </a:t>
            </a:r>
            <a:br>
              <a:rPr lang="en-US" sz="3000" dirty="0" smtClean="0">
                <a:solidFill>
                  <a:schemeClr val="accent2"/>
                </a:solidFill>
              </a:rPr>
            </a:br>
            <a:r>
              <a:rPr lang="en-US" sz="2200" dirty="0">
                <a:solidFill>
                  <a:schemeClr val="bg1">
                    <a:lumMod val="50000"/>
                  </a:schemeClr>
                </a:solidFill>
                <a:latin typeface="+mn-lt"/>
              </a:rPr>
              <a:t>There are thousands of tasks, steps and processes that drive a business every day. When they’re running well, the business wins. When they’re chaotic, it can be catastrophe. </a:t>
            </a:r>
            <a:br>
              <a:rPr lang="en-US" sz="2200" dirty="0">
                <a:solidFill>
                  <a:schemeClr val="bg1">
                    <a:lumMod val="50000"/>
                  </a:schemeClr>
                </a:solidFill>
                <a:latin typeface="+mn-lt"/>
              </a:rPr>
            </a:br>
            <a:r>
              <a:rPr lang="en-US" sz="2200" dirty="0">
                <a:solidFill>
                  <a:schemeClr val="bg1">
                    <a:lumMod val="50000"/>
                  </a:schemeClr>
                </a:solidFill>
                <a:latin typeface="+mn-lt"/>
              </a:rPr>
              <a:t> </a:t>
            </a:r>
            <a:br>
              <a:rPr lang="en-US" sz="2200" dirty="0">
                <a:solidFill>
                  <a:schemeClr val="bg1">
                    <a:lumMod val="50000"/>
                  </a:schemeClr>
                </a:solidFill>
                <a:latin typeface="+mn-lt"/>
              </a:rPr>
            </a:br>
            <a:r>
              <a:rPr lang="en-US" sz="2200" dirty="0" err="1">
                <a:solidFill>
                  <a:schemeClr val="bg1">
                    <a:lumMod val="50000"/>
                  </a:schemeClr>
                </a:solidFill>
                <a:latin typeface="+mn-lt"/>
              </a:rPr>
              <a:t>Nintex</a:t>
            </a:r>
            <a:r>
              <a:rPr lang="en-US" sz="2200" dirty="0">
                <a:solidFill>
                  <a:schemeClr val="bg1">
                    <a:lumMod val="50000"/>
                  </a:schemeClr>
                </a:solidFill>
                <a:latin typeface="+mn-lt"/>
              </a:rPr>
              <a:t> gives you control over those processes—control over how work itself gets done. We create smooth, simple connections between people, content, data and systems, turning inefficient processes into well-run engines.</a:t>
            </a:r>
            <a:br>
              <a:rPr lang="en-US" sz="2200" dirty="0">
                <a:solidFill>
                  <a:schemeClr val="bg1">
                    <a:lumMod val="50000"/>
                  </a:schemeClr>
                </a:solidFill>
                <a:latin typeface="+mn-lt"/>
              </a:rPr>
            </a:br>
            <a:r>
              <a:rPr lang="en-US" sz="2200" dirty="0">
                <a:solidFill>
                  <a:schemeClr val="bg1">
                    <a:lumMod val="50000"/>
                  </a:schemeClr>
                </a:solidFill>
                <a:latin typeface="+mn-lt"/>
              </a:rPr>
              <a:t> </a:t>
            </a:r>
            <a:br>
              <a:rPr lang="en-US" sz="2200" dirty="0">
                <a:solidFill>
                  <a:schemeClr val="bg1">
                    <a:lumMod val="50000"/>
                  </a:schemeClr>
                </a:solidFill>
                <a:latin typeface="+mn-lt"/>
              </a:rPr>
            </a:br>
            <a:r>
              <a:rPr lang="en-US" sz="2200" dirty="0" err="1">
                <a:solidFill>
                  <a:srgbClr val="F57920"/>
                </a:solidFill>
                <a:latin typeface="+mn-lt"/>
              </a:rPr>
              <a:t>Nintex</a:t>
            </a:r>
            <a:r>
              <a:rPr lang="en-US" sz="2200" dirty="0">
                <a:solidFill>
                  <a:srgbClr val="F57920"/>
                </a:solidFill>
                <a:latin typeface="+mn-lt"/>
              </a:rPr>
              <a:t> orchestrates how work gets done, so work flows fluently and your business can thrive. </a:t>
            </a:r>
            <a:endParaRPr lang="en-US" sz="2200" i="1" dirty="0">
              <a:solidFill>
                <a:srgbClr val="F57920"/>
              </a:solidFill>
              <a:latin typeface="Myriad Pro"/>
              <a:cs typeface="Myriad Pro"/>
            </a:endParaRPr>
          </a:p>
        </p:txBody>
      </p:sp>
      <p:sp>
        <p:nvSpPr>
          <p:cNvPr id="3" name="Slide Number Placeholder 2"/>
          <p:cNvSpPr>
            <a:spLocks noGrp="1"/>
          </p:cNvSpPr>
          <p:nvPr>
            <p:ph type="sldNum" sz="quarter" idx="4"/>
          </p:nvPr>
        </p:nvSpPr>
        <p:spPr/>
        <p:txBody>
          <a:bodyPr/>
          <a:lstStyle/>
          <a:p>
            <a:fld id="{AA049F62-F3AE-4C91-835E-79C3654C408C}" type="slidenum">
              <a:rPr lang="en-US" smtClean="0"/>
              <a:pPr/>
              <a:t>9</a:t>
            </a:fld>
            <a:endParaRPr lang="en-US" dirty="0"/>
          </a:p>
        </p:txBody>
      </p:sp>
    </p:spTree>
    <p:extLst>
      <p:ext uri="{BB962C8B-B14F-4D97-AF65-F5344CB8AC3E}">
        <p14:creationId xmlns:p14="http://schemas.microsoft.com/office/powerpoint/2010/main" val="9607312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Nintex PPT Template_April2016">
  <a:themeElements>
    <a:clrScheme name="Custom 21">
      <a:dk1>
        <a:srgbClr val="707271"/>
      </a:dk1>
      <a:lt1>
        <a:srgbClr val="FFFFFF"/>
      </a:lt1>
      <a:dk2>
        <a:srgbClr val="F57920"/>
      </a:dk2>
      <a:lt2>
        <a:srgbClr val="EAEAEA"/>
      </a:lt2>
      <a:accent1>
        <a:srgbClr val="FFB900"/>
      </a:accent1>
      <a:accent2>
        <a:srgbClr val="F57920"/>
      </a:accent2>
      <a:accent3>
        <a:srgbClr val="E96025"/>
      </a:accent3>
      <a:accent4>
        <a:srgbClr val="43B5E4"/>
      </a:accent4>
      <a:accent5>
        <a:srgbClr val="46C3C8"/>
      </a:accent5>
      <a:accent6>
        <a:srgbClr val="36BCA3"/>
      </a:accent6>
      <a:hlink>
        <a:srgbClr val="43B5E4"/>
      </a:hlink>
      <a:folHlink>
        <a:srgbClr val="43B5E4"/>
      </a:folHlink>
    </a:clrScheme>
    <a:fontScheme name="Nintex Text">
      <a:majorFont>
        <a:latin typeface="Myriad Pro"/>
        <a:ea typeface=""/>
        <a:cs typeface=""/>
      </a:majorFont>
      <a:minorFont>
        <a:latin typeface="Myriad P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Nintex Finance Template_April2016" id="{4A5F3256-6BC3-45DF-AE97-77499191CE2A}" vid="{E4F17733-D46B-4D14-9D26-DD8323D3C225}"/>
    </a:ext>
  </a:extLst>
</a:theme>
</file>

<file path=ppt/theme/theme2.xml><?xml version="1.0" encoding="utf-8"?>
<a:theme xmlns:a="http://schemas.openxmlformats.org/drawingml/2006/main" name="1_4-404618_Nintext_InspireXEvent_Template">
  <a:themeElements>
    <a:clrScheme name="Custom 21">
      <a:dk1>
        <a:srgbClr val="707271"/>
      </a:dk1>
      <a:lt1>
        <a:srgbClr val="FFFFFF"/>
      </a:lt1>
      <a:dk2>
        <a:srgbClr val="F57920"/>
      </a:dk2>
      <a:lt2>
        <a:srgbClr val="EAEAEA"/>
      </a:lt2>
      <a:accent1>
        <a:srgbClr val="FFB900"/>
      </a:accent1>
      <a:accent2>
        <a:srgbClr val="F57920"/>
      </a:accent2>
      <a:accent3>
        <a:srgbClr val="E96025"/>
      </a:accent3>
      <a:accent4>
        <a:srgbClr val="43B5E4"/>
      </a:accent4>
      <a:accent5>
        <a:srgbClr val="46C3C8"/>
      </a:accent5>
      <a:accent6>
        <a:srgbClr val="36BCA3"/>
      </a:accent6>
      <a:hlink>
        <a:srgbClr val="43B5E4"/>
      </a:hlink>
      <a:folHlink>
        <a:srgbClr val="43B5E4"/>
      </a:folHlink>
    </a:clrScheme>
    <a:fontScheme name="Nintex Text">
      <a:majorFont>
        <a:latin typeface="Myriad Pro"/>
        <a:ea typeface=""/>
        <a:cs typeface=""/>
      </a:majorFont>
      <a:minorFont>
        <a:latin typeface="Myriad P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Nintex Finance Template_April2016" id="{4A5F3256-6BC3-45DF-AE97-77499191CE2A}" vid="{D3F408CD-6772-4360-9F73-9D85044621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1" ma:contentTypeDescription="Create a new document." ma:contentTypeScope="" ma:versionID="39dd6e28de13981fc99600d481b1de5c">
  <xsd:schema xmlns:xsd="http://www.w3.org/2001/XMLSchema" xmlns:xs="http://www.w3.org/2001/XMLSchema" xmlns:p="http://schemas.microsoft.com/office/2006/metadata/properties" xmlns:ns3="630a2e83-186a-4a0f-ab27-bee8a8096abc" targetNamespace="http://schemas.microsoft.com/office/2006/metadata/properties" ma:root="true" ma:fieldsID="e5a18a002045f9f0e2a3c9cc06ab2675" ns3:_="">
    <xsd:import namespace="630a2e83-186a-4a0f-ab27-bee8a8096abc"/>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942678F0-6EA3-4F58-92F2-E73D80B53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a2e83-186a-4a0f-ab27-bee8a8096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630a2e83-186a-4a0f-ab27-bee8a8096abc"/>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Nintex PPT Template_April2016.potx</Template>
  <TotalTime>147</TotalTime>
  <Words>341</Words>
  <Application>Microsoft Macintosh PowerPoint</Application>
  <PresentationFormat>Custom</PresentationFormat>
  <Paragraphs>75</Paragraphs>
  <Slides>18</Slides>
  <Notes>7</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Nintex PPT Template_April2016</vt:lpstr>
      <vt:lpstr>1_4-404618_Nintext_InspireXEvent_Template</vt:lpstr>
      <vt:lpstr>Position Discussion</vt:lpstr>
      <vt:lpstr>What are we doing?</vt:lpstr>
      <vt:lpstr>PowerPoint Presentation</vt:lpstr>
      <vt:lpstr>Positioning directions</vt:lpstr>
      <vt:lpstr>Positioning Directions: Objective and approach.</vt:lpstr>
      <vt:lpstr>Idea #1: inspiration  This idea is about what Nintex unleashes. How Nintex frees people and organizations to do their best work—for themselves, for their businesses, for the world. It’s big and empowering, which makes it great, but it runs the risk of running into similar messages from other technology companies.</vt:lpstr>
      <vt:lpstr>Idea #1: inspiration  Everyday extraordinary.  What if you could make each employee’s day better? What if you could change the very way work gets done inside your company? What if you could make it easier to manage the process of work, so your work could have more impact?  That’s what Nintex does. By turning time-consuming tasks into a few simple clicks—by turning inefficient, company-wide processes into well-run engines—we give you and your company the ability to do more—to be more.   Nintex makes every day easier, so you can make every day extraordinary. </vt:lpstr>
      <vt:lpstr>Idea #2: control  This idea is about orchestration—about control. It’s about getting command of how work gets done within your business. It’s about transforming what can be disjointed and inefficient into a finely tuned process. It’s more tangible than the previous idea, but still impactful, because it draws on the natural emotional response to the harried nature of work life.</vt:lpstr>
      <vt:lpstr>Idea #2: control  Work well.  There are thousands of tasks, steps and processes that drive a business every day. When they’re running well, the business wins. When they’re chaotic, it can be catastrophe.    Nintex gives you control over those processes—control over how work itself gets done. We create smooth, simple connections between people, content, data and systems, turning inefficient processes into well-run engines.   Nintex orchestrates how work gets done, so work flows fluently and your business can thrive. </vt:lpstr>
      <vt:lpstr>Idea #3: decisions  This idea is about choices—the thousands and thousands of choices employees make every day that can keep a business moving in the right direction or slow it down and send it off course. It highlights a specific, tangible issue businesses wrestle with, so it has a universal appeal.</vt:lpstr>
      <vt:lpstr>Idea #3: decisions  Decisions drive dollars.  From the simplest departmental workflow to the most complex company-wide process or project, the pace and quality of your business’ work is defined by the pace and quality of the decisions your employees make.   Nintex makes those decisions quick and easy. We break down your company’s workflow into simple, automated processes that tell each employee what to do, when it needs to get done and what they need to know to make a good decision. So instead of wasting time or risking mistakes, your team can make the right decision and keep work flowing.   Nintex gives employees what they need to take informed action, so your business keeps moving forward.</vt:lpstr>
      <vt:lpstr>Idea #4: speed  This idea is about speed—pure and simple. It’s about removing what gets in the way of getting things done, so things get done faster. Again, it’s a functional positioning idea that has a distinct emotional appeal.</vt:lpstr>
      <vt:lpstr>Idea #4: speed  Get to done faster.  Too often, the steps it takes to get work done actually stop work from getting done. Process, approvals and bureaucracy are necessary, but they can bog a business down and keep you from moving quickly.    Nintex changes all of that by changing how you work. We turn time-consuming tasks into a few simple clicks. We turn inefficient, company-wide processes into well-run engines.    Nintex helps work get done, so you get to done faster.</vt:lpstr>
      <vt:lpstr>Idea #5: engagement/collaboration  This idea is about working together—the collaboration Nintex creates by connecting people, departments, data and systems within and around a business. It hits on a functional key need, while highlighting the business and emotional outcome that need delivers.</vt:lpstr>
      <vt:lpstr>Idea #5: engagement/collaboration  Better together.  How well we work together is often the measure of how well we work. For most businesses, success lies in the both the spirit of collaboration within the culture, as well as with the infrastructure which makes working together as easy and efficient as possible.  Nintex drives more productive connections between every person, every department and every system inside and outside your business. We connect the people that drive process, and we keep data moving between systems.  Nintex creates more effective collaboration, so you can create more engaged connections with employees, customers and partners. </vt:lpstr>
      <vt:lpstr>What’s next?</vt:lpstr>
      <vt:lpstr>Thank you.</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Nintex InspireXEvent</dc:subject>
  <dc:creator>Kim Albrecht</dc:creator>
  <cp:keywords>Nintex InspireXEvent</cp:keywords>
  <dc:description>Template: Mitchell Derrey, Silver Fox Productions
Formatting: 
Audience Type:</dc:description>
  <cp:lastModifiedBy>Scott Grand</cp:lastModifiedBy>
  <cp:revision>23</cp:revision>
  <dcterms:created xsi:type="dcterms:W3CDTF">2016-04-10T21:27:01Z</dcterms:created>
  <dcterms:modified xsi:type="dcterms:W3CDTF">2016-05-10T18:51:56Z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ies>
</file>