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781" r:id="rId92"/>
  </p:sldMasterIdLst>
  <p:notesMasterIdLst>
    <p:notesMasterId r:id="rId107"/>
  </p:notesMasterIdLst>
  <p:handoutMasterIdLst>
    <p:handoutMasterId r:id="rId108"/>
  </p:handoutMasterIdLst>
  <p:sldIdLst>
    <p:sldId id="400" r:id="rId93"/>
    <p:sldId id="458" r:id="rId94"/>
    <p:sldId id="501" r:id="rId95"/>
    <p:sldId id="503" r:id="rId96"/>
    <p:sldId id="502" r:id="rId97"/>
    <p:sldId id="454" r:id="rId98"/>
    <p:sldId id="452" r:id="rId99"/>
    <p:sldId id="484" r:id="rId100"/>
    <p:sldId id="500" r:id="rId101"/>
    <p:sldId id="504" r:id="rId102"/>
    <p:sldId id="505" r:id="rId103"/>
    <p:sldId id="506" r:id="rId104"/>
    <p:sldId id="437" r:id="rId105"/>
    <p:sldId id="438" r:id="rId106"/>
  </p:sldIdLst>
  <p:sldSz cx="12192000" cy="6858000"/>
  <p:notesSz cx="6858000" cy="9144000"/>
  <p:custDataLst>
    <p:custData r:id="rId19"/>
    <p:custData r:id="rId4"/>
    <p:custData r:id="rId9"/>
    <p:custData r:id="rId75"/>
    <p:custData r:id="rId22"/>
    <p:custData r:id="rId79"/>
    <p:custData r:id="rId38"/>
    <p:custData r:id="rId28"/>
    <p:custData r:id="rId82"/>
    <p:custData r:id="rId62"/>
    <p:custData r:id="rId74"/>
    <p:custData r:id="rId87"/>
    <p:custData r:id="rId60"/>
    <p:custData r:id="rId11"/>
    <p:custData r:id="rId24"/>
    <p:custData r:id="rId12"/>
    <p:custData r:id="rId2"/>
    <p:custData r:id="rId42"/>
    <p:custData r:id="rId84"/>
    <p:custData r:id="rId20"/>
    <p:custData r:id="rId30"/>
    <p:custData r:id="rId16"/>
    <p:custData r:id="rId37"/>
    <p:custData r:id="rId48"/>
    <p:custData r:id="rId81"/>
    <p:custData r:id="rId6"/>
    <p:custData r:id="rId91"/>
    <p:custData r:id="rId14"/>
    <p:custData r:id="rId67"/>
    <p:custData r:id="rId89"/>
    <p:custData r:id="rId55"/>
    <p:custData r:id="rId66"/>
    <p:custData r:id="rId77"/>
    <p:custData r:id="rId31"/>
    <p:custData r:id="rId56"/>
    <p:custData r:id="rId64"/>
    <p:custData r:id="rId43"/>
    <p:custData r:id="rId80"/>
    <p:custData r:id="rId50"/>
    <p:custData r:id="rId5"/>
    <p:custData r:id="rId7"/>
    <p:custData r:id="rId1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60" userDrawn="1">
          <p15:clr>
            <a:srgbClr val="A4A3A4"/>
          </p15:clr>
        </p15:guide>
        <p15:guide id="2" orient="horz" pos="2472" userDrawn="1">
          <p15:clr>
            <a:srgbClr val="A4A3A4"/>
          </p15:clr>
        </p15:guide>
        <p15:guide id="3" orient="horz" pos="2616" userDrawn="1">
          <p15:clr>
            <a:srgbClr val="A4A3A4"/>
          </p15:clr>
        </p15:guide>
        <p15:guide id="4" pos="7392" userDrawn="1">
          <p15:clr>
            <a:srgbClr val="A4A3A4"/>
          </p15:clr>
        </p15:guide>
        <p15:guide id="5" pos="3552" userDrawn="1">
          <p15:clr>
            <a:srgbClr val="A4A3A4"/>
          </p15:clr>
        </p15:guide>
        <p15:guide id="6" pos="1264" userDrawn="1">
          <p15:clr>
            <a:srgbClr val="A4A3A4"/>
          </p15:clr>
        </p15:guide>
        <p15:guide id="7" orient="horz" pos="3636" userDrawn="1">
          <p15:clr>
            <a:srgbClr val="A4A3A4"/>
          </p15:clr>
        </p15:guide>
        <p15:guide id="8" orient="horz" pos="3000" userDrawn="1">
          <p15:clr>
            <a:srgbClr val="A4A3A4"/>
          </p15:clr>
        </p15:guide>
        <p15:guide id="9" orient="horz" pos="3480" userDrawn="1">
          <p15:clr>
            <a:srgbClr val="A4A3A4"/>
          </p15:clr>
        </p15:guide>
        <p15:guide id="10" pos="288" userDrawn="1">
          <p15:clr>
            <a:srgbClr val="A4A3A4"/>
          </p15:clr>
        </p15:guide>
        <p15:guide id="11" orient="horz" pos="810" userDrawn="1">
          <p15:clr>
            <a:srgbClr val="A4A3A4"/>
          </p15:clr>
        </p15:guide>
        <p15:guide id="12" orient="horz" pos="12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Holland" initials="JH" lastIdx="2" clrIdx="0">
    <p:extLst/>
  </p:cmAuthor>
  <p:cmAuthor id="2" name="Scott Grand" initials="SG" lastIdx="7"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26AAC8"/>
    <a:srgbClr val="86D3E2"/>
    <a:srgbClr val="7CC242"/>
    <a:srgbClr val="3F9B36"/>
    <a:srgbClr val="009BBB"/>
    <a:srgbClr val="1F9ABC"/>
    <a:srgbClr val="FF2500"/>
    <a:srgbClr val="5F6266"/>
    <a:srgbClr val="0026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1" autoAdjust="0"/>
    <p:restoredTop sz="83367"/>
  </p:normalViewPr>
  <p:slideViewPr>
    <p:cSldViewPr snapToGrid="0" snapToObjects="1">
      <p:cViewPr varScale="1">
        <p:scale>
          <a:sx n="123" d="100"/>
          <a:sy n="123" d="100"/>
        </p:scale>
        <p:origin x="208" y="592"/>
      </p:cViewPr>
      <p:guideLst>
        <p:guide orient="horz" pos="2760"/>
        <p:guide orient="horz" pos="2472"/>
        <p:guide orient="horz" pos="2616"/>
        <p:guide pos="7392"/>
        <p:guide pos="3552"/>
        <p:guide pos="1264"/>
        <p:guide orient="horz" pos="3636"/>
        <p:guide orient="horz" pos="3000"/>
        <p:guide orient="horz" pos="3480"/>
        <p:guide pos="288"/>
        <p:guide orient="horz" pos="810"/>
        <p:guide orient="horz" pos="1296"/>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113" d="100"/>
          <a:sy n="113" d="100"/>
        </p:scale>
        <p:origin x="2256"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theme" Target="theme/theme1.xml"/><Relationship Id="rId16" Type="http://schemas.openxmlformats.org/officeDocument/2006/relationships/customXml" Target="../customXml/item16.xml"/><Relationship Id="rId107" Type="http://schemas.openxmlformats.org/officeDocument/2006/relationships/notesMaster" Target="notesMasters/notesMaster1.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slide" Target="slides/slide10.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slide" Target="slides/slide3.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3" Type="http://schemas.openxmlformats.org/officeDocument/2006/relationships/tableStyles" Target="tableStyles.xml"/><Relationship Id="rId80" Type="http://schemas.openxmlformats.org/officeDocument/2006/relationships/customXml" Target="../customXml/item80.xml"/><Relationship Id="rId85" Type="http://schemas.openxmlformats.org/officeDocument/2006/relationships/customXml" Target="../customXml/item85.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slide" Target="slides/slide11.xml"/><Relationship Id="rId108" Type="http://schemas.openxmlformats.org/officeDocument/2006/relationships/handoutMaster" Target="handoutMasters/handoutMaster1.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slide" Target="slides/slide4.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14.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slide" Target="slides/slide2.xml"/><Relationship Id="rId99" Type="http://schemas.openxmlformats.org/officeDocument/2006/relationships/slide" Target="slides/slide7.xml"/><Relationship Id="rId101"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ommentAuthors" Target="commentAuthor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 Target="slides/slide5.xml"/><Relationship Id="rId104" Type="http://schemas.openxmlformats.org/officeDocument/2006/relationships/slide" Target="slides/slide12.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Master" Target="slideMasters/slide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presProps" Target="presProps.xml"/><Relationship Id="rId61" Type="http://schemas.openxmlformats.org/officeDocument/2006/relationships/customXml" Target="../customXml/item61.xml"/><Relationship Id="rId82" Type="http://schemas.openxmlformats.org/officeDocument/2006/relationships/customXml" Target="../customXml/item82.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slide" Target="slides/slide8.xml"/><Relationship Id="rId105" Type="http://schemas.openxmlformats.org/officeDocument/2006/relationships/slide" Target="slides/slide13.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xml"/><Relationship Id="rId98" Type="http://schemas.openxmlformats.org/officeDocument/2006/relationships/slide" Target="slides/slide6.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2A7C66-4CD3-6F48-AAC4-7F165DAA03EF}" type="datetimeFigureOut">
              <a:rPr lang="en-US" smtClean="0"/>
              <a:t>9/13/18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4E5EAD-D928-F747-8339-49D067A641B5}" type="slidenum">
              <a:rPr lang="en-US" smtClean="0"/>
              <a:t>‹#›</a:t>
            </a:fld>
            <a:endParaRPr lang="en-US"/>
          </a:p>
        </p:txBody>
      </p:sp>
    </p:spTree>
    <p:extLst>
      <p:ext uri="{BB962C8B-B14F-4D97-AF65-F5344CB8AC3E}">
        <p14:creationId xmlns:p14="http://schemas.microsoft.com/office/powerpoint/2010/main" val="2058382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E963F-9E91-BA42-8A36-3FBE7BA1C34D}" type="datetimeFigureOut">
              <a:rPr lang="en-US" smtClean="0"/>
              <a:t>9/13/18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4F674-DEE3-924F-B268-A2BFD8FB5F32}" type="slidenum">
              <a:rPr lang="en-US" smtClean="0"/>
              <a:t>‹#›</a:t>
            </a:fld>
            <a:endParaRPr lang="en-US"/>
          </a:p>
        </p:txBody>
      </p:sp>
    </p:spTree>
    <p:extLst>
      <p:ext uri="{BB962C8B-B14F-4D97-AF65-F5344CB8AC3E}">
        <p14:creationId xmlns:p14="http://schemas.microsoft.com/office/powerpoint/2010/main" val="25027045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42A818-9AB2-D645-83B9-FA6BBE713B8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43053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84F674-DEE3-924F-B268-A2BFD8FB5F32}" type="slidenum">
              <a:rPr lang="en-US" smtClean="0"/>
              <a:t>8</a:t>
            </a:fld>
            <a:endParaRPr lang="en-US"/>
          </a:p>
        </p:txBody>
      </p:sp>
    </p:spTree>
    <p:extLst>
      <p:ext uri="{BB962C8B-B14F-4D97-AF65-F5344CB8AC3E}">
        <p14:creationId xmlns:p14="http://schemas.microsoft.com/office/powerpoint/2010/main" val="3095984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647437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84F674-DEE3-924F-B268-A2BFD8FB5F32}"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873145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Freeform 5"/>
          <p:cNvSpPr>
            <a:spLocks noChangeAspect="1" noEditPoints="1"/>
          </p:cNvSpPr>
          <p:nvPr userDrawn="1"/>
        </p:nvSpPr>
        <p:spPr bwMode="hidden">
          <a:xfrm>
            <a:off x="0" y="1436749"/>
            <a:ext cx="12192000" cy="5421252"/>
          </a:xfrm>
          <a:custGeom>
            <a:avLst/>
            <a:gdLst>
              <a:gd name="T0" fmla="*/ 946 w 19199"/>
              <a:gd name="T1" fmla="*/ 4165 h 8543"/>
              <a:gd name="T2" fmla="*/ 0 w 19199"/>
              <a:gd name="T3" fmla="*/ 5101 h 8543"/>
              <a:gd name="T4" fmla="*/ 285 w 19199"/>
              <a:gd name="T5" fmla="*/ 5150 h 8543"/>
              <a:gd name="T6" fmla="*/ 5087 w 19199"/>
              <a:gd name="T7" fmla="*/ 5007 h 8543"/>
              <a:gd name="T8" fmla="*/ 5087 w 19199"/>
              <a:gd name="T9" fmla="*/ 5242 h 8543"/>
              <a:gd name="T10" fmla="*/ 18942 w 19199"/>
              <a:gd name="T11" fmla="*/ 8543 h 8543"/>
              <a:gd name="T12" fmla="*/ 13742 w 19199"/>
              <a:gd name="T13" fmla="*/ 6947 h 8543"/>
              <a:gd name="T14" fmla="*/ 5087 w 19199"/>
              <a:gd name="T15" fmla="*/ 5604 h 8543"/>
              <a:gd name="T16" fmla="*/ 5087 w 19199"/>
              <a:gd name="T17" fmla="*/ 5839 h 8543"/>
              <a:gd name="T18" fmla="*/ 18041 w 19199"/>
              <a:gd name="T19" fmla="*/ 8543 h 8543"/>
              <a:gd name="T20" fmla="*/ 13742 w 19199"/>
              <a:gd name="T21" fmla="*/ 7544 h 8543"/>
              <a:gd name="T22" fmla="*/ 10691 w 19199"/>
              <a:gd name="T23" fmla="*/ 5474 h 8543"/>
              <a:gd name="T24" fmla="*/ 9229 w 19199"/>
              <a:gd name="T25" fmla="*/ 4165 h 8543"/>
              <a:gd name="T26" fmla="*/ 15758 w 19199"/>
              <a:gd name="T27" fmla="*/ 5619 h 8543"/>
              <a:gd name="T28" fmla="*/ 17025 w 19199"/>
              <a:gd name="T29" fmla="*/ 595 h 8543"/>
              <a:gd name="T30" fmla="*/ 17143 w 19199"/>
              <a:gd name="T31" fmla="*/ 1907 h 8543"/>
              <a:gd name="T32" fmla="*/ 16908 w 19199"/>
              <a:gd name="T33" fmla="*/ 1907 h 8543"/>
              <a:gd name="T34" fmla="*/ 17025 w 19199"/>
              <a:gd name="T35" fmla="*/ 831 h 8543"/>
              <a:gd name="T36" fmla="*/ 12144 w 19199"/>
              <a:gd name="T37" fmla="*/ 4880 h 8543"/>
              <a:gd name="T38" fmla="*/ 11681 w 19199"/>
              <a:gd name="T39" fmla="*/ 4709 h 8543"/>
              <a:gd name="T40" fmla="*/ 9929 w 19199"/>
              <a:gd name="T41" fmla="*/ 5452 h 8543"/>
              <a:gd name="T42" fmla="*/ 18698 w 19199"/>
              <a:gd name="T43" fmla="*/ 1907 h 8543"/>
              <a:gd name="T44" fmla="*/ 16729 w 19199"/>
              <a:gd name="T45" fmla="*/ 2940 h 8543"/>
              <a:gd name="T46" fmla="*/ 15402 w 19199"/>
              <a:gd name="T47" fmla="*/ 4122 h 8543"/>
              <a:gd name="T48" fmla="*/ 15608 w 19199"/>
              <a:gd name="T49" fmla="*/ 5049 h 8543"/>
              <a:gd name="T50" fmla="*/ 12290 w 19199"/>
              <a:gd name="T51" fmla="*/ 5696 h 8543"/>
              <a:gd name="T52" fmla="*/ 8973 w 19199"/>
              <a:gd name="T53" fmla="*/ 3745 h 8543"/>
              <a:gd name="T54" fmla="*/ 0 w 19199"/>
              <a:gd name="T55" fmla="*/ 4176 h 8543"/>
              <a:gd name="T56" fmla="*/ 1437 w 19199"/>
              <a:gd name="T57" fmla="*/ 3623 h 8543"/>
              <a:gd name="T58" fmla="*/ 9064 w 19199"/>
              <a:gd name="T59" fmla="*/ 5106 h 8543"/>
              <a:gd name="T60" fmla="*/ 8855 w 19199"/>
              <a:gd name="T61" fmla="*/ 3505 h 8543"/>
              <a:gd name="T62" fmla="*/ 11200 w 19199"/>
              <a:gd name="T63" fmla="*/ 4212 h 8543"/>
              <a:gd name="T64" fmla="*/ 13476 w 19199"/>
              <a:gd name="T65" fmla="*/ 3772 h 8543"/>
              <a:gd name="T66" fmla="*/ 15402 w 19199"/>
              <a:gd name="T67" fmla="*/ 3887 h 8543"/>
              <a:gd name="T68" fmla="*/ 17025 w 19199"/>
              <a:gd name="T69" fmla="*/ 0 h 8543"/>
              <a:gd name="T70" fmla="*/ 18934 w 19199"/>
              <a:gd name="T71" fmla="*/ 1907 h 8543"/>
              <a:gd name="T72" fmla="*/ 19199 w 19199"/>
              <a:gd name="T73" fmla="*/ 6150 h 8543"/>
              <a:gd name="T74" fmla="*/ 13742 w 19199"/>
              <a:gd name="T75" fmla="*/ 6575 h 8543"/>
              <a:gd name="T76" fmla="*/ 0 w 19199"/>
              <a:gd name="T77" fmla="*/ 5553 h 8543"/>
              <a:gd name="T78" fmla="*/ 0 w 19199"/>
              <a:gd name="T79" fmla="*/ 4528 h 8543"/>
              <a:gd name="T80" fmla="*/ 16631 w 19199"/>
              <a:gd name="T81" fmla="*/ 4282 h 8543"/>
              <a:gd name="T82" fmla="*/ 14059 w 19199"/>
              <a:gd name="T83" fmla="*/ 4151 h 8543"/>
              <a:gd name="T84" fmla="*/ 17025 w 19199"/>
              <a:gd name="T85" fmla="*/ 1427 h 8543"/>
              <a:gd name="T86" fmla="*/ 16311 w 19199"/>
              <a:gd name="T87" fmla="*/ 2024 h 8543"/>
              <a:gd name="T88" fmla="*/ 17740 w 19199"/>
              <a:gd name="T89" fmla="*/ 1907 h 8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99" h="8543">
                <a:moveTo>
                  <a:pt x="285" y="5150"/>
                </a:moveTo>
                <a:lnTo>
                  <a:pt x="285" y="5150"/>
                </a:lnTo>
                <a:cubicBezTo>
                  <a:pt x="565" y="4868"/>
                  <a:pt x="792" y="4537"/>
                  <a:pt x="946" y="4165"/>
                </a:cubicBezTo>
                <a:cubicBezTo>
                  <a:pt x="950" y="4123"/>
                  <a:pt x="954" y="4080"/>
                  <a:pt x="957" y="4036"/>
                </a:cubicBezTo>
                <a:cubicBezTo>
                  <a:pt x="860" y="4071"/>
                  <a:pt x="770" y="4123"/>
                  <a:pt x="681" y="4188"/>
                </a:cubicBezTo>
                <a:cubicBezTo>
                  <a:pt x="518" y="4537"/>
                  <a:pt x="284" y="4845"/>
                  <a:pt x="0" y="5101"/>
                </a:cubicBezTo>
                <a:lnTo>
                  <a:pt x="0" y="5267"/>
                </a:lnTo>
                <a:cubicBezTo>
                  <a:pt x="48" y="5247"/>
                  <a:pt x="96" y="5227"/>
                  <a:pt x="145" y="5207"/>
                </a:cubicBezTo>
                <a:cubicBezTo>
                  <a:pt x="191" y="5188"/>
                  <a:pt x="239" y="5169"/>
                  <a:pt x="285" y="5150"/>
                </a:cubicBezTo>
                <a:close/>
                <a:moveTo>
                  <a:pt x="13742" y="6947"/>
                </a:moveTo>
                <a:lnTo>
                  <a:pt x="13742" y="6947"/>
                </a:lnTo>
                <a:cubicBezTo>
                  <a:pt x="10070" y="6947"/>
                  <a:pt x="9296" y="5007"/>
                  <a:pt x="5087" y="5007"/>
                </a:cubicBezTo>
                <a:cubicBezTo>
                  <a:pt x="2649" y="5007"/>
                  <a:pt x="1364" y="5658"/>
                  <a:pt x="0" y="6206"/>
                </a:cubicBezTo>
                <a:lnTo>
                  <a:pt x="0" y="6459"/>
                </a:lnTo>
                <a:cubicBezTo>
                  <a:pt x="1385" y="5908"/>
                  <a:pt x="2654" y="5242"/>
                  <a:pt x="5087" y="5242"/>
                </a:cubicBezTo>
                <a:cubicBezTo>
                  <a:pt x="9241" y="5242"/>
                  <a:pt x="10001" y="7182"/>
                  <a:pt x="13742" y="7182"/>
                </a:cubicBezTo>
                <a:cubicBezTo>
                  <a:pt x="15262" y="7182"/>
                  <a:pt x="16685" y="6655"/>
                  <a:pt x="17770" y="5695"/>
                </a:cubicBezTo>
                <a:lnTo>
                  <a:pt x="18942" y="8543"/>
                </a:lnTo>
                <a:lnTo>
                  <a:pt x="19196" y="8543"/>
                </a:lnTo>
                <a:lnTo>
                  <a:pt x="17859" y="5293"/>
                </a:lnTo>
                <a:cubicBezTo>
                  <a:pt x="16659" y="6419"/>
                  <a:pt x="15293" y="6947"/>
                  <a:pt x="13742" y="6947"/>
                </a:cubicBezTo>
                <a:close/>
                <a:moveTo>
                  <a:pt x="13742" y="7544"/>
                </a:moveTo>
                <a:lnTo>
                  <a:pt x="13742" y="7544"/>
                </a:lnTo>
                <a:cubicBezTo>
                  <a:pt x="9914" y="7544"/>
                  <a:pt x="9144" y="5604"/>
                  <a:pt x="5087" y="5604"/>
                </a:cubicBezTo>
                <a:cubicBezTo>
                  <a:pt x="2673" y="5604"/>
                  <a:pt x="1423" y="6291"/>
                  <a:pt x="0" y="6847"/>
                </a:cubicBezTo>
                <a:lnTo>
                  <a:pt x="0" y="7099"/>
                </a:lnTo>
                <a:cubicBezTo>
                  <a:pt x="1450" y="6540"/>
                  <a:pt x="2690" y="5839"/>
                  <a:pt x="5087" y="5839"/>
                </a:cubicBezTo>
                <a:cubicBezTo>
                  <a:pt x="9078" y="5839"/>
                  <a:pt x="9860" y="7779"/>
                  <a:pt x="13742" y="7779"/>
                </a:cubicBezTo>
                <a:cubicBezTo>
                  <a:pt x="15003" y="7779"/>
                  <a:pt x="16217" y="7443"/>
                  <a:pt x="17262" y="6807"/>
                </a:cubicBezTo>
                <a:lnTo>
                  <a:pt x="18041" y="8543"/>
                </a:lnTo>
                <a:lnTo>
                  <a:pt x="18298" y="8543"/>
                </a:lnTo>
                <a:lnTo>
                  <a:pt x="17365" y="6463"/>
                </a:lnTo>
                <a:cubicBezTo>
                  <a:pt x="16290" y="7150"/>
                  <a:pt x="15133" y="7544"/>
                  <a:pt x="13742" y="7544"/>
                </a:cubicBezTo>
                <a:close/>
                <a:moveTo>
                  <a:pt x="10030" y="5207"/>
                </a:moveTo>
                <a:lnTo>
                  <a:pt x="10030" y="5207"/>
                </a:lnTo>
                <a:cubicBezTo>
                  <a:pt x="10251" y="5298"/>
                  <a:pt x="10470" y="5388"/>
                  <a:pt x="10691" y="5474"/>
                </a:cubicBezTo>
                <a:cubicBezTo>
                  <a:pt x="10170" y="5175"/>
                  <a:pt x="9747" y="4730"/>
                  <a:pt x="9494" y="4188"/>
                </a:cubicBezTo>
                <a:cubicBezTo>
                  <a:pt x="9405" y="4123"/>
                  <a:pt x="9315" y="4071"/>
                  <a:pt x="9218" y="4036"/>
                </a:cubicBezTo>
                <a:cubicBezTo>
                  <a:pt x="9221" y="4080"/>
                  <a:pt x="9225" y="4123"/>
                  <a:pt x="9229" y="4165"/>
                </a:cubicBezTo>
                <a:cubicBezTo>
                  <a:pt x="9383" y="4537"/>
                  <a:pt x="9610" y="4868"/>
                  <a:pt x="9889" y="5150"/>
                </a:cubicBezTo>
                <a:cubicBezTo>
                  <a:pt x="9936" y="5169"/>
                  <a:pt x="9984" y="5188"/>
                  <a:pt x="10030" y="5207"/>
                </a:cubicBezTo>
                <a:close/>
                <a:moveTo>
                  <a:pt x="15758" y="5619"/>
                </a:moveTo>
                <a:lnTo>
                  <a:pt x="15758" y="5619"/>
                </a:lnTo>
                <a:cubicBezTo>
                  <a:pt x="17300" y="4956"/>
                  <a:pt x="18337" y="3465"/>
                  <a:pt x="18337" y="1906"/>
                </a:cubicBezTo>
                <a:cubicBezTo>
                  <a:pt x="18337" y="1184"/>
                  <a:pt x="17748" y="595"/>
                  <a:pt x="17025" y="595"/>
                </a:cubicBezTo>
                <a:cubicBezTo>
                  <a:pt x="16302" y="595"/>
                  <a:pt x="15714" y="1184"/>
                  <a:pt x="15714" y="1907"/>
                </a:cubicBezTo>
                <a:cubicBezTo>
                  <a:pt x="15714" y="2301"/>
                  <a:pt x="16034" y="2621"/>
                  <a:pt x="16428" y="2621"/>
                </a:cubicBezTo>
                <a:cubicBezTo>
                  <a:pt x="16822" y="2621"/>
                  <a:pt x="17143" y="2301"/>
                  <a:pt x="17143" y="1907"/>
                </a:cubicBezTo>
                <a:lnTo>
                  <a:pt x="17143" y="1789"/>
                </a:lnTo>
                <a:lnTo>
                  <a:pt x="16908" y="1789"/>
                </a:lnTo>
                <a:lnTo>
                  <a:pt x="16908" y="1907"/>
                </a:lnTo>
                <a:cubicBezTo>
                  <a:pt x="16908" y="2171"/>
                  <a:pt x="16693" y="2386"/>
                  <a:pt x="16428" y="2386"/>
                </a:cubicBezTo>
                <a:cubicBezTo>
                  <a:pt x="16164" y="2386"/>
                  <a:pt x="15949" y="2171"/>
                  <a:pt x="15949" y="1907"/>
                </a:cubicBezTo>
                <a:cubicBezTo>
                  <a:pt x="15949" y="1313"/>
                  <a:pt x="16432" y="831"/>
                  <a:pt x="17025" y="831"/>
                </a:cubicBezTo>
                <a:cubicBezTo>
                  <a:pt x="17619" y="831"/>
                  <a:pt x="18101" y="1313"/>
                  <a:pt x="18101" y="1907"/>
                </a:cubicBezTo>
                <a:cubicBezTo>
                  <a:pt x="18101" y="3372"/>
                  <a:pt x="17122" y="4777"/>
                  <a:pt x="15665" y="5402"/>
                </a:cubicBezTo>
                <a:cubicBezTo>
                  <a:pt x="14383" y="5953"/>
                  <a:pt x="13067" y="5757"/>
                  <a:pt x="12144" y="4880"/>
                </a:cubicBezTo>
                <a:cubicBezTo>
                  <a:pt x="12122" y="4859"/>
                  <a:pt x="12090" y="4827"/>
                  <a:pt x="12055" y="4789"/>
                </a:cubicBezTo>
                <a:cubicBezTo>
                  <a:pt x="11944" y="4753"/>
                  <a:pt x="11822" y="4724"/>
                  <a:pt x="11681" y="4706"/>
                </a:cubicBezTo>
                <a:cubicBezTo>
                  <a:pt x="11681" y="4707"/>
                  <a:pt x="11681" y="4708"/>
                  <a:pt x="11681" y="4709"/>
                </a:cubicBezTo>
                <a:cubicBezTo>
                  <a:pt x="11809" y="4884"/>
                  <a:pt x="11957" y="5027"/>
                  <a:pt x="11982" y="5051"/>
                </a:cubicBezTo>
                <a:cubicBezTo>
                  <a:pt x="12967" y="5987"/>
                  <a:pt x="14376" y="6212"/>
                  <a:pt x="15758" y="5619"/>
                </a:cubicBezTo>
                <a:close/>
                <a:moveTo>
                  <a:pt x="9929" y="5452"/>
                </a:moveTo>
                <a:lnTo>
                  <a:pt x="9929" y="5452"/>
                </a:lnTo>
                <a:cubicBezTo>
                  <a:pt x="11036" y="5909"/>
                  <a:pt x="12082" y="6340"/>
                  <a:pt x="13742" y="6340"/>
                </a:cubicBezTo>
                <a:cubicBezTo>
                  <a:pt x="16475" y="6340"/>
                  <a:pt x="18698" y="4351"/>
                  <a:pt x="18698" y="1907"/>
                </a:cubicBezTo>
                <a:cubicBezTo>
                  <a:pt x="18698" y="984"/>
                  <a:pt x="17948" y="234"/>
                  <a:pt x="17025" y="234"/>
                </a:cubicBezTo>
                <a:cubicBezTo>
                  <a:pt x="16103" y="234"/>
                  <a:pt x="15352" y="984"/>
                  <a:pt x="15352" y="1907"/>
                </a:cubicBezTo>
                <a:cubicBezTo>
                  <a:pt x="15352" y="2621"/>
                  <a:pt x="16039" y="3140"/>
                  <a:pt x="16729" y="2940"/>
                </a:cubicBezTo>
                <a:lnTo>
                  <a:pt x="16989" y="2865"/>
                </a:lnTo>
                <a:lnTo>
                  <a:pt x="16867" y="3106"/>
                </a:lnTo>
                <a:cubicBezTo>
                  <a:pt x="16545" y="3743"/>
                  <a:pt x="15997" y="4122"/>
                  <a:pt x="15402" y="4122"/>
                </a:cubicBezTo>
                <a:cubicBezTo>
                  <a:pt x="14796" y="4122"/>
                  <a:pt x="14501" y="3910"/>
                  <a:pt x="13713" y="3891"/>
                </a:cubicBezTo>
                <a:cubicBezTo>
                  <a:pt x="13743" y="4648"/>
                  <a:pt x="14043" y="5144"/>
                  <a:pt x="14795" y="5028"/>
                </a:cubicBezTo>
                <a:cubicBezTo>
                  <a:pt x="15114" y="5082"/>
                  <a:pt x="15357" y="5079"/>
                  <a:pt x="15608" y="5049"/>
                </a:cubicBezTo>
                <a:cubicBezTo>
                  <a:pt x="15205" y="5214"/>
                  <a:pt x="14764" y="5305"/>
                  <a:pt x="14302" y="5305"/>
                </a:cubicBezTo>
                <a:cubicBezTo>
                  <a:pt x="12815" y="5305"/>
                  <a:pt x="12763" y="4493"/>
                  <a:pt x="11435" y="4449"/>
                </a:cubicBezTo>
                <a:cubicBezTo>
                  <a:pt x="11449" y="5468"/>
                  <a:pt x="11748" y="5575"/>
                  <a:pt x="12290" y="5696"/>
                </a:cubicBezTo>
                <a:cubicBezTo>
                  <a:pt x="12495" y="5830"/>
                  <a:pt x="12711" y="5942"/>
                  <a:pt x="12936" y="6030"/>
                </a:cubicBezTo>
                <a:cubicBezTo>
                  <a:pt x="12521" y="5997"/>
                  <a:pt x="12072" y="5921"/>
                  <a:pt x="11653" y="5747"/>
                </a:cubicBezTo>
                <a:cubicBezTo>
                  <a:pt x="10325" y="5235"/>
                  <a:pt x="10073" y="3837"/>
                  <a:pt x="8973" y="3745"/>
                </a:cubicBezTo>
                <a:cubicBezTo>
                  <a:pt x="8977" y="4614"/>
                  <a:pt x="9131" y="5122"/>
                  <a:pt x="9929" y="5452"/>
                </a:cubicBezTo>
                <a:close/>
                <a:moveTo>
                  <a:pt x="0" y="4176"/>
                </a:moveTo>
                <a:lnTo>
                  <a:pt x="0" y="4176"/>
                </a:lnTo>
                <a:cubicBezTo>
                  <a:pt x="347" y="3802"/>
                  <a:pt x="724" y="3505"/>
                  <a:pt x="1320" y="3505"/>
                </a:cubicBezTo>
                <a:lnTo>
                  <a:pt x="1437" y="3505"/>
                </a:lnTo>
                <a:lnTo>
                  <a:pt x="1437" y="3623"/>
                </a:lnTo>
                <a:cubicBezTo>
                  <a:pt x="1437" y="4083"/>
                  <a:pt x="1436" y="4655"/>
                  <a:pt x="1111" y="5106"/>
                </a:cubicBezTo>
                <a:cubicBezTo>
                  <a:pt x="2134" y="4721"/>
                  <a:pt x="3310" y="4400"/>
                  <a:pt x="5087" y="4400"/>
                </a:cubicBezTo>
                <a:cubicBezTo>
                  <a:pt x="6865" y="4400"/>
                  <a:pt x="8041" y="4721"/>
                  <a:pt x="9064" y="5106"/>
                </a:cubicBezTo>
                <a:cubicBezTo>
                  <a:pt x="8739" y="4655"/>
                  <a:pt x="8737" y="4083"/>
                  <a:pt x="8737" y="3623"/>
                </a:cubicBezTo>
                <a:lnTo>
                  <a:pt x="8737" y="3505"/>
                </a:lnTo>
                <a:lnTo>
                  <a:pt x="8855" y="3505"/>
                </a:lnTo>
                <a:cubicBezTo>
                  <a:pt x="10057" y="3505"/>
                  <a:pt x="10370" y="4714"/>
                  <a:pt x="11344" y="5329"/>
                </a:cubicBezTo>
                <a:cubicBezTo>
                  <a:pt x="11217" y="5043"/>
                  <a:pt x="11200" y="4685"/>
                  <a:pt x="11200" y="4329"/>
                </a:cubicBezTo>
                <a:lnTo>
                  <a:pt x="11200" y="4212"/>
                </a:lnTo>
                <a:lnTo>
                  <a:pt x="11317" y="4212"/>
                </a:lnTo>
                <a:cubicBezTo>
                  <a:pt x="12696" y="4212"/>
                  <a:pt x="12844" y="4912"/>
                  <a:pt x="13911" y="5046"/>
                </a:cubicBezTo>
                <a:cubicBezTo>
                  <a:pt x="13626" y="4796"/>
                  <a:pt x="13476" y="4355"/>
                  <a:pt x="13476" y="3772"/>
                </a:cubicBezTo>
                <a:lnTo>
                  <a:pt x="13476" y="3654"/>
                </a:lnTo>
                <a:lnTo>
                  <a:pt x="13593" y="3654"/>
                </a:lnTo>
                <a:cubicBezTo>
                  <a:pt x="14501" y="3654"/>
                  <a:pt x="14809" y="3887"/>
                  <a:pt x="15402" y="3887"/>
                </a:cubicBezTo>
                <a:cubicBezTo>
                  <a:pt x="15838" y="3887"/>
                  <a:pt x="16248" y="3640"/>
                  <a:pt x="16532" y="3214"/>
                </a:cubicBezTo>
                <a:cubicBezTo>
                  <a:pt x="15766" y="3274"/>
                  <a:pt x="15117" y="2667"/>
                  <a:pt x="15117" y="1907"/>
                </a:cubicBezTo>
                <a:cubicBezTo>
                  <a:pt x="15117" y="855"/>
                  <a:pt x="15973" y="0"/>
                  <a:pt x="17025" y="0"/>
                </a:cubicBezTo>
                <a:cubicBezTo>
                  <a:pt x="18077" y="0"/>
                  <a:pt x="18933" y="854"/>
                  <a:pt x="18934" y="1906"/>
                </a:cubicBezTo>
                <a:lnTo>
                  <a:pt x="18934" y="1906"/>
                </a:lnTo>
                <a:lnTo>
                  <a:pt x="18934" y="1907"/>
                </a:lnTo>
                <a:lnTo>
                  <a:pt x="18934" y="1907"/>
                </a:lnTo>
                <a:cubicBezTo>
                  <a:pt x="18933" y="2653"/>
                  <a:pt x="18737" y="3358"/>
                  <a:pt x="18390" y="3984"/>
                </a:cubicBezTo>
                <a:lnTo>
                  <a:pt x="19199" y="6150"/>
                </a:lnTo>
                <a:lnTo>
                  <a:pt x="19199" y="6821"/>
                </a:lnTo>
                <a:lnTo>
                  <a:pt x="18235" y="4241"/>
                </a:lnTo>
                <a:cubicBezTo>
                  <a:pt x="17336" y="5635"/>
                  <a:pt x="15659" y="6575"/>
                  <a:pt x="13742" y="6575"/>
                </a:cubicBezTo>
                <a:cubicBezTo>
                  <a:pt x="10162" y="6575"/>
                  <a:pt x="9391" y="4635"/>
                  <a:pt x="5087" y="4635"/>
                </a:cubicBezTo>
                <a:cubicBezTo>
                  <a:pt x="2636" y="4635"/>
                  <a:pt x="1331" y="5265"/>
                  <a:pt x="0" y="5807"/>
                </a:cubicBezTo>
                <a:lnTo>
                  <a:pt x="0" y="5553"/>
                </a:lnTo>
                <a:cubicBezTo>
                  <a:pt x="81" y="5519"/>
                  <a:pt x="163" y="5486"/>
                  <a:pt x="245" y="5452"/>
                </a:cubicBezTo>
                <a:cubicBezTo>
                  <a:pt x="1044" y="5122"/>
                  <a:pt x="1197" y="4613"/>
                  <a:pt x="1202" y="3745"/>
                </a:cubicBezTo>
                <a:cubicBezTo>
                  <a:pt x="678" y="3789"/>
                  <a:pt x="346" y="4129"/>
                  <a:pt x="0" y="4528"/>
                </a:cubicBezTo>
                <a:lnTo>
                  <a:pt x="0" y="4176"/>
                </a:lnTo>
                <a:close/>
                <a:moveTo>
                  <a:pt x="16631" y="4282"/>
                </a:moveTo>
                <a:lnTo>
                  <a:pt x="16631" y="4282"/>
                </a:lnTo>
                <a:cubicBezTo>
                  <a:pt x="15835" y="4866"/>
                  <a:pt x="14797" y="4817"/>
                  <a:pt x="14044" y="4413"/>
                </a:cubicBezTo>
                <a:cubicBezTo>
                  <a:pt x="14014" y="4333"/>
                  <a:pt x="13990" y="4243"/>
                  <a:pt x="13973" y="4141"/>
                </a:cubicBezTo>
                <a:cubicBezTo>
                  <a:pt x="14004" y="4144"/>
                  <a:pt x="14031" y="4148"/>
                  <a:pt x="14059" y="4151"/>
                </a:cubicBezTo>
                <a:cubicBezTo>
                  <a:pt x="14580" y="4470"/>
                  <a:pt x="15623" y="4730"/>
                  <a:pt x="16492" y="4092"/>
                </a:cubicBezTo>
                <a:cubicBezTo>
                  <a:pt x="17126" y="3628"/>
                  <a:pt x="17505" y="2811"/>
                  <a:pt x="17505" y="1907"/>
                </a:cubicBezTo>
                <a:cubicBezTo>
                  <a:pt x="17505" y="1643"/>
                  <a:pt x="17290" y="1427"/>
                  <a:pt x="17025" y="1427"/>
                </a:cubicBezTo>
                <a:cubicBezTo>
                  <a:pt x="16761" y="1427"/>
                  <a:pt x="16546" y="1643"/>
                  <a:pt x="16546" y="1907"/>
                </a:cubicBezTo>
                <a:lnTo>
                  <a:pt x="16546" y="2024"/>
                </a:lnTo>
                <a:lnTo>
                  <a:pt x="16311" y="2024"/>
                </a:lnTo>
                <a:lnTo>
                  <a:pt x="16311" y="1907"/>
                </a:lnTo>
                <a:cubicBezTo>
                  <a:pt x="16311" y="1513"/>
                  <a:pt x="16631" y="1192"/>
                  <a:pt x="17025" y="1192"/>
                </a:cubicBezTo>
                <a:cubicBezTo>
                  <a:pt x="17419" y="1192"/>
                  <a:pt x="17740" y="1513"/>
                  <a:pt x="17740" y="1907"/>
                </a:cubicBezTo>
                <a:cubicBezTo>
                  <a:pt x="17740" y="2885"/>
                  <a:pt x="17325" y="3773"/>
                  <a:pt x="16631" y="4282"/>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BE40423F-B7EF-7848-8C6C-5503B745FE29}"/>
              </a:ext>
            </a:extLst>
          </p:cNvPr>
          <p:cNvSpPr>
            <a:spLocks noGrp="1"/>
          </p:cNvSpPr>
          <p:nvPr>
            <p:ph type="ctrTitle" hasCustomPrompt="1"/>
          </p:nvPr>
        </p:nvSpPr>
        <p:spPr>
          <a:xfrm>
            <a:off x="609601" y="553616"/>
            <a:ext cx="8412057" cy="1945744"/>
          </a:xfrm>
        </p:spPr>
        <p:txBody>
          <a:bodyPr anchor="b">
            <a:noAutofit/>
          </a:bodyPr>
          <a:lstStyle>
            <a:lvl1pPr algn="l">
              <a:defRPr sz="5333" spc="-107" baseline="0"/>
            </a:lvl1pPr>
          </a:lstStyle>
          <a:p>
            <a:r>
              <a:rPr lang="en-US" dirty="0"/>
              <a:t>Presentation title</a:t>
            </a:r>
          </a:p>
        </p:txBody>
      </p:sp>
      <p:sp>
        <p:nvSpPr>
          <p:cNvPr id="3" name="Subtitle 2">
            <a:extLst>
              <a:ext uri="{FF2B5EF4-FFF2-40B4-BE49-F238E27FC236}">
                <a16:creationId xmlns:a16="http://schemas.microsoft.com/office/drawing/2014/main" id="{802CC53A-60A0-F740-8E06-61421EAF572A}"/>
              </a:ext>
            </a:extLst>
          </p:cNvPr>
          <p:cNvSpPr>
            <a:spLocks noGrp="1"/>
          </p:cNvSpPr>
          <p:nvPr>
            <p:ph type="subTitle" idx="1" hasCustomPrompt="1"/>
          </p:nvPr>
        </p:nvSpPr>
        <p:spPr>
          <a:xfrm>
            <a:off x="609601" y="2682240"/>
            <a:ext cx="8412057" cy="609600"/>
          </a:xfrm>
        </p:spPr>
        <p:txBody>
          <a:bodyPr>
            <a:noAutofit/>
          </a:bodyPr>
          <a:lstStyle>
            <a:lvl1pPr marL="0" indent="0" algn="l">
              <a:spcBef>
                <a:spcPts val="0"/>
              </a:spcBef>
              <a:buNone/>
              <a:defRPr sz="1333" cap="all" baseline="0">
                <a:solidFill>
                  <a:schemeClr val="tx1"/>
                </a:solidFill>
                <a:latin typeface="+mn-lt"/>
              </a:defRPr>
            </a:lvl1pPr>
            <a:lvl2pPr marL="0" indent="0" algn="l">
              <a:spcBef>
                <a:spcPts val="0"/>
              </a:spcBef>
              <a:buNone/>
              <a:defRPr sz="1333" cap="all" baseline="0">
                <a:solidFill>
                  <a:schemeClr val="tx1"/>
                </a:solidFill>
                <a:latin typeface="+mn-lt"/>
              </a:defRPr>
            </a:lvl2pPr>
            <a:lvl3pPr marL="0" indent="0" algn="l">
              <a:spcBef>
                <a:spcPts val="0"/>
              </a:spcBef>
              <a:buNone/>
              <a:defRPr sz="1333" cap="all" baseline="0">
                <a:solidFill>
                  <a:schemeClr val="tx1"/>
                </a:solidFill>
                <a:latin typeface="+mn-lt"/>
              </a:defRPr>
            </a:lvl3pPr>
            <a:lvl4pPr marL="0" indent="0" algn="l">
              <a:spcBef>
                <a:spcPts val="0"/>
              </a:spcBef>
              <a:buNone/>
              <a:defRPr sz="1333" cap="all" baseline="0">
                <a:solidFill>
                  <a:schemeClr val="tx1"/>
                </a:solidFill>
                <a:latin typeface="+mn-lt"/>
              </a:defRPr>
            </a:lvl4pPr>
            <a:lvl5pPr marL="0" indent="0" algn="l">
              <a:spcBef>
                <a:spcPts val="0"/>
              </a:spcBef>
              <a:buNone/>
              <a:defRPr sz="1333" cap="all" baseline="0">
                <a:solidFill>
                  <a:schemeClr val="tx1"/>
                </a:solidFill>
                <a:latin typeface="+mn-lt"/>
              </a:defRPr>
            </a:lvl5pPr>
            <a:lvl6pPr marL="0" indent="0" algn="l">
              <a:spcBef>
                <a:spcPts val="0"/>
              </a:spcBef>
              <a:buNone/>
              <a:defRPr sz="1333" cap="all" baseline="0">
                <a:solidFill>
                  <a:schemeClr val="tx1"/>
                </a:solidFill>
                <a:latin typeface="+mn-lt"/>
              </a:defRPr>
            </a:lvl6pPr>
            <a:lvl7pPr marL="0" indent="0" algn="l">
              <a:spcBef>
                <a:spcPts val="0"/>
              </a:spcBef>
              <a:buNone/>
              <a:defRPr sz="1333" cap="all" baseline="0">
                <a:solidFill>
                  <a:schemeClr val="tx1"/>
                </a:solidFill>
                <a:latin typeface="+mn-lt"/>
              </a:defRPr>
            </a:lvl7pPr>
            <a:lvl8pPr marL="0" indent="0" algn="l">
              <a:spcBef>
                <a:spcPts val="0"/>
              </a:spcBef>
              <a:buNone/>
              <a:defRPr sz="1333" cap="all" baseline="0">
                <a:solidFill>
                  <a:schemeClr val="tx1"/>
                </a:solidFill>
                <a:latin typeface="+mn-lt"/>
              </a:defRPr>
            </a:lvl8pPr>
            <a:lvl9pPr marL="0" indent="0" algn="l">
              <a:spcBef>
                <a:spcPts val="0"/>
              </a:spcBef>
              <a:buNone/>
              <a:defRPr sz="1333" cap="all" baseline="0">
                <a:solidFill>
                  <a:schemeClr val="tx1"/>
                </a:solidFill>
                <a:latin typeface="+mn-lt"/>
              </a:defRPr>
            </a:lvl9pPr>
          </a:lstStyle>
          <a:p>
            <a:r>
              <a:rPr lang="en-US" dirty="0"/>
              <a:t>MONTH 00, 0000  |  PRESENTER NAME</a:t>
            </a:r>
          </a:p>
        </p:txBody>
      </p:sp>
      <p:pic>
        <p:nvPicPr>
          <p:cNvPr id="5" name="Picture 4">
            <a:extLst>
              <a:ext uri="{FF2B5EF4-FFF2-40B4-BE49-F238E27FC236}">
                <a16:creationId xmlns:a16="http://schemas.microsoft.com/office/drawing/2014/main" id="{C035A740-0F78-404E-8D2B-CA4E32C87F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6" name="Picture 5">
            <a:extLst>
              <a:ext uri="{FF2B5EF4-FFF2-40B4-BE49-F238E27FC236}">
                <a16:creationId xmlns:a16="http://schemas.microsoft.com/office/drawing/2014/main" id="{C87D1B5C-558A-7A43-A7F3-CC5277A30BC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240121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debar Lef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3"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32698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debar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4763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6663"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8168217"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Subtitle 2">
            <a:extLst>
              <a:ext uri="{FF2B5EF4-FFF2-40B4-BE49-F238E27FC236}">
                <a16:creationId xmlns:a16="http://schemas.microsoft.com/office/drawing/2014/main" id="{86AEB0BD-88C3-E14D-9931-51C84CB22D5C}"/>
              </a:ext>
            </a:extLst>
          </p:cNvPr>
          <p:cNvSpPr txBox="1">
            <a:spLocks/>
          </p:cNvSpPr>
          <p:nvPr userDrawn="1"/>
        </p:nvSpPr>
        <p:spPr>
          <a:xfrm>
            <a:off x="478972" y="1094795"/>
            <a:ext cx="10972800" cy="365707"/>
          </a:xfrm>
          <a:prstGeom prst="rect">
            <a:avLst/>
          </a:prstGeom>
        </p:spPr>
        <p:txBody>
          <a:bodyPr vert="horz" lIns="0" tIns="24384" rIns="0" bIns="0" rtlCol="0">
            <a:noAutofit/>
          </a:bodyPr>
          <a:lstStyle>
            <a:lvl1pPr marL="0" indent="0" algn="l" defTabSz="685800" rtl="0" eaLnBrk="1" latinLnBrk="0" hangingPunct="1">
              <a:lnSpc>
                <a:spcPct val="100000"/>
              </a:lnSpc>
              <a:spcBef>
                <a:spcPts val="0"/>
              </a:spcBef>
              <a:buSzPct val="120000"/>
              <a:buFont typeface="Arial" panose="020B0604020202020204" pitchFamily="34" charset="0"/>
              <a:buNone/>
              <a:defRPr sz="1000" kern="1200" cap="all" spc="0" baseline="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2pPr>
            <a:lvl3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3pPr>
            <a:lvl4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4pPr>
            <a:lvl5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5pPr>
            <a:lvl6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6pPr>
            <a:lvl7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7pPr>
            <a:lvl8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8pPr>
            <a:lvl9pPr marL="0" indent="0" algn="l" defTabSz="685800" rtl="0" eaLnBrk="1" latinLnBrk="0" hangingPunct="1">
              <a:lnSpc>
                <a:spcPct val="100000"/>
              </a:lnSpc>
              <a:spcBef>
                <a:spcPts val="0"/>
              </a:spcBef>
              <a:buFont typeface="Arial" panose="020B0604020202020204" pitchFamily="34" charset="0"/>
              <a:buNone/>
              <a:defRPr sz="1000" kern="1200" cap="all" spc="0" baseline="0">
                <a:solidFill>
                  <a:schemeClr val="tx1"/>
                </a:solidFill>
                <a:latin typeface="+mn-lt"/>
                <a:ea typeface="+mn-ea"/>
                <a:cs typeface="+mn-cs"/>
              </a:defRPr>
            </a:lvl9pPr>
          </a:lstStyle>
          <a:p>
            <a:r>
              <a:rPr lang="en-US" sz="1400">
                <a:solidFill>
                  <a:srgbClr val="53565A"/>
                </a:solidFill>
              </a:rPr>
              <a:t>Slide subtitle</a:t>
            </a:r>
          </a:p>
        </p:txBody>
      </p:sp>
      <p:sp>
        <p:nvSpPr>
          <p:cNvPr id="9" name="Title 5">
            <a:extLst>
              <a:ext uri="{FF2B5EF4-FFF2-40B4-BE49-F238E27FC236}">
                <a16:creationId xmlns:a16="http://schemas.microsoft.com/office/drawing/2014/main" id="{65B5E1D0-AE0A-0143-9707-C1606290568A}"/>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Tree>
    <p:extLst>
      <p:ext uri="{BB962C8B-B14F-4D97-AF65-F5344CB8AC3E}">
        <p14:creationId xmlns:p14="http://schemas.microsoft.com/office/powerpoint/2010/main" val="11889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83F4-60A8-C949-A8DD-B3528604AE69}"/>
              </a:ext>
            </a:extLst>
          </p:cNvPr>
          <p:cNvSpPr>
            <a:spLocks noGrp="1"/>
          </p:cNvSpPr>
          <p:nvPr>
            <p:ph type="title" hasCustomPrompt="1"/>
          </p:nvPr>
        </p:nvSpPr>
        <p:spPr/>
        <p:txBody>
          <a:bodyPr/>
          <a:lstStyle/>
          <a:p>
            <a:r>
              <a:rPr lang="en-US" dirty="0"/>
              <a:t>Slide title</a:t>
            </a:r>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6232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Subtitle">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C71F1BC6-8CCD-F34C-9AB4-02A7481BCEE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1">
            <a:extLst>
              <a:ext uri="{FF2B5EF4-FFF2-40B4-BE49-F238E27FC236}">
                <a16:creationId xmlns:a16="http://schemas.microsoft.com/office/drawing/2014/main" id="{845C83F4-60A8-C949-A8DD-B3528604AE69}"/>
              </a:ext>
            </a:extLst>
          </p:cNvPr>
          <p:cNvSpPr txBox="1">
            <a:spLocks/>
          </p:cNvSpPr>
          <p:nvPr userDrawn="1"/>
        </p:nvSpPr>
        <p:spPr>
          <a:xfrm>
            <a:off x="478972" y="548641"/>
            <a:ext cx="10972800" cy="91186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3200">
                <a:solidFill>
                  <a:srgbClr val="006FCF"/>
                </a:solidFill>
              </a:rPr>
              <a:t>Slide title</a:t>
            </a:r>
          </a:p>
        </p:txBody>
      </p:sp>
      <p:sp>
        <p:nvSpPr>
          <p:cNvPr id="9" name="Picture Placeholder 5">
            <a:extLst>
              <a:ext uri="{FF2B5EF4-FFF2-40B4-BE49-F238E27FC236}">
                <a16:creationId xmlns:a16="http://schemas.microsoft.com/office/drawing/2014/main" id="{D36C46C2-A30D-174D-9851-D6AF87D93732}"/>
              </a:ext>
            </a:extLst>
          </p:cNvPr>
          <p:cNvSpPr>
            <a:spLocks noGrp="1"/>
          </p:cNvSpPr>
          <p:nvPr>
            <p:ph type="pic" sz="quarter" idx="11"/>
          </p:nvPr>
        </p:nvSpPr>
        <p:spPr>
          <a:xfrm>
            <a:off x="478973" y="1642534"/>
            <a:ext cx="11103428" cy="4271433"/>
          </a:xfrm>
          <a:solidFill>
            <a:srgbClr val="D9D9D6"/>
          </a:solidFill>
        </p:spPr>
        <p:txBody>
          <a:bodyPr anchor="ctr" anchorCtr="0">
            <a:normAutofit/>
          </a:bodyPr>
          <a:lstStyle>
            <a:lvl1pPr marL="0" indent="0" algn="ctr">
              <a:buNone/>
              <a:defRPr sz="1067" cap="all" baseline="0"/>
            </a:lvl1pPr>
          </a:lstStyle>
          <a:p>
            <a:r>
              <a:rPr lang="en-US"/>
              <a:t>Drag picture to placeholder or click icon to add</a:t>
            </a:r>
          </a:p>
        </p:txBody>
      </p:sp>
    </p:spTree>
    <p:extLst>
      <p:ext uri="{BB962C8B-B14F-4D97-AF65-F5344CB8AC3E}">
        <p14:creationId xmlns:p14="http://schemas.microsoft.com/office/powerpoint/2010/main" val="84428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White">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85299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01 Blue">
    <p:bg>
      <p:bgPr>
        <a:solidFill>
          <a:srgbClr val="00175A"/>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E01E55ED-B9BC-124E-93D5-EC36F4D89B7C}"/>
              </a:ext>
            </a:extLst>
          </p:cNvPr>
          <p:cNvSpPr>
            <a:spLocks noEditPoints="1"/>
          </p:cNvSpPr>
          <p:nvPr userDrawn="1"/>
        </p:nvSpPr>
        <p:spPr bwMode="hidden">
          <a:xfrm>
            <a:off x="1771650" y="3711825"/>
            <a:ext cx="10420351" cy="2563284"/>
          </a:xfrm>
          <a:custGeom>
            <a:avLst/>
            <a:gdLst>
              <a:gd name="T0" fmla="*/ 8350 w 16415"/>
              <a:gd name="T1" fmla="*/ 1167 h 4031"/>
              <a:gd name="T2" fmla="*/ 8005 w 16415"/>
              <a:gd name="T3" fmla="*/ 2128 h 4031"/>
              <a:gd name="T4" fmla="*/ 8883 w 16415"/>
              <a:gd name="T5" fmla="*/ 1905 h 4031"/>
              <a:gd name="T6" fmla="*/ 9866 w 16415"/>
              <a:gd name="T7" fmla="*/ 1832 h 4031"/>
              <a:gd name="T8" fmla="*/ 9058 w 16415"/>
              <a:gd name="T9" fmla="*/ 1879 h 4031"/>
              <a:gd name="T10" fmla="*/ 9862 w 16415"/>
              <a:gd name="T11" fmla="*/ 874 h 4031"/>
              <a:gd name="T12" fmla="*/ 7008 w 16415"/>
              <a:gd name="T13" fmla="*/ 1972 h 4031"/>
              <a:gd name="T14" fmla="*/ 7710 w 16415"/>
              <a:gd name="T15" fmla="*/ 1980 h 4031"/>
              <a:gd name="T16" fmla="*/ 7709 w 16415"/>
              <a:gd name="T17" fmla="*/ 1539 h 4031"/>
              <a:gd name="T18" fmla="*/ 11031 w 16415"/>
              <a:gd name="T19" fmla="*/ 1143 h 4031"/>
              <a:gd name="T20" fmla="*/ 11528 w 16415"/>
              <a:gd name="T21" fmla="*/ 1674 h 4031"/>
              <a:gd name="T22" fmla="*/ 11634 w 16415"/>
              <a:gd name="T23" fmla="*/ 2145 h 4031"/>
              <a:gd name="T24" fmla="*/ 11610 w 16415"/>
              <a:gd name="T25" fmla="*/ 1286 h 4031"/>
              <a:gd name="T26" fmla="*/ 3823 w 16415"/>
              <a:gd name="T27" fmla="*/ 2319 h 4031"/>
              <a:gd name="T28" fmla="*/ 2928 w 16415"/>
              <a:gd name="T29" fmla="*/ 3077 h 4031"/>
              <a:gd name="T30" fmla="*/ 3382 w 16415"/>
              <a:gd name="T31" fmla="*/ 2972 h 4031"/>
              <a:gd name="T32" fmla="*/ 3985 w 16415"/>
              <a:gd name="T33" fmla="*/ 3154 h 4031"/>
              <a:gd name="T34" fmla="*/ 11751 w 16415"/>
              <a:gd name="T35" fmla="*/ 2186 h 4031"/>
              <a:gd name="T36" fmla="*/ 12295 w 16415"/>
              <a:gd name="T37" fmla="*/ 1743 h 4031"/>
              <a:gd name="T38" fmla="*/ 12772 w 16415"/>
              <a:gd name="T39" fmla="*/ 2579 h 4031"/>
              <a:gd name="T40" fmla="*/ 11751 w 16415"/>
              <a:gd name="T41" fmla="*/ 2186 h 4031"/>
              <a:gd name="T42" fmla="*/ 6622 w 16415"/>
              <a:gd name="T43" fmla="*/ 1639 h 4031"/>
              <a:gd name="T44" fmla="*/ 5804 w 16415"/>
              <a:gd name="T45" fmla="*/ 2360 h 4031"/>
              <a:gd name="T46" fmla="*/ 6031 w 16415"/>
              <a:gd name="T47" fmla="*/ 2165 h 4031"/>
              <a:gd name="T48" fmla="*/ 5815 w 16415"/>
              <a:gd name="T49" fmla="*/ 1939 h 4031"/>
              <a:gd name="T50" fmla="*/ 5536 w 16415"/>
              <a:gd name="T51" fmla="*/ 2582 h 4031"/>
              <a:gd name="T52" fmla="*/ 5970 w 16415"/>
              <a:gd name="T53" fmla="*/ 2455 h 4031"/>
              <a:gd name="T54" fmla="*/ 4451 w 16415"/>
              <a:gd name="T55" fmla="*/ 2582 h 4031"/>
              <a:gd name="T56" fmla="*/ 4451 w 16415"/>
              <a:gd name="T57" fmla="*/ 2976 h 4031"/>
              <a:gd name="T58" fmla="*/ 4285 w 16415"/>
              <a:gd name="T59" fmla="*/ 2187 h 4031"/>
              <a:gd name="T60" fmla="*/ 2248 w 16415"/>
              <a:gd name="T61" fmla="*/ 2518 h 4031"/>
              <a:gd name="T62" fmla="*/ 2248 w 16415"/>
              <a:gd name="T63" fmla="*/ 2518 h 4031"/>
              <a:gd name="T64" fmla="*/ 1817 w 16415"/>
              <a:gd name="T65" fmla="*/ 2513 h 4031"/>
              <a:gd name="T66" fmla="*/ 2201 w 16415"/>
              <a:gd name="T67" fmla="*/ 1906 h 4031"/>
              <a:gd name="T68" fmla="*/ 15998 w 16415"/>
              <a:gd name="T69" fmla="*/ 2936 h 4031"/>
              <a:gd name="T70" fmla="*/ 15998 w 16415"/>
              <a:gd name="T71" fmla="*/ 2936 h 4031"/>
              <a:gd name="T72" fmla="*/ 16415 w 16415"/>
              <a:gd name="T73" fmla="*/ 1837 h 4031"/>
              <a:gd name="T74" fmla="*/ 1484 w 16415"/>
              <a:gd name="T75" fmla="*/ 1228 h 4031"/>
              <a:gd name="T76" fmla="*/ 15705 w 16415"/>
              <a:gd name="T77" fmla="*/ 3462 h 4031"/>
              <a:gd name="T78" fmla="*/ 9796 w 16415"/>
              <a:gd name="T79" fmla="*/ 2299 h 4031"/>
              <a:gd name="T80" fmla="*/ 3887 w 16415"/>
              <a:gd name="T81" fmla="*/ 1730 h 4031"/>
              <a:gd name="T82" fmla="*/ 13550 w 16415"/>
              <a:gd name="T83" fmla="*/ 2146 h 4031"/>
              <a:gd name="T84" fmla="*/ 13270 w 16415"/>
              <a:gd name="T85" fmla="*/ 1920 h 4031"/>
              <a:gd name="T86" fmla="*/ 12918 w 16415"/>
              <a:gd name="T87" fmla="*/ 2639 h 4031"/>
              <a:gd name="T88" fmla="*/ 13714 w 16415"/>
              <a:gd name="T89" fmla="*/ 2174 h 4031"/>
              <a:gd name="T90" fmla="*/ 16415 w 16415"/>
              <a:gd name="T91" fmla="*/ 2110 h 4031"/>
              <a:gd name="T92" fmla="*/ 16415 w 16415"/>
              <a:gd name="T93" fmla="*/ 2691 h 4031"/>
              <a:gd name="T94" fmla="*/ 16415 w 16415"/>
              <a:gd name="T95" fmla="*/ 3995 h 4031"/>
              <a:gd name="T96" fmla="*/ 3887 w 16415"/>
              <a:gd name="T97" fmla="*/ 4031 h 4031"/>
              <a:gd name="T98" fmla="*/ 9796 w 16415"/>
              <a:gd name="T99" fmla="*/ 0 h 4031"/>
              <a:gd name="T100" fmla="*/ 15705 w 16415"/>
              <a:gd name="T101" fmla="*/ 1484 h 4031"/>
              <a:gd name="T102" fmla="*/ 197 w 16415"/>
              <a:gd name="T103" fmla="*/ 2751 h 4031"/>
              <a:gd name="T104" fmla="*/ 16415 w 16415"/>
              <a:gd name="T105" fmla="*/ 3833 h 4031"/>
              <a:gd name="T106" fmla="*/ 15166 w 16415"/>
              <a:gd name="T107" fmla="*/ 2576 h 4031"/>
              <a:gd name="T108" fmla="*/ 15166 w 16415"/>
              <a:gd name="T109" fmla="*/ 2977 h 4031"/>
              <a:gd name="T110" fmla="*/ 15000 w 16415"/>
              <a:gd name="T111" fmla="*/ 2165 h 4031"/>
              <a:gd name="T112" fmla="*/ 14324 w 16415"/>
              <a:gd name="T113" fmla="*/ 2477 h 4031"/>
              <a:gd name="T114" fmla="*/ 14315 w 16415"/>
              <a:gd name="T115" fmla="*/ 2230 h 4031"/>
              <a:gd name="T116" fmla="*/ 14727 w 16415"/>
              <a:gd name="T117" fmla="*/ 2415 h 4031"/>
              <a:gd name="T118" fmla="*/ 14065 w 16415"/>
              <a:gd name="T119" fmla="*/ 2991 h 4031"/>
              <a:gd name="T120" fmla="*/ 14760 w 16415"/>
              <a:gd name="T121" fmla="*/ 3104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15" h="4031">
                <a:moveTo>
                  <a:pt x="8553" y="1601"/>
                </a:moveTo>
                <a:lnTo>
                  <a:pt x="8553" y="1601"/>
                </a:lnTo>
                <a:cubicBezTo>
                  <a:pt x="8420" y="1626"/>
                  <a:pt x="8286" y="1662"/>
                  <a:pt x="8154" y="1710"/>
                </a:cubicBezTo>
                <a:cubicBezTo>
                  <a:pt x="8206" y="1564"/>
                  <a:pt x="8337" y="1201"/>
                  <a:pt x="8350" y="1167"/>
                </a:cubicBezTo>
                <a:cubicBezTo>
                  <a:pt x="8350" y="1167"/>
                  <a:pt x="8497" y="1482"/>
                  <a:pt x="8553" y="1601"/>
                </a:cubicBezTo>
                <a:close/>
                <a:moveTo>
                  <a:pt x="7806" y="2198"/>
                </a:moveTo>
                <a:lnTo>
                  <a:pt x="7806" y="2198"/>
                </a:lnTo>
                <a:cubicBezTo>
                  <a:pt x="7872" y="2174"/>
                  <a:pt x="7938" y="2151"/>
                  <a:pt x="8005" y="2128"/>
                </a:cubicBezTo>
                <a:cubicBezTo>
                  <a:pt x="8033" y="2050"/>
                  <a:pt x="8062" y="1969"/>
                  <a:pt x="8091" y="1889"/>
                </a:cubicBezTo>
                <a:cubicBezTo>
                  <a:pt x="8264" y="1820"/>
                  <a:pt x="8441" y="1769"/>
                  <a:pt x="8618" y="1739"/>
                </a:cubicBezTo>
                <a:cubicBezTo>
                  <a:pt x="8636" y="1778"/>
                  <a:pt x="8693" y="1899"/>
                  <a:pt x="8711" y="1938"/>
                </a:cubicBezTo>
                <a:cubicBezTo>
                  <a:pt x="8732" y="1932"/>
                  <a:pt x="8862" y="1909"/>
                  <a:pt x="8883" y="1905"/>
                </a:cubicBezTo>
                <a:cubicBezTo>
                  <a:pt x="8740" y="1608"/>
                  <a:pt x="8591" y="1306"/>
                  <a:pt x="8439" y="1007"/>
                </a:cubicBezTo>
                <a:cubicBezTo>
                  <a:pt x="8369" y="1022"/>
                  <a:pt x="8300" y="1038"/>
                  <a:pt x="8234" y="1055"/>
                </a:cubicBezTo>
                <a:cubicBezTo>
                  <a:pt x="8086" y="1440"/>
                  <a:pt x="7942" y="1825"/>
                  <a:pt x="7806" y="2198"/>
                </a:cubicBezTo>
                <a:close/>
                <a:moveTo>
                  <a:pt x="9866" y="1832"/>
                </a:moveTo>
                <a:lnTo>
                  <a:pt x="9866" y="1832"/>
                </a:lnTo>
                <a:cubicBezTo>
                  <a:pt x="9649" y="1579"/>
                  <a:pt x="9429" y="1337"/>
                  <a:pt x="9213" y="1102"/>
                </a:cubicBezTo>
                <a:cubicBezTo>
                  <a:pt x="9213" y="1355"/>
                  <a:pt x="9214" y="1608"/>
                  <a:pt x="9214" y="1860"/>
                </a:cubicBezTo>
                <a:cubicBezTo>
                  <a:pt x="9161" y="1866"/>
                  <a:pt x="9110" y="1872"/>
                  <a:pt x="9058" y="1879"/>
                </a:cubicBezTo>
                <a:lnTo>
                  <a:pt x="9058" y="910"/>
                </a:lnTo>
                <a:cubicBezTo>
                  <a:pt x="9119" y="904"/>
                  <a:pt x="9182" y="899"/>
                  <a:pt x="9245" y="894"/>
                </a:cubicBezTo>
                <a:cubicBezTo>
                  <a:pt x="9450" y="1114"/>
                  <a:pt x="9659" y="1340"/>
                  <a:pt x="9864" y="1576"/>
                </a:cubicBezTo>
                <a:cubicBezTo>
                  <a:pt x="9863" y="1342"/>
                  <a:pt x="9862" y="1108"/>
                  <a:pt x="9862" y="874"/>
                </a:cubicBezTo>
                <a:cubicBezTo>
                  <a:pt x="9914" y="875"/>
                  <a:pt x="9965" y="875"/>
                  <a:pt x="10016" y="877"/>
                </a:cubicBezTo>
                <a:lnTo>
                  <a:pt x="10016" y="1835"/>
                </a:lnTo>
                <a:cubicBezTo>
                  <a:pt x="9966" y="1833"/>
                  <a:pt x="9916" y="1832"/>
                  <a:pt x="9866" y="1832"/>
                </a:cubicBezTo>
                <a:close/>
                <a:moveTo>
                  <a:pt x="7008" y="1972"/>
                </a:moveTo>
                <a:lnTo>
                  <a:pt x="7008" y="1972"/>
                </a:lnTo>
                <a:cubicBezTo>
                  <a:pt x="7008" y="2193"/>
                  <a:pt x="7087" y="2335"/>
                  <a:pt x="7297" y="2266"/>
                </a:cubicBezTo>
                <a:cubicBezTo>
                  <a:pt x="7418" y="2227"/>
                  <a:pt x="7504" y="2140"/>
                  <a:pt x="7541" y="2023"/>
                </a:cubicBezTo>
                <a:lnTo>
                  <a:pt x="7710" y="1980"/>
                </a:lnTo>
                <a:cubicBezTo>
                  <a:pt x="7664" y="2186"/>
                  <a:pt x="7515" y="2350"/>
                  <a:pt x="7304" y="2418"/>
                </a:cubicBezTo>
                <a:cubicBezTo>
                  <a:pt x="7014" y="2512"/>
                  <a:pt x="6845" y="2339"/>
                  <a:pt x="6845" y="2023"/>
                </a:cubicBezTo>
                <a:cubicBezTo>
                  <a:pt x="6845" y="1700"/>
                  <a:pt x="7024" y="1433"/>
                  <a:pt x="7302" y="1343"/>
                </a:cubicBezTo>
                <a:cubicBezTo>
                  <a:pt x="7500" y="1279"/>
                  <a:pt x="7672" y="1333"/>
                  <a:pt x="7709" y="1539"/>
                </a:cubicBezTo>
                <a:lnTo>
                  <a:pt x="7553" y="1587"/>
                </a:lnTo>
                <a:cubicBezTo>
                  <a:pt x="7521" y="1476"/>
                  <a:pt x="7417" y="1467"/>
                  <a:pt x="7308" y="1503"/>
                </a:cubicBezTo>
                <a:cubicBezTo>
                  <a:pt x="7131" y="1560"/>
                  <a:pt x="7008" y="1796"/>
                  <a:pt x="7008" y="1972"/>
                </a:cubicBezTo>
                <a:close/>
                <a:moveTo>
                  <a:pt x="11031" y="1143"/>
                </a:moveTo>
                <a:lnTo>
                  <a:pt x="11031" y="1143"/>
                </a:lnTo>
                <a:lnTo>
                  <a:pt x="11031" y="1376"/>
                </a:lnTo>
                <a:cubicBezTo>
                  <a:pt x="11197" y="1415"/>
                  <a:pt x="11362" y="1461"/>
                  <a:pt x="11528" y="1514"/>
                </a:cubicBezTo>
                <a:lnTo>
                  <a:pt x="11528" y="1674"/>
                </a:lnTo>
                <a:cubicBezTo>
                  <a:pt x="11362" y="1621"/>
                  <a:pt x="11197" y="1575"/>
                  <a:pt x="11031" y="1536"/>
                </a:cubicBezTo>
                <a:lnTo>
                  <a:pt x="11031" y="1806"/>
                </a:lnTo>
                <a:cubicBezTo>
                  <a:pt x="11233" y="1854"/>
                  <a:pt x="11435" y="1912"/>
                  <a:pt x="11636" y="1980"/>
                </a:cubicBezTo>
                <a:cubicBezTo>
                  <a:pt x="11636" y="2035"/>
                  <a:pt x="11635" y="2090"/>
                  <a:pt x="11634" y="2145"/>
                </a:cubicBezTo>
                <a:cubicBezTo>
                  <a:pt x="11392" y="2062"/>
                  <a:pt x="11142" y="1990"/>
                  <a:pt x="10871" y="1936"/>
                </a:cubicBezTo>
                <a:lnTo>
                  <a:pt x="10871" y="954"/>
                </a:lnTo>
                <a:cubicBezTo>
                  <a:pt x="11138" y="997"/>
                  <a:pt x="11380" y="1055"/>
                  <a:pt x="11608" y="1122"/>
                </a:cubicBezTo>
                <a:cubicBezTo>
                  <a:pt x="11608" y="1177"/>
                  <a:pt x="11609" y="1231"/>
                  <a:pt x="11610" y="1286"/>
                </a:cubicBezTo>
                <a:cubicBezTo>
                  <a:pt x="11417" y="1229"/>
                  <a:pt x="11224" y="1181"/>
                  <a:pt x="11031" y="1143"/>
                </a:cubicBezTo>
                <a:close/>
                <a:moveTo>
                  <a:pt x="3820" y="3154"/>
                </a:moveTo>
                <a:lnTo>
                  <a:pt x="3820" y="3154"/>
                </a:lnTo>
                <a:cubicBezTo>
                  <a:pt x="3821" y="3005"/>
                  <a:pt x="3822" y="2436"/>
                  <a:pt x="3823" y="2319"/>
                </a:cubicBezTo>
                <a:cubicBezTo>
                  <a:pt x="3779" y="2440"/>
                  <a:pt x="3518" y="3024"/>
                  <a:pt x="3467" y="3139"/>
                </a:cubicBezTo>
                <a:cubicBezTo>
                  <a:pt x="3404" y="3135"/>
                  <a:pt x="3341" y="3129"/>
                  <a:pt x="3278" y="3123"/>
                </a:cubicBezTo>
                <a:cubicBezTo>
                  <a:pt x="3219" y="2981"/>
                  <a:pt x="2968" y="2379"/>
                  <a:pt x="2925" y="2260"/>
                </a:cubicBezTo>
                <a:cubicBezTo>
                  <a:pt x="2926" y="2373"/>
                  <a:pt x="2928" y="2905"/>
                  <a:pt x="2928" y="3077"/>
                </a:cubicBezTo>
                <a:cubicBezTo>
                  <a:pt x="2873" y="3068"/>
                  <a:pt x="2819" y="3058"/>
                  <a:pt x="2764" y="3047"/>
                </a:cubicBezTo>
                <a:lnTo>
                  <a:pt x="2771" y="2072"/>
                </a:lnTo>
                <a:cubicBezTo>
                  <a:pt x="2865" y="2093"/>
                  <a:pt x="2960" y="2112"/>
                  <a:pt x="3055" y="2128"/>
                </a:cubicBezTo>
                <a:cubicBezTo>
                  <a:pt x="3112" y="2273"/>
                  <a:pt x="3340" y="2856"/>
                  <a:pt x="3382" y="2972"/>
                </a:cubicBezTo>
                <a:lnTo>
                  <a:pt x="3694" y="2192"/>
                </a:lnTo>
                <a:cubicBezTo>
                  <a:pt x="3759" y="2195"/>
                  <a:pt x="3823" y="2198"/>
                  <a:pt x="3887" y="2198"/>
                </a:cubicBezTo>
                <a:cubicBezTo>
                  <a:pt x="3920" y="2198"/>
                  <a:pt x="3952" y="2197"/>
                  <a:pt x="3985" y="2196"/>
                </a:cubicBezTo>
                <a:lnTo>
                  <a:pt x="3985" y="3154"/>
                </a:lnTo>
                <a:cubicBezTo>
                  <a:pt x="3952" y="3154"/>
                  <a:pt x="3920" y="3156"/>
                  <a:pt x="3887" y="3156"/>
                </a:cubicBezTo>
                <a:cubicBezTo>
                  <a:pt x="3865" y="3156"/>
                  <a:pt x="3843" y="3154"/>
                  <a:pt x="3820" y="3154"/>
                </a:cubicBezTo>
                <a:close/>
                <a:moveTo>
                  <a:pt x="11751" y="2186"/>
                </a:moveTo>
                <a:lnTo>
                  <a:pt x="11751" y="2186"/>
                </a:lnTo>
                <a:lnTo>
                  <a:pt x="12156" y="1826"/>
                </a:lnTo>
                <a:lnTo>
                  <a:pt x="11783" y="1177"/>
                </a:lnTo>
                <a:cubicBezTo>
                  <a:pt x="11863" y="1204"/>
                  <a:pt x="11942" y="1231"/>
                  <a:pt x="12019" y="1259"/>
                </a:cubicBezTo>
                <a:lnTo>
                  <a:pt x="12295" y="1743"/>
                </a:lnTo>
                <a:lnTo>
                  <a:pt x="12562" y="1502"/>
                </a:lnTo>
                <a:lnTo>
                  <a:pt x="12738" y="1574"/>
                </a:lnTo>
                <a:lnTo>
                  <a:pt x="12378" y="1889"/>
                </a:lnTo>
                <a:lnTo>
                  <a:pt x="12772" y="2579"/>
                </a:lnTo>
                <a:lnTo>
                  <a:pt x="12529" y="2475"/>
                </a:lnTo>
                <a:lnTo>
                  <a:pt x="12241" y="1974"/>
                </a:lnTo>
                <a:lnTo>
                  <a:pt x="11923" y="2249"/>
                </a:lnTo>
                <a:cubicBezTo>
                  <a:pt x="11866" y="2228"/>
                  <a:pt x="11809" y="2207"/>
                  <a:pt x="11751" y="2186"/>
                </a:cubicBezTo>
                <a:close/>
                <a:moveTo>
                  <a:pt x="6466" y="2721"/>
                </a:moveTo>
                <a:lnTo>
                  <a:pt x="6466" y="2721"/>
                </a:lnTo>
                <a:lnTo>
                  <a:pt x="6466" y="1701"/>
                </a:lnTo>
                <a:cubicBezTo>
                  <a:pt x="6518" y="1680"/>
                  <a:pt x="6571" y="1660"/>
                  <a:pt x="6622" y="1639"/>
                </a:cubicBezTo>
                <a:lnTo>
                  <a:pt x="6622" y="2664"/>
                </a:lnTo>
                <a:cubicBezTo>
                  <a:pt x="6571" y="2683"/>
                  <a:pt x="6519" y="2702"/>
                  <a:pt x="6466" y="2721"/>
                </a:cubicBezTo>
                <a:close/>
                <a:moveTo>
                  <a:pt x="5804" y="2360"/>
                </a:moveTo>
                <a:lnTo>
                  <a:pt x="5804" y="2360"/>
                </a:lnTo>
                <a:cubicBezTo>
                  <a:pt x="5714" y="2381"/>
                  <a:pt x="5625" y="2400"/>
                  <a:pt x="5536" y="2418"/>
                </a:cubicBezTo>
                <a:lnTo>
                  <a:pt x="5536" y="2167"/>
                </a:lnTo>
                <a:cubicBezTo>
                  <a:pt x="5628" y="2146"/>
                  <a:pt x="5720" y="2124"/>
                  <a:pt x="5813" y="2099"/>
                </a:cubicBezTo>
                <a:cubicBezTo>
                  <a:pt x="5972" y="2056"/>
                  <a:pt x="6031" y="2049"/>
                  <a:pt x="6031" y="2165"/>
                </a:cubicBezTo>
                <a:cubicBezTo>
                  <a:pt x="6031" y="2216"/>
                  <a:pt x="5968" y="2316"/>
                  <a:pt x="5804" y="2360"/>
                </a:cubicBezTo>
                <a:close/>
                <a:moveTo>
                  <a:pt x="6212" y="2104"/>
                </a:moveTo>
                <a:lnTo>
                  <a:pt x="6212" y="2104"/>
                </a:lnTo>
                <a:cubicBezTo>
                  <a:pt x="6212" y="1919"/>
                  <a:pt x="6085" y="1866"/>
                  <a:pt x="5815" y="1939"/>
                </a:cubicBezTo>
                <a:cubicBezTo>
                  <a:pt x="5617" y="1991"/>
                  <a:pt x="5470" y="2020"/>
                  <a:pt x="5368" y="2043"/>
                </a:cubicBezTo>
                <a:lnTo>
                  <a:pt x="5368" y="3025"/>
                </a:lnTo>
                <a:cubicBezTo>
                  <a:pt x="5425" y="3014"/>
                  <a:pt x="5481" y="3002"/>
                  <a:pt x="5536" y="2990"/>
                </a:cubicBezTo>
                <a:lnTo>
                  <a:pt x="5536" y="2582"/>
                </a:lnTo>
                <a:cubicBezTo>
                  <a:pt x="5623" y="2563"/>
                  <a:pt x="5710" y="2542"/>
                  <a:pt x="5798" y="2520"/>
                </a:cubicBezTo>
                <a:cubicBezTo>
                  <a:pt x="5899" y="2631"/>
                  <a:pt x="6000" y="2739"/>
                  <a:pt x="6101" y="2843"/>
                </a:cubicBezTo>
                <a:cubicBezTo>
                  <a:pt x="6161" y="2824"/>
                  <a:pt x="6221" y="2805"/>
                  <a:pt x="6279" y="2786"/>
                </a:cubicBezTo>
                <a:cubicBezTo>
                  <a:pt x="6176" y="2679"/>
                  <a:pt x="6073" y="2569"/>
                  <a:pt x="5970" y="2455"/>
                </a:cubicBezTo>
                <a:cubicBezTo>
                  <a:pt x="6082" y="2396"/>
                  <a:pt x="6212" y="2287"/>
                  <a:pt x="6212" y="2104"/>
                </a:cubicBezTo>
                <a:close/>
                <a:moveTo>
                  <a:pt x="4451" y="2341"/>
                </a:moveTo>
                <a:lnTo>
                  <a:pt x="4451" y="2341"/>
                </a:lnTo>
                <a:lnTo>
                  <a:pt x="4451" y="2582"/>
                </a:lnTo>
                <a:cubicBezTo>
                  <a:pt x="4632" y="2569"/>
                  <a:pt x="4813" y="2549"/>
                  <a:pt x="4993" y="2521"/>
                </a:cubicBezTo>
                <a:lnTo>
                  <a:pt x="4993" y="2682"/>
                </a:lnTo>
                <a:cubicBezTo>
                  <a:pt x="4813" y="2709"/>
                  <a:pt x="4632" y="2729"/>
                  <a:pt x="4451" y="2742"/>
                </a:cubicBezTo>
                <a:lnTo>
                  <a:pt x="4451" y="2976"/>
                </a:lnTo>
                <a:cubicBezTo>
                  <a:pt x="4671" y="2965"/>
                  <a:pt x="4892" y="2943"/>
                  <a:pt x="5112" y="2911"/>
                </a:cubicBezTo>
                <a:cubicBezTo>
                  <a:pt x="5111" y="2963"/>
                  <a:pt x="5110" y="3016"/>
                  <a:pt x="5109" y="3068"/>
                </a:cubicBezTo>
                <a:cubicBezTo>
                  <a:pt x="4857" y="3107"/>
                  <a:pt x="4584" y="3133"/>
                  <a:pt x="4285" y="3146"/>
                </a:cubicBezTo>
                <a:lnTo>
                  <a:pt x="4285" y="2187"/>
                </a:lnTo>
                <a:cubicBezTo>
                  <a:pt x="4572" y="2172"/>
                  <a:pt x="4836" y="2142"/>
                  <a:pt x="5080" y="2100"/>
                </a:cubicBezTo>
                <a:cubicBezTo>
                  <a:pt x="5081" y="2156"/>
                  <a:pt x="5082" y="2211"/>
                  <a:pt x="5083" y="2267"/>
                </a:cubicBezTo>
                <a:cubicBezTo>
                  <a:pt x="4872" y="2302"/>
                  <a:pt x="4662" y="2327"/>
                  <a:pt x="4451" y="2341"/>
                </a:cubicBezTo>
                <a:close/>
                <a:moveTo>
                  <a:pt x="2248" y="2518"/>
                </a:moveTo>
                <a:lnTo>
                  <a:pt x="2248" y="2518"/>
                </a:lnTo>
                <a:cubicBezTo>
                  <a:pt x="2125" y="2475"/>
                  <a:pt x="2002" y="2428"/>
                  <a:pt x="1879" y="2375"/>
                </a:cubicBezTo>
                <a:cubicBezTo>
                  <a:pt x="1961" y="2193"/>
                  <a:pt x="2043" y="2012"/>
                  <a:pt x="2054" y="1984"/>
                </a:cubicBezTo>
                <a:lnTo>
                  <a:pt x="2248" y="2518"/>
                </a:lnTo>
                <a:close/>
                <a:moveTo>
                  <a:pt x="1562" y="2684"/>
                </a:moveTo>
                <a:lnTo>
                  <a:pt x="1562" y="2684"/>
                </a:lnTo>
                <a:cubicBezTo>
                  <a:pt x="1611" y="2705"/>
                  <a:pt x="1662" y="2724"/>
                  <a:pt x="1713" y="2744"/>
                </a:cubicBezTo>
                <a:cubicBezTo>
                  <a:pt x="1733" y="2699"/>
                  <a:pt x="1772" y="2612"/>
                  <a:pt x="1817" y="2513"/>
                </a:cubicBezTo>
                <a:cubicBezTo>
                  <a:pt x="1982" y="2582"/>
                  <a:pt x="2148" y="2643"/>
                  <a:pt x="2313" y="2695"/>
                </a:cubicBezTo>
                <a:lnTo>
                  <a:pt x="2412" y="2969"/>
                </a:lnTo>
                <a:cubicBezTo>
                  <a:pt x="2475" y="2985"/>
                  <a:pt x="2538" y="3000"/>
                  <a:pt x="2601" y="3014"/>
                </a:cubicBezTo>
                <a:lnTo>
                  <a:pt x="2201" y="1906"/>
                </a:lnTo>
                <a:cubicBezTo>
                  <a:pt x="2120" y="1877"/>
                  <a:pt x="2041" y="1846"/>
                  <a:pt x="1962" y="1813"/>
                </a:cubicBezTo>
                <a:lnTo>
                  <a:pt x="1562" y="2684"/>
                </a:lnTo>
                <a:close/>
                <a:moveTo>
                  <a:pt x="15998" y="2936"/>
                </a:moveTo>
                <a:lnTo>
                  <a:pt x="15998" y="2936"/>
                </a:lnTo>
                <a:lnTo>
                  <a:pt x="16193" y="2913"/>
                </a:lnTo>
                <a:cubicBezTo>
                  <a:pt x="16239" y="2981"/>
                  <a:pt x="16333" y="2999"/>
                  <a:pt x="16415" y="2993"/>
                </a:cubicBezTo>
                <a:lnTo>
                  <a:pt x="16415" y="3143"/>
                </a:lnTo>
                <a:cubicBezTo>
                  <a:pt x="16214" y="3162"/>
                  <a:pt x="16047" y="3083"/>
                  <a:pt x="15998" y="2936"/>
                </a:cubicBezTo>
                <a:close/>
                <a:moveTo>
                  <a:pt x="15705" y="1730"/>
                </a:moveTo>
                <a:lnTo>
                  <a:pt x="15705" y="1730"/>
                </a:lnTo>
                <a:cubicBezTo>
                  <a:pt x="15952" y="1730"/>
                  <a:pt x="16188" y="1712"/>
                  <a:pt x="16415" y="1677"/>
                </a:cubicBezTo>
                <a:lnTo>
                  <a:pt x="16415" y="1837"/>
                </a:lnTo>
                <a:cubicBezTo>
                  <a:pt x="16182" y="1873"/>
                  <a:pt x="15945" y="1891"/>
                  <a:pt x="15705" y="1891"/>
                </a:cubicBezTo>
                <a:cubicBezTo>
                  <a:pt x="13054" y="1891"/>
                  <a:pt x="12520" y="567"/>
                  <a:pt x="9796" y="567"/>
                </a:cubicBezTo>
                <a:cubicBezTo>
                  <a:pt x="7072" y="567"/>
                  <a:pt x="6537" y="1891"/>
                  <a:pt x="3887" y="1891"/>
                </a:cubicBezTo>
                <a:cubicBezTo>
                  <a:pt x="3026" y="1891"/>
                  <a:pt x="2197" y="1662"/>
                  <a:pt x="1484" y="1228"/>
                </a:cubicBezTo>
                <a:lnTo>
                  <a:pt x="837" y="2669"/>
                </a:lnTo>
                <a:cubicBezTo>
                  <a:pt x="1756" y="3188"/>
                  <a:pt x="2809" y="3462"/>
                  <a:pt x="3887" y="3462"/>
                </a:cubicBezTo>
                <a:cubicBezTo>
                  <a:pt x="6867" y="3462"/>
                  <a:pt x="7544" y="2138"/>
                  <a:pt x="9796" y="2138"/>
                </a:cubicBezTo>
                <a:cubicBezTo>
                  <a:pt x="12046" y="2138"/>
                  <a:pt x="12725" y="3462"/>
                  <a:pt x="15705" y="3462"/>
                </a:cubicBezTo>
                <a:cubicBezTo>
                  <a:pt x="15943" y="3462"/>
                  <a:pt x="16181" y="3449"/>
                  <a:pt x="16415" y="3422"/>
                </a:cubicBezTo>
                <a:lnTo>
                  <a:pt x="16415" y="3585"/>
                </a:lnTo>
                <a:cubicBezTo>
                  <a:pt x="16181" y="3610"/>
                  <a:pt x="15945" y="3623"/>
                  <a:pt x="15705" y="3623"/>
                </a:cubicBezTo>
                <a:cubicBezTo>
                  <a:pt x="12701" y="3623"/>
                  <a:pt x="11992" y="2299"/>
                  <a:pt x="9796" y="2299"/>
                </a:cubicBezTo>
                <a:cubicBezTo>
                  <a:pt x="7599" y="2299"/>
                  <a:pt x="6891" y="3623"/>
                  <a:pt x="3887" y="3623"/>
                </a:cubicBezTo>
                <a:cubicBezTo>
                  <a:pt x="2737" y="3623"/>
                  <a:pt x="1658" y="3332"/>
                  <a:pt x="631" y="2735"/>
                </a:cubicBezTo>
                <a:lnTo>
                  <a:pt x="1413" y="993"/>
                </a:lnTo>
                <a:cubicBezTo>
                  <a:pt x="2150" y="1463"/>
                  <a:pt x="2940" y="1730"/>
                  <a:pt x="3887" y="1730"/>
                </a:cubicBezTo>
                <a:cubicBezTo>
                  <a:pt x="6501" y="1730"/>
                  <a:pt x="7026" y="406"/>
                  <a:pt x="9796" y="406"/>
                </a:cubicBezTo>
                <a:cubicBezTo>
                  <a:pt x="12565" y="406"/>
                  <a:pt x="13091" y="1730"/>
                  <a:pt x="15705" y="1730"/>
                </a:cubicBezTo>
                <a:close/>
                <a:moveTo>
                  <a:pt x="13550" y="2146"/>
                </a:moveTo>
                <a:lnTo>
                  <a:pt x="13550" y="2146"/>
                </a:lnTo>
                <a:cubicBezTo>
                  <a:pt x="13550" y="2288"/>
                  <a:pt x="13439" y="2270"/>
                  <a:pt x="13270" y="2214"/>
                </a:cubicBezTo>
                <a:lnTo>
                  <a:pt x="13082" y="2155"/>
                </a:lnTo>
                <a:lnTo>
                  <a:pt x="13082" y="1861"/>
                </a:lnTo>
                <a:lnTo>
                  <a:pt x="13270" y="1920"/>
                </a:lnTo>
                <a:cubicBezTo>
                  <a:pt x="13443" y="1977"/>
                  <a:pt x="13550" y="2031"/>
                  <a:pt x="13550" y="2146"/>
                </a:cubicBezTo>
                <a:close/>
                <a:moveTo>
                  <a:pt x="12918" y="1640"/>
                </a:moveTo>
                <a:lnTo>
                  <a:pt x="12918" y="1640"/>
                </a:lnTo>
                <a:lnTo>
                  <a:pt x="12918" y="2639"/>
                </a:lnTo>
                <a:lnTo>
                  <a:pt x="13082" y="2701"/>
                </a:lnTo>
                <a:lnTo>
                  <a:pt x="13082" y="2310"/>
                </a:lnTo>
                <a:lnTo>
                  <a:pt x="13285" y="2375"/>
                </a:lnTo>
                <a:cubicBezTo>
                  <a:pt x="13582" y="2473"/>
                  <a:pt x="13714" y="2326"/>
                  <a:pt x="13714" y="2174"/>
                </a:cubicBezTo>
                <a:cubicBezTo>
                  <a:pt x="13714" y="2003"/>
                  <a:pt x="13620" y="1896"/>
                  <a:pt x="13414" y="1808"/>
                </a:cubicBezTo>
                <a:cubicBezTo>
                  <a:pt x="13356" y="1785"/>
                  <a:pt x="13252" y="1744"/>
                  <a:pt x="12918" y="1640"/>
                </a:cubicBezTo>
                <a:close/>
                <a:moveTo>
                  <a:pt x="16415" y="2110"/>
                </a:moveTo>
                <a:lnTo>
                  <a:pt x="16415" y="2110"/>
                </a:lnTo>
                <a:lnTo>
                  <a:pt x="16415" y="2253"/>
                </a:lnTo>
                <a:cubicBezTo>
                  <a:pt x="16278" y="2269"/>
                  <a:pt x="16193" y="2332"/>
                  <a:pt x="16193" y="2417"/>
                </a:cubicBezTo>
                <a:cubicBezTo>
                  <a:pt x="16193" y="2507"/>
                  <a:pt x="16292" y="2525"/>
                  <a:pt x="16415" y="2535"/>
                </a:cubicBezTo>
                <a:lnTo>
                  <a:pt x="16415" y="2691"/>
                </a:lnTo>
                <a:cubicBezTo>
                  <a:pt x="16410" y="2691"/>
                  <a:pt x="16404" y="2690"/>
                  <a:pt x="16398" y="2690"/>
                </a:cubicBezTo>
                <a:cubicBezTo>
                  <a:pt x="16285" y="2683"/>
                  <a:pt x="16003" y="2673"/>
                  <a:pt x="16003" y="2432"/>
                </a:cubicBezTo>
                <a:cubicBezTo>
                  <a:pt x="16003" y="2265"/>
                  <a:pt x="16165" y="2139"/>
                  <a:pt x="16415" y="2110"/>
                </a:cubicBezTo>
                <a:close/>
                <a:moveTo>
                  <a:pt x="16415" y="3995"/>
                </a:moveTo>
                <a:lnTo>
                  <a:pt x="16415" y="3995"/>
                </a:lnTo>
                <a:cubicBezTo>
                  <a:pt x="16181" y="4018"/>
                  <a:pt x="15944" y="4030"/>
                  <a:pt x="15705" y="4031"/>
                </a:cubicBezTo>
                <a:cubicBezTo>
                  <a:pt x="12676" y="4031"/>
                  <a:pt x="11815" y="2706"/>
                  <a:pt x="9796" y="2706"/>
                </a:cubicBezTo>
                <a:cubicBezTo>
                  <a:pt x="7775" y="2706"/>
                  <a:pt x="6915" y="4031"/>
                  <a:pt x="3887" y="4031"/>
                </a:cubicBezTo>
                <a:cubicBezTo>
                  <a:pt x="2504" y="4030"/>
                  <a:pt x="1193" y="3637"/>
                  <a:pt x="0" y="2810"/>
                </a:cubicBezTo>
                <a:lnTo>
                  <a:pt x="1076" y="194"/>
                </a:lnTo>
                <a:cubicBezTo>
                  <a:pt x="1895" y="963"/>
                  <a:pt x="2828" y="1323"/>
                  <a:pt x="3887" y="1323"/>
                </a:cubicBezTo>
                <a:cubicBezTo>
                  <a:pt x="6394" y="1323"/>
                  <a:pt x="6922" y="0"/>
                  <a:pt x="9796" y="0"/>
                </a:cubicBezTo>
                <a:cubicBezTo>
                  <a:pt x="12669" y="0"/>
                  <a:pt x="13197" y="1323"/>
                  <a:pt x="15705" y="1323"/>
                </a:cubicBezTo>
                <a:cubicBezTo>
                  <a:pt x="15948" y="1323"/>
                  <a:pt x="16185" y="1304"/>
                  <a:pt x="16415" y="1265"/>
                </a:cubicBezTo>
                <a:lnTo>
                  <a:pt x="16415" y="1426"/>
                </a:lnTo>
                <a:cubicBezTo>
                  <a:pt x="16183" y="1464"/>
                  <a:pt x="15946" y="1484"/>
                  <a:pt x="15705" y="1484"/>
                </a:cubicBezTo>
                <a:cubicBezTo>
                  <a:pt x="13151" y="1484"/>
                  <a:pt x="12632" y="159"/>
                  <a:pt x="9796" y="159"/>
                </a:cubicBezTo>
                <a:cubicBezTo>
                  <a:pt x="6959" y="159"/>
                  <a:pt x="6441" y="1484"/>
                  <a:pt x="3887" y="1484"/>
                </a:cubicBezTo>
                <a:cubicBezTo>
                  <a:pt x="2849" y="1484"/>
                  <a:pt x="1877" y="1124"/>
                  <a:pt x="1137" y="468"/>
                </a:cubicBezTo>
                <a:lnTo>
                  <a:pt x="197" y="2751"/>
                </a:lnTo>
                <a:cubicBezTo>
                  <a:pt x="1277" y="3483"/>
                  <a:pt x="2552" y="3870"/>
                  <a:pt x="3887" y="3870"/>
                </a:cubicBezTo>
                <a:cubicBezTo>
                  <a:pt x="6879" y="3870"/>
                  <a:pt x="7731" y="2545"/>
                  <a:pt x="9796" y="2545"/>
                </a:cubicBezTo>
                <a:cubicBezTo>
                  <a:pt x="11861" y="2545"/>
                  <a:pt x="12712" y="3870"/>
                  <a:pt x="15705" y="3870"/>
                </a:cubicBezTo>
                <a:cubicBezTo>
                  <a:pt x="15944" y="3870"/>
                  <a:pt x="16181" y="3857"/>
                  <a:pt x="16415" y="3833"/>
                </a:cubicBezTo>
                <a:lnTo>
                  <a:pt x="16415" y="3995"/>
                </a:lnTo>
                <a:close/>
                <a:moveTo>
                  <a:pt x="15166" y="2346"/>
                </a:moveTo>
                <a:lnTo>
                  <a:pt x="15166" y="2346"/>
                </a:lnTo>
                <a:lnTo>
                  <a:pt x="15166" y="2576"/>
                </a:lnTo>
                <a:cubicBezTo>
                  <a:pt x="15343" y="2590"/>
                  <a:pt x="15521" y="2597"/>
                  <a:pt x="15696" y="2597"/>
                </a:cubicBezTo>
                <a:lnTo>
                  <a:pt x="15696" y="2753"/>
                </a:lnTo>
                <a:cubicBezTo>
                  <a:pt x="15514" y="2753"/>
                  <a:pt x="15338" y="2746"/>
                  <a:pt x="15166" y="2732"/>
                </a:cubicBezTo>
                <a:lnTo>
                  <a:pt x="15166" y="2977"/>
                </a:lnTo>
                <a:cubicBezTo>
                  <a:pt x="15380" y="2995"/>
                  <a:pt x="15598" y="3002"/>
                  <a:pt x="15812" y="2998"/>
                </a:cubicBezTo>
                <a:cubicBezTo>
                  <a:pt x="15812" y="3010"/>
                  <a:pt x="15810" y="3140"/>
                  <a:pt x="15810" y="3152"/>
                </a:cubicBezTo>
                <a:cubicBezTo>
                  <a:pt x="15541" y="3157"/>
                  <a:pt x="15309" y="3152"/>
                  <a:pt x="15000" y="3127"/>
                </a:cubicBezTo>
                <a:lnTo>
                  <a:pt x="15000" y="2165"/>
                </a:lnTo>
                <a:cubicBezTo>
                  <a:pt x="15248" y="2189"/>
                  <a:pt x="15489" y="2200"/>
                  <a:pt x="15781" y="2196"/>
                </a:cubicBezTo>
                <a:cubicBezTo>
                  <a:pt x="15783" y="2308"/>
                  <a:pt x="15783" y="2332"/>
                  <a:pt x="15784" y="2359"/>
                </a:cubicBezTo>
                <a:cubicBezTo>
                  <a:pt x="15578" y="2363"/>
                  <a:pt x="15390" y="2361"/>
                  <a:pt x="15166" y="2346"/>
                </a:cubicBezTo>
                <a:close/>
                <a:moveTo>
                  <a:pt x="14324" y="2477"/>
                </a:moveTo>
                <a:lnTo>
                  <a:pt x="14324" y="2477"/>
                </a:lnTo>
                <a:lnTo>
                  <a:pt x="14065" y="2421"/>
                </a:lnTo>
                <a:lnTo>
                  <a:pt x="14065" y="2180"/>
                </a:lnTo>
                <a:lnTo>
                  <a:pt x="14315" y="2230"/>
                </a:lnTo>
                <a:cubicBezTo>
                  <a:pt x="14477" y="2261"/>
                  <a:pt x="14554" y="2281"/>
                  <a:pt x="14554" y="2389"/>
                </a:cubicBezTo>
                <a:cubicBezTo>
                  <a:pt x="14554" y="2504"/>
                  <a:pt x="14441" y="2499"/>
                  <a:pt x="14324" y="2477"/>
                </a:cubicBezTo>
                <a:close/>
                <a:moveTo>
                  <a:pt x="14727" y="2415"/>
                </a:moveTo>
                <a:lnTo>
                  <a:pt x="14727" y="2415"/>
                </a:lnTo>
                <a:cubicBezTo>
                  <a:pt x="14727" y="2230"/>
                  <a:pt x="14602" y="2120"/>
                  <a:pt x="14335" y="2069"/>
                </a:cubicBezTo>
                <a:cubicBezTo>
                  <a:pt x="14335" y="2069"/>
                  <a:pt x="14087" y="2014"/>
                  <a:pt x="13898" y="1961"/>
                </a:cubicBezTo>
                <a:lnTo>
                  <a:pt x="13898" y="2953"/>
                </a:lnTo>
                <a:cubicBezTo>
                  <a:pt x="13953" y="2966"/>
                  <a:pt x="14009" y="2979"/>
                  <a:pt x="14065" y="2991"/>
                </a:cubicBezTo>
                <a:lnTo>
                  <a:pt x="14065" y="2587"/>
                </a:lnTo>
                <a:lnTo>
                  <a:pt x="14279" y="2628"/>
                </a:lnTo>
                <a:lnTo>
                  <a:pt x="14546" y="3077"/>
                </a:lnTo>
                <a:cubicBezTo>
                  <a:pt x="14616" y="3087"/>
                  <a:pt x="14687" y="3096"/>
                  <a:pt x="14760" y="3104"/>
                </a:cubicBezTo>
                <a:lnTo>
                  <a:pt x="14485" y="2642"/>
                </a:lnTo>
                <a:cubicBezTo>
                  <a:pt x="14627" y="2629"/>
                  <a:pt x="14727" y="2561"/>
                  <a:pt x="14727" y="2415"/>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1" y="2987041"/>
            <a:ext cx="5304367" cy="608356"/>
          </a:xfrm>
        </p:spPr>
        <p:txBody>
          <a:bodyPr>
            <a:noAutofit/>
          </a:bodyPr>
          <a:lstStyle>
            <a:lvl1pPr marL="0" indent="0">
              <a:spcBef>
                <a:spcPts val="0"/>
              </a:spcBef>
              <a:buNone/>
              <a:defRPr sz="1400" cap="all" baseline="0">
                <a:solidFill>
                  <a:schemeClr val="bg2"/>
                </a:solidFill>
              </a:defRPr>
            </a:lvl1pPr>
            <a:lvl2pPr marL="0" indent="0">
              <a:spcBef>
                <a:spcPts val="0"/>
              </a:spcBef>
              <a:buNone/>
              <a:defRPr sz="1333" cap="all" baseline="0">
                <a:solidFill>
                  <a:schemeClr val="bg2"/>
                </a:solidFill>
              </a:defRPr>
            </a:lvl2pPr>
            <a:lvl3pPr marL="0" indent="0">
              <a:spcBef>
                <a:spcPts val="0"/>
              </a:spcBef>
              <a:buNone/>
              <a:defRPr sz="1333" cap="all" baseline="0">
                <a:solidFill>
                  <a:schemeClr val="bg2"/>
                </a:solidFill>
              </a:defRPr>
            </a:lvl3pPr>
            <a:lvl4pPr marL="0" indent="0">
              <a:spcBef>
                <a:spcPts val="0"/>
              </a:spcBef>
              <a:buNone/>
              <a:defRPr sz="1333" cap="all" baseline="0">
                <a:solidFill>
                  <a:schemeClr val="bg2"/>
                </a:solidFill>
              </a:defRPr>
            </a:lvl4pPr>
            <a:lvl5pPr marL="0" indent="0">
              <a:spcBef>
                <a:spcPts val="0"/>
              </a:spcBef>
              <a:buNone/>
              <a:defRPr sz="1333" cap="all" baseline="0">
                <a:solidFill>
                  <a:schemeClr val="bg2"/>
                </a:solidFill>
              </a:defRPr>
            </a:lvl5pPr>
            <a:lvl6pPr marL="0" indent="0">
              <a:spcBef>
                <a:spcPts val="0"/>
              </a:spcBef>
              <a:buNone/>
              <a:defRPr sz="1333" cap="all" baseline="0">
                <a:solidFill>
                  <a:schemeClr val="bg2"/>
                </a:solidFill>
              </a:defRPr>
            </a:lvl6pPr>
            <a:lvl7pPr marL="0" indent="0">
              <a:spcBef>
                <a:spcPts val="0"/>
              </a:spcBef>
              <a:buNone/>
              <a:defRPr sz="1333" cap="all" baseline="0">
                <a:solidFill>
                  <a:schemeClr val="bg2"/>
                </a:solidFill>
              </a:defRPr>
            </a:lvl7pPr>
            <a:lvl8pPr marL="0" indent="0">
              <a:spcBef>
                <a:spcPts val="0"/>
              </a:spcBef>
              <a:buNone/>
              <a:defRPr sz="1333" cap="all" baseline="0">
                <a:solidFill>
                  <a:schemeClr val="bg2"/>
                </a:solidFill>
              </a:defRPr>
            </a:lvl8pPr>
            <a:lvl9pPr marL="0" indent="0">
              <a:spcBef>
                <a:spcPts val="0"/>
              </a:spcBef>
              <a:buNone/>
              <a:defRPr sz="1333" cap="all" baseline="0">
                <a:solidFill>
                  <a:schemeClr val="bg2"/>
                </a:solidFill>
              </a:defRPr>
            </a:lvl9pPr>
          </a:lstStyle>
          <a:p>
            <a:pPr lvl="0"/>
            <a:r>
              <a:rPr lang="en-US" dirty="0"/>
              <a:t>OPTIONAL SUBTITLE</a:t>
            </a:r>
          </a:p>
        </p:txBody>
      </p:sp>
    </p:spTree>
    <p:extLst>
      <p:ext uri="{BB962C8B-B14F-4D97-AF65-F5344CB8AC3E}">
        <p14:creationId xmlns:p14="http://schemas.microsoft.com/office/powerpoint/2010/main" val="312964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397997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02 Blue">
    <p:bg>
      <p:bgPr>
        <a:solidFill>
          <a:srgbClr val="006FCF"/>
        </a:solidFill>
        <a:effectLst/>
      </p:bgPr>
    </p:bg>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3274483" y="2089149"/>
            <a:ext cx="8917517" cy="4768851"/>
          </a:xfrm>
          <a:custGeom>
            <a:avLst/>
            <a:gdLst>
              <a:gd name="T0" fmla="*/ 8637 w 14020"/>
              <a:gd name="T1" fmla="*/ 1280 h 7492"/>
              <a:gd name="T2" fmla="*/ 8503 w 14020"/>
              <a:gd name="T3" fmla="*/ 4342 h 7492"/>
              <a:gd name="T4" fmla="*/ 10437 w 14020"/>
              <a:gd name="T5" fmla="*/ 7492 h 7492"/>
              <a:gd name="T6" fmla="*/ 7332 w 14020"/>
              <a:gd name="T7" fmla="*/ 6003 h 7492"/>
              <a:gd name="T8" fmla="*/ 9570 w 14020"/>
              <a:gd name="T9" fmla="*/ 6003 h 7492"/>
              <a:gd name="T10" fmla="*/ 9570 w 14020"/>
              <a:gd name="T11" fmla="*/ 6003 h 7492"/>
              <a:gd name="T12" fmla="*/ 11060 w 14020"/>
              <a:gd name="T13" fmla="*/ 4342 h 7492"/>
              <a:gd name="T14" fmla="*/ 10697 w 14020"/>
              <a:gd name="T15" fmla="*/ 5671 h 7492"/>
              <a:gd name="T16" fmla="*/ 10511 w 14020"/>
              <a:gd name="T17" fmla="*/ 4676 h 7492"/>
              <a:gd name="T18" fmla="*/ 12601 w 14020"/>
              <a:gd name="T19" fmla="*/ 5515 h 7492"/>
              <a:gd name="T20" fmla="*/ 12605 w 14020"/>
              <a:gd name="T21" fmla="*/ 4657 h 7492"/>
              <a:gd name="T22" fmla="*/ 12139 w 14020"/>
              <a:gd name="T23" fmla="*/ 6003 h 7492"/>
              <a:gd name="T24" fmla="*/ 14020 w 14020"/>
              <a:gd name="T25" fmla="*/ 5486 h 7492"/>
              <a:gd name="T26" fmla="*/ 13558 w 14020"/>
              <a:gd name="T27" fmla="*/ 5072 h 7492"/>
              <a:gd name="T28" fmla="*/ 13344 w 14020"/>
              <a:gd name="T29" fmla="*/ 5671 h 7492"/>
              <a:gd name="T30" fmla="*/ 7227 w 14020"/>
              <a:gd name="T31" fmla="*/ 0 h 7492"/>
              <a:gd name="T32" fmla="*/ 12347 w 14020"/>
              <a:gd name="T33" fmla="*/ 4342 h 7492"/>
              <a:gd name="T34" fmla="*/ 2813 w 14020"/>
              <a:gd name="T35" fmla="*/ 7492 h 7492"/>
              <a:gd name="T36" fmla="*/ 11619 w 14020"/>
              <a:gd name="T37" fmla="*/ 5671 h 7492"/>
              <a:gd name="T38" fmla="*/ 759 w 14020"/>
              <a:gd name="T39" fmla="*/ 4877 h 7492"/>
              <a:gd name="T40" fmla="*/ 1300 w 14020"/>
              <a:gd name="T41" fmla="*/ 4676 h 7492"/>
              <a:gd name="T42" fmla="*/ 454 w 14020"/>
              <a:gd name="T43" fmla="*/ 5449 h 7492"/>
              <a:gd name="T44" fmla="*/ 596 w 14020"/>
              <a:gd name="T45" fmla="*/ 5669 h 7492"/>
              <a:gd name="T46" fmla="*/ 2512 w 14020"/>
              <a:gd name="T47" fmla="*/ 5175 h 7492"/>
              <a:gd name="T48" fmla="*/ 2208 w 14020"/>
              <a:gd name="T49" fmla="*/ 5694 h 7492"/>
              <a:gd name="T50" fmla="*/ 9693 w 14020"/>
              <a:gd name="T51" fmla="*/ 4861 h 7492"/>
              <a:gd name="T52" fmla="*/ 9882 w 14020"/>
              <a:gd name="T53" fmla="*/ 5290 h 7492"/>
              <a:gd name="T54" fmla="*/ 9454 w 14020"/>
              <a:gd name="T55" fmla="*/ 5316 h 7492"/>
              <a:gd name="T56" fmla="*/ 10111 w 14020"/>
              <a:gd name="T57" fmla="*/ 4992 h 7492"/>
              <a:gd name="T58" fmla="*/ 5368 w 14020"/>
              <a:gd name="T59" fmla="*/ 1122 h 7492"/>
              <a:gd name="T60" fmla="*/ 4237 w 14020"/>
              <a:gd name="T61" fmla="*/ 5671 h 7492"/>
              <a:gd name="T62" fmla="*/ 4237 w 14020"/>
              <a:gd name="T63" fmla="*/ 4676 h 7492"/>
              <a:gd name="T64" fmla="*/ 3473 w 14020"/>
              <a:gd name="T65" fmla="*/ 4861 h 7492"/>
              <a:gd name="T66" fmla="*/ 3475 w 14020"/>
              <a:gd name="T67" fmla="*/ 4676 h 7492"/>
              <a:gd name="T68" fmla="*/ 3439 w 14020"/>
              <a:gd name="T69" fmla="*/ 5316 h 7492"/>
              <a:gd name="T70" fmla="*/ 4675 w 14020"/>
              <a:gd name="T71" fmla="*/ 4342 h 7492"/>
              <a:gd name="T72" fmla="*/ 4675 w 14020"/>
              <a:gd name="T73" fmla="*/ 4342 h 7492"/>
              <a:gd name="T74" fmla="*/ 5584 w 14020"/>
              <a:gd name="T75" fmla="*/ 5479 h 7492"/>
              <a:gd name="T76" fmla="*/ 6146 w 14020"/>
              <a:gd name="T77" fmla="*/ 5175 h 7492"/>
              <a:gd name="T78" fmla="*/ 5949 w 14020"/>
              <a:gd name="T79" fmla="*/ 6003 h 7492"/>
              <a:gd name="T80" fmla="*/ 5949 w 14020"/>
              <a:gd name="T81" fmla="*/ 6003 h 7492"/>
              <a:gd name="T82" fmla="*/ 6161 w 14020"/>
              <a:gd name="T83" fmla="*/ 4342 h 7492"/>
              <a:gd name="T84" fmla="*/ 3787 w 14020"/>
              <a:gd name="T85" fmla="*/ 7492 h 7492"/>
              <a:gd name="T86" fmla="*/ 7230 w 14020"/>
              <a:gd name="T87" fmla="*/ 5391 h 7492"/>
              <a:gd name="T88" fmla="*/ 7252 w 14020"/>
              <a:gd name="T89" fmla="*/ 4910 h 7492"/>
              <a:gd name="T90" fmla="*/ 7030 w 14020"/>
              <a:gd name="T91" fmla="*/ 4926 h 7492"/>
              <a:gd name="T92" fmla="*/ 7122 w 14020"/>
              <a:gd name="T93" fmla="*/ 1461 h 7492"/>
              <a:gd name="T94" fmla="*/ 8911 w 14020"/>
              <a:gd name="T95" fmla="*/ 4865 h 7492"/>
              <a:gd name="T96" fmla="*/ 8935 w 14020"/>
              <a:gd name="T97" fmla="*/ 5671 h 7492"/>
              <a:gd name="T98" fmla="*/ 8823 w 14020"/>
              <a:gd name="T99" fmla="*/ 5072 h 7492"/>
              <a:gd name="T100" fmla="*/ 8294 w 14020"/>
              <a:gd name="T101" fmla="*/ 6003 h 7492"/>
              <a:gd name="T102" fmla="*/ 4883 w 14020"/>
              <a:gd name="T103" fmla="*/ 6003 h 7492"/>
              <a:gd name="T104" fmla="*/ 4883 w 14020"/>
              <a:gd name="T105" fmla="*/ 6003 h 7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20" h="7492">
                <a:moveTo>
                  <a:pt x="8409" y="1337"/>
                </a:moveTo>
                <a:lnTo>
                  <a:pt x="8409" y="1337"/>
                </a:lnTo>
                <a:cubicBezTo>
                  <a:pt x="9112" y="2098"/>
                  <a:pt x="9460" y="3312"/>
                  <a:pt x="9567" y="4342"/>
                </a:cubicBezTo>
                <a:lnTo>
                  <a:pt x="9778" y="4342"/>
                </a:lnTo>
                <a:cubicBezTo>
                  <a:pt x="9647" y="3061"/>
                  <a:pt x="9224" y="1963"/>
                  <a:pt x="8637" y="1280"/>
                </a:cubicBezTo>
                <a:cubicBezTo>
                  <a:pt x="8563" y="1301"/>
                  <a:pt x="8487" y="1320"/>
                  <a:pt x="8409" y="1337"/>
                </a:cubicBezTo>
                <a:close/>
                <a:moveTo>
                  <a:pt x="7771" y="1438"/>
                </a:moveTo>
                <a:lnTo>
                  <a:pt x="7771" y="1438"/>
                </a:lnTo>
                <a:cubicBezTo>
                  <a:pt x="8104" y="2268"/>
                  <a:pt x="8246" y="3445"/>
                  <a:pt x="8292" y="4342"/>
                </a:cubicBezTo>
                <a:lnTo>
                  <a:pt x="8503" y="4342"/>
                </a:lnTo>
                <a:cubicBezTo>
                  <a:pt x="8441" y="3141"/>
                  <a:pt x="8251" y="2102"/>
                  <a:pt x="7986" y="1413"/>
                </a:cubicBezTo>
                <a:cubicBezTo>
                  <a:pt x="7915" y="1423"/>
                  <a:pt x="7844" y="1431"/>
                  <a:pt x="7771" y="1438"/>
                </a:cubicBezTo>
                <a:close/>
                <a:moveTo>
                  <a:pt x="10853" y="6003"/>
                </a:moveTo>
                <a:lnTo>
                  <a:pt x="10853" y="6003"/>
                </a:lnTo>
                <a:cubicBezTo>
                  <a:pt x="10780" y="6535"/>
                  <a:pt x="10637" y="7036"/>
                  <a:pt x="10437" y="7492"/>
                </a:cubicBezTo>
                <a:lnTo>
                  <a:pt x="10666" y="7492"/>
                </a:lnTo>
                <a:cubicBezTo>
                  <a:pt x="10858" y="7033"/>
                  <a:pt x="10995" y="6532"/>
                  <a:pt x="11064" y="6003"/>
                </a:cubicBezTo>
                <a:lnTo>
                  <a:pt x="10853" y="6003"/>
                </a:lnTo>
                <a:close/>
                <a:moveTo>
                  <a:pt x="7332" y="6003"/>
                </a:moveTo>
                <a:lnTo>
                  <a:pt x="7332" y="6003"/>
                </a:lnTo>
                <a:lnTo>
                  <a:pt x="7122" y="6003"/>
                </a:lnTo>
                <a:lnTo>
                  <a:pt x="7122" y="7492"/>
                </a:lnTo>
                <a:lnTo>
                  <a:pt x="7332" y="7492"/>
                </a:lnTo>
                <a:lnTo>
                  <a:pt x="7332" y="6003"/>
                </a:lnTo>
                <a:close/>
                <a:moveTo>
                  <a:pt x="9570" y="6003"/>
                </a:moveTo>
                <a:lnTo>
                  <a:pt x="9570" y="6003"/>
                </a:lnTo>
                <a:cubicBezTo>
                  <a:pt x="9522" y="6484"/>
                  <a:pt x="9423" y="7000"/>
                  <a:pt x="9262" y="7492"/>
                </a:cubicBezTo>
                <a:lnTo>
                  <a:pt x="9482" y="7492"/>
                </a:lnTo>
                <a:cubicBezTo>
                  <a:pt x="9626" y="7038"/>
                  <a:pt x="9729" y="6536"/>
                  <a:pt x="9781" y="6003"/>
                </a:cubicBezTo>
                <a:lnTo>
                  <a:pt x="9570" y="6003"/>
                </a:lnTo>
                <a:close/>
                <a:moveTo>
                  <a:pt x="9295" y="1019"/>
                </a:moveTo>
                <a:lnTo>
                  <a:pt x="9295" y="1019"/>
                </a:lnTo>
                <a:cubicBezTo>
                  <a:pt x="9230" y="1055"/>
                  <a:pt x="9159" y="1089"/>
                  <a:pt x="9085" y="1122"/>
                </a:cubicBezTo>
                <a:cubicBezTo>
                  <a:pt x="9993" y="1805"/>
                  <a:pt x="10653" y="2971"/>
                  <a:pt x="10848" y="4342"/>
                </a:cubicBezTo>
                <a:lnTo>
                  <a:pt x="11060" y="4342"/>
                </a:lnTo>
                <a:cubicBezTo>
                  <a:pt x="10868" y="2943"/>
                  <a:pt x="10210" y="1747"/>
                  <a:pt x="9295" y="1019"/>
                </a:cubicBezTo>
                <a:close/>
                <a:moveTo>
                  <a:pt x="10511" y="4676"/>
                </a:moveTo>
                <a:lnTo>
                  <a:pt x="10511" y="4676"/>
                </a:lnTo>
                <a:lnTo>
                  <a:pt x="10279" y="4676"/>
                </a:lnTo>
                <a:lnTo>
                  <a:pt x="10697" y="5671"/>
                </a:lnTo>
                <a:lnTo>
                  <a:pt x="10960" y="5671"/>
                </a:lnTo>
                <a:lnTo>
                  <a:pt x="11378" y="4676"/>
                </a:lnTo>
                <a:lnTo>
                  <a:pt x="11143" y="4676"/>
                </a:lnTo>
                <a:lnTo>
                  <a:pt x="10834" y="5443"/>
                </a:lnTo>
                <a:lnTo>
                  <a:pt x="10511" y="4676"/>
                </a:lnTo>
                <a:close/>
                <a:moveTo>
                  <a:pt x="12601" y="5694"/>
                </a:moveTo>
                <a:lnTo>
                  <a:pt x="12601" y="5694"/>
                </a:lnTo>
                <a:cubicBezTo>
                  <a:pt x="12843" y="5694"/>
                  <a:pt x="13029" y="5573"/>
                  <a:pt x="13054" y="5330"/>
                </a:cubicBezTo>
                <a:lnTo>
                  <a:pt x="12823" y="5330"/>
                </a:lnTo>
                <a:cubicBezTo>
                  <a:pt x="12804" y="5447"/>
                  <a:pt x="12724" y="5515"/>
                  <a:pt x="12601" y="5515"/>
                </a:cubicBezTo>
                <a:cubicBezTo>
                  <a:pt x="12420" y="5515"/>
                  <a:pt x="12346" y="5355"/>
                  <a:pt x="12346" y="5175"/>
                </a:cubicBezTo>
                <a:cubicBezTo>
                  <a:pt x="12346" y="4966"/>
                  <a:pt x="12445" y="4836"/>
                  <a:pt x="12605" y="4836"/>
                </a:cubicBezTo>
                <a:cubicBezTo>
                  <a:pt x="12715" y="4836"/>
                  <a:pt x="12789" y="4893"/>
                  <a:pt x="12814" y="4988"/>
                </a:cubicBezTo>
                <a:lnTo>
                  <a:pt x="13045" y="4988"/>
                </a:lnTo>
                <a:cubicBezTo>
                  <a:pt x="13018" y="4789"/>
                  <a:pt x="12847" y="4657"/>
                  <a:pt x="12605" y="4657"/>
                </a:cubicBezTo>
                <a:cubicBezTo>
                  <a:pt x="12310" y="4657"/>
                  <a:pt x="12133" y="4851"/>
                  <a:pt x="12133" y="5175"/>
                </a:cubicBezTo>
                <a:cubicBezTo>
                  <a:pt x="12133" y="5500"/>
                  <a:pt x="12308" y="5694"/>
                  <a:pt x="12601" y="5694"/>
                </a:cubicBezTo>
                <a:close/>
                <a:moveTo>
                  <a:pt x="12353" y="6003"/>
                </a:moveTo>
                <a:lnTo>
                  <a:pt x="12353" y="6003"/>
                </a:lnTo>
                <a:lnTo>
                  <a:pt x="12139" y="6003"/>
                </a:lnTo>
                <a:cubicBezTo>
                  <a:pt x="12052" y="6532"/>
                  <a:pt x="11881" y="7032"/>
                  <a:pt x="11641" y="7492"/>
                </a:cubicBezTo>
                <a:lnTo>
                  <a:pt x="11879" y="7492"/>
                </a:lnTo>
                <a:cubicBezTo>
                  <a:pt x="12107" y="7030"/>
                  <a:pt x="12270" y="6530"/>
                  <a:pt x="12353" y="6003"/>
                </a:cubicBezTo>
                <a:close/>
                <a:moveTo>
                  <a:pt x="14020" y="5486"/>
                </a:moveTo>
                <a:lnTo>
                  <a:pt x="14020" y="5486"/>
                </a:lnTo>
                <a:lnTo>
                  <a:pt x="13558" y="5486"/>
                </a:lnTo>
                <a:lnTo>
                  <a:pt x="13558" y="5254"/>
                </a:lnTo>
                <a:lnTo>
                  <a:pt x="14020" y="5254"/>
                </a:lnTo>
                <a:lnTo>
                  <a:pt x="14020" y="5072"/>
                </a:lnTo>
                <a:lnTo>
                  <a:pt x="13558" y="5072"/>
                </a:lnTo>
                <a:lnTo>
                  <a:pt x="13558" y="4865"/>
                </a:lnTo>
                <a:lnTo>
                  <a:pt x="14020" y="4865"/>
                </a:lnTo>
                <a:lnTo>
                  <a:pt x="14020" y="4676"/>
                </a:lnTo>
                <a:lnTo>
                  <a:pt x="13344" y="4676"/>
                </a:lnTo>
                <a:lnTo>
                  <a:pt x="13344" y="5671"/>
                </a:lnTo>
                <a:lnTo>
                  <a:pt x="14020" y="5671"/>
                </a:lnTo>
                <a:lnTo>
                  <a:pt x="14020" y="5486"/>
                </a:lnTo>
                <a:close/>
                <a:moveTo>
                  <a:pt x="12347" y="4342"/>
                </a:moveTo>
                <a:lnTo>
                  <a:pt x="12347" y="4342"/>
                </a:lnTo>
                <a:cubicBezTo>
                  <a:pt x="11942" y="1879"/>
                  <a:pt x="9805" y="0"/>
                  <a:pt x="7227" y="0"/>
                </a:cubicBezTo>
                <a:cubicBezTo>
                  <a:pt x="4649" y="0"/>
                  <a:pt x="2511" y="1879"/>
                  <a:pt x="2107" y="4342"/>
                </a:cubicBezTo>
                <a:lnTo>
                  <a:pt x="2320" y="4342"/>
                </a:lnTo>
                <a:cubicBezTo>
                  <a:pt x="2724" y="1998"/>
                  <a:pt x="4769" y="209"/>
                  <a:pt x="7227" y="209"/>
                </a:cubicBezTo>
                <a:cubicBezTo>
                  <a:pt x="9684" y="209"/>
                  <a:pt x="11730" y="1998"/>
                  <a:pt x="12134" y="4342"/>
                </a:cubicBezTo>
                <a:lnTo>
                  <a:pt x="12347" y="4342"/>
                </a:lnTo>
                <a:close/>
                <a:moveTo>
                  <a:pt x="2314" y="6003"/>
                </a:moveTo>
                <a:lnTo>
                  <a:pt x="2314" y="6003"/>
                </a:lnTo>
                <a:lnTo>
                  <a:pt x="2101" y="6003"/>
                </a:lnTo>
                <a:cubicBezTo>
                  <a:pt x="2184" y="6530"/>
                  <a:pt x="2346" y="7030"/>
                  <a:pt x="2575" y="7492"/>
                </a:cubicBezTo>
                <a:lnTo>
                  <a:pt x="2813" y="7492"/>
                </a:lnTo>
                <a:cubicBezTo>
                  <a:pt x="2572" y="7032"/>
                  <a:pt x="2401" y="6532"/>
                  <a:pt x="2314" y="6003"/>
                </a:cubicBezTo>
                <a:close/>
                <a:moveTo>
                  <a:pt x="11829" y="4676"/>
                </a:moveTo>
                <a:lnTo>
                  <a:pt x="11829" y="4676"/>
                </a:lnTo>
                <a:lnTo>
                  <a:pt x="11619" y="4676"/>
                </a:lnTo>
                <a:lnTo>
                  <a:pt x="11619" y="5671"/>
                </a:lnTo>
                <a:lnTo>
                  <a:pt x="11829" y="5671"/>
                </a:lnTo>
                <a:lnTo>
                  <a:pt x="11829" y="4676"/>
                </a:lnTo>
                <a:close/>
                <a:moveTo>
                  <a:pt x="596" y="5669"/>
                </a:moveTo>
                <a:lnTo>
                  <a:pt x="596" y="5669"/>
                </a:lnTo>
                <a:cubicBezTo>
                  <a:pt x="603" y="5636"/>
                  <a:pt x="759" y="4889"/>
                  <a:pt x="759" y="4877"/>
                </a:cubicBezTo>
                <a:lnTo>
                  <a:pt x="762" y="4877"/>
                </a:lnTo>
                <a:lnTo>
                  <a:pt x="952" y="5669"/>
                </a:lnTo>
                <a:lnTo>
                  <a:pt x="1233" y="5669"/>
                </a:lnTo>
                <a:lnTo>
                  <a:pt x="1511" y="4676"/>
                </a:lnTo>
                <a:lnTo>
                  <a:pt x="1300" y="4676"/>
                </a:lnTo>
                <a:cubicBezTo>
                  <a:pt x="1270" y="4779"/>
                  <a:pt x="1103" y="5343"/>
                  <a:pt x="1090" y="5449"/>
                </a:cubicBezTo>
                <a:lnTo>
                  <a:pt x="1086" y="5449"/>
                </a:lnTo>
                <a:cubicBezTo>
                  <a:pt x="1086" y="5437"/>
                  <a:pt x="923" y="4709"/>
                  <a:pt x="916" y="4676"/>
                </a:cubicBezTo>
                <a:lnTo>
                  <a:pt x="604" y="4676"/>
                </a:lnTo>
                <a:cubicBezTo>
                  <a:pt x="598" y="4703"/>
                  <a:pt x="459" y="5424"/>
                  <a:pt x="454" y="5449"/>
                </a:cubicBezTo>
                <a:lnTo>
                  <a:pt x="449" y="5449"/>
                </a:lnTo>
                <a:cubicBezTo>
                  <a:pt x="436" y="5340"/>
                  <a:pt x="246" y="4781"/>
                  <a:pt x="210" y="4676"/>
                </a:cubicBezTo>
                <a:lnTo>
                  <a:pt x="0" y="4676"/>
                </a:lnTo>
                <a:lnTo>
                  <a:pt x="315" y="5669"/>
                </a:lnTo>
                <a:lnTo>
                  <a:pt x="596" y="5669"/>
                </a:lnTo>
                <a:close/>
                <a:moveTo>
                  <a:pt x="2208" y="4836"/>
                </a:moveTo>
                <a:lnTo>
                  <a:pt x="2208" y="4836"/>
                </a:lnTo>
                <a:cubicBezTo>
                  <a:pt x="2029" y="4836"/>
                  <a:pt x="1904" y="4976"/>
                  <a:pt x="1904" y="5175"/>
                </a:cubicBezTo>
                <a:cubicBezTo>
                  <a:pt x="1904" y="5375"/>
                  <a:pt x="2029" y="5515"/>
                  <a:pt x="2208" y="5515"/>
                </a:cubicBezTo>
                <a:cubicBezTo>
                  <a:pt x="2387" y="5515"/>
                  <a:pt x="2512" y="5375"/>
                  <a:pt x="2512" y="5175"/>
                </a:cubicBezTo>
                <a:cubicBezTo>
                  <a:pt x="2512" y="4976"/>
                  <a:pt x="2387" y="4836"/>
                  <a:pt x="2208" y="4836"/>
                </a:cubicBezTo>
                <a:close/>
                <a:moveTo>
                  <a:pt x="2208" y="4657"/>
                </a:moveTo>
                <a:lnTo>
                  <a:pt x="2208" y="4657"/>
                </a:lnTo>
                <a:cubicBezTo>
                  <a:pt x="2516" y="4657"/>
                  <a:pt x="2706" y="4852"/>
                  <a:pt x="2706" y="5175"/>
                </a:cubicBezTo>
                <a:cubicBezTo>
                  <a:pt x="2706" y="5498"/>
                  <a:pt x="2516" y="5694"/>
                  <a:pt x="2208" y="5694"/>
                </a:cubicBezTo>
                <a:cubicBezTo>
                  <a:pt x="1900" y="5694"/>
                  <a:pt x="1710" y="5498"/>
                  <a:pt x="1710" y="5175"/>
                </a:cubicBezTo>
                <a:cubicBezTo>
                  <a:pt x="1710" y="4853"/>
                  <a:pt x="1900" y="4657"/>
                  <a:pt x="2208" y="4657"/>
                </a:cubicBezTo>
                <a:close/>
                <a:moveTo>
                  <a:pt x="9886" y="4993"/>
                </a:moveTo>
                <a:lnTo>
                  <a:pt x="9886" y="4993"/>
                </a:lnTo>
                <a:cubicBezTo>
                  <a:pt x="9886" y="4903"/>
                  <a:pt x="9825" y="4861"/>
                  <a:pt x="9693" y="4861"/>
                </a:cubicBezTo>
                <a:lnTo>
                  <a:pt x="9454" y="4861"/>
                </a:lnTo>
                <a:lnTo>
                  <a:pt x="9454" y="5123"/>
                </a:lnTo>
                <a:lnTo>
                  <a:pt x="9689" y="5123"/>
                </a:lnTo>
                <a:cubicBezTo>
                  <a:pt x="9791" y="5123"/>
                  <a:pt x="9886" y="5107"/>
                  <a:pt x="9886" y="4993"/>
                </a:cubicBezTo>
                <a:close/>
                <a:moveTo>
                  <a:pt x="9882" y="5290"/>
                </a:moveTo>
                <a:lnTo>
                  <a:pt x="9882" y="5290"/>
                </a:lnTo>
                <a:lnTo>
                  <a:pt x="10144" y="5671"/>
                </a:lnTo>
                <a:lnTo>
                  <a:pt x="9892" y="5671"/>
                </a:lnTo>
                <a:cubicBezTo>
                  <a:pt x="9889" y="5667"/>
                  <a:pt x="9662" y="5321"/>
                  <a:pt x="9658" y="5316"/>
                </a:cubicBezTo>
                <a:lnTo>
                  <a:pt x="9454" y="5316"/>
                </a:lnTo>
                <a:lnTo>
                  <a:pt x="9454" y="5671"/>
                </a:lnTo>
                <a:lnTo>
                  <a:pt x="9240" y="5671"/>
                </a:lnTo>
                <a:lnTo>
                  <a:pt x="9240" y="4676"/>
                </a:lnTo>
                <a:lnTo>
                  <a:pt x="9694" y="4676"/>
                </a:lnTo>
                <a:cubicBezTo>
                  <a:pt x="9926" y="4676"/>
                  <a:pt x="10111" y="4758"/>
                  <a:pt x="10111" y="4992"/>
                </a:cubicBezTo>
                <a:cubicBezTo>
                  <a:pt x="10111" y="5138"/>
                  <a:pt x="10036" y="5244"/>
                  <a:pt x="9882" y="5290"/>
                </a:cubicBezTo>
                <a:close/>
                <a:moveTo>
                  <a:pt x="3394" y="4342"/>
                </a:moveTo>
                <a:lnTo>
                  <a:pt x="3394" y="4342"/>
                </a:lnTo>
                <a:lnTo>
                  <a:pt x="3606" y="4342"/>
                </a:lnTo>
                <a:cubicBezTo>
                  <a:pt x="3801" y="2971"/>
                  <a:pt x="4460" y="1805"/>
                  <a:pt x="5368" y="1122"/>
                </a:cubicBezTo>
                <a:cubicBezTo>
                  <a:pt x="5294" y="1089"/>
                  <a:pt x="5224" y="1055"/>
                  <a:pt x="5159" y="1019"/>
                </a:cubicBezTo>
                <a:cubicBezTo>
                  <a:pt x="4243" y="1747"/>
                  <a:pt x="3586" y="2943"/>
                  <a:pt x="3394" y="4342"/>
                </a:cubicBezTo>
                <a:close/>
                <a:moveTo>
                  <a:pt x="4237" y="4676"/>
                </a:moveTo>
                <a:lnTo>
                  <a:pt x="4237" y="4676"/>
                </a:lnTo>
                <a:lnTo>
                  <a:pt x="4237" y="5671"/>
                </a:lnTo>
                <a:lnTo>
                  <a:pt x="4992" y="5671"/>
                </a:lnTo>
                <a:lnTo>
                  <a:pt x="4992" y="5482"/>
                </a:lnTo>
                <a:lnTo>
                  <a:pt x="4443" y="5482"/>
                </a:lnTo>
                <a:lnTo>
                  <a:pt x="4443" y="4676"/>
                </a:lnTo>
                <a:lnTo>
                  <a:pt x="4237" y="4676"/>
                </a:lnTo>
                <a:close/>
                <a:moveTo>
                  <a:pt x="3234" y="5123"/>
                </a:moveTo>
                <a:lnTo>
                  <a:pt x="3234" y="5123"/>
                </a:lnTo>
                <a:lnTo>
                  <a:pt x="3469" y="5123"/>
                </a:lnTo>
                <a:cubicBezTo>
                  <a:pt x="3572" y="5123"/>
                  <a:pt x="3667" y="5107"/>
                  <a:pt x="3667" y="4993"/>
                </a:cubicBezTo>
                <a:cubicBezTo>
                  <a:pt x="3667" y="4903"/>
                  <a:pt x="3605" y="4861"/>
                  <a:pt x="3473" y="4861"/>
                </a:cubicBezTo>
                <a:lnTo>
                  <a:pt x="3234" y="4861"/>
                </a:lnTo>
                <a:lnTo>
                  <a:pt x="3234" y="5123"/>
                </a:lnTo>
                <a:close/>
                <a:moveTo>
                  <a:pt x="3021" y="4676"/>
                </a:moveTo>
                <a:lnTo>
                  <a:pt x="3021" y="4676"/>
                </a:lnTo>
                <a:lnTo>
                  <a:pt x="3475" y="4676"/>
                </a:lnTo>
                <a:cubicBezTo>
                  <a:pt x="3714" y="4676"/>
                  <a:pt x="3892" y="4754"/>
                  <a:pt x="3892" y="4992"/>
                </a:cubicBezTo>
                <a:cubicBezTo>
                  <a:pt x="3892" y="5138"/>
                  <a:pt x="3816" y="5244"/>
                  <a:pt x="3662" y="5290"/>
                </a:cubicBezTo>
                <a:lnTo>
                  <a:pt x="3925" y="5671"/>
                </a:lnTo>
                <a:lnTo>
                  <a:pt x="3673" y="5671"/>
                </a:lnTo>
                <a:cubicBezTo>
                  <a:pt x="3670" y="5667"/>
                  <a:pt x="3442" y="5321"/>
                  <a:pt x="3439" y="5316"/>
                </a:cubicBezTo>
                <a:lnTo>
                  <a:pt x="3234" y="5316"/>
                </a:lnTo>
                <a:lnTo>
                  <a:pt x="3234" y="5671"/>
                </a:lnTo>
                <a:lnTo>
                  <a:pt x="3021" y="5671"/>
                </a:lnTo>
                <a:lnTo>
                  <a:pt x="3021" y="4676"/>
                </a:lnTo>
                <a:close/>
                <a:moveTo>
                  <a:pt x="4675" y="4342"/>
                </a:moveTo>
                <a:lnTo>
                  <a:pt x="4675" y="4342"/>
                </a:lnTo>
                <a:lnTo>
                  <a:pt x="4886" y="4342"/>
                </a:lnTo>
                <a:cubicBezTo>
                  <a:pt x="4994" y="3310"/>
                  <a:pt x="5343" y="2097"/>
                  <a:pt x="6044" y="1337"/>
                </a:cubicBezTo>
                <a:cubicBezTo>
                  <a:pt x="5966" y="1320"/>
                  <a:pt x="5890" y="1301"/>
                  <a:pt x="5817" y="1280"/>
                </a:cubicBezTo>
                <a:cubicBezTo>
                  <a:pt x="5230" y="1963"/>
                  <a:pt x="4807" y="3061"/>
                  <a:pt x="4675" y="4342"/>
                </a:cubicBezTo>
                <a:close/>
                <a:moveTo>
                  <a:pt x="5584" y="4872"/>
                </a:moveTo>
                <a:lnTo>
                  <a:pt x="5584" y="4872"/>
                </a:lnTo>
                <a:lnTo>
                  <a:pt x="5461" y="4872"/>
                </a:lnTo>
                <a:lnTo>
                  <a:pt x="5461" y="5479"/>
                </a:lnTo>
                <a:lnTo>
                  <a:pt x="5584" y="5479"/>
                </a:lnTo>
                <a:cubicBezTo>
                  <a:pt x="5819" y="5479"/>
                  <a:pt x="5924" y="5385"/>
                  <a:pt x="5924" y="5175"/>
                </a:cubicBezTo>
                <a:cubicBezTo>
                  <a:pt x="5924" y="4965"/>
                  <a:pt x="5819" y="4872"/>
                  <a:pt x="5584" y="4872"/>
                </a:cubicBezTo>
                <a:close/>
                <a:moveTo>
                  <a:pt x="5587" y="4679"/>
                </a:moveTo>
                <a:lnTo>
                  <a:pt x="5587" y="4679"/>
                </a:lnTo>
                <a:cubicBezTo>
                  <a:pt x="5924" y="4679"/>
                  <a:pt x="6146" y="4840"/>
                  <a:pt x="6146" y="5175"/>
                </a:cubicBezTo>
                <a:cubicBezTo>
                  <a:pt x="6146" y="5511"/>
                  <a:pt x="5924" y="5671"/>
                  <a:pt x="5587" y="5671"/>
                </a:cubicBezTo>
                <a:lnTo>
                  <a:pt x="5247" y="5671"/>
                </a:lnTo>
                <a:lnTo>
                  <a:pt x="5247" y="4679"/>
                </a:lnTo>
                <a:lnTo>
                  <a:pt x="5587" y="4679"/>
                </a:lnTo>
                <a:close/>
                <a:moveTo>
                  <a:pt x="5949" y="6003"/>
                </a:moveTo>
                <a:lnTo>
                  <a:pt x="5949" y="6003"/>
                </a:lnTo>
                <a:cubicBezTo>
                  <a:pt x="5976" y="6536"/>
                  <a:pt x="6027" y="7038"/>
                  <a:pt x="6099" y="7492"/>
                </a:cubicBezTo>
                <a:lnTo>
                  <a:pt x="6311" y="7492"/>
                </a:lnTo>
                <a:cubicBezTo>
                  <a:pt x="6229" y="6977"/>
                  <a:pt x="6182" y="6455"/>
                  <a:pt x="6160" y="6003"/>
                </a:cubicBezTo>
                <a:lnTo>
                  <a:pt x="5949" y="6003"/>
                </a:lnTo>
                <a:close/>
                <a:moveTo>
                  <a:pt x="6686" y="1438"/>
                </a:moveTo>
                <a:lnTo>
                  <a:pt x="6686" y="1438"/>
                </a:lnTo>
                <a:cubicBezTo>
                  <a:pt x="6612" y="1431"/>
                  <a:pt x="6539" y="1423"/>
                  <a:pt x="6468" y="1413"/>
                </a:cubicBezTo>
                <a:cubicBezTo>
                  <a:pt x="6202" y="2102"/>
                  <a:pt x="6012" y="3141"/>
                  <a:pt x="5951" y="4342"/>
                </a:cubicBezTo>
                <a:lnTo>
                  <a:pt x="6161" y="4342"/>
                </a:lnTo>
                <a:cubicBezTo>
                  <a:pt x="6228" y="3058"/>
                  <a:pt x="6441" y="2056"/>
                  <a:pt x="6686" y="1438"/>
                </a:cubicBezTo>
                <a:close/>
                <a:moveTo>
                  <a:pt x="3601" y="6003"/>
                </a:moveTo>
                <a:lnTo>
                  <a:pt x="3601" y="6003"/>
                </a:lnTo>
                <a:lnTo>
                  <a:pt x="3389" y="6003"/>
                </a:lnTo>
                <a:cubicBezTo>
                  <a:pt x="3459" y="6532"/>
                  <a:pt x="3595" y="7033"/>
                  <a:pt x="3787" y="7492"/>
                </a:cubicBezTo>
                <a:lnTo>
                  <a:pt x="4016" y="7492"/>
                </a:lnTo>
                <a:cubicBezTo>
                  <a:pt x="3816" y="7036"/>
                  <a:pt x="3674" y="6535"/>
                  <a:pt x="3601" y="6003"/>
                </a:cubicBezTo>
                <a:close/>
                <a:moveTo>
                  <a:pt x="7435" y="5549"/>
                </a:moveTo>
                <a:lnTo>
                  <a:pt x="7435" y="5549"/>
                </a:lnTo>
                <a:cubicBezTo>
                  <a:pt x="7325" y="5549"/>
                  <a:pt x="7245" y="5503"/>
                  <a:pt x="7230" y="5391"/>
                </a:cubicBezTo>
                <a:lnTo>
                  <a:pt x="7005" y="5391"/>
                </a:lnTo>
                <a:cubicBezTo>
                  <a:pt x="7022" y="5622"/>
                  <a:pt x="7207" y="5721"/>
                  <a:pt x="7438" y="5721"/>
                </a:cubicBezTo>
                <a:cubicBezTo>
                  <a:pt x="7648" y="5721"/>
                  <a:pt x="7830" y="5614"/>
                  <a:pt x="7837" y="5404"/>
                </a:cubicBezTo>
                <a:cubicBezTo>
                  <a:pt x="7844" y="5188"/>
                  <a:pt x="7686" y="5144"/>
                  <a:pt x="7503" y="5094"/>
                </a:cubicBezTo>
                <a:cubicBezTo>
                  <a:pt x="7393" y="5064"/>
                  <a:pt x="7248" y="5024"/>
                  <a:pt x="7252" y="4910"/>
                </a:cubicBezTo>
                <a:cubicBezTo>
                  <a:pt x="7255" y="4830"/>
                  <a:pt x="7339" y="4797"/>
                  <a:pt x="7419" y="4799"/>
                </a:cubicBezTo>
                <a:cubicBezTo>
                  <a:pt x="7537" y="4803"/>
                  <a:pt x="7588" y="4860"/>
                  <a:pt x="7595" y="4952"/>
                </a:cubicBezTo>
                <a:lnTo>
                  <a:pt x="7815" y="4952"/>
                </a:lnTo>
                <a:cubicBezTo>
                  <a:pt x="7806" y="4723"/>
                  <a:pt x="7638" y="4630"/>
                  <a:pt x="7408" y="4630"/>
                </a:cubicBezTo>
                <a:cubicBezTo>
                  <a:pt x="7211" y="4630"/>
                  <a:pt x="7037" y="4732"/>
                  <a:pt x="7030" y="4926"/>
                </a:cubicBezTo>
                <a:cubicBezTo>
                  <a:pt x="7023" y="5153"/>
                  <a:pt x="7198" y="5196"/>
                  <a:pt x="7399" y="5253"/>
                </a:cubicBezTo>
                <a:cubicBezTo>
                  <a:pt x="7495" y="5281"/>
                  <a:pt x="7607" y="5312"/>
                  <a:pt x="7610" y="5409"/>
                </a:cubicBezTo>
                <a:cubicBezTo>
                  <a:pt x="7608" y="5488"/>
                  <a:pt x="7541" y="5549"/>
                  <a:pt x="7435" y="5549"/>
                </a:cubicBezTo>
                <a:close/>
                <a:moveTo>
                  <a:pt x="7122" y="1461"/>
                </a:moveTo>
                <a:lnTo>
                  <a:pt x="7122" y="1461"/>
                </a:lnTo>
                <a:lnTo>
                  <a:pt x="7122" y="4342"/>
                </a:lnTo>
                <a:lnTo>
                  <a:pt x="7332" y="4342"/>
                </a:lnTo>
                <a:lnTo>
                  <a:pt x="7332" y="1461"/>
                </a:lnTo>
                <a:cubicBezTo>
                  <a:pt x="7151" y="1464"/>
                  <a:pt x="7316" y="1464"/>
                  <a:pt x="7122" y="1461"/>
                </a:cubicBezTo>
                <a:close/>
                <a:moveTo>
                  <a:pt x="8911" y="4865"/>
                </a:moveTo>
                <a:lnTo>
                  <a:pt x="8911" y="4865"/>
                </a:lnTo>
                <a:lnTo>
                  <a:pt x="8911" y="4676"/>
                </a:lnTo>
                <a:lnTo>
                  <a:pt x="8147" y="4676"/>
                </a:lnTo>
                <a:lnTo>
                  <a:pt x="8147" y="5671"/>
                </a:lnTo>
                <a:lnTo>
                  <a:pt x="8935" y="5671"/>
                </a:lnTo>
                <a:lnTo>
                  <a:pt x="8935" y="5486"/>
                </a:lnTo>
                <a:lnTo>
                  <a:pt x="8361" y="5486"/>
                </a:lnTo>
                <a:lnTo>
                  <a:pt x="8361" y="5254"/>
                </a:lnTo>
                <a:lnTo>
                  <a:pt x="8823" y="5254"/>
                </a:lnTo>
                <a:lnTo>
                  <a:pt x="8823" y="5072"/>
                </a:lnTo>
                <a:lnTo>
                  <a:pt x="8361" y="5072"/>
                </a:lnTo>
                <a:lnTo>
                  <a:pt x="8361" y="4865"/>
                </a:lnTo>
                <a:lnTo>
                  <a:pt x="8911" y="4865"/>
                </a:lnTo>
                <a:close/>
                <a:moveTo>
                  <a:pt x="8294" y="6003"/>
                </a:moveTo>
                <a:lnTo>
                  <a:pt x="8294" y="6003"/>
                </a:lnTo>
                <a:cubicBezTo>
                  <a:pt x="8267" y="6553"/>
                  <a:pt x="8212" y="7052"/>
                  <a:pt x="8140" y="7492"/>
                </a:cubicBezTo>
                <a:lnTo>
                  <a:pt x="8355" y="7492"/>
                </a:lnTo>
                <a:cubicBezTo>
                  <a:pt x="8427" y="7038"/>
                  <a:pt x="8478" y="6536"/>
                  <a:pt x="8504" y="6003"/>
                </a:cubicBezTo>
                <a:lnTo>
                  <a:pt x="8294" y="6003"/>
                </a:lnTo>
                <a:close/>
                <a:moveTo>
                  <a:pt x="4883" y="6003"/>
                </a:moveTo>
                <a:lnTo>
                  <a:pt x="4883" y="6003"/>
                </a:lnTo>
                <a:cubicBezTo>
                  <a:pt x="4932" y="6483"/>
                  <a:pt x="5031" y="6999"/>
                  <a:pt x="5192" y="7492"/>
                </a:cubicBezTo>
                <a:lnTo>
                  <a:pt x="4972" y="7492"/>
                </a:lnTo>
                <a:cubicBezTo>
                  <a:pt x="4828" y="7038"/>
                  <a:pt x="4725" y="6536"/>
                  <a:pt x="4672" y="6003"/>
                </a:cubicBezTo>
                <a:lnTo>
                  <a:pt x="4883" y="6003"/>
                </a:lnTo>
                <a:close/>
              </a:path>
            </a:pathLst>
          </a:custGeom>
          <a:solidFill>
            <a:srgbClr val="00175A"/>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53043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3780365" cy="608356"/>
          </a:xfrm>
        </p:spPr>
        <p:txBody>
          <a:bodyPr>
            <a:noAutofit/>
          </a:bodyPr>
          <a:lstStyle>
            <a:lvl1pPr marL="0" indent="0">
              <a:spcBef>
                <a:spcPts val="0"/>
              </a:spcBef>
              <a:buNone/>
              <a:defRPr sz="1400" cap="all" baseline="0">
                <a:solidFill>
                  <a:schemeClr val="tx2"/>
                </a:solidFill>
              </a:defRPr>
            </a:lvl1pPr>
            <a:lvl2pPr marL="0" indent="0">
              <a:spcBef>
                <a:spcPts val="0"/>
              </a:spcBef>
              <a:buNone/>
              <a:defRPr sz="1333" cap="all" baseline="0">
                <a:solidFill>
                  <a:schemeClr val="tx2"/>
                </a:solidFill>
              </a:defRPr>
            </a:lvl2pPr>
            <a:lvl3pPr marL="0" indent="0">
              <a:spcBef>
                <a:spcPts val="0"/>
              </a:spcBef>
              <a:buNone/>
              <a:defRPr sz="1333" cap="all" baseline="0">
                <a:solidFill>
                  <a:schemeClr val="tx2"/>
                </a:solidFill>
              </a:defRPr>
            </a:lvl3pPr>
            <a:lvl4pPr marL="0" indent="0">
              <a:spcBef>
                <a:spcPts val="0"/>
              </a:spcBef>
              <a:buNone/>
              <a:defRPr sz="1333" cap="all" baseline="0">
                <a:solidFill>
                  <a:schemeClr val="tx2"/>
                </a:solidFill>
              </a:defRPr>
            </a:lvl4pPr>
            <a:lvl5pPr marL="0" indent="0">
              <a:spcBef>
                <a:spcPts val="0"/>
              </a:spcBef>
              <a:buNone/>
              <a:defRPr sz="1333" cap="all" baseline="0">
                <a:solidFill>
                  <a:schemeClr val="tx2"/>
                </a:solidFill>
              </a:defRPr>
            </a:lvl5pPr>
            <a:lvl6pPr marL="0" indent="0">
              <a:spcBef>
                <a:spcPts val="0"/>
              </a:spcBef>
              <a:buNone/>
              <a:defRPr sz="1333" cap="all" baseline="0">
                <a:solidFill>
                  <a:schemeClr val="tx2"/>
                </a:solidFill>
              </a:defRPr>
            </a:lvl6pPr>
            <a:lvl7pPr marL="0" indent="0">
              <a:spcBef>
                <a:spcPts val="0"/>
              </a:spcBef>
              <a:buNone/>
              <a:defRPr sz="1333" cap="all" baseline="0">
                <a:solidFill>
                  <a:schemeClr val="tx2"/>
                </a:solidFill>
              </a:defRPr>
            </a:lvl7pPr>
            <a:lvl8pPr marL="0" indent="0">
              <a:spcBef>
                <a:spcPts val="0"/>
              </a:spcBef>
              <a:buNone/>
              <a:defRPr sz="1333" cap="all" baseline="0">
                <a:solidFill>
                  <a:schemeClr val="tx2"/>
                </a:solidFill>
              </a:defRPr>
            </a:lvl8pPr>
            <a:lvl9pPr marL="0" indent="0">
              <a:spcBef>
                <a:spcPts val="0"/>
              </a:spcBef>
              <a:buNone/>
              <a:defRPr sz="1333" cap="all" baseline="0">
                <a:solidFill>
                  <a:schemeClr val="tx2"/>
                </a:solidFill>
              </a:defRPr>
            </a:lvl9pPr>
          </a:lstStyle>
          <a:p>
            <a:pPr lvl="0"/>
            <a:r>
              <a:rPr lang="en-US" dirty="0"/>
              <a:t>OPTIONAL SUBTITLE</a:t>
            </a:r>
          </a:p>
        </p:txBody>
      </p:sp>
    </p:spTree>
    <p:extLst>
      <p:ext uri="{BB962C8B-B14F-4D97-AF65-F5344CB8AC3E}">
        <p14:creationId xmlns:p14="http://schemas.microsoft.com/office/powerpoint/2010/main" val="278560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White">
    <p:spTree>
      <p:nvGrpSpPr>
        <p:cNvPr id="1" name=""/>
        <p:cNvGrpSpPr/>
        <p:nvPr/>
      </p:nvGrpSpPr>
      <p:grpSpPr>
        <a:xfrm>
          <a:off x="0" y="0"/>
          <a:ext cx="0" cy="0"/>
          <a:chOff x="0" y="0"/>
          <a:chExt cx="0" cy="0"/>
        </a:xfrm>
      </p:grpSpPr>
      <p:sp>
        <p:nvSpPr>
          <p:cNvPr id="7" name="Freeform 5"/>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tx1"/>
                </a:solidFill>
              </a:defRPr>
            </a:lvl1pPr>
            <a:lvl2pPr marL="0" indent="0">
              <a:spcBef>
                <a:spcPts val="0"/>
              </a:spcBef>
              <a:buNone/>
              <a:defRPr sz="1333" cap="all" baseline="0">
                <a:solidFill>
                  <a:schemeClr val="tx1"/>
                </a:solidFill>
              </a:defRPr>
            </a:lvl2pPr>
            <a:lvl3pPr marL="0" indent="0">
              <a:spcBef>
                <a:spcPts val="0"/>
              </a:spcBef>
              <a:buNone/>
              <a:defRPr sz="1333" cap="all" baseline="0">
                <a:solidFill>
                  <a:schemeClr val="tx1"/>
                </a:solidFill>
              </a:defRPr>
            </a:lvl3pPr>
            <a:lvl4pPr marL="0" indent="0">
              <a:spcBef>
                <a:spcPts val="0"/>
              </a:spcBef>
              <a:buNone/>
              <a:defRPr sz="1333" cap="all" baseline="0">
                <a:solidFill>
                  <a:schemeClr val="tx1"/>
                </a:solidFill>
              </a:defRPr>
            </a:lvl4pPr>
            <a:lvl5pPr marL="0" indent="0">
              <a:spcBef>
                <a:spcPts val="0"/>
              </a:spcBef>
              <a:buNone/>
              <a:defRPr sz="1333" cap="all" baseline="0">
                <a:solidFill>
                  <a:schemeClr val="tx1"/>
                </a:solidFill>
              </a:defRPr>
            </a:lvl5pPr>
            <a:lvl6pPr marL="0" indent="0">
              <a:spcBef>
                <a:spcPts val="0"/>
              </a:spcBef>
              <a:buNone/>
              <a:defRPr sz="1333" cap="all" baseline="0">
                <a:solidFill>
                  <a:schemeClr val="tx1"/>
                </a:solidFill>
              </a:defRPr>
            </a:lvl6pPr>
            <a:lvl7pPr marL="0" indent="0">
              <a:spcBef>
                <a:spcPts val="0"/>
              </a:spcBef>
              <a:buNone/>
              <a:defRPr sz="1333" cap="all" baseline="0">
                <a:solidFill>
                  <a:schemeClr val="tx1"/>
                </a:solidFill>
              </a:defRPr>
            </a:lvl7pPr>
            <a:lvl8pPr marL="0" indent="0">
              <a:spcBef>
                <a:spcPts val="0"/>
              </a:spcBef>
              <a:buNone/>
              <a:defRPr sz="1333" cap="all" baseline="0">
                <a:solidFill>
                  <a:schemeClr val="tx1"/>
                </a:solidFill>
              </a:defRPr>
            </a:lvl8pPr>
            <a:lvl9pPr marL="0" indent="0">
              <a:spcBef>
                <a:spcPts val="0"/>
              </a:spcBef>
              <a:buNone/>
              <a:defRPr sz="1333" cap="all" baseline="0">
                <a:solidFill>
                  <a:schemeClr val="tx1"/>
                </a:solidFill>
              </a:defRPr>
            </a:lvl9pPr>
          </a:lstStyle>
          <a:p>
            <a:pPr lvl="0"/>
            <a:r>
              <a:rPr lang="en-US" dirty="0"/>
              <a:t>OPTIONAL SUBTITLE</a:t>
            </a:r>
          </a:p>
        </p:txBody>
      </p:sp>
    </p:spTree>
    <p:extLst>
      <p:ext uri="{BB962C8B-B14F-4D97-AF65-F5344CB8AC3E}">
        <p14:creationId xmlns:p14="http://schemas.microsoft.com/office/powerpoint/2010/main" val="12735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833"/>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15124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03 Gray">
    <p:bg>
      <p:bgPr>
        <a:solidFill>
          <a:srgbClr val="888B8D"/>
        </a:solidFill>
        <a:effectLst/>
      </p:bgPr>
    </p:bg>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394928BC-ACC1-F744-BDCA-844252C7B843}"/>
              </a:ext>
            </a:extLst>
          </p:cNvPr>
          <p:cNvSpPr>
            <a:spLocks noEditPoints="1"/>
          </p:cNvSpPr>
          <p:nvPr userDrawn="1"/>
        </p:nvSpPr>
        <p:spPr bwMode="hidden">
          <a:xfrm>
            <a:off x="0" y="0"/>
            <a:ext cx="12192000" cy="6858000"/>
          </a:xfrm>
          <a:custGeom>
            <a:avLst/>
            <a:gdLst>
              <a:gd name="T0" fmla="*/ 17163 w 19200"/>
              <a:gd name="T1" fmla="*/ 6575 h 10809"/>
              <a:gd name="T2" fmla="*/ 17052 w 19200"/>
              <a:gd name="T3" fmla="*/ 6382 h 10809"/>
              <a:gd name="T4" fmla="*/ 18502 w 19200"/>
              <a:gd name="T5" fmla="*/ 6504 h 10809"/>
              <a:gd name="T6" fmla="*/ 19080 w 19200"/>
              <a:gd name="T7" fmla="*/ 6835 h 10809"/>
              <a:gd name="T8" fmla="*/ 3072 w 19200"/>
              <a:gd name="T9" fmla="*/ 5298 h 10809"/>
              <a:gd name="T10" fmla="*/ 3164 w 19200"/>
              <a:gd name="T11" fmla="*/ 5603 h 10809"/>
              <a:gd name="T12" fmla="*/ 7795 w 19200"/>
              <a:gd name="T13" fmla="*/ 0 h 10809"/>
              <a:gd name="T14" fmla="*/ 10034 w 19200"/>
              <a:gd name="T15" fmla="*/ 0 h 10809"/>
              <a:gd name="T16" fmla="*/ 15218 w 19200"/>
              <a:gd name="T17" fmla="*/ 3216 h 10809"/>
              <a:gd name="T18" fmla="*/ 16154 w 19200"/>
              <a:gd name="T19" fmla="*/ 3362 h 10809"/>
              <a:gd name="T20" fmla="*/ 10633 w 19200"/>
              <a:gd name="T21" fmla="*/ 2356 h 10809"/>
              <a:gd name="T22" fmla="*/ 12001 w 19200"/>
              <a:gd name="T23" fmla="*/ 770 h 10809"/>
              <a:gd name="T24" fmla="*/ 13981 w 19200"/>
              <a:gd name="T25" fmla="*/ 827 h 10809"/>
              <a:gd name="T26" fmla="*/ 6291 w 19200"/>
              <a:gd name="T27" fmla="*/ 5727 h 10809"/>
              <a:gd name="T28" fmla="*/ 6291 w 19200"/>
              <a:gd name="T29" fmla="*/ 9042 h 10809"/>
              <a:gd name="T30" fmla="*/ 5190 w 19200"/>
              <a:gd name="T31" fmla="*/ 2655 h 10809"/>
              <a:gd name="T32" fmla="*/ 4159 w 19200"/>
              <a:gd name="T33" fmla="*/ 7282 h 10809"/>
              <a:gd name="T34" fmla="*/ 3462 w 19200"/>
              <a:gd name="T35" fmla="*/ 7576 h 10809"/>
              <a:gd name="T36" fmla="*/ 4973 w 19200"/>
              <a:gd name="T37" fmla="*/ 0 h 10809"/>
              <a:gd name="T38" fmla="*/ 15381 w 19200"/>
              <a:gd name="T39" fmla="*/ 6525 h 10809"/>
              <a:gd name="T40" fmla="*/ 16342 w 19200"/>
              <a:gd name="T41" fmla="*/ 5679 h 10809"/>
              <a:gd name="T42" fmla="*/ 12099 w 19200"/>
              <a:gd name="T43" fmla="*/ 5524 h 10809"/>
              <a:gd name="T44" fmla="*/ 12569 w 19200"/>
              <a:gd name="T45" fmla="*/ 6527 h 10809"/>
              <a:gd name="T46" fmla="*/ 6418 w 19200"/>
              <a:gd name="T47" fmla="*/ 6864 h 10809"/>
              <a:gd name="T48" fmla="*/ 5498 w 19200"/>
              <a:gd name="T49" fmla="*/ 8069 h 10809"/>
              <a:gd name="T50" fmla="*/ 10735 w 19200"/>
              <a:gd name="T51" fmla="*/ 5754 h 10809"/>
              <a:gd name="T52" fmla="*/ 14267 w 19200"/>
              <a:gd name="T53" fmla="*/ 6393 h 10809"/>
              <a:gd name="T54" fmla="*/ 14072 w 19200"/>
              <a:gd name="T55" fmla="*/ 6389 h 10809"/>
              <a:gd name="T56" fmla="*/ 7025 w 19200"/>
              <a:gd name="T57" fmla="*/ 7878 h 10809"/>
              <a:gd name="T58" fmla="*/ 8797 w 19200"/>
              <a:gd name="T59" fmla="*/ 6737 h 10809"/>
              <a:gd name="T60" fmla="*/ 8778 w 19200"/>
              <a:gd name="T61" fmla="*/ 7285 h 10809"/>
              <a:gd name="T62" fmla="*/ 9851 w 19200"/>
              <a:gd name="T63" fmla="*/ 7472 h 10809"/>
              <a:gd name="T64" fmla="*/ 1599 w 19200"/>
              <a:gd name="T65" fmla="*/ 2604 h 10809"/>
              <a:gd name="T66" fmla="*/ 6619 w 19200"/>
              <a:gd name="T67" fmla="*/ 10090 h 10809"/>
              <a:gd name="T68" fmla="*/ 3374 w 19200"/>
              <a:gd name="T69" fmla="*/ 9872 h 10809"/>
              <a:gd name="T70" fmla="*/ 0 w 19200"/>
              <a:gd name="T71" fmla="*/ 8877 h 10809"/>
              <a:gd name="T72" fmla="*/ 1259 w 19200"/>
              <a:gd name="T73" fmla="*/ 10809 h 10809"/>
              <a:gd name="T74" fmla="*/ 906 w 19200"/>
              <a:gd name="T75" fmla="*/ 8456 h 10809"/>
              <a:gd name="T76" fmla="*/ 6086 w 19200"/>
              <a:gd name="T77" fmla="*/ 3235 h 10809"/>
              <a:gd name="T78" fmla="*/ 3904 w 19200"/>
              <a:gd name="T79" fmla="*/ 1884 h 10809"/>
              <a:gd name="T80" fmla="*/ 7711 w 19200"/>
              <a:gd name="T81" fmla="*/ 3891 h 10809"/>
              <a:gd name="T82" fmla="*/ 3270 w 19200"/>
              <a:gd name="T83" fmla="*/ 1249 h 10809"/>
              <a:gd name="T84" fmla="*/ 3058 w 19200"/>
              <a:gd name="T85" fmla="*/ 10809 h 10809"/>
              <a:gd name="T86" fmla="*/ 13980 w 19200"/>
              <a:gd name="T87" fmla="*/ 8057 h 10809"/>
              <a:gd name="T88" fmla="*/ 19200 w 19200"/>
              <a:gd name="T89" fmla="*/ 4981 h 10809"/>
              <a:gd name="T90" fmla="*/ 17513 w 19200"/>
              <a:gd name="T91" fmla="*/ 4091 h 10809"/>
              <a:gd name="T92" fmla="*/ 8446 w 19200"/>
              <a:gd name="T93" fmla="*/ 3297 h 10809"/>
              <a:gd name="T94" fmla="*/ 4176 w 19200"/>
              <a:gd name="T95" fmla="*/ 0 h 10809"/>
              <a:gd name="T96" fmla="*/ 5794 w 19200"/>
              <a:gd name="T97" fmla="*/ 4268 h 10809"/>
              <a:gd name="T98" fmla="*/ 2572 w 19200"/>
              <a:gd name="T99" fmla="*/ 0 h 10809"/>
              <a:gd name="T100" fmla="*/ 4401 w 19200"/>
              <a:gd name="T101" fmla="*/ 10809 h 10809"/>
              <a:gd name="T102" fmla="*/ 10301 w 19200"/>
              <a:gd name="T103" fmla="*/ 3256 h 10809"/>
              <a:gd name="T104" fmla="*/ 16105 w 19200"/>
              <a:gd name="T105" fmla="*/ 8817 h 10809"/>
              <a:gd name="T106" fmla="*/ 13876 w 19200"/>
              <a:gd name="T107" fmla="*/ 10393 h 10809"/>
              <a:gd name="T108" fmla="*/ 17179 w 19200"/>
              <a:gd name="T109" fmla="*/ 2356 h 10809"/>
              <a:gd name="T110" fmla="*/ 12942 w 19200"/>
              <a:gd name="T111" fmla="*/ 10809 h 10809"/>
              <a:gd name="T112" fmla="*/ 14929 w 19200"/>
              <a:gd name="T113" fmla="*/ 10474 h 10809"/>
              <a:gd name="T114" fmla="*/ 17374 w 19200"/>
              <a:gd name="T115" fmla="*/ 9309 h 10809"/>
              <a:gd name="T116" fmla="*/ 8709 w 19200"/>
              <a:gd name="T117" fmla="*/ 9862 h 10809"/>
              <a:gd name="T118" fmla="*/ 10755 w 19200"/>
              <a:gd name="T119" fmla="*/ 10809 h 10809"/>
              <a:gd name="T120" fmla="*/ 12001 w 19200"/>
              <a:gd name="T121" fmla="*/ 10760 h 10809"/>
              <a:gd name="T122" fmla="*/ 12825 w 19200"/>
              <a:gd name="T123" fmla="*/ 10514 h 10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00" h="10809">
                <a:moveTo>
                  <a:pt x="9021" y="0"/>
                </a:moveTo>
                <a:lnTo>
                  <a:pt x="9021" y="0"/>
                </a:lnTo>
                <a:lnTo>
                  <a:pt x="8809" y="0"/>
                </a:lnTo>
                <a:lnTo>
                  <a:pt x="8249" y="2990"/>
                </a:lnTo>
                <a:cubicBezTo>
                  <a:pt x="8339" y="2985"/>
                  <a:pt x="8394" y="2984"/>
                  <a:pt x="8463" y="2984"/>
                </a:cubicBezTo>
                <a:lnTo>
                  <a:pt x="9021" y="0"/>
                </a:lnTo>
                <a:close/>
                <a:moveTo>
                  <a:pt x="16748" y="6933"/>
                </a:moveTo>
                <a:lnTo>
                  <a:pt x="16748" y="6933"/>
                </a:lnTo>
                <a:lnTo>
                  <a:pt x="17163" y="6575"/>
                </a:lnTo>
                <a:lnTo>
                  <a:pt x="17538" y="7226"/>
                </a:lnTo>
                <a:lnTo>
                  <a:pt x="17853" y="7362"/>
                </a:lnTo>
                <a:lnTo>
                  <a:pt x="17341" y="6464"/>
                </a:lnTo>
                <a:lnTo>
                  <a:pt x="17810" y="6054"/>
                </a:lnTo>
                <a:lnTo>
                  <a:pt x="17581" y="5960"/>
                </a:lnTo>
                <a:lnTo>
                  <a:pt x="17233" y="6274"/>
                </a:lnTo>
                <a:lnTo>
                  <a:pt x="16874" y="5644"/>
                </a:lnTo>
                <a:cubicBezTo>
                  <a:pt x="16773" y="5608"/>
                  <a:pt x="16671" y="5572"/>
                  <a:pt x="16566" y="5538"/>
                </a:cubicBezTo>
                <a:lnTo>
                  <a:pt x="17052" y="6382"/>
                </a:lnTo>
                <a:lnTo>
                  <a:pt x="16525" y="6851"/>
                </a:lnTo>
                <a:cubicBezTo>
                  <a:pt x="16600" y="6877"/>
                  <a:pt x="16675" y="6905"/>
                  <a:pt x="16748" y="6933"/>
                </a:cubicBezTo>
                <a:close/>
                <a:moveTo>
                  <a:pt x="19200" y="250"/>
                </a:moveTo>
                <a:lnTo>
                  <a:pt x="19200" y="250"/>
                </a:lnTo>
                <a:lnTo>
                  <a:pt x="19153" y="0"/>
                </a:lnTo>
                <a:lnTo>
                  <a:pt x="18940" y="0"/>
                </a:lnTo>
                <a:lnTo>
                  <a:pt x="19200" y="1387"/>
                </a:lnTo>
                <a:lnTo>
                  <a:pt x="19200" y="250"/>
                </a:lnTo>
                <a:close/>
                <a:moveTo>
                  <a:pt x="18502" y="6504"/>
                </a:moveTo>
                <a:lnTo>
                  <a:pt x="18502" y="6504"/>
                </a:lnTo>
                <a:lnTo>
                  <a:pt x="18257" y="6427"/>
                </a:lnTo>
                <a:lnTo>
                  <a:pt x="18257" y="6810"/>
                </a:lnTo>
                <a:lnTo>
                  <a:pt x="18502" y="6887"/>
                </a:lnTo>
                <a:cubicBezTo>
                  <a:pt x="18722" y="6959"/>
                  <a:pt x="18867" y="6983"/>
                  <a:pt x="18867" y="6798"/>
                </a:cubicBezTo>
                <a:cubicBezTo>
                  <a:pt x="18867" y="6649"/>
                  <a:pt x="18728" y="6578"/>
                  <a:pt x="18502" y="6504"/>
                </a:cubicBezTo>
                <a:close/>
                <a:moveTo>
                  <a:pt x="18689" y="6358"/>
                </a:moveTo>
                <a:lnTo>
                  <a:pt x="18689" y="6358"/>
                </a:lnTo>
                <a:cubicBezTo>
                  <a:pt x="18957" y="6473"/>
                  <a:pt x="19080" y="6612"/>
                  <a:pt x="19080" y="6835"/>
                </a:cubicBezTo>
                <a:cubicBezTo>
                  <a:pt x="19080" y="7033"/>
                  <a:pt x="18908" y="7224"/>
                  <a:pt x="18522" y="7097"/>
                </a:cubicBezTo>
                <a:lnTo>
                  <a:pt x="18257" y="7011"/>
                </a:lnTo>
                <a:lnTo>
                  <a:pt x="18257" y="7520"/>
                </a:lnTo>
                <a:lnTo>
                  <a:pt x="18044" y="7440"/>
                </a:lnTo>
                <a:lnTo>
                  <a:pt x="18044" y="6140"/>
                </a:lnTo>
                <a:cubicBezTo>
                  <a:pt x="18479" y="6275"/>
                  <a:pt x="18614" y="6328"/>
                  <a:pt x="18689" y="6358"/>
                </a:cubicBezTo>
                <a:close/>
                <a:moveTo>
                  <a:pt x="6291" y="6258"/>
                </a:moveTo>
                <a:lnTo>
                  <a:pt x="6291" y="6258"/>
                </a:lnTo>
                <a:cubicBezTo>
                  <a:pt x="5059" y="6257"/>
                  <a:pt x="4031" y="5910"/>
                  <a:pt x="3072" y="5298"/>
                </a:cubicBezTo>
                <a:lnTo>
                  <a:pt x="2054" y="7565"/>
                </a:lnTo>
                <a:cubicBezTo>
                  <a:pt x="3391" y="8342"/>
                  <a:pt x="4795" y="8720"/>
                  <a:pt x="6291" y="8720"/>
                </a:cubicBezTo>
                <a:cubicBezTo>
                  <a:pt x="10201" y="8720"/>
                  <a:pt x="11122" y="6997"/>
                  <a:pt x="13980" y="6997"/>
                </a:cubicBezTo>
                <a:cubicBezTo>
                  <a:pt x="16116" y="6997"/>
                  <a:pt x="17171" y="7959"/>
                  <a:pt x="19200" y="8446"/>
                </a:cubicBezTo>
                <a:lnTo>
                  <a:pt x="19200" y="8231"/>
                </a:lnTo>
                <a:cubicBezTo>
                  <a:pt x="17207" y="7743"/>
                  <a:pt x="16161" y="6788"/>
                  <a:pt x="13980" y="6788"/>
                </a:cubicBezTo>
                <a:cubicBezTo>
                  <a:pt x="11051" y="6788"/>
                  <a:pt x="10170" y="8511"/>
                  <a:pt x="6291" y="8511"/>
                </a:cubicBezTo>
                <a:cubicBezTo>
                  <a:pt x="4888" y="8511"/>
                  <a:pt x="3518" y="8155"/>
                  <a:pt x="2322" y="7479"/>
                </a:cubicBezTo>
                <a:lnTo>
                  <a:pt x="3164" y="5603"/>
                </a:lnTo>
                <a:cubicBezTo>
                  <a:pt x="4092" y="6168"/>
                  <a:pt x="5171" y="6466"/>
                  <a:pt x="6291" y="6466"/>
                </a:cubicBezTo>
                <a:cubicBezTo>
                  <a:pt x="9740" y="6466"/>
                  <a:pt x="10436" y="4743"/>
                  <a:pt x="13981" y="4743"/>
                </a:cubicBezTo>
                <a:cubicBezTo>
                  <a:pt x="16483" y="4743"/>
                  <a:pt x="17566" y="5602"/>
                  <a:pt x="19200" y="6107"/>
                </a:cubicBezTo>
                <a:lnTo>
                  <a:pt x="19200" y="5888"/>
                </a:lnTo>
                <a:cubicBezTo>
                  <a:pt x="17600" y="5382"/>
                  <a:pt x="16508" y="4534"/>
                  <a:pt x="13981" y="4534"/>
                </a:cubicBezTo>
                <a:cubicBezTo>
                  <a:pt x="10376" y="4534"/>
                  <a:pt x="9693" y="6258"/>
                  <a:pt x="6291" y="6258"/>
                </a:cubicBezTo>
                <a:close/>
                <a:moveTo>
                  <a:pt x="8009" y="0"/>
                </a:moveTo>
                <a:lnTo>
                  <a:pt x="8009" y="0"/>
                </a:lnTo>
                <a:lnTo>
                  <a:pt x="7795" y="0"/>
                </a:lnTo>
                <a:lnTo>
                  <a:pt x="7044" y="3345"/>
                </a:lnTo>
                <a:cubicBezTo>
                  <a:pt x="7120" y="3303"/>
                  <a:pt x="7200" y="3261"/>
                  <a:pt x="7286" y="3221"/>
                </a:cubicBezTo>
                <a:lnTo>
                  <a:pt x="8009" y="0"/>
                </a:lnTo>
                <a:close/>
                <a:moveTo>
                  <a:pt x="10034" y="0"/>
                </a:moveTo>
                <a:lnTo>
                  <a:pt x="10034" y="0"/>
                </a:lnTo>
                <a:lnTo>
                  <a:pt x="9822" y="0"/>
                </a:lnTo>
                <a:lnTo>
                  <a:pt x="9390" y="2891"/>
                </a:lnTo>
                <a:cubicBezTo>
                  <a:pt x="9466" y="2819"/>
                  <a:pt x="9546" y="2751"/>
                  <a:pt x="9631" y="2688"/>
                </a:cubicBezTo>
                <a:lnTo>
                  <a:pt x="10034" y="0"/>
                </a:lnTo>
                <a:close/>
                <a:moveTo>
                  <a:pt x="6997" y="0"/>
                </a:moveTo>
                <a:lnTo>
                  <a:pt x="6997" y="0"/>
                </a:lnTo>
                <a:lnTo>
                  <a:pt x="6780" y="0"/>
                </a:lnTo>
                <a:lnTo>
                  <a:pt x="6126" y="2498"/>
                </a:lnTo>
                <a:cubicBezTo>
                  <a:pt x="6194" y="2494"/>
                  <a:pt x="6267" y="2491"/>
                  <a:pt x="6344" y="2490"/>
                </a:cubicBezTo>
                <a:lnTo>
                  <a:pt x="6997" y="0"/>
                </a:lnTo>
                <a:close/>
                <a:moveTo>
                  <a:pt x="15009" y="3195"/>
                </a:moveTo>
                <a:lnTo>
                  <a:pt x="15009" y="3195"/>
                </a:lnTo>
                <a:cubicBezTo>
                  <a:pt x="15080" y="3201"/>
                  <a:pt x="15150" y="3208"/>
                  <a:pt x="15218" y="3216"/>
                </a:cubicBezTo>
                <a:lnTo>
                  <a:pt x="15136" y="1017"/>
                </a:lnTo>
                <a:cubicBezTo>
                  <a:pt x="15068" y="1032"/>
                  <a:pt x="14998" y="1045"/>
                  <a:pt x="14929" y="1057"/>
                </a:cubicBezTo>
                <a:lnTo>
                  <a:pt x="15009" y="3195"/>
                </a:lnTo>
                <a:close/>
                <a:moveTo>
                  <a:pt x="16154" y="3362"/>
                </a:moveTo>
                <a:lnTo>
                  <a:pt x="16154" y="3362"/>
                </a:lnTo>
                <a:cubicBezTo>
                  <a:pt x="16226" y="3377"/>
                  <a:pt x="16297" y="3393"/>
                  <a:pt x="16367" y="3409"/>
                </a:cubicBezTo>
                <a:lnTo>
                  <a:pt x="16163" y="687"/>
                </a:lnTo>
                <a:cubicBezTo>
                  <a:pt x="16096" y="717"/>
                  <a:pt x="16028" y="744"/>
                  <a:pt x="15960" y="770"/>
                </a:cubicBezTo>
                <a:lnTo>
                  <a:pt x="16154" y="3362"/>
                </a:lnTo>
                <a:close/>
                <a:moveTo>
                  <a:pt x="13876" y="1137"/>
                </a:moveTo>
                <a:lnTo>
                  <a:pt x="13876" y="1137"/>
                </a:lnTo>
                <a:lnTo>
                  <a:pt x="13876" y="3152"/>
                </a:lnTo>
                <a:cubicBezTo>
                  <a:pt x="13911" y="3152"/>
                  <a:pt x="13945" y="3151"/>
                  <a:pt x="13981" y="3151"/>
                </a:cubicBezTo>
                <a:cubicBezTo>
                  <a:pt x="14016" y="3151"/>
                  <a:pt x="14050" y="3152"/>
                  <a:pt x="14085" y="3152"/>
                </a:cubicBezTo>
                <a:lnTo>
                  <a:pt x="14085" y="1137"/>
                </a:lnTo>
                <a:cubicBezTo>
                  <a:pt x="14050" y="1138"/>
                  <a:pt x="14016" y="1140"/>
                  <a:pt x="13981" y="1140"/>
                </a:cubicBezTo>
                <a:cubicBezTo>
                  <a:pt x="13945" y="1140"/>
                  <a:pt x="13911" y="1138"/>
                  <a:pt x="13876" y="1137"/>
                </a:cubicBezTo>
                <a:close/>
                <a:moveTo>
                  <a:pt x="10633" y="2356"/>
                </a:moveTo>
                <a:lnTo>
                  <a:pt x="10633" y="2356"/>
                </a:lnTo>
                <a:lnTo>
                  <a:pt x="10782" y="2356"/>
                </a:lnTo>
                <a:lnTo>
                  <a:pt x="11016" y="269"/>
                </a:lnTo>
                <a:cubicBezTo>
                  <a:pt x="10950" y="226"/>
                  <a:pt x="10885" y="182"/>
                  <a:pt x="10821" y="137"/>
                </a:cubicBezTo>
                <a:lnTo>
                  <a:pt x="10571" y="2358"/>
                </a:lnTo>
                <a:cubicBezTo>
                  <a:pt x="10592" y="2358"/>
                  <a:pt x="10612" y="2356"/>
                  <a:pt x="10633" y="2356"/>
                </a:cubicBezTo>
                <a:close/>
                <a:moveTo>
                  <a:pt x="11807" y="3362"/>
                </a:moveTo>
                <a:lnTo>
                  <a:pt x="11807" y="3362"/>
                </a:lnTo>
                <a:lnTo>
                  <a:pt x="12001" y="770"/>
                </a:lnTo>
                <a:cubicBezTo>
                  <a:pt x="11933" y="744"/>
                  <a:pt x="11865" y="717"/>
                  <a:pt x="11798" y="687"/>
                </a:cubicBezTo>
                <a:lnTo>
                  <a:pt x="11594" y="3409"/>
                </a:lnTo>
                <a:cubicBezTo>
                  <a:pt x="11664" y="3393"/>
                  <a:pt x="11735" y="3378"/>
                  <a:pt x="11807" y="3362"/>
                </a:cubicBezTo>
                <a:close/>
                <a:moveTo>
                  <a:pt x="16377" y="0"/>
                </a:moveTo>
                <a:lnTo>
                  <a:pt x="16377" y="0"/>
                </a:lnTo>
                <a:cubicBezTo>
                  <a:pt x="15666" y="393"/>
                  <a:pt x="14849" y="618"/>
                  <a:pt x="13981" y="618"/>
                </a:cubicBezTo>
                <a:cubicBezTo>
                  <a:pt x="13112" y="618"/>
                  <a:pt x="12295" y="393"/>
                  <a:pt x="11584" y="0"/>
                </a:cubicBezTo>
                <a:lnTo>
                  <a:pt x="11174" y="0"/>
                </a:lnTo>
                <a:cubicBezTo>
                  <a:pt x="11982" y="522"/>
                  <a:pt x="12946" y="827"/>
                  <a:pt x="13981" y="827"/>
                </a:cubicBezTo>
                <a:cubicBezTo>
                  <a:pt x="15015" y="827"/>
                  <a:pt x="15979" y="522"/>
                  <a:pt x="16787" y="0"/>
                </a:cubicBezTo>
                <a:lnTo>
                  <a:pt x="16377" y="0"/>
                </a:lnTo>
                <a:close/>
                <a:moveTo>
                  <a:pt x="12952" y="3195"/>
                </a:moveTo>
                <a:lnTo>
                  <a:pt x="12952" y="3195"/>
                </a:lnTo>
                <a:lnTo>
                  <a:pt x="13032" y="1057"/>
                </a:lnTo>
                <a:cubicBezTo>
                  <a:pt x="12963" y="1045"/>
                  <a:pt x="12893" y="1032"/>
                  <a:pt x="12825" y="1017"/>
                </a:cubicBezTo>
                <a:lnTo>
                  <a:pt x="12743" y="3216"/>
                </a:lnTo>
                <a:cubicBezTo>
                  <a:pt x="12811" y="3208"/>
                  <a:pt x="12881" y="3201"/>
                  <a:pt x="12952" y="3195"/>
                </a:cubicBezTo>
                <a:close/>
                <a:moveTo>
                  <a:pt x="6291" y="5727"/>
                </a:moveTo>
                <a:lnTo>
                  <a:pt x="6291" y="5727"/>
                </a:lnTo>
                <a:cubicBezTo>
                  <a:pt x="4914" y="5727"/>
                  <a:pt x="3700" y="5258"/>
                  <a:pt x="2633" y="4258"/>
                </a:cubicBezTo>
                <a:lnTo>
                  <a:pt x="1232" y="7663"/>
                </a:lnTo>
                <a:cubicBezTo>
                  <a:pt x="2786" y="8739"/>
                  <a:pt x="4492" y="9251"/>
                  <a:pt x="6291" y="9251"/>
                </a:cubicBezTo>
                <a:cubicBezTo>
                  <a:pt x="10232" y="9251"/>
                  <a:pt x="11352" y="7527"/>
                  <a:pt x="13980" y="7527"/>
                </a:cubicBezTo>
                <a:cubicBezTo>
                  <a:pt x="15959" y="7527"/>
                  <a:pt x="17083" y="8504"/>
                  <a:pt x="19200" y="8987"/>
                </a:cubicBezTo>
                <a:lnTo>
                  <a:pt x="19200" y="8771"/>
                </a:lnTo>
                <a:cubicBezTo>
                  <a:pt x="17122" y="8286"/>
                  <a:pt x="15995" y="7318"/>
                  <a:pt x="13980" y="7318"/>
                </a:cubicBezTo>
                <a:cubicBezTo>
                  <a:pt x="11294" y="7318"/>
                  <a:pt x="10185" y="9042"/>
                  <a:pt x="6291" y="9042"/>
                </a:cubicBezTo>
                <a:cubicBezTo>
                  <a:pt x="4553" y="9042"/>
                  <a:pt x="2895" y="8539"/>
                  <a:pt x="1490" y="7586"/>
                </a:cubicBezTo>
                <a:lnTo>
                  <a:pt x="2712" y="4615"/>
                </a:lnTo>
                <a:cubicBezTo>
                  <a:pt x="3676" y="5468"/>
                  <a:pt x="4941" y="5936"/>
                  <a:pt x="6291" y="5936"/>
                </a:cubicBezTo>
                <a:cubicBezTo>
                  <a:pt x="9615" y="5936"/>
                  <a:pt x="10290" y="4213"/>
                  <a:pt x="13981" y="4213"/>
                </a:cubicBezTo>
                <a:cubicBezTo>
                  <a:pt x="16541" y="4213"/>
                  <a:pt x="17650" y="5042"/>
                  <a:pt x="19200" y="5550"/>
                </a:cubicBezTo>
                <a:lnTo>
                  <a:pt x="19200" y="5329"/>
                </a:lnTo>
                <a:cubicBezTo>
                  <a:pt x="17682" y="4820"/>
                  <a:pt x="16555" y="4004"/>
                  <a:pt x="13981" y="4004"/>
                </a:cubicBezTo>
                <a:cubicBezTo>
                  <a:pt x="10242" y="4004"/>
                  <a:pt x="9554" y="5727"/>
                  <a:pt x="6291" y="5727"/>
                </a:cubicBezTo>
                <a:close/>
                <a:moveTo>
                  <a:pt x="5190" y="2655"/>
                </a:moveTo>
                <a:lnTo>
                  <a:pt x="5190" y="2655"/>
                </a:lnTo>
                <a:lnTo>
                  <a:pt x="5984" y="0"/>
                </a:lnTo>
                <a:lnTo>
                  <a:pt x="5766" y="0"/>
                </a:lnTo>
                <a:lnTo>
                  <a:pt x="4962" y="2689"/>
                </a:lnTo>
                <a:cubicBezTo>
                  <a:pt x="5039" y="2682"/>
                  <a:pt x="5114" y="2670"/>
                  <a:pt x="5190" y="2655"/>
                </a:cubicBezTo>
                <a:close/>
                <a:moveTo>
                  <a:pt x="3906" y="6587"/>
                </a:moveTo>
                <a:lnTo>
                  <a:pt x="3906" y="6587"/>
                </a:lnTo>
                <a:cubicBezTo>
                  <a:pt x="3891" y="6624"/>
                  <a:pt x="3785" y="6860"/>
                  <a:pt x="3679" y="7096"/>
                </a:cubicBezTo>
                <a:cubicBezTo>
                  <a:pt x="3839" y="7165"/>
                  <a:pt x="3999" y="7227"/>
                  <a:pt x="4159" y="7282"/>
                </a:cubicBezTo>
                <a:lnTo>
                  <a:pt x="3906" y="6587"/>
                </a:lnTo>
                <a:close/>
                <a:moveTo>
                  <a:pt x="3786" y="6365"/>
                </a:moveTo>
                <a:lnTo>
                  <a:pt x="3786" y="6365"/>
                </a:lnTo>
                <a:cubicBezTo>
                  <a:pt x="3889" y="6408"/>
                  <a:pt x="3992" y="6449"/>
                  <a:pt x="4098" y="6486"/>
                </a:cubicBezTo>
                <a:lnTo>
                  <a:pt x="4618" y="7928"/>
                </a:lnTo>
                <a:cubicBezTo>
                  <a:pt x="4535" y="7910"/>
                  <a:pt x="4454" y="7890"/>
                  <a:pt x="4372" y="7869"/>
                </a:cubicBezTo>
                <a:lnTo>
                  <a:pt x="4242" y="7513"/>
                </a:lnTo>
                <a:cubicBezTo>
                  <a:pt x="4028" y="7445"/>
                  <a:pt x="3813" y="7366"/>
                  <a:pt x="3598" y="7275"/>
                </a:cubicBezTo>
                <a:cubicBezTo>
                  <a:pt x="3539" y="7405"/>
                  <a:pt x="3488" y="7518"/>
                  <a:pt x="3462" y="7576"/>
                </a:cubicBezTo>
                <a:cubicBezTo>
                  <a:pt x="3396" y="7550"/>
                  <a:pt x="3330" y="7526"/>
                  <a:pt x="3265" y="7499"/>
                </a:cubicBezTo>
                <a:lnTo>
                  <a:pt x="3786" y="6365"/>
                </a:lnTo>
                <a:close/>
                <a:moveTo>
                  <a:pt x="0" y="4705"/>
                </a:moveTo>
                <a:lnTo>
                  <a:pt x="0" y="4705"/>
                </a:lnTo>
                <a:lnTo>
                  <a:pt x="1407" y="0"/>
                </a:lnTo>
                <a:lnTo>
                  <a:pt x="1189" y="0"/>
                </a:lnTo>
                <a:lnTo>
                  <a:pt x="0" y="3976"/>
                </a:lnTo>
                <a:lnTo>
                  <a:pt x="0" y="4705"/>
                </a:lnTo>
                <a:close/>
                <a:moveTo>
                  <a:pt x="4973" y="0"/>
                </a:moveTo>
                <a:lnTo>
                  <a:pt x="4973" y="0"/>
                </a:lnTo>
                <a:lnTo>
                  <a:pt x="4942" y="0"/>
                </a:lnTo>
                <a:cubicBezTo>
                  <a:pt x="4949" y="8"/>
                  <a:pt x="4957" y="17"/>
                  <a:pt x="4964" y="26"/>
                </a:cubicBezTo>
                <a:lnTo>
                  <a:pt x="4973" y="0"/>
                </a:lnTo>
                <a:close/>
                <a:moveTo>
                  <a:pt x="16342" y="5679"/>
                </a:moveTo>
                <a:lnTo>
                  <a:pt x="16342" y="5679"/>
                </a:lnTo>
                <a:cubicBezTo>
                  <a:pt x="16341" y="5608"/>
                  <a:pt x="16340" y="5537"/>
                  <a:pt x="16338" y="5466"/>
                </a:cubicBezTo>
                <a:cubicBezTo>
                  <a:pt x="16042" y="5378"/>
                  <a:pt x="15728" y="5303"/>
                  <a:pt x="15381" y="5248"/>
                </a:cubicBezTo>
                <a:lnTo>
                  <a:pt x="15381" y="6525"/>
                </a:lnTo>
                <a:cubicBezTo>
                  <a:pt x="15732" y="6596"/>
                  <a:pt x="16058" y="6690"/>
                  <a:pt x="16373" y="6797"/>
                </a:cubicBezTo>
                <a:cubicBezTo>
                  <a:pt x="16374" y="6726"/>
                  <a:pt x="16375" y="6654"/>
                  <a:pt x="16376" y="6582"/>
                </a:cubicBezTo>
                <a:cubicBezTo>
                  <a:pt x="16114" y="6494"/>
                  <a:pt x="15851" y="6419"/>
                  <a:pt x="15589" y="6356"/>
                </a:cubicBezTo>
                <a:lnTo>
                  <a:pt x="15589" y="6005"/>
                </a:lnTo>
                <a:cubicBezTo>
                  <a:pt x="15804" y="6056"/>
                  <a:pt x="16019" y="6116"/>
                  <a:pt x="16235" y="6184"/>
                </a:cubicBezTo>
                <a:lnTo>
                  <a:pt x="16235" y="5975"/>
                </a:lnTo>
                <a:cubicBezTo>
                  <a:pt x="16019" y="5907"/>
                  <a:pt x="15804" y="5847"/>
                  <a:pt x="15589" y="5796"/>
                </a:cubicBezTo>
                <a:lnTo>
                  <a:pt x="15589" y="5493"/>
                </a:lnTo>
                <a:cubicBezTo>
                  <a:pt x="15840" y="5543"/>
                  <a:pt x="16091" y="5605"/>
                  <a:pt x="16342" y="5679"/>
                </a:cubicBezTo>
                <a:close/>
                <a:moveTo>
                  <a:pt x="17896" y="3276"/>
                </a:moveTo>
                <a:lnTo>
                  <a:pt x="17896" y="3276"/>
                </a:lnTo>
                <a:cubicBezTo>
                  <a:pt x="17817" y="3218"/>
                  <a:pt x="17737" y="3172"/>
                  <a:pt x="17651" y="3141"/>
                </a:cubicBezTo>
                <a:cubicBezTo>
                  <a:pt x="17653" y="3180"/>
                  <a:pt x="17656" y="3218"/>
                  <a:pt x="17660" y="3256"/>
                </a:cubicBezTo>
                <a:cubicBezTo>
                  <a:pt x="17797" y="3586"/>
                  <a:pt x="17999" y="3880"/>
                  <a:pt x="18247" y="4130"/>
                </a:cubicBezTo>
                <a:cubicBezTo>
                  <a:pt x="18289" y="4147"/>
                  <a:pt x="18331" y="4165"/>
                  <a:pt x="18372" y="4182"/>
                </a:cubicBezTo>
                <a:cubicBezTo>
                  <a:pt x="18569" y="4263"/>
                  <a:pt x="18763" y="4343"/>
                  <a:pt x="18960" y="4419"/>
                </a:cubicBezTo>
                <a:cubicBezTo>
                  <a:pt x="18497" y="4153"/>
                  <a:pt x="18121" y="3758"/>
                  <a:pt x="17896" y="3276"/>
                </a:cubicBezTo>
                <a:close/>
                <a:moveTo>
                  <a:pt x="12099" y="5524"/>
                </a:moveTo>
                <a:lnTo>
                  <a:pt x="12099" y="5524"/>
                </a:lnTo>
                <a:cubicBezTo>
                  <a:pt x="12083" y="5569"/>
                  <a:pt x="11912" y="6041"/>
                  <a:pt x="11844" y="6230"/>
                </a:cubicBezTo>
                <a:cubicBezTo>
                  <a:pt x="12016" y="6169"/>
                  <a:pt x="12190" y="6121"/>
                  <a:pt x="12363" y="6089"/>
                </a:cubicBezTo>
                <a:cubicBezTo>
                  <a:pt x="12290" y="5935"/>
                  <a:pt x="12099" y="5524"/>
                  <a:pt x="12099" y="5524"/>
                </a:cubicBezTo>
                <a:close/>
                <a:moveTo>
                  <a:pt x="11948" y="5378"/>
                </a:moveTo>
                <a:lnTo>
                  <a:pt x="11948" y="5378"/>
                </a:lnTo>
                <a:cubicBezTo>
                  <a:pt x="12035" y="5356"/>
                  <a:pt x="12124" y="5336"/>
                  <a:pt x="12215" y="5316"/>
                </a:cubicBezTo>
                <a:cubicBezTo>
                  <a:pt x="12412" y="5705"/>
                  <a:pt x="12607" y="6098"/>
                  <a:pt x="12793" y="6485"/>
                </a:cubicBezTo>
                <a:cubicBezTo>
                  <a:pt x="12765" y="6490"/>
                  <a:pt x="12596" y="6520"/>
                  <a:pt x="12569" y="6527"/>
                </a:cubicBezTo>
                <a:cubicBezTo>
                  <a:pt x="12546" y="6477"/>
                  <a:pt x="12471" y="6319"/>
                  <a:pt x="12448" y="6269"/>
                </a:cubicBezTo>
                <a:cubicBezTo>
                  <a:pt x="12218" y="6308"/>
                  <a:pt x="11988" y="6374"/>
                  <a:pt x="11762" y="6463"/>
                </a:cubicBezTo>
                <a:cubicBezTo>
                  <a:pt x="11725" y="6568"/>
                  <a:pt x="11687" y="6673"/>
                  <a:pt x="11651" y="6775"/>
                </a:cubicBezTo>
                <a:cubicBezTo>
                  <a:pt x="11563" y="6805"/>
                  <a:pt x="11477" y="6835"/>
                  <a:pt x="11391" y="6866"/>
                </a:cubicBezTo>
                <a:cubicBezTo>
                  <a:pt x="11569" y="6380"/>
                  <a:pt x="11756" y="5880"/>
                  <a:pt x="11948" y="5378"/>
                </a:cubicBezTo>
                <a:close/>
                <a:moveTo>
                  <a:pt x="6291" y="8112"/>
                </a:moveTo>
                <a:lnTo>
                  <a:pt x="6291" y="8112"/>
                </a:lnTo>
                <a:cubicBezTo>
                  <a:pt x="6335" y="8112"/>
                  <a:pt x="6376" y="8111"/>
                  <a:pt x="6418" y="8110"/>
                </a:cubicBezTo>
                <a:lnTo>
                  <a:pt x="6418" y="6864"/>
                </a:lnTo>
                <a:cubicBezTo>
                  <a:pt x="6376" y="6864"/>
                  <a:pt x="6335" y="6866"/>
                  <a:pt x="6291" y="6866"/>
                </a:cubicBezTo>
                <a:cubicBezTo>
                  <a:pt x="6208" y="6866"/>
                  <a:pt x="6124" y="6862"/>
                  <a:pt x="6041" y="6858"/>
                </a:cubicBezTo>
                <a:lnTo>
                  <a:pt x="5634" y="7873"/>
                </a:lnTo>
                <a:cubicBezTo>
                  <a:pt x="5580" y="7722"/>
                  <a:pt x="5283" y="6964"/>
                  <a:pt x="5209" y="6775"/>
                </a:cubicBezTo>
                <a:cubicBezTo>
                  <a:pt x="5085" y="6754"/>
                  <a:pt x="4961" y="6729"/>
                  <a:pt x="4839" y="6702"/>
                </a:cubicBezTo>
                <a:lnTo>
                  <a:pt x="4830" y="7971"/>
                </a:lnTo>
                <a:cubicBezTo>
                  <a:pt x="4901" y="7985"/>
                  <a:pt x="4972" y="7998"/>
                  <a:pt x="5043" y="8009"/>
                </a:cubicBezTo>
                <a:cubicBezTo>
                  <a:pt x="5043" y="7786"/>
                  <a:pt x="5041" y="7094"/>
                  <a:pt x="5039" y="6947"/>
                </a:cubicBezTo>
                <a:cubicBezTo>
                  <a:pt x="5096" y="7101"/>
                  <a:pt x="5422" y="7885"/>
                  <a:pt x="5498" y="8069"/>
                </a:cubicBezTo>
                <a:cubicBezTo>
                  <a:pt x="5581" y="8078"/>
                  <a:pt x="5663" y="8085"/>
                  <a:pt x="5745" y="8091"/>
                </a:cubicBezTo>
                <a:cubicBezTo>
                  <a:pt x="5812" y="7941"/>
                  <a:pt x="6151" y="7181"/>
                  <a:pt x="6209" y="7023"/>
                </a:cubicBezTo>
                <a:cubicBezTo>
                  <a:pt x="6207" y="7175"/>
                  <a:pt x="6205" y="7916"/>
                  <a:pt x="6205" y="8110"/>
                </a:cubicBezTo>
                <a:cubicBezTo>
                  <a:pt x="6233" y="8110"/>
                  <a:pt x="6262" y="8112"/>
                  <a:pt x="6291" y="8112"/>
                </a:cubicBezTo>
                <a:close/>
                <a:moveTo>
                  <a:pt x="10743" y="5961"/>
                </a:moveTo>
                <a:lnTo>
                  <a:pt x="10743" y="5961"/>
                </a:lnTo>
                <a:cubicBezTo>
                  <a:pt x="10886" y="5915"/>
                  <a:pt x="11020" y="5927"/>
                  <a:pt x="11062" y="6071"/>
                </a:cubicBezTo>
                <a:lnTo>
                  <a:pt x="11265" y="6008"/>
                </a:lnTo>
                <a:cubicBezTo>
                  <a:pt x="11217" y="5741"/>
                  <a:pt x="10993" y="5670"/>
                  <a:pt x="10735" y="5754"/>
                </a:cubicBezTo>
                <a:cubicBezTo>
                  <a:pt x="10374" y="5870"/>
                  <a:pt x="10140" y="6218"/>
                  <a:pt x="10140" y="6639"/>
                </a:cubicBezTo>
                <a:cubicBezTo>
                  <a:pt x="10140" y="7049"/>
                  <a:pt x="10361" y="7275"/>
                  <a:pt x="10737" y="7153"/>
                </a:cubicBezTo>
                <a:cubicBezTo>
                  <a:pt x="11012" y="7064"/>
                  <a:pt x="11207" y="6850"/>
                  <a:pt x="11266" y="6582"/>
                </a:cubicBezTo>
                <a:lnTo>
                  <a:pt x="11046" y="6639"/>
                </a:lnTo>
                <a:cubicBezTo>
                  <a:pt x="10998" y="6791"/>
                  <a:pt x="10887" y="6904"/>
                  <a:pt x="10729" y="6955"/>
                </a:cubicBezTo>
                <a:cubicBezTo>
                  <a:pt x="10455" y="7044"/>
                  <a:pt x="10353" y="6859"/>
                  <a:pt x="10353" y="6572"/>
                </a:cubicBezTo>
                <a:cubicBezTo>
                  <a:pt x="10353" y="6342"/>
                  <a:pt x="10513" y="6035"/>
                  <a:pt x="10743" y="5961"/>
                </a:cubicBezTo>
                <a:close/>
                <a:moveTo>
                  <a:pt x="14267" y="6393"/>
                </a:moveTo>
                <a:lnTo>
                  <a:pt x="14267" y="6393"/>
                </a:lnTo>
                <a:lnTo>
                  <a:pt x="14267" y="5147"/>
                </a:lnTo>
                <a:cubicBezTo>
                  <a:pt x="14201" y="5145"/>
                  <a:pt x="14134" y="5144"/>
                  <a:pt x="14066" y="5144"/>
                </a:cubicBezTo>
                <a:cubicBezTo>
                  <a:pt x="14068" y="5448"/>
                  <a:pt x="14069" y="5752"/>
                  <a:pt x="14070" y="6057"/>
                </a:cubicBezTo>
                <a:cubicBezTo>
                  <a:pt x="13803" y="5749"/>
                  <a:pt x="13531" y="5455"/>
                  <a:pt x="13264" y="5169"/>
                </a:cubicBezTo>
                <a:cubicBezTo>
                  <a:pt x="13181" y="5175"/>
                  <a:pt x="13100" y="5182"/>
                  <a:pt x="13021" y="5190"/>
                </a:cubicBezTo>
                <a:lnTo>
                  <a:pt x="13021" y="6451"/>
                </a:lnTo>
                <a:cubicBezTo>
                  <a:pt x="13088" y="6442"/>
                  <a:pt x="13155" y="6434"/>
                  <a:pt x="13224" y="6427"/>
                </a:cubicBezTo>
                <a:cubicBezTo>
                  <a:pt x="13223" y="6098"/>
                  <a:pt x="13222" y="5769"/>
                  <a:pt x="13222" y="5440"/>
                </a:cubicBezTo>
                <a:cubicBezTo>
                  <a:pt x="13504" y="5745"/>
                  <a:pt x="13790" y="6060"/>
                  <a:pt x="14072" y="6389"/>
                </a:cubicBezTo>
                <a:cubicBezTo>
                  <a:pt x="14137" y="6390"/>
                  <a:pt x="14202" y="6391"/>
                  <a:pt x="14267" y="6393"/>
                </a:cubicBezTo>
                <a:close/>
                <a:moveTo>
                  <a:pt x="7847" y="6956"/>
                </a:moveTo>
                <a:lnTo>
                  <a:pt x="7847" y="6956"/>
                </a:lnTo>
                <a:cubicBezTo>
                  <a:pt x="7846" y="6883"/>
                  <a:pt x="7845" y="6811"/>
                  <a:pt x="7844" y="6738"/>
                </a:cubicBezTo>
                <a:cubicBezTo>
                  <a:pt x="7526" y="6793"/>
                  <a:pt x="7183" y="6832"/>
                  <a:pt x="6809" y="6852"/>
                </a:cubicBezTo>
                <a:lnTo>
                  <a:pt x="6809" y="8100"/>
                </a:lnTo>
                <a:cubicBezTo>
                  <a:pt x="7198" y="8083"/>
                  <a:pt x="7554" y="8048"/>
                  <a:pt x="7882" y="7999"/>
                </a:cubicBezTo>
                <a:cubicBezTo>
                  <a:pt x="7883" y="7930"/>
                  <a:pt x="7884" y="7862"/>
                  <a:pt x="7885" y="7794"/>
                </a:cubicBezTo>
                <a:cubicBezTo>
                  <a:pt x="7599" y="7836"/>
                  <a:pt x="7312" y="7864"/>
                  <a:pt x="7025" y="7878"/>
                </a:cubicBezTo>
                <a:lnTo>
                  <a:pt x="7025" y="7574"/>
                </a:lnTo>
                <a:cubicBezTo>
                  <a:pt x="7260" y="7557"/>
                  <a:pt x="7496" y="7531"/>
                  <a:pt x="7731" y="7495"/>
                </a:cubicBezTo>
                <a:lnTo>
                  <a:pt x="7731" y="7287"/>
                </a:lnTo>
                <a:cubicBezTo>
                  <a:pt x="7496" y="7323"/>
                  <a:pt x="7260" y="7349"/>
                  <a:pt x="7025" y="7365"/>
                </a:cubicBezTo>
                <a:lnTo>
                  <a:pt x="7025" y="7053"/>
                </a:lnTo>
                <a:cubicBezTo>
                  <a:pt x="7299" y="7033"/>
                  <a:pt x="7574" y="7001"/>
                  <a:pt x="7847" y="6956"/>
                </a:cubicBezTo>
                <a:close/>
                <a:moveTo>
                  <a:pt x="9082" y="6822"/>
                </a:moveTo>
                <a:lnTo>
                  <a:pt x="9082" y="6822"/>
                </a:lnTo>
                <a:cubicBezTo>
                  <a:pt x="9082" y="6672"/>
                  <a:pt x="9004" y="6682"/>
                  <a:pt x="8797" y="6737"/>
                </a:cubicBezTo>
                <a:cubicBezTo>
                  <a:pt x="8677" y="6769"/>
                  <a:pt x="8557" y="6798"/>
                  <a:pt x="8437" y="6825"/>
                </a:cubicBezTo>
                <a:lnTo>
                  <a:pt x="8437" y="7152"/>
                </a:lnTo>
                <a:cubicBezTo>
                  <a:pt x="8553" y="7129"/>
                  <a:pt x="8670" y="7104"/>
                  <a:pt x="8786" y="7076"/>
                </a:cubicBezTo>
                <a:cubicBezTo>
                  <a:pt x="8999" y="7019"/>
                  <a:pt x="9082" y="6890"/>
                  <a:pt x="9082" y="6822"/>
                </a:cubicBezTo>
                <a:close/>
                <a:moveTo>
                  <a:pt x="9002" y="7201"/>
                </a:moveTo>
                <a:lnTo>
                  <a:pt x="9002" y="7201"/>
                </a:lnTo>
                <a:cubicBezTo>
                  <a:pt x="9136" y="7349"/>
                  <a:pt x="9270" y="7492"/>
                  <a:pt x="9404" y="7631"/>
                </a:cubicBezTo>
                <a:cubicBezTo>
                  <a:pt x="9328" y="7656"/>
                  <a:pt x="9251" y="7681"/>
                  <a:pt x="9172" y="7705"/>
                </a:cubicBezTo>
                <a:cubicBezTo>
                  <a:pt x="9041" y="7569"/>
                  <a:pt x="8909" y="7430"/>
                  <a:pt x="8778" y="7285"/>
                </a:cubicBezTo>
                <a:cubicBezTo>
                  <a:pt x="8664" y="7314"/>
                  <a:pt x="8551" y="7341"/>
                  <a:pt x="8437" y="7365"/>
                </a:cubicBezTo>
                <a:lnTo>
                  <a:pt x="8437" y="7897"/>
                </a:lnTo>
                <a:cubicBezTo>
                  <a:pt x="8365" y="7913"/>
                  <a:pt x="8293" y="7928"/>
                  <a:pt x="8218" y="7942"/>
                </a:cubicBezTo>
                <a:lnTo>
                  <a:pt x="8218" y="6664"/>
                </a:lnTo>
                <a:cubicBezTo>
                  <a:pt x="8351" y="6635"/>
                  <a:pt x="8543" y="6597"/>
                  <a:pt x="8801" y="6529"/>
                </a:cubicBezTo>
                <a:cubicBezTo>
                  <a:pt x="9152" y="6434"/>
                  <a:pt x="9317" y="6503"/>
                  <a:pt x="9317" y="6743"/>
                </a:cubicBezTo>
                <a:cubicBezTo>
                  <a:pt x="9317" y="6982"/>
                  <a:pt x="9148" y="7123"/>
                  <a:pt x="9002" y="7201"/>
                </a:cubicBezTo>
                <a:close/>
                <a:moveTo>
                  <a:pt x="9851" y="7472"/>
                </a:moveTo>
                <a:lnTo>
                  <a:pt x="9851" y="7472"/>
                </a:lnTo>
                <a:lnTo>
                  <a:pt x="9851" y="6138"/>
                </a:lnTo>
                <a:cubicBezTo>
                  <a:pt x="9783" y="6165"/>
                  <a:pt x="9716" y="6192"/>
                  <a:pt x="9647" y="6219"/>
                </a:cubicBezTo>
                <a:lnTo>
                  <a:pt x="9647" y="7547"/>
                </a:lnTo>
                <a:cubicBezTo>
                  <a:pt x="9716" y="7522"/>
                  <a:pt x="9784" y="7497"/>
                  <a:pt x="9851" y="7472"/>
                </a:cubicBezTo>
                <a:close/>
                <a:moveTo>
                  <a:pt x="1493" y="2260"/>
                </a:moveTo>
                <a:lnTo>
                  <a:pt x="1493" y="2260"/>
                </a:lnTo>
                <a:lnTo>
                  <a:pt x="0" y="6699"/>
                </a:lnTo>
                <a:lnTo>
                  <a:pt x="0" y="7354"/>
                </a:lnTo>
                <a:lnTo>
                  <a:pt x="1599" y="2604"/>
                </a:lnTo>
                <a:cubicBezTo>
                  <a:pt x="1558" y="2490"/>
                  <a:pt x="1523" y="2376"/>
                  <a:pt x="1493" y="2260"/>
                </a:cubicBezTo>
                <a:close/>
                <a:moveTo>
                  <a:pt x="599" y="10809"/>
                </a:moveTo>
                <a:lnTo>
                  <a:pt x="599" y="10809"/>
                </a:lnTo>
                <a:lnTo>
                  <a:pt x="828" y="10809"/>
                </a:lnTo>
                <a:lnTo>
                  <a:pt x="1674" y="8922"/>
                </a:lnTo>
                <a:cubicBezTo>
                  <a:pt x="1613" y="8889"/>
                  <a:pt x="1551" y="8855"/>
                  <a:pt x="1491" y="8820"/>
                </a:cubicBezTo>
                <a:lnTo>
                  <a:pt x="599" y="10809"/>
                </a:lnTo>
                <a:close/>
                <a:moveTo>
                  <a:pt x="6619" y="10090"/>
                </a:moveTo>
                <a:lnTo>
                  <a:pt x="6619" y="10090"/>
                </a:lnTo>
                <a:cubicBezTo>
                  <a:pt x="6548" y="10091"/>
                  <a:pt x="6476" y="10092"/>
                  <a:pt x="6404" y="10093"/>
                </a:cubicBezTo>
                <a:lnTo>
                  <a:pt x="6591" y="10809"/>
                </a:lnTo>
                <a:lnTo>
                  <a:pt x="6807" y="10809"/>
                </a:lnTo>
                <a:lnTo>
                  <a:pt x="6619" y="10090"/>
                </a:lnTo>
                <a:close/>
                <a:moveTo>
                  <a:pt x="3374" y="9663"/>
                </a:moveTo>
                <a:lnTo>
                  <a:pt x="3374" y="9663"/>
                </a:lnTo>
                <a:cubicBezTo>
                  <a:pt x="2632" y="9663"/>
                  <a:pt x="2000" y="10143"/>
                  <a:pt x="1771" y="10809"/>
                </a:cubicBezTo>
                <a:lnTo>
                  <a:pt x="1994" y="10809"/>
                </a:lnTo>
                <a:cubicBezTo>
                  <a:pt x="2213" y="10261"/>
                  <a:pt x="2749" y="9872"/>
                  <a:pt x="3374" y="9872"/>
                </a:cubicBezTo>
                <a:cubicBezTo>
                  <a:pt x="3999" y="9872"/>
                  <a:pt x="4535" y="10261"/>
                  <a:pt x="4755" y="10809"/>
                </a:cubicBezTo>
                <a:lnTo>
                  <a:pt x="4977" y="10809"/>
                </a:lnTo>
                <a:cubicBezTo>
                  <a:pt x="4748" y="10143"/>
                  <a:pt x="4116" y="9663"/>
                  <a:pt x="3374" y="9663"/>
                </a:cubicBezTo>
                <a:close/>
                <a:moveTo>
                  <a:pt x="0" y="8877"/>
                </a:moveTo>
                <a:lnTo>
                  <a:pt x="0" y="8877"/>
                </a:lnTo>
                <a:lnTo>
                  <a:pt x="0" y="9474"/>
                </a:lnTo>
                <a:lnTo>
                  <a:pt x="491" y="8161"/>
                </a:lnTo>
                <a:cubicBezTo>
                  <a:pt x="432" y="8117"/>
                  <a:pt x="375" y="8072"/>
                  <a:pt x="317" y="8027"/>
                </a:cubicBezTo>
                <a:lnTo>
                  <a:pt x="0" y="8877"/>
                </a:lnTo>
                <a:close/>
                <a:moveTo>
                  <a:pt x="5546" y="10065"/>
                </a:moveTo>
                <a:lnTo>
                  <a:pt x="5546" y="10065"/>
                </a:lnTo>
                <a:cubicBezTo>
                  <a:pt x="5471" y="10060"/>
                  <a:pt x="5396" y="10052"/>
                  <a:pt x="5321" y="10044"/>
                </a:cubicBezTo>
                <a:lnTo>
                  <a:pt x="5550" y="10809"/>
                </a:lnTo>
                <a:lnTo>
                  <a:pt x="5768" y="10809"/>
                </a:lnTo>
                <a:lnTo>
                  <a:pt x="5546" y="10065"/>
                </a:lnTo>
                <a:close/>
                <a:moveTo>
                  <a:pt x="2075" y="9130"/>
                </a:moveTo>
                <a:lnTo>
                  <a:pt x="2075" y="9130"/>
                </a:lnTo>
                <a:lnTo>
                  <a:pt x="1259" y="10809"/>
                </a:lnTo>
                <a:lnTo>
                  <a:pt x="1491" y="10809"/>
                </a:lnTo>
                <a:lnTo>
                  <a:pt x="2265" y="9218"/>
                </a:lnTo>
                <a:cubicBezTo>
                  <a:pt x="2201" y="9189"/>
                  <a:pt x="2138" y="9160"/>
                  <a:pt x="2075" y="9130"/>
                </a:cubicBezTo>
                <a:close/>
                <a:moveTo>
                  <a:pt x="0" y="10659"/>
                </a:moveTo>
                <a:lnTo>
                  <a:pt x="0" y="10659"/>
                </a:lnTo>
                <a:lnTo>
                  <a:pt x="0" y="10809"/>
                </a:lnTo>
                <a:lnTo>
                  <a:pt x="164" y="10809"/>
                </a:lnTo>
                <a:lnTo>
                  <a:pt x="1084" y="8573"/>
                </a:lnTo>
                <a:cubicBezTo>
                  <a:pt x="1024" y="8534"/>
                  <a:pt x="965" y="8495"/>
                  <a:pt x="906" y="8456"/>
                </a:cubicBezTo>
                <a:lnTo>
                  <a:pt x="0" y="10659"/>
                </a:lnTo>
                <a:close/>
                <a:moveTo>
                  <a:pt x="4009" y="1354"/>
                </a:moveTo>
                <a:lnTo>
                  <a:pt x="4009" y="1354"/>
                </a:lnTo>
                <a:lnTo>
                  <a:pt x="4009" y="1249"/>
                </a:lnTo>
                <a:cubicBezTo>
                  <a:pt x="4009" y="899"/>
                  <a:pt x="3724" y="615"/>
                  <a:pt x="3374" y="615"/>
                </a:cubicBezTo>
                <a:cubicBezTo>
                  <a:pt x="3024" y="615"/>
                  <a:pt x="2739" y="899"/>
                  <a:pt x="2739" y="1249"/>
                </a:cubicBezTo>
                <a:cubicBezTo>
                  <a:pt x="2739" y="2119"/>
                  <a:pt x="3107" y="2908"/>
                  <a:pt x="3724" y="3360"/>
                </a:cubicBezTo>
                <a:cubicBezTo>
                  <a:pt x="4424" y="3873"/>
                  <a:pt x="5347" y="3839"/>
                  <a:pt x="6023" y="3476"/>
                </a:cubicBezTo>
                <a:cubicBezTo>
                  <a:pt x="6050" y="3405"/>
                  <a:pt x="6071" y="3325"/>
                  <a:pt x="6086" y="3235"/>
                </a:cubicBezTo>
                <a:cubicBezTo>
                  <a:pt x="6059" y="3237"/>
                  <a:pt x="6035" y="3241"/>
                  <a:pt x="6009" y="3244"/>
                </a:cubicBezTo>
                <a:cubicBezTo>
                  <a:pt x="5547" y="3526"/>
                  <a:pt x="4621" y="3758"/>
                  <a:pt x="3848" y="3191"/>
                </a:cubicBezTo>
                <a:cubicBezTo>
                  <a:pt x="3285" y="2778"/>
                  <a:pt x="2948" y="2052"/>
                  <a:pt x="2948" y="1249"/>
                </a:cubicBezTo>
                <a:cubicBezTo>
                  <a:pt x="2948" y="1015"/>
                  <a:pt x="3139" y="824"/>
                  <a:pt x="3374" y="824"/>
                </a:cubicBezTo>
                <a:cubicBezTo>
                  <a:pt x="3609" y="824"/>
                  <a:pt x="3800" y="1015"/>
                  <a:pt x="3800" y="1249"/>
                </a:cubicBezTo>
                <a:lnTo>
                  <a:pt x="3800" y="1354"/>
                </a:lnTo>
                <a:lnTo>
                  <a:pt x="4009" y="1354"/>
                </a:lnTo>
                <a:close/>
                <a:moveTo>
                  <a:pt x="3904" y="1884"/>
                </a:moveTo>
                <a:lnTo>
                  <a:pt x="3904" y="1884"/>
                </a:lnTo>
                <a:cubicBezTo>
                  <a:pt x="4254" y="1884"/>
                  <a:pt x="4539" y="1599"/>
                  <a:pt x="4539" y="1249"/>
                </a:cubicBezTo>
                <a:cubicBezTo>
                  <a:pt x="4539" y="607"/>
                  <a:pt x="4017" y="84"/>
                  <a:pt x="3374" y="84"/>
                </a:cubicBezTo>
                <a:cubicBezTo>
                  <a:pt x="2732" y="84"/>
                  <a:pt x="2209" y="607"/>
                  <a:pt x="2209" y="1249"/>
                </a:cubicBezTo>
                <a:cubicBezTo>
                  <a:pt x="2209" y="2633"/>
                  <a:pt x="3130" y="3959"/>
                  <a:pt x="4500" y="4547"/>
                </a:cubicBezTo>
                <a:cubicBezTo>
                  <a:pt x="5741" y="5080"/>
                  <a:pt x="6989" y="4865"/>
                  <a:pt x="7855" y="4043"/>
                </a:cubicBezTo>
                <a:cubicBezTo>
                  <a:pt x="7877" y="4021"/>
                  <a:pt x="8008" y="3894"/>
                  <a:pt x="8122" y="3739"/>
                </a:cubicBezTo>
                <a:cubicBezTo>
                  <a:pt x="8122" y="3738"/>
                  <a:pt x="8122" y="3737"/>
                  <a:pt x="8122" y="3736"/>
                </a:cubicBezTo>
                <a:cubicBezTo>
                  <a:pt x="7997" y="3752"/>
                  <a:pt x="7889" y="3778"/>
                  <a:pt x="7791" y="3810"/>
                </a:cubicBezTo>
                <a:cubicBezTo>
                  <a:pt x="7759" y="3844"/>
                  <a:pt x="7731" y="3872"/>
                  <a:pt x="7711" y="3891"/>
                </a:cubicBezTo>
                <a:cubicBezTo>
                  <a:pt x="6891" y="4670"/>
                  <a:pt x="5721" y="4844"/>
                  <a:pt x="4583" y="4355"/>
                </a:cubicBezTo>
                <a:cubicBezTo>
                  <a:pt x="3288" y="3799"/>
                  <a:pt x="2418" y="2551"/>
                  <a:pt x="2418" y="1249"/>
                </a:cubicBezTo>
                <a:cubicBezTo>
                  <a:pt x="2418" y="722"/>
                  <a:pt x="2847" y="293"/>
                  <a:pt x="3374" y="293"/>
                </a:cubicBezTo>
                <a:cubicBezTo>
                  <a:pt x="3901" y="293"/>
                  <a:pt x="4330" y="722"/>
                  <a:pt x="4330" y="1249"/>
                </a:cubicBezTo>
                <a:cubicBezTo>
                  <a:pt x="4330" y="1484"/>
                  <a:pt x="4139" y="1675"/>
                  <a:pt x="3904" y="1675"/>
                </a:cubicBezTo>
                <a:cubicBezTo>
                  <a:pt x="3670" y="1675"/>
                  <a:pt x="3479" y="1484"/>
                  <a:pt x="3479" y="1249"/>
                </a:cubicBezTo>
                <a:lnTo>
                  <a:pt x="3479" y="1145"/>
                </a:lnTo>
                <a:lnTo>
                  <a:pt x="3270" y="1145"/>
                </a:lnTo>
                <a:lnTo>
                  <a:pt x="3270" y="1249"/>
                </a:lnTo>
                <a:cubicBezTo>
                  <a:pt x="3270" y="1599"/>
                  <a:pt x="3554" y="1884"/>
                  <a:pt x="3904" y="1884"/>
                </a:cubicBezTo>
                <a:close/>
                <a:moveTo>
                  <a:pt x="340" y="0"/>
                </a:moveTo>
                <a:lnTo>
                  <a:pt x="340" y="0"/>
                </a:lnTo>
                <a:lnTo>
                  <a:pt x="124" y="0"/>
                </a:lnTo>
                <a:lnTo>
                  <a:pt x="0" y="475"/>
                </a:lnTo>
                <a:lnTo>
                  <a:pt x="0" y="1300"/>
                </a:lnTo>
                <a:lnTo>
                  <a:pt x="340" y="0"/>
                </a:lnTo>
                <a:close/>
                <a:moveTo>
                  <a:pt x="3058" y="10809"/>
                </a:moveTo>
                <a:lnTo>
                  <a:pt x="3058" y="10809"/>
                </a:lnTo>
                <a:lnTo>
                  <a:pt x="3690" y="10809"/>
                </a:lnTo>
                <a:cubicBezTo>
                  <a:pt x="3597" y="10755"/>
                  <a:pt x="3489" y="10724"/>
                  <a:pt x="3374" y="10724"/>
                </a:cubicBezTo>
                <a:cubicBezTo>
                  <a:pt x="3259" y="10724"/>
                  <a:pt x="3151" y="10755"/>
                  <a:pt x="3058" y="10809"/>
                </a:cubicBezTo>
                <a:close/>
                <a:moveTo>
                  <a:pt x="1679" y="1249"/>
                </a:moveTo>
                <a:lnTo>
                  <a:pt x="1679" y="1249"/>
                </a:lnTo>
                <a:cubicBezTo>
                  <a:pt x="1679" y="1912"/>
                  <a:pt x="1853" y="2538"/>
                  <a:pt x="2162" y="3094"/>
                </a:cubicBezTo>
                <a:lnTo>
                  <a:pt x="432" y="7720"/>
                </a:lnTo>
                <a:cubicBezTo>
                  <a:pt x="2182" y="9124"/>
                  <a:pt x="4238" y="9781"/>
                  <a:pt x="6291" y="9781"/>
                </a:cubicBezTo>
                <a:cubicBezTo>
                  <a:pt x="10315" y="9781"/>
                  <a:pt x="11538" y="8057"/>
                  <a:pt x="13980" y="8057"/>
                </a:cubicBezTo>
                <a:cubicBezTo>
                  <a:pt x="15836" y="8057"/>
                  <a:pt x="16988" y="9052"/>
                  <a:pt x="19200" y="9530"/>
                </a:cubicBezTo>
                <a:lnTo>
                  <a:pt x="19200" y="9316"/>
                </a:lnTo>
                <a:cubicBezTo>
                  <a:pt x="17026" y="8836"/>
                  <a:pt x="15875" y="7848"/>
                  <a:pt x="13980" y="7848"/>
                </a:cubicBezTo>
                <a:cubicBezTo>
                  <a:pt x="11477" y="7848"/>
                  <a:pt x="10272" y="9572"/>
                  <a:pt x="6291" y="9572"/>
                </a:cubicBezTo>
                <a:cubicBezTo>
                  <a:pt x="4242" y="9572"/>
                  <a:pt x="2253" y="8890"/>
                  <a:pt x="681" y="7651"/>
                </a:cubicBezTo>
                <a:lnTo>
                  <a:pt x="2299" y="3323"/>
                </a:lnTo>
                <a:cubicBezTo>
                  <a:pt x="3098" y="4562"/>
                  <a:pt x="4587" y="5397"/>
                  <a:pt x="6291" y="5397"/>
                </a:cubicBezTo>
                <a:cubicBezTo>
                  <a:pt x="9472" y="5397"/>
                  <a:pt x="10157" y="3674"/>
                  <a:pt x="13981" y="3674"/>
                </a:cubicBezTo>
                <a:cubicBezTo>
                  <a:pt x="16581" y="3674"/>
                  <a:pt x="17730" y="4471"/>
                  <a:pt x="19200" y="4981"/>
                </a:cubicBezTo>
                <a:lnTo>
                  <a:pt x="19200" y="4759"/>
                </a:lnTo>
                <a:cubicBezTo>
                  <a:pt x="18887" y="4648"/>
                  <a:pt x="18588" y="4525"/>
                  <a:pt x="18283" y="4399"/>
                </a:cubicBezTo>
                <a:cubicBezTo>
                  <a:pt x="17574" y="4106"/>
                  <a:pt x="17437" y="3655"/>
                  <a:pt x="17433" y="2883"/>
                </a:cubicBezTo>
                <a:cubicBezTo>
                  <a:pt x="18212" y="2948"/>
                  <a:pt x="18512" y="3750"/>
                  <a:pt x="19200" y="4304"/>
                </a:cubicBezTo>
                <a:lnTo>
                  <a:pt x="19200" y="4027"/>
                </a:lnTo>
                <a:cubicBezTo>
                  <a:pt x="18578" y="3457"/>
                  <a:pt x="18243" y="2669"/>
                  <a:pt x="17328" y="2669"/>
                </a:cubicBezTo>
                <a:lnTo>
                  <a:pt x="17224" y="2669"/>
                </a:lnTo>
                <a:lnTo>
                  <a:pt x="17224" y="2774"/>
                </a:lnTo>
                <a:cubicBezTo>
                  <a:pt x="17224" y="3183"/>
                  <a:pt x="17225" y="3691"/>
                  <a:pt x="17513" y="4091"/>
                </a:cubicBezTo>
                <a:cubicBezTo>
                  <a:pt x="16605" y="3750"/>
                  <a:pt x="15560" y="3465"/>
                  <a:pt x="13981" y="3465"/>
                </a:cubicBezTo>
                <a:cubicBezTo>
                  <a:pt x="12402" y="3465"/>
                  <a:pt x="11356" y="3750"/>
                  <a:pt x="10448" y="4091"/>
                </a:cubicBezTo>
                <a:cubicBezTo>
                  <a:pt x="10736" y="3691"/>
                  <a:pt x="10738" y="3183"/>
                  <a:pt x="10738" y="2774"/>
                </a:cubicBezTo>
                <a:lnTo>
                  <a:pt x="10738" y="2669"/>
                </a:lnTo>
                <a:lnTo>
                  <a:pt x="10633" y="2669"/>
                </a:lnTo>
                <a:cubicBezTo>
                  <a:pt x="9565" y="2669"/>
                  <a:pt x="9287" y="3743"/>
                  <a:pt x="8421" y="4290"/>
                </a:cubicBezTo>
                <a:cubicBezTo>
                  <a:pt x="8535" y="4036"/>
                  <a:pt x="8550" y="3718"/>
                  <a:pt x="8550" y="3402"/>
                </a:cubicBezTo>
                <a:lnTo>
                  <a:pt x="8550" y="3297"/>
                </a:lnTo>
                <a:lnTo>
                  <a:pt x="8446" y="3297"/>
                </a:lnTo>
                <a:cubicBezTo>
                  <a:pt x="7221" y="3297"/>
                  <a:pt x="7088" y="3919"/>
                  <a:pt x="6141" y="4039"/>
                </a:cubicBezTo>
                <a:cubicBezTo>
                  <a:pt x="6394" y="3816"/>
                  <a:pt x="6528" y="3425"/>
                  <a:pt x="6528" y="2906"/>
                </a:cubicBezTo>
                <a:lnTo>
                  <a:pt x="6528" y="2802"/>
                </a:lnTo>
                <a:lnTo>
                  <a:pt x="6423" y="2802"/>
                </a:lnTo>
                <a:cubicBezTo>
                  <a:pt x="5617" y="2802"/>
                  <a:pt x="5343" y="3009"/>
                  <a:pt x="4816" y="3009"/>
                </a:cubicBezTo>
                <a:cubicBezTo>
                  <a:pt x="4429" y="3009"/>
                  <a:pt x="4065" y="2789"/>
                  <a:pt x="3812" y="2411"/>
                </a:cubicBezTo>
                <a:cubicBezTo>
                  <a:pt x="4493" y="2464"/>
                  <a:pt x="5070" y="1925"/>
                  <a:pt x="5070" y="1249"/>
                </a:cubicBezTo>
                <a:cubicBezTo>
                  <a:pt x="5070" y="755"/>
                  <a:pt x="4857" y="309"/>
                  <a:pt x="4518" y="0"/>
                </a:cubicBezTo>
                <a:lnTo>
                  <a:pt x="4176" y="0"/>
                </a:lnTo>
                <a:cubicBezTo>
                  <a:pt x="4587" y="264"/>
                  <a:pt x="4861" y="725"/>
                  <a:pt x="4861" y="1249"/>
                </a:cubicBezTo>
                <a:cubicBezTo>
                  <a:pt x="4861" y="1885"/>
                  <a:pt x="4249" y="2345"/>
                  <a:pt x="3638" y="2168"/>
                </a:cubicBezTo>
                <a:lnTo>
                  <a:pt x="3407" y="2101"/>
                </a:lnTo>
                <a:lnTo>
                  <a:pt x="3515" y="2315"/>
                </a:lnTo>
                <a:cubicBezTo>
                  <a:pt x="3801" y="2880"/>
                  <a:pt x="4287" y="3218"/>
                  <a:pt x="4816" y="3218"/>
                </a:cubicBezTo>
                <a:cubicBezTo>
                  <a:pt x="5354" y="3218"/>
                  <a:pt x="5617" y="3029"/>
                  <a:pt x="6317" y="3012"/>
                </a:cubicBezTo>
                <a:cubicBezTo>
                  <a:pt x="6290" y="3680"/>
                  <a:pt x="6025" y="4126"/>
                  <a:pt x="5356" y="4023"/>
                </a:cubicBezTo>
                <a:cubicBezTo>
                  <a:pt x="5073" y="4070"/>
                  <a:pt x="4855" y="4068"/>
                  <a:pt x="4633" y="4041"/>
                </a:cubicBezTo>
                <a:cubicBezTo>
                  <a:pt x="4991" y="4187"/>
                  <a:pt x="5383" y="4268"/>
                  <a:pt x="5794" y="4268"/>
                </a:cubicBezTo>
                <a:cubicBezTo>
                  <a:pt x="7116" y="4268"/>
                  <a:pt x="7160" y="3547"/>
                  <a:pt x="8341" y="3508"/>
                </a:cubicBezTo>
                <a:cubicBezTo>
                  <a:pt x="8328" y="4434"/>
                  <a:pt x="8042" y="4513"/>
                  <a:pt x="7581" y="4616"/>
                </a:cubicBezTo>
                <a:cubicBezTo>
                  <a:pt x="7399" y="4735"/>
                  <a:pt x="7207" y="4835"/>
                  <a:pt x="7007" y="4913"/>
                </a:cubicBezTo>
                <a:cubicBezTo>
                  <a:pt x="7376" y="4883"/>
                  <a:pt x="7775" y="4816"/>
                  <a:pt x="8148" y="4661"/>
                </a:cubicBezTo>
                <a:cubicBezTo>
                  <a:pt x="9328" y="4207"/>
                  <a:pt x="9551" y="2964"/>
                  <a:pt x="10529" y="2883"/>
                </a:cubicBezTo>
                <a:cubicBezTo>
                  <a:pt x="10525" y="3653"/>
                  <a:pt x="10388" y="4106"/>
                  <a:pt x="9679" y="4399"/>
                </a:cubicBezTo>
                <a:cubicBezTo>
                  <a:pt x="8695" y="4805"/>
                  <a:pt x="7766" y="5188"/>
                  <a:pt x="6291" y="5188"/>
                </a:cubicBezTo>
                <a:cubicBezTo>
                  <a:pt x="3863" y="5188"/>
                  <a:pt x="1888" y="3421"/>
                  <a:pt x="1888" y="1249"/>
                </a:cubicBezTo>
                <a:cubicBezTo>
                  <a:pt x="1888" y="725"/>
                  <a:pt x="2161" y="264"/>
                  <a:pt x="2572" y="0"/>
                </a:cubicBezTo>
                <a:lnTo>
                  <a:pt x="2230" y="0"/>
                </a:lnTo>
                <a:cubicBezTo>
                  <a:pt x="1892" y="309"/>
                  <a:pt x="1679" y="755"/>
                  <a:pt x="1679" y="1249"/>
                </a:cubicBezTo>
                <a:close/>
                <a:moveTo>
                  <a:pt x="3374" y="10194"/>
                </a:moveTo>
                <a:lnTo>
                  <a:pt x="3374" y="10194"/>
                </a:lnTo>
                <a:cubicBezTo>
                  <a:pt x="2931" y="10194"/>
                  <a:pt x="2544" y="10443"/>
                  <a:pt x="2347" y="10809"/>
                </a:cubicBezTo>
                <a:lnTo>
                  <a:pt x="2593" y="10809"/>
                </a:lnTo>
                <a:cubicBezTo>
                  <a:pt x="2766" y="10563"/>
                  <a:pt x="3052" y="10403"/>
                  <a:pt x="3374" y="10403"/>
                </a:cubicBezTo>
                <a:cubicBezTo>
                  <a:pt x="3697" y="10403"/>
                  <a:pt x="3982" y="10563"/>
                  <a:pt x="4155" y="10809"/>
                </a:cubicBezTo>
                <a:lnTo>
                  <a:pt x="4401" y="10809"/>
                </a:lnTo>
                <a:cubicBezTo>
                  <a:pt x="4204" y="10443"/>
                  <a:pt x="3818" y="10194"/>
                  <a:pt x="3374" y="10194"/>
                </a:cubicBezTo>
                <a:close/>
                <a:moveTo>
                  <a:pt x="10301" y="3256"/>
                </a:moveTo>
                <a:lnTo>
                  <a:pt x="10301" y="3256"/>
                </a:lnTo>
                <a:cubicBezTo>
                  <a:pt x="10305" y="3218"/>
                  <a:pt x="10308" y="3180"/>
                  <a:pt x="10311" y="3141"/>
                </a:cubicBezTo>
                <a:cubicBezTo>
                  <a:pt x="10224" y="3172"/>
                  <a:pt x="10144" y="3218"/>
                  <a:pt x="10066" y="3276"/>
                </a:cubicBezTo>
                <a:cubicBezTo>
                  <a:pt x="9840" y="3758"/>
                  <a:pt x="9465" y="4153"/>
                  <a:pt x="9002" y="4419"/>
                </a:cubicBezTo>
                <a:cubicBezTo>
                  <a:pt x="9198" y="4343"/>
                  <a:pt x="9393" y="4263"/>
                  <a:pt x="9589" y="4182"/>
                </a:cubicBezTo>
                <a:cubicBezTo>
                  <a:pt x="9630" y="4165"/>
                  <a:pt x="9673" y="4147"/>
                  <a:pt x="9714" y="4130"/>
                </a:cubicBezTo>
                <a:cubicBezTo>
                  <a:pt x="9962" y="3880"/>
                  <a:pt x="10164" y="3586"/>
                  <a:pt x="10301" y="3256"/>
                </a:cubicBezTo>
                <a:close/>
                <a:moveTo>
                  <a:pt x="18036" y="10809"/>
                </a:moveTo>
                <a:lnTo>
                  <a:pt x="18036" y="10809"/>
                </a:lnTo>
                <a:lnTo>
                  <a:pt x="18247" y="10809"/>
                </a:lnTo>
                <a:lnTo>
                  <a:pt x="18419" y="9657"/>
                </a:lnTo>
                <a:cubicBezTo>
                  <a:pt x="18351" y="9638"/>
                  <a:pt x="18283" y="9618"/>
                  <a:pt x="18217" y="9598"/>
                </a:cubicBezTo>
                <a:lnTo>
                  <a:pt x="18036" y="10809"/>
                </a:lnTo>
                <a:close/>
                <a:moveTo>
                  <a:pt x="16309" y="8894"/>
                </a:moveTo>
                <a:lnTo>
                  <a:pt x="16309" y="8894"/>
                </a:lnTo>
                <a:cubicBezTo>
                  <a:pt x="16241" y="8868"/>
                  <a:pt x="16173" y="8842"/>
                  <a:pt x="16105" y="8817"/>
                </a:cubicBezTo>
                <a:lnTo>
                  <a:pt x="15960" y="10760"/>
                </a:lnTo>
                <a:cubicBezTo>
                  <a:pt x="16000" y="10776"/>
                  <a:pt x="16040" y="10792"/>
                  <a:pt x="16080" y="10809"/>
                </a:cubicBezTo>
                <a:lnTo>
                  <a:pt x="16166" y="10809"/>
                </a:lnTo>
                <a:lnTo>
                  <a:pt x="16309" y="8894"/>
                </a:lnTo>
                <a:close/>
                <a:moveTo>
                  <a:pt x="14085" y="8375"/>
                </a:moveTo>
                <a:lnTo>
                  <a:pt x="14085" y="8375"/>
                </a:lnTo>
                <a:cubicBezTo>
                  <a:pt x="14050" y="8374"/>
                  <a:pt x="14016" y="8371"/>
                  <a:pt x="13981" y="8371"/>
                </a:cubicBezTo>
                <a:cubicBezTo>
                  <a:pt x="13945" y="8371"/>
                  <a:pt x="13911" y="8374"/>
                  <a:pt x="13876" y="8375"/>
                </a:cubicBezTo>
                <a:lnTo>
                  <a:pt x="13876" y="10393"/>
                </a:lnTo>
                <a:cubicBezTo>
                  <a:pt x="13911" y="10393"/>
                  <a:pt x="13945" y="10391"/>
                  <a:pt x="13981" y="10391"/>
                </a:cubicBezTo>
                <a:cubicBezTo>
                  <a:pt x="14016" y="10391"/>
                  <a:pt x="14050" y="10393"/>
                  <a:pt x="14085" y="10393"/>
                </a:cubicBezTo>
                <a:lnTo>
                  <a:pt x="14085" y="8375"/>
                </a:lnTo>
                <a:close/>
                <a:moveTo>
                  <a:pt x="19200" y="10809"/>
                </a:moveTo>
                <a:lnTo>
                  <a:pt x="19200" y="10809"/>
                </a:lnTo>
                <a:lnTo>
                  <a:pt x="19200" y="10144"/>
                </a:lnTo>
                <a:lnTo>
                  <a:pt x="19075" y="10809"/>
                </a:lnTo>
                <a:lnTo>
                  <a:pt x="19200" y="10809"/>
                </a:lnTo>
                <a:close/>
                <a:moveTo>
                  <a:pt x="17179" y="2356"/>
                </a:moveTo>
                <a:lnTo>
                  <a:pt x="17179" y="2356"/>
                </a:lnTo>
                <a:lnTo>
                  <a:pt x="17328" y="2356"/>
                </a:lnTo>
                <a:cubicBezTo>
                  <a:pt x="17349" y="2356"/>
                  <a:pt x="17369" y="2358"/>
                  <a:pt x="17390" y="2358"/>
                </a:cubicBezTo>
                <a:lnTo>
                  <a:pt x="17141" y="137"/>
                </a:lnTo>
                <a:cubicBezTo>
                  <a:pt x="17076" y="182"/>
                  <a:pt x="17011" y="226"/>
                  <a:pt x="16945" y="269"/>
                </a:cubicBezTo>
                <a:lnTo>
                  <a:pt x="17179" y="2356"/>
                </a:lnTo>
                <a:close/>
                <a:moveTo>
                  <a:pt x="13981" y="10704"/>
                </a:moveTo>
                <a:lnTo>
                  <a:pt x="13981" y="10704"/>
                </a:lnTo>
                <a:cubicBezTo>
                  <a:pt x="13625" y="10704"/>
                  <a:pt x="13277" y="10740"/>
                  <a:pt x="12942" y="10809"/>
                </a:cubicBezTo>
                <a:lnTo>
                  <a:pt x="15019" y="10809"/>
                </a:lnTo>
                <a:cubicBezTo>
                  <a:pt x="14684" y="10740"/>
                  <a:pt x="14336" y="10704"/>
                  <a:pt x="13981" y="10704"/>
                </a:cubicBezTo>
                <a:close/>
                <a:moveTo>
                  <a:pt x="7670" y="10022"/>
                </a:moveTo>
                <a:lnTo>
                  <a:pt x="7670" y="10022"/>
                </a:lnTo>
                <a:cubicBezTo>
                  <a:pt x="7601" y="10030"/>
                  <a:pt x="7532" y="10037"/>
                  <a:pt x="7461" y="10044"/>
                </a:cubicBezTo>
                <a:lnTo>
                  <a:pt x="7632" y="10809"/>
                </a:lnTo>
                <a:lnTo>
                  <a:pt x="7846" y="10809"/>
                </a:lnTo>
                <a:lnTo>
                  <a:pt x="7670" y="10022"/>
                </a:lnTo>
                <a:close/>
                <a:moveTo>
                  <a:pt x="14929" y="10474"/>
                </a:moveTo>
                <a:lnTo>
                  <a:pt x="14929" y="10474"/>
                </a:lnTo>
                <a:cubicBezTo>
                  <a:pt x="14998" y="10486"/>
                  <a:pt x="15068" y="10499"/>
                  <a:pt x="15136" y="10514"/>
                </a:cubicBezTo>
                <a:lnTo>
                  <a:pt x="15210" y="8532"/>
                </a:lnTo>
                <a:cubicBezTo>
                  <a:pt x="15142" y="8515"/>
                  <a:pt x="15073" y="8497"/>
                  <a:pt x="15003" y="8482"/>
                </a:cubicBezTo>
                <a:lnTo>
                  <a:pt x="14929" y="10474"/>
                </a:lnTo>
                <a:close/>
                <a:moveTo>
                  <a:pt x="16996" y="10809"/>
                </a:moveTo>
                <a:lnTo>
                  <a:pt x="16996" y="10809"/>
                </a:lnTo>
                <a:lnTo>
                  <a:pt x="17206" y="10809"/>
                </a:lnTo>
                <a:lnTo>
                  <a:pt x="17374" y="9309"/>
                </a:lnTo>
                <a:cubicBezTo>
                  <a:pt x="17307" y="9283"/>
                  <a:pt x="17239" y="9258"/>
                  <a:pt x="17173" y="9232"/>
                </a:cubicBezTo>
                <a:lnTo>
                  <a:pt x="16996" y="10809"/>
                </a:lnTo>
                <a:close/>
                <a:moveTo>
                  <a:pt x="18330" y="2688"/>
                </a:moveTo>
                <a:lnTo>
                  <a:pt x="18330" y="2688"/>
                </a:lnTo>
                <a:cubicBezTo>
                  <a:pt x="18415" y="2751"/>
                  <a:pt x="18496" y="2819"/>
                  <a:pt x="18571" y="2891"/>
                </a:cubicBezTo>
                <a:lnTo>
                  <a:pt x="18139" y="0"/>
                </a:lnTo>
                <a:lnTo>
                  <a:pt x="17927" y="0"/>
                </a:lnTo>
                <a:lnTo>
                  <a:pt x="18330" y="2688"/>
                </a:lnTo>
                <a:close/>
                <a:moveTo>
                  <a:pt x="8709" y="9862"/>
                </a:moveTo>
                <a:lnTo>
                  <a:pt x="8709" y="9862"/>
                </a:lnTo>
                <a:cubicBezTo>
                  <a:pt x="8641" y="9876"/>
                  <a:pt x="8573" y="9889"/>
                  <a:pt x="8504" y="9902"/>
                </a:cubicBezTo>
                <a:lnTo>
                  <a:pt x="8673" y="10809"/>
                </a:lnTo>
                <a:lnTo>
                  <a:pt x="8886" y="10809"/>
                </a:lnTo>
                <a:lnTo>
                  <a:pt x="8709" y="9862"/>
                </a:lnTo>
                <a:close/>
                <a:moveTo>
                  <a:pt x="10788" y="9232"/>
                </a:moveTo>
                <a:lnTo>
                  <a:pt x="10788" y="9232"/>
                </a:lnTo>
                <a:cubicBezTo>
                  <a:pt x="10722" y="9258"/>
                  <a:pt x="10654" y="9283"/>
                  <a:pt x="10587" y="9309"/>
                </a:cubicBezTo>
                <a:lnTo>
                  <a:pt x="10755" y="10809"/>
                </a:lnTo>
                <a:lnTo>
                  <a:pt x="10965" y="10809"/>
                </a:lnTo>
                <a:lnTo>
                  <a:pt x="10788" y="9232"/>
                </a:lnTo>
                <a:close/>
                <a:moveTo>
                  <a:pt x="9744" y="9598"/>
                </a:moveTo>
                <a:lnTo>
                  <a:pt x="9744" y="9598"/>
                </a:lnTo>
                <a:cubicBezTo>
                  <a:pt x="9678" y="9618"/>
                  <a:pt x="9610" y="9638"/>
                  <a:pt x="9542" y="9657"/>
                </a:cubicBezTo>
                <a:lnTo>
                  <a:pt x="9714" y="10809"/>
                </a:lnTo>
                <a:lnTo>
                  <a:pt x="9925" y="10809"/>
                </a:lnTo>
                <a:lnTo>
                  <a:pt x="9744" y="9598"/>
                </a:lnTo>
                <a:close/>
                <a:moveTo>
                  <a:pt x="12001" y="10760"/>
                </a:moveTo>
                <a:lnTo>
                  <a:pt x="12001" y="10760"/>
                </a:lnTo>
                <a:lnTo>
                  <a:pt x="11856" y="8817"/>
                </a:lnTo>
                <a:cubicBezTo>
                  <a:pt x="11788" y="8842"/>
                  <a:pt x="11720" y="8868"/>
                  <a:pt x="11652" y="8894"/>
                </a:cubicBezTo>
                <a:lnTo>
                  <a:pt x="11795" y="10809"/>
                </a:lnTo>
                <a:lnTo>
                  <a:pt x="11881" y="10809"/>
                </a:lnTo>
                <a:cubicBezTo>
                  <a:pt x="11921" y="10792"/>
                  <a:pt x="11961" y="10776"/>
                  <a:pt x="12001" y="10760"/>
                </a:cubicBezTo>
                <a:close/>
                <a:moveTo>
                  <a:pt x="13032" y="10474"/>
                </a:moveTo>
                <a:lnTo>
                  <a:pt x="13032" y="10474"/>
                </a:lnTo>
                <a:cubicBezTo>
                  <a:pt x="12963" y="10486"/>
                  <a:pt x="12893" y="10499"/>
                  <a:pt x="12825" y="10514"/>
                </a:cubicBezTo>
                <a:lnTo>
                  <a:pt x="12751" y="8532"/>
                </a:lnTo>
                <a:cubicBezTo>
                  <a:pt x="12819" y="8514"/>
                  <a:pt x="12888" y="8497"/>
                  <a:pt x="12958" y="8482"/>
                </a:cubicBezTo>
                <a:lnTo>
                  <a:pt x="13032" y="10474"/>
                </a:lnTo>
                <a:close/>
              </a:path>
            </a:pathLst>
          </a:custGeom>
          <a:solidFill>
            <a:schemeClr val="bg1">
              <a:alpha val="10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1">
            <a:extLst>
              <a:ext uri="{FF2B5EF4-FFF2-40B4-BE49-F238E27FC236}">
                <a16:creationId xmlns:a16="http://schemas.microsoft.com/office/drawing/2014/main" id="{F9AC90E9-8548-4F44-A404-4532EB3B482D}"/>
              </a:ext>
            </a:extLst>
          </p:cNvPr>
          <p:cNvSpPr>
            <a:spLocks noGrp="1"/>
          </p:cNvSpPr>
          <p:nvPr>
            <p:ph type="title" hasCustomPrompt="1"/>
          </p:nvPr>
        </p:nvSpPr>
        <p:spPr>
          <a:xfrm>
            <a:off x="609601" y="546101"/>
            <a:ext cx="9266767" cy="2255519"/>
          </a:xfrm>
        </p:spPr>
        <p:txBody>
          <a:bodyPr rIns="137160" anchor="b" anchorCtr="0"/>
          <a:lstStyle>
            <a:lvl1pPr>
              <a:defRPr sz="4267" spc="-80" baseline="0">
                <a:solidFill>
                  <a:schemeClr val="bg1"/>
                </a:solidFill>
              </a:defRPr>
            </a:lvl1pPr>
          </a:lstStyle>
          <a:p>
            <a:r>
              <a:rPr lang="en-US" dirty="0"/>
              <a:t>Section header title</a:t>
            </a:r>
          </a:p>
        </p:txBody>
      </p:sp>
      <p:sp>
        <p:nvSpPr>
          <p:cNvPr id="3" name="Text Placeholder 2">
            <a:extLst>
              <a:ext uri="{FF2B5EF4-FFF2-40B4-BE49-F238E27FC236}">
                <a16:creationId xmlns:a16="http://schemas.microsoft.com/office/drawing/2014/main" id="{0E07319C-9A3D-6A49-8F17-E79484E38275}"/>
              </a:ext>
            </a:extLst>
          </p:cNvPr>
          <p:cNvSpPr>
            <a:spLocks noGrp="1"/>
          </p:cNvSpPr>
          <p:nvPr>
            <p:ph type="body" idx="1" hasCustomPrompt="1"/>
          </p:nvPr>
        </p:nvSpPr>
        <p:spPr>
          <a:xfrm>
            <a:off x="609602" y="2987041"/>
            <a:ext cx="5304365" cy="608356"/>
          </a:xfrm>
        </p:spPr>
        <p:txBody>
          <a:bodyPr>
            <a:noAutofit/>
          </a:bodyPr>
          <a:lstStyle>
            <a:lvl1pPr marL="0" indent="0">
              <a:spcBef>
                <a:spcPts val="0"/>
              </a:spcBef>
              <a:buNone/>
              <a:defRPr sz="1400" cap="all" baseline="0">
                <a:solidFill>
                  <a:schemeClr val="bg1"/>
                </a:solidFill>
              </a:defRPr>
            </a:lvl1pPr>
            <a:lvl2pPr marL="0" indent="0">
              <a:spcBef>
                <a:spcPts val="0"/>
              </a:spcBef>
              <a:buNone/>
              <a:defRPr sz="1333" cap="all" baseline="0">
                <a:solidFill>
                  <a:schemeClr val="bg1"/>
                </a:solidFill>
              </a:defRPr>
            </a:lvl2pPr>
            <a:lvl3pPr marL="0" indent="0">
              <a:spcBef>
                <a:spcPts val="0"/>
              </a:spcBef>
              <a:buNone/>
              <a:defRPr sz="1333" cap="all" baseline="0">
                <a:solidFill>
                  <a:schemeClr val="bg1"/>
                </a:solidFill>
              </a:defRPr>
            </a:lvl3pPr>
            <a:lvl4pPr marL="0" indent="0">
              <a:spcBef>
                <a:spcPts val="0"/>
              </a:spcBef>
              <a:buNone/>
              <a:defRPr sz="1333" cap="all" baseline="0">
                <a:solidFill>
                  <a:schemeClr val="bg1"/>
                </a:solidFill>
              </a:defRPr>
            </a:lvl4pPr>
            <a:lvl5pPr marL="0" indent="0">
              <a:spcBef>
                <a:spcPts val="0"/>
              </a:spcBef>
              <a:buNone/>
              <a:defRPr sz="1333" cap="all" baseline="0">
                <a:solidFill>
                  <a:schemeClr val="bg1"/>
                </a:solidFill>
              </a:defRPr>
            </a:lvl5pPr>
            <a:lvl6pPr marL="0" indent="0">
              <a:spcBef>
                <a:spcPts val="0"/>
              </a:spcBef>
              <a:buNone/>
              <a:defRPr sz="1333" cap="all" baseline="0">
                <a:solidFill>
                  <a:schemeClr val="bg1"/>
                </a:solidFill>
              </a:defRPr>
            </a:lvl6pPr>
            <a:lvl7pPr marL="0" indent="0">
              <a:spcBef>
                <a:spcPts val="0"/>
              </a:spcBef>
              <a:buNone/>
              <a:defRPr sz="1333" cap="all" baseline="0">
                <a:solidFill>
                  <a:schemeClr val="bg1"/>
                </a:solidFill>
              </a:defRPr>
            </a:lvl7pPr>
            <a:lvl8pPr marL="0" indent="0">
              <a:spcBef>
                <a:spcPts val="0"/>
              </a:spcBef>
              <a:buNone/>
              <a:defRPr sz="1333" cap="all" baseline="0">
                <a:solidFill>
                  <a:schemeClr val="bg1"/>
                </a:solidFill>
              </a:defRPr>
            </a:lvl8pPr>
            <a:lvl9pPr marL="0" indent="0">
              <a:spcBef>
                <a:spcPts val="0"/>
              </a:spcBef>
              <a:buNone/>
              <a:defRPr sz="1333" cap="all" baseline="0">
                <a:solidFill>
                  <a:schemeClr val="bg1"/>
                </a:solidFill>
              </a:defRPr>
            </a:lvl9pPr>
          </a:lstStyle>
          <a:p>
            <a:pPr lvl="0"/>
            <a:r>
              <a:rPr lang="en-US" dirty="0"/>
              <a:t>OPTIONAL SUBTITLE</a:t>
            </a:r>
          </a:p>
        </p:txBody>
      </p:sp>
    </p:spTree>
    <p:extLst>
      <p:ext uri="{BB962C8B-B14F-4D97-AF65-F5344CB8AC3E}">
        <p14:creationId xmlns:p14="http://schemas.microsoft.com/office/powerpoint/2010/main" val="126394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6A3B-A09F-2F48-89B5-88F69CD0D645}"/>
              </a:ext>
            </a:extLst>
          </p:cNvPr>
          <p:cNvSpPr>
            <a:spLocks noGrp="1"/>
          </p:cNvSpPr>
          <p:nvPr>
            <p:ph type="title" hasCustomPrompt="1"/>
          </p:nvPr>
        </p:nvSpPr>
        <p:spPr/>
        <p:txBody>
          <a:bodyPr/>
          <a:lstStyle/>
          <a:p>
            <a:r>
              <a:rPr lang="en-US" dirty="0"/>
              <a:t>Slide title</a:t>
            </a:r>
          </a:p>
        </p:txBody>
      </p:sp>
      <p:sp>
        <p:nvSpPr>
          <p:cNvPr id="6" name="Slide Number Placeholder 5">
            <a:extLst>
              <a:ext uri="{FF2B5EF4-FFF2-40B4-BE49-F238E27FC236}">
                <a16:creationId xmlns:a16="http://schemas.microsoft.com/office/drawing/2014/main" id="{1D121BBA-E035-AC4A-9970-B27091D752B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250418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D3FE97-439F-A649-87BE-06EB6810ACDF}"/>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73166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a:solidFill>
                  <a:srgbClr val="006FCF"/>
                </a:solidFill>
              </a:rPr>
              <a:t>Thank you</a:t>
            </a:r>
          </a:p>
        </p:txBody>
      </p:sp>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tx1"/>
                </a:solidFill>
              </a:defRPr>
            </a:lvl1pPr>
            <a:lvl2pPr marL="0" indent="0">
              <a:lnSpc>
                <a:spcPct val="100000"/>
              </a:lnSpc>
              <a:spcBef>
                <a:spcPts val="0"/>
              </a:spcBef>
              <a:buSzPct val="120000"/>
              <a:buFont typeface="Arial" pitchFamily="34" charset="0"/>
              <a:buNone/>
              <a:defRPr sz="1333">
                <a:solidFill>
                  <a:schemeClr val="tx1"/>
                </a:solidFill>
              </a:defRPr>
            </a:lvl2pPr>
            <a:lvl3pPr marL="234690" indent="0">
              <a:lnSpc>
                <a:spcPct val="100000"/>
              </a:lnSpc>
              <a:spcBef>
                <a:spcPts val="0"/>
              </a:spcBef>
              <a:buNone/>
              <a:defRPr sz="1333">
                <a:solidFill>
                  <a:schemeClr val="tx1"/>
                </a:solidFill>
              </a:defRPr>
            </a:lvl3pPr>
            <a:lvl4pPr marL="454141" indent="0">
              <a:lnSpc>
                <a:spcPct val="100000"/>
              </a:lnSpc>
              <a:spcBef>
                <a:spcPts val="0"/>
              </a:spcBef>
              <a:buNone/>
              <a:defRPr sz="1333">
                <a:solidFill>
                  <a:schemeClr val="tx1"/>
                </a:solidFill>
              </a:defRPr>
            </a:lvl4pPr>
            <a:lvl5pPr marL="685783" indent="0">
              <a:lnSpc>
                <a:spcPct val="100000"/>
              </a:lnSpc>
              <a:spcBef>
                <a:spcPts val="0"/>
              </a:spcBef>
              <a:buNone/>
              <a:defRPr sz="1333">
                <a:solidFill>
                  <a:schemeClr val="tx1"/>
                </a:solidFill>
              </a:defRPr>
            </a:lvl5pPr>
            <a:lvl6pPr marL="917425" indent="0">
              <a:lnSpc>
                <a:spcPct val="100000"/>
              </a:lnSpc>
              <a:spcBef>
                <a:spcPts val="0"/>
              </a:spcBef>
              <a:buNone/>
              <a:defRPr sz="1333">
                <a:solidFill>
                  <a:schemeClr val="tx1"/>
                </a:solidFill>
              </a:defRPr>
            </a:lvl6pPr>
            <a:lvl7pPr marL="1136876" indent="0">
              <a:lnSpc>
                <a:spcPct val="100000"/>
              </a:lnSpc>
              <a:spcBef>
                <a:spcPts val="0"/>
              </a:spcBef>
              <a:buNone/>
              <a:defRPr sz="1333">
                <a:solidFill>
                  <a:schemeClr val="tx1"/>
                </a:solidFill>
              </a:defRPr>
            </a:lvl7pPr>
            <a:lvl8pPr marL="1368518" indent="0">
              <a:lnSpc>
                <a:spcPct val="100000"/>
              </a:lnSpc>
              <a:spcBef>
                <a:spcPts val="0"/>
              </a:spcBef>
              <a:buNone/>
              <a:defRPr sz="1333">
                <a:solidFill>
                  <a:schemeClr val="tx1"/>
                </a:solidFill>
              </a:defRPr>
            </a:lvl8pPr>
            <a:lvl9pPr marL="1600160" indent="0">
              <a:lnSpc>
                <a:spcPct val="100000"/>
              </a:lnSpc>
              <a:spcBef>
                <a:spcPts val="0"/>
              </a:spcBef>
              <a:buNone/>
              <a:defRPr sz="1333">
                <a:solidFill>
                  <a:schemeClr val="tx1"/>
                </a:solidFill>
              </a:defRPr>
            </a:lvl9pPr>
          </a:lstStyle>
          <a:p>
            <a:pPr lvl="0"/>
            <a:r>
              <a:rPr lang="en-US" dirty="0"/>
              <a:t>Optional contact information</a:t>
            </a:r>
          </a:p>
        </p:txBody>
      </p:sp>
      <p:pic>
        <p:nvPicPr>
          <p:cNvPr id="9" name="Picture 8">
            <a:extLst>
              <a:ext uri="{FF2B5EF4-FFF2-40B4-BE49-F238E27FC236}">
                <a16:creationId xmlns:a16="http://schemas.microsoft.com/office/drawing/2014/main" id="{EAE82B13-13AC-994D-B028-46AE92867DE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1"/>
            <a:ext cx="2670048" cy="463908"/>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Tree>
    <p:extLst>
      <p:ext uri="{BB962C8B-B14F-4D97-AF65-F5344CB8AC3E}">
        <p14:creationId xmlns:p14="http://schemas.microsoft.com/office/powerpoint/2010/main" val="1586888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Gracias Blue">
    <p:bg>
      <p:bgPr>
        <a:solidFill>
          <a:srgbClr val="00175A"/>
        </a:solid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E8805632-84E3-CE4C-ABBB-A2841289972B}"/>
              </a:ext>
            </a:extLst>
          </p:cNvPr>
          <p:cNvSpPr>
            <a:spLocks noChangeAspect="1" noEditPoints="1"/>
          </p:cNvSpPr>
          <p:nvPr userDrawn="1"/>
        </p:nvSpPr>
        <p:spPr bwMode="hidden">
          <a:xfrm>
            <a:off x="3291840" y="4340353"/>
            <a:ext cx="8778240" cy="2513708"/>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006FCF"/>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4" name="Title 1">
            <a:extLst>
              <a:ext uri="{FF2B5EF4-FFF2-40B4-BE49-F238E27FC236}">
                <a16:creationId xmlns:a16="http://schemas.microsoft.com/office/drawing/2014/main" id="{50953EBE-000A-4847-AECD-FAA20C0B0545}"/>
              </a:ext>
            </a:extLst>
          </p:cNvPr>
          <p:cNvSpPr txBox="1">
            <a:spLocks/>
          </p:cNvSpPr>
          <p:nvPr userDrawn="1"/>
        </p:nvSpPr>
        <p:spPr>
          <a:xfrm>
            <a:off x="609601" y="1654041"/>
            <a:ext cx="5304367" cy="727388"/>
          </a:xfrm>
          <a:prstGeom prst="rect">
            <a:avLst/>
          </a:prstGeom>
          <a:noFill/>
        </p:spPr>
        <p:txBody>
          <a:bodyPr vert="horz" lIns="0" tIns="0" rIns="0" bIns="0" rtlCol="0" anchor="t" anchorCtr="0">
            <a:noAutofit/>
          </a:bodyPr>
          <a:lstStyle>
            <a:lvl1pPr algn="l" defTabSz="685800" rtl="0" eaLnBrk="1" latinLnBrk="0" hangingPunct="1">
              <a:lnSpc>
                <a:spcPct val="90000"/>
              </a:lnSpc>
              <a:spcBef>
                <a:spcPct val="0"/>
              </a:spcBef>
              <a:buNone/>
              <a:defRPr sz="2400" kern="1200" spc="-40" baseline="0">
                <a:solidFill>
                  <a:schemeClr val="bg2"/>
                </a:solidFill>
                <a:latin typeface="+mj-lt"/>
                <a:ea typeface="+mj-ea"/>
                <a:cs typeface="+mj-cs"/>
              </a:defRPr>
            </a:lvl1pPr>
          </a:lstStyle>
          <a:p>
            <a:r>
              <a:rPr lang="en-US" sz="4267" spc="-80" dirty="0">
                <a:solidFill>
                  <a:srgbClr val="FFFFFF"/>
                </a:solidFill>
              </a:rPr>
              <a:t>Gracias</a:t>
            </a:r>
          </a:p>
        </p:txBody>
      </p:sp>
      <p:pic>
        <p:nvPicPr>
          <p:cNvPr id="6" name="Picture 5">
            <a:extLst>
              <a:ext uri="{FF2B5EF4-FFF2-40B4-BE49-F238E27FC236}">
                <a16:creationId xmlns:a16="http://schemas.microsoft.com/office/drawing/2014/main" id="{172D7505-3A56-974B-9FD0-1C9DD6BE92F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59087" y="6042360"/>
            <a:ext cx="2670048" cy="463907"/>
          </a:xfrm>
          <a:prstGeom prst="rect">
            <a:avLst/>
          </a:prstGeom>
        </p:spPr>
      </p:pic>
      <p:pic>
        <p:nvPicPr>
          <p:cNvPr id="7" name="Picture 6">
            <a:extLst>
              <a:ext uri="{FF2B5EF4-FFF2-40B4-BE49-F238E27FC236}">
                <a16:creationId xmlns:a16="http://schemas.microsoft.com/office/drawing/2014/main" id="{34728244-1361-5F4C-B4B2-6000550B247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19007" y="5907194"/>
            <a:ext cx="734244" cy="734244"/>
          </a:xfrm>
          <a:prstGeom prst="rect">
            <a:avLst/>
          </a:prstGeom>
        </p:spPr>
      </p:pic>
      <p:sp>
        <p:nvSpPr>
          <p:cNvPr id="3" name="Text Placeholder 2">
            <a:extLst>
              <a:ext uri="{FF2B5EF4-FFF2-40B4-BE49-F238E27FC236}">
                <a16:creationId xmlns:a16="http://schemas.microsoft.com/office/drawing/2014/main" id="{725C8422-08BB-9643-8698-4BD671D3326F}"/>
              </a:ext>
            </a:extLst>
          </p:cNvPr>
          <p:cNvSpPr>
            <a:spLocks noGrp="1"/>
          </p:cNvSpPr>
          <p:nvPr>
            <p:ph type="body" sz="quarter" idx="10" hasCustomPrompt="1"/>
          </p:nvPr>
        </p:nvSpPr>
        <p:spPr>
          <a:xfrm>
            <a:off x="609599" y="2552345"/>
            <a:ext cx="5304367" cy="3354843"/>
          </a:xfrm>
        </p:spPr>
        <p:txBody>
          <a:bodyPr>
            <a:normAutofit/>
          </a:bodyPr>
          <a:lstStyle>
            <a:lvl1pPr marL="0" indent="0">
              <a:lnSpc>
                <a:spcPct val="100000"/>
              </a:lnSpc>
              <a:spcBef>
                <a:spcPts val="0"/>
              </a:spcBef>
              <a:buFont typeface="Arial" pitchFamily="34" charset="0"/>
              <a:buNone/>
              <a:defRPr sz="1400">
                <a:solidFill>
                  <a:schemeClr val="bg2"/>
                </a:solidFill>
              </a:defRPr>
            </a:lvl1pPr>
            <a:lvl2pPr marL="0" indent="-228594">
              <a:lnSpc>
                <a:spcPct val="100000"/>
              </a:lnSpc>
              <a:spcBef>
                <a:spcPts val="0"/>
              </a:spcBef>
              <a:buSzPct val="120000"/>
              <a:buFont typeface="Arial" pitchFamily="34" charset="0"/>
              <a:buChar char="▪"/>
              <a:defRPr sz="1333">
                <a:solidFill>
                  <a:schemeClr val="bg2"/>
                </a:solidFill>
              </a:defRPr>
            </a:lvl2pPr>
            <a:lvl3pPr marL="463284">
              <a:lnSpc>
                <a:spcPct val="100000"/>
              </a:lnSpc>
              <a:spcBef>
                <a:spcPts val="0"/>
              </a:spcBef>
              <a:defRPr sz="1333">
                <a:solidFill>
                  <a:schemeClr val="bg2"/>
                </a:solidFill>
              </a:defRPr>
            </a:lvl3pPr>
            <a:lvl4pPr marL="682735">
              <a:lnSpc>
                <a:spcPct val="100000"/>
              </a:lnSpc>
              <a:spcBef>
                <a:spcPts val="0"/>
              </a:spcBef>
              <a:defRPr sz="1333">
                <a:solidFill>
                  <a:schemeClr val="bg2"/>
                </a:solidFill>
              </a:defRPr>
            </a:lvl4pPr>
            <a:lvl5pPr marL="914377">
              <a:lnSpc>
                <a:spcPct val="100000"/>
              </a:lnSpc>
              <a:spcBef>
                <a:spcPts val="0"/>
              </a:spcBef>
              <a:defRPr sz="1333">
                <a:solidFill>
                  <a:schemeClr val="bg2"/>
                </a:solidFill>
              </a:defRPr>
            </a:lvl5pPr>
            <a:lvl6pPr marL="1146019">
              <a:lnSpc>
                <a:spcPct val="100000"/>
              </a:lnSpc>
              <a:spcBef>
                <a:spcPts val="0"/>
              </a:spcBef>
              <a:defRPr sz="1333">
                <a:solidFill>
                  <a:schemeClr val="bg2"/>
                </a:solidFill>
              </a:defRPr>
            </a:lvl6pPr>
            <a:lvl7pPr marL="1365470">
              <a:lnSpc>
                <a:spcPct val="100000"/>
              </a:lnSpc>
              <a:spcBef>
                <a:spcPts val="0"/>
              </a:spcBef>
              <a:defRPr sz="1333">
                <a:solidFill>
                  <a:schemeClr val="bg2"/>
                </a:solidFill>
              </a:defRPr>
            </a:lvl7pPr>
            <a:lvl8pPr marL="1597112">
              <a:lnSpc>
                <a:spcPct val="100000"/>
              </a:lnSpc>
              <a:spcBef>
                <a:spcPts val="0"/>
              </a:spcBef>
              <a:defRPr sz="1333">
                <a:solidFill>
                  <a:schemeClr val="bg2"/>
                </a:solidFill>
              </a:defRPr>
            </a:lvl8pPr>
            <a:lvl9pPr marL="1828754">
              <a:lnSpc>
                <a:spcPct val="100000"/>
              </a:lnSpc>
              <a:spcBef>
                <a:spcPts val="0"/>
              </a:spcBef>
              <a:defRPr sz="1333">
                <a:solidFill>
                  <a:schemeClr val="bg2"/>
                </a:solidFill>
              </a:defRPr>
            </a:lvl9pPr>
          </a:lstStyle>
          <a:p>
            <a:pPr lvl="0"/>
            <a:r>
              <a:rPr lang="en-US" dirty="0"/>
              <a:t>Optional contact information</a:t>
            </a:r>
          </a:p>
        </p:txBody>
      </p:sp>
    </p:spTree>
    <p:extLst>
      <p:ext uri="{BB962C8B-B14F-4D97-AF65-F5344CB8AC3E}">
        <p14:creationId xmlns:p14="http://schemas.microsoft.com/office/powerpoint/2010/main" val="414670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rmsConditions">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78972" y="304800"/>
            <a:ext cx="11245957" cy="540829"/>
          </a:xfrm>
          <a:prstGeom prst="rect">
            <a:avLst/>
          </a:prstGeom>
        </p:spPr>
        <p:txBody>
          <a:bodyPr anchor="b"/>
          <a:lstStyle>
            <a:lvl1pPr algn="l">
              <a:defRPr sz="1400" b="0" i="0" cap="none" baseline="0">
                <a:solidFill>
                  <a:schemeClr val="accent2"/>
                </a:solidFill>
                <a:latin typeface="BentonSans" charset="0"/>
                <a:ea typeface="BentonSans" charset="0"/>
                <a:cs typeface="BentonSans" charset="0"/>
              </a:defRPr>
            </a:lvl1pPr>
          </a:lstStyle>
          <a:p>
            <a:r>
              <a:rPr lang="en-US" dirty="0"/>
              <a:t>Click Here To Edit Text</a:t>
            </a:r>
          </a:p>
        </p:txBody>
      </p:sp>
      <p:sp>
        <p:nvSpPr>
          <p:cNvPr id="3" name="Text Placeholder 2"/>
          <p:cNvSpPr>
            <a:spLocks noGrp="1"/>
          </p:cNvSpPr>
          <p:nvPr>
            <p:ph type="body" sz="quarter" idx="10"/>
          </p:nvPr>
        </p:nvSpPr>
        <p:spPr>
          <a:xfrm>
            <a:off x="479425" y="1036600"/>
            <a:ext cx="11245851" cy="5008600"/>
          </a:xfrm>
          <a:prstGeom prst="rect">
            <a:avLst/>
          </a:prstGeom>
        </p:spPr>
        <p:txBody>
          <a:bodyPr>
            <a:normAutofit/>
          </a:bodyPr>
          <a:lstStyle>
            <a:lvl1pPr marL="0" indent="0">
              <a:lnSpc>
                <a:spcPct val="90000"/>
              </a:lnSpc>
              <a:spcBef>
                <a:spcPts val="216"/>
              </a:spcBef>
              <a:buClr>
                <a:schemeClr val="accent1"/>
              </a:buClr>
              <a:buFont typeface="+mj-lt"/>
              <a:buNone/>
              <a:defRPr sz="900" b="0" i="0">
                <a:solidFill>
                  <a:schemeClr val="tx1"/>
                </a:solidFill>
                <a:latin typeface="BentonSans Regular" charset="0"/>
                <a:ea typeface="BentonSans Regular" charset="0"/>
                <a:cs typeface="BentonSans Regular" charset="0"/>
              </a:defRPr>
            </a:lvl1pPr>
            <a:lvl2pPr>
              <a:lnSpc>
                <a:spcPct val="100000"/>
              </a:lnSpc>
              <a:defRPr sz="800">
                <a:solidFill>
                  <a:schemeClr val="accent6">
                    <a:lumMod val="50000"/>
                  </a:schemeClr>
                </a:solidFill>
              </a:defRPr>
            </a:lvl2pPr>
            <a:lvl3pPr>
              <a:lnSpc>
                <a:spcPct val="100000"/>
              </a:lnSpc>
              <a:defRPr sz="800">
                <a:solidFill>
                  <a:schemeClr val="accent6">
                    <a:lumMod val="50000"/>
                  </a:schemeClr>
                </a:solidFill>
              </a:defRPr>
            </a:lvl3pPr>
            <a:lvl4pPr>
              <a:lnSpc>
                <a:spcPct val="100000"/>
              </a:lnSpc>
              <a:defRPr sz="800">
                <a:solidFill>
                  <a:schemeClr val="accent6">
                    <a:lumMod val="50000"/>
                  </a:schemeClr>
                </a:solidFill>
              </a:defRPr>
            </a:lvl4pPr>
            <a:lvl5pPr>
              <a:lnSpc>
                <a:spcPct val="100000"/>
              </a:lnSpc>
              <a:defRPr sz="800">
                <a:solidFill>
                  <a:schemeClr val="accent6">
                    <a:lumMod val="50000"/>
                  </a:schemeClr>
                </a:solidFill>
              </a:defRPr>
            </a:lvl5pPr>
          </a:lstStyle>
          <a:p>
            <a:pPr lvl="0"/>
            <a:r>
              <a:rPr lang="en-US" dirty="0"/>
              <a:t>Click to edit Master text styles</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Tree>
    <p:extLst>
      <p:ext uri="{BB962C8B-B14F-4D97-AF65-F5344CB8AC3E}">
        <p14:creationId xmlns:p14="http://schemas.microsoft.com/office/powerpoint/2010/main" val="123534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tle + 1 Sub Headers + 1 Text Boxes ">
    <p:spTree>
      <p:nvGrpSpPr>
        <p:cNvPr id="1" name=""/>
        <p:cNvGrpSpPr/>
        <p:nvPr/>
      </p:nvGrpSpPr>
      <p:grpSpPr>
        <a:xfrm>
          <a:off x="0" y="0"/>
          <a:ext cx="0" cy="0"/>
          <a:chOff x="0" y="0"/>
          <a:chExt cx="0" cy="0"/>
        </a:xfrm>
      </p:grpSpPr>
      <p:sp>
        <p:nvSpPr>
          <p:cNvPr id="4" name="Picture Placeholder 3"/>
          <p:cNvSpPr>
            <a:spLocks noGrp="1"/>
          </p:cNvSpPr>
          <p:nvPr>
            <p:ph type="pic" sz="quarter" idx="53"/>
          </p:nvPr>
        </p:nvSpPr>
        <p:spPr>
          <a:xfrm>
            <a:off x="1" y="2"/>
            <a:ext cx="5207000" cy="5875537"/>
          </a:xfrm>
          <a:prstGeom prst="rect">
            <a:avLst/>
          </a:prstGeom>
        </p:spPr>
        <p:txBody>
          <a:bodyPr/>
          <a:lstStyle/>
          <a:p>
            <a:endParaRPr lang="en-US"/>
          </a:p>
        </p:txBody>
      </p:sp>
      <p:sp>
        <p:nvSpPr>
          <p:cNvPr id="15" name="Text Placeholder 2"/>
          <p:cNvSpPr>
            <a:spLocks noGrp="1"/>
          </p:cNvSpPr>
          <p:nvPr>
            <p:ph type="body" sz="quarter" idx="24"/>
          </p:nvPr>
        </p:nvSpPr>
        <p:spPr>
          <a:xfrm>
            <a:off x="5724685" y="1615402"/>
            <a:ext cx="5999697" cy="3811044"/>
          </a:xfrm>
          <a:prstGeom prst="rect">
            <a:avLst/>
          </a:prstGeom>
        </p:spPr>
        <p:txBody>
          <a:bodyPr>
            <a:normAutofit/>
          </a:bodyPr>
          <a:lstStyle>
            <a:lvl1pPr marL="0" indent="0">
              <a:lnSpc>
                <a:spcPct val="100000"/>
              </a:lnSpc>
              <a:buClr>
                <a:schemeClr val="accent2"/>
              </a:buClr>
              <a:buNone/>
              <a:defRPr sz="1200" b="0" i="0">
                <a:solidFill>
                  <a:schemeClr val="tx1"/>
                </a:solidFill>
                <a:latin typeface="BentonSans Regular" charset="0"/>
                <a:ea typeface="BentonSans Regular" charset="0"/>
                <a:cs typeface="BentonSans Regular" charset="0"/>
              </a:defRPr>
            </a:lvl1pPr>
            <a:lvl2pPr marL="800080"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2pPr>
            <a:lvl3pPr marL="1257269" indent="-342891">
              <a:lnSpc>
                <a:spcPct val="100000"/>
              </a:lnSpc>
              <a:buClr>
                <a:schemeClr val="accent1"/>
              </a:buClr>
              <a:buFont typeface="+mj-lt"/>
              <a:buAutoNum type="romanUcPeriod"/>
              <a:defRPr sz="1200" b="0" i="0">
                <a:solidFill>
                  <a:schemeClr val="tx1"/>
                </a:solidFill>
                <a:latin typeface="BentonSans Regular" charset="0"/>
                <a:ea typeface="BentonSans Regular" charset="0"/>
                <a:cs typeface="BentonSans Regular" charset="0"/>
              </a:defRPr>
            </a:lvl3pPr>
            <a:lvl4pPr marL="1714457"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4pPr>
            <a:lvl5pPr marL="2171646" indent="-342891">
              <a:buClr>
                <a:schemeClr val="accent1"/>
              </a:buClr>
              <a:buFont typeface="+mj-lt"/>
              <a:buAutoNum type="arabicPeriod"/>
              <a:defRPr sz="1400" b="0" i="0">
                <a:solidFill>
                  <a:schemeClr val="accent6">
                    <a:lumMod val="50000"/>
                  </a:schemeClr>
                </a:solidFill>
                <a:latin typeface="BentonSans" charset="0"/>
                <a:ea typeface="BentonSans" charset="0"/>
                <a:cs typeface="BentonSans" charset="0"/>
              </a:defRPr>
            </a:lvl5pPr>
          </a:lstStyle>
          <a:p>
            <a:pPr lvl="0"/>
            <a:r>
              <a:rPr lang="en-US" dirty="0"/>
              <a:t>Click to edit Master text styles</a:t>
            </a:r>
          </a:p>
          <a:p>
            <a:pPr lvl="1"/>
            <a:r>
              <a:rPr lang="en-US" dirty="0"/>
              <a:t>Second level</a:t>
            </a:r>
          </a:p>
          <a:p>
            <a:pPr lvl="2"/>
            <a:r>
              <a:rPr lang="en-US" dirty="0"/>
              <a:t>Third level</a:t>
            </a:r>
          </a:p>
        </p:txBody>
      </p:sp>
      <p:sp>
        <p:nvSpPr>
          <p:cNvPr id="2" name="Slide Number Placeholder 1"/>
          <p:cNvSpPr>
            <a:spLocks noGrp="1"/>
          </p:cNvSpPr>
          <p:nvPr>
            <p:ph type="sldNum" sz="quarter" idx="54"/>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Subtitle 2">
            <a:extLst>
              <a:ext uri="{FF2B5EF4-FFF2-40B4-BE49-F238E27FC236}">
                <a16:creationId xmlns:a16="http://schemas.microsoft.com/office/drawing/2014/main" id="{84140389-BD01-794D-86E4-AD478067964B}"/>
              </a:ext>
            </a:extLst>
          </p:cNvPr>
          <p:cNvSpPr>
            <a:spLocks noGrp="1"/>
          </p:cNvSpPr>
          <p:nvPr>
            <p:ph type="subTitle" idx="11" hasCustomPrompt="1"/>
          </p:nvPr>
        </p:nvSpPr>
        <p:spPr>
          <a:xfrm>
            <a:off x="5724683" y="1094795"/>
            <a:ext cx="5857716"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5" name="Title 4"/>
          <p:cNvSpPr>
            <a:spLocks noGrp="1"/>
          </p:cNvSpPr>
          <p:nvPr>
            <p:ph type="title"/>
          </p:nvPr>
        </p:nvSpPr>
        <p:spPr>
          <a:xfrm>
            <a:off x="5724682" y="548641"/>
            <a:ext cx="5727089" cy="546155"/>
          </a:xfrm>
        </p:spPr>
        <p:txBody>
          <a:bodyPr/>
          <a:lstStyle/>
          <a:p>
            <a:r>
              <a:rPr lang="en-US" dirty="0"/>
              <a:t>Click to edit Master title style</a:t>
            </a:r>
          </a:p>
        </p:txBody>
      </p:sp>
    </p:spTree>
    <p:extLst>
      <p:ext uri="{BB962C8B-B14F-4D97-AF65-F5344CB8AC3E}">
        <p14:creationId xmlns:p14="http://schemas.microsoft.com/office/powerpoint/2010/main" val="3998584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Title 5">
            <a:extLst>
              <a:ext uri="{FF2B5EF4-FFF2-40B4-BE49-F238E27FC236}">
                <a16:creationId xmlns:a16="http://schemas.microsoft.com/office/drawing/2014/main" id="{65B5E1D0-AE0A-0143-9707-C1606290568A}"/>
              </a:ext>
            </a:extLst>
          </p:cNvPr>
          <p:cNvSpPr>
            <a:spLocks noGrp="1"/>
          </p:cNvSpPr>
          <p:nvPr>
            <p:ph type="title" hasCustomPrompt="1"/>
          </p:nvPr>
        </p:nvSpPr>
        <p:spPr/>
        <p:txBody>
          <a:bodyPr/>
          <a:lstStyle/>
          <a:p>
            <a:r>
              <a:rPr lang="en-US" dirty="0"/>
              <a:t>Slide title</a:t>
            </a:r>
          </a:p>
        </p:txBody>
      </p:sp>
    </p:spTree>
    <p:extLst>
      <p:ext uri="{BB962C8B-B14F-4D97-AF65-F5344CB8AC3E}">
        <p14:creationId xmlns:p14="http://schemas.microsoft.com/office/powerpoint/2010/main" val="90264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6FDF6-B9A7-5F49-B175-D05D851355EE}"/>
              </a:ext>
            </a:extLst>
          </p:cNvPr>
          <p:cNvSpPr>
            <a:spLocks noGrp="1"/>
          </p:cNvSpPr>
          <p:nvPr>
            <p:ph idx="1"/>
          </p:nvPr>
        </p:nvSpPr>
        <p:spPr>
          <a:xfrm>
            <a:off x="478973" y="1645920"/>
            <a:ext cx="9266767" cy="4267200"/>
          </a:xfrm>
        </p:spPr>
        <p:txBody>
          <a:bodyPr>
            <a:normAutofit/>
          </a:bodyPr>
          <a:lstStyle>
            <a:lvl1pPr marL="0" indent="0">
              <a:buNone/>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4E88BEA0-B852-C147-BBD3-C95859B2A06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5"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68300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412468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53033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6279091" y="1642534"/>
            <a:ext cx="5303308"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312929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21415"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9"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564848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with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78972"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257618" y="1642534"/>
            <a:ext cx="3415509"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11" name="Content Placeholder 10">
            <a:extLst>
              <a:ext uri="{FF2B5EF4-FFF2-40B4-BE49-F238E27FC236}">
                <a16:creationId xmlns:a16="http://schemas.microsoft.com/office/drawing/2014/main" id="{7E600721-B011-D04F-86A1-FAB48F2004CA}"/>
              </a:ext>
            </a:extLst>
          </p:cNvPr>
          <p:cNvSpPr>
            <a:spLocks noGrp="1"/>
          </p:cNvSpPr>
          <p:nvPr>
            <p:ph sz="quarter" idx="11"/>
          </p:nvPr>
        </p:nvSpPr>
        <p:spPr>
          <a:xfrm>
            <a:off x="8166889" y="1642534"/>
            <a:ext cx="3415511"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86AEB0BD-88C3-E14D-9931-51C84CB22D5C}"/>
              </a:ext>
            </a:extLst>
          </p:cNvPr>
          <p:cNvSpPr>
            <a:spLocks noGrp="1"/>
          </p:cNvSpPr>
          <p:nvPr>
            <p:ph type="subTitle" idx="12"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10"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243401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75B61E-684B-C244-94A3-0231FA64E7CF}"/>
              </a:ext>
            </a:extLst>
          </p:cNvPr>
          <p:cNvSpPr>
            <a:spLocks noGrp="1"/>
          </p:cNvSpPr>
          <p:nvPr>
            <p:ph sz="half" idx="1"/>
          </p:nvPr>
        </p:nvSpPr>
        <p:spPr>
          <a:xfrm>
            <a:off x="489714" y="1642534"/>
            <a:ext cx="3414183" cy="4271433"/>
          </a:xfrm>
        </p:spPr>
        <p:txBody>
          <a:bodyPr>
            <a:norm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0D78C27-CA07-1947-9DFE-5ED58D75911C}"/>
              </a:ext>
            </a:extLst>
          </p:cNvPr>
          <p:cNvSpPr>
            <a:spLocks noGrp="1"/>
          </p:cNvSpPr>
          <p:nvPr>
            <p:ph sz="half" idx="2"/>
          </p:nvPr>
        </p:nvSpPr>
        <p:spPr>
          <a:xfrm>
            <a:off x="4389968" y="1642534"/>
            <a:ext cx="7192432" cy="4271433"/>
          </a:xfrm>
        </p:spPr>
        <p:txBody>
          <a:bodyPr>
            <a:norm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31E17CDA-1AF2-FE4D-A470-5F5803C69159}"/>
              </a:ext>
            </a:extLst>
          </p:cNvPr>
          <p:cNvSpPr>
            <a:spLocks noGrp="1"/>
          </p:cNvSpPr>
          <p:nvPr>
            <p:ph type="sldNum" sz="quarter" idx="10"/>
          </p:nvPr>
        </p:nvSpPr>
        <p:spPr/>
        <p:txBody>
          <a:bodyPr/>
          <a:lstStyle/>
          <a:p>
            <a:fld id="{E59C716A-E560-2D44-8739-72D446B232A5}" type="slidenum">
              <a:rPr lang="en-US" smtClean="0">
                <a:solidFill>
                  <a:srgbClr val="006FCF"/>
                </a:solidFill>
              </a:rPr>
              <a:pPr/>
              <a:t>‹#›</a:t>
            </a:fld>
            <a:endParaRPr lang="en-US">
              <a:solidFill>
                <a:srgbClr val="006FCF"/>
              </a:solidFill>
            </a:endParaRPr>
          </a:p>
        </p:txBody>
      </p:sp>
      <p:sp>
        <p:nvSpPr>
          <p:cNvPr id="6" name="Subtitle 2">
            <a:extLst>
              <a:ext uri="{FF2B5EF4-FFF2-40B4-BE49-F238E27FC236}">
                <a16:creationId xmlns:a16="http://schemas.microsoft.com/office/drawing/2014/main" id="{86AEB0BD-88C3-E14D-9931-51C84CB22D5C}"/>
              </a:ext>
            </a:extLst>
          </p:cNvPr>
          <p:cNvSpPr>
            <a:spLocks noGrp="1"/>
          </p:cNvSpPr>
          <p:nvPr>
            <p:ph type="subTitle" idx="11" hasCustomPrompt="1"/>
          </p:nvPr>
        </p:nvSpPr>
        <p:spPr>
          <a:xfrm>
            <a:off x="478972" y="1094795"/>
            <a:ext cx="10972800" cy="365707"/>
          </a:xfrm>
        </p:spPr>
        <p:txBody>
          <a:bodyPr tIns="18288">
            <a:noAutofit/>
          </a:bodyPr>
          <a:lstStyle>
            <a:lvl1pPr marL="0" indent="0" algn="l">
              <a:lnSpc>
                <a:spcPct val="100000"/>
              </a:lnSpc>
              <a:spcBef>
                <a:spcPts val="0"/>
              </a:spcBef>
              <a:buNone/>
              <a:defRPr sz="1400" cap="all" spc="0" baseline="0">
                <a:solidFill>
                  <a:schemeClr val="tx1"/>
                </a:solidFill>
                <a:latin typeface="+mn-lt"/>
              </a:defRPr>
            </a:lvl1pPr>
            <a:lvl2pPr marL="0" indent="0" algn="l">
              <a:lnSpc>
                <a:spcPct val="100000"/>
              </a:lnSpc>
              <a:spcBef>
                <a:spcPts val="0"/>
              </a:spcBef>
              <a:buNone/>
              <a:defRPr sz="1333" cap="all" spc="0" baseline="0">
                <a:solidFill>
                  <a:schemeClr val="tx1"/>
                </a:solidFill>
                <a:latin typeface="+mn-lt"/>
              </a:defRPr>
            </a:lvl2pPr>
            <a:lvl3pPr marL="0" indent="0" algn="l">
              <a:lnSpc>
                <a:spcPct val="100000"/>
              </a:lnSpc>
              <a:spcBef>
                <a:spcPts val="0"/>
              </a:spcBef>
              <a:buNone/>
              <a:defRPr sz="1333" cap="all" spc="0" baseline="0">
                <a:solidFill>
                  <a:schemeClr val="tx1"/>
                </a:solidFill>
                <a:latin typeface="+mn-lt"/>
              </a:defRPr>
            </a:lvl3pPr>
            <a:lvl4pPr marL="0" indent="0" algn="l">
              <a:lnSpc>
                <a:spcPct val="100000"/>
              </a:lnSpc>
              <a:spcBef>
                <a:spcPts val="0"/>
              </a:spcBef>
              <a:buNone/>
              <a:defRPr sz="1333" cap="all" spc="0" baseline="0">
                <a:solidFill>
                  <a:schemeClr val="tx1"/>
                </a:solidFill>
                <a:latin typeface="+mn-lt"/>
              </a:defRPr>
            </a:lvl4pPr>
            <a:lvl5pPr marL="0" indent="0" algn="l">
              <a:lnSpc>
                <a:spcPct val="100000"/>
              </a:lnSpc>
              <a:spcBef>
                <a:spcPts val="0"/>
              </a:spcBef>
              <a:buNone/>
              <a:defRPr sz="1333" cap="all" spc="0" baseline="0">
                <a:solidFill>
                  <a:schemeClr val="tx1"/>
                </a:solidFill>
                <a:latin typeface="+mn-lt"/>
              </a:defRPr>
            </a:lvl5pPr>
            <a:lvl6pPr marL="0" indent="0" algn="l">
              <a:lnSpc>
                <a:spcPct val="100000"/>
              </a:lnSpc>
              <a:spcBef>
                <a:spcPts val="0"/>
              </a:spcBef>
              <a:buNone/>
              <a:defRPr sz="1333" cap="all" spc="0" baseline="0">
                <a:solidFill>
                  <a:schemeClr val="tx1"/>
                </a:solidFill>
                <a:latin typeface="+mn-lt"/>
              </a:defRPr>
            </a:lvl6pPr>
            <a:lvl7pPr marL="0" indent="0" algn="l">
              <a:lnSpc>
                <a:spcPct val="100000"/>
              </a:lnSpc>
              <a:spcBef>
                <a:spcPts val="0"/>
              </a:spcBef>
              <a:buNone/>
              <a:defRPr sz="1333" cap="all" spc="0" baseline="0">
                <a:solidFill>
                  <a:schemeClr val="tx1"/>
                </a:solidFill>
                <a:latin typeface="+mn-lt"/>
              </a:defRPr>
            </a:lvl7pPr>
            <a:lvl8pPr marL="0" indent="0" algn="l">
              <a:lnSpc>
                <a:spcPct val="100000"/>
              </a:lnSpc>
              <a:spcBef>
                <a:spcPts val="0"/>
              </a:spcBef>
              <a:buNone/>
              <a:defRPr sz="1333" cap="all" spc="0" baseline="0">
                <a:solidFill>
                  <a:schemeClr val="tx1"/>
                </a:solidFill>
                <a:latin typeface="+mn-lt"/>
              </a:defRPr>
            </a:lvl8pPr>
            <a:lvl9pPr marL="0" indent="0" algn="l">
              <a:lnSpc>
                <a:spcPct val="100000"/>
              </a:lnSpc>
              <a:spcBef>
                <a:spcPts val="0"/>
              </a:spcBef>
              <a:buNone/>
              <a:defRPr sz="1333" cap="all" spc="0" baseline="0">
                <a:solidFill>
                  <a:schemeClr val="tx1"/>
                </a:solidFill>
                <a:latin typeface="+mn-lt"/>
              </a:defRPr>
            </a:lvl9pPr>
          </a:lstStyle>
          <a:p>
            <a:r>
              <a:rPr lang="en-US" dirty="0"/>
              <a:t>Slide subtitle</a:t>
            </a:r>
          </a:p>
        </p:txBody>
      </p:sp>
      <p:sp>
        <p:nvSpPr>
          <p:cNvPr id="7" name="Title 5">
            <a:extLst>
              <a:ext uri="{FF2B5EF4-FFF2-40B4-BE49-F238E27FC236}">
                <a16:creationId xmlns:a16="http://schemas.microsoft.com/office/drawing/2014/main" id="{65B5E1D0-AE0A-0143-9707-C1606290568A}"/>
              </a:ext>
            </a:extLst>
          </p:cNvPr>
          <p:cNvSpPr>
            <a:spLocks noGrp="1"/>
          </p:cNvSpPr>
          <p:nvPr>
            <p:ph type="title" hasCustomPrompt="1"/>
          </p:nvPr>
        </p:nvSpPr>
        <p:spPr>
          <a:xfrm>
            <a:off x="478972" y="548641"/>
            <a:ext cx="10972800" cy="911860"/>
          </a:xfrm>
        </p:spPr>
        <p:txBody>
          <a:bodyPr/>
          <a:lstStyle/>
          <a:p>
            <a:r>
              <a:rPr lang="en-US" dirty="0"/>
              <a:t>Slide title</a:t>
            </a:r>
          </a:p>
        </p:txBody>
      </p:sp>
    </p:spTree>
    <p:extLst>
      <p:ext uri="{BB962C8B-B14F-4D97-AF65-F5344CB8AC3E}">
        <p14:creationId xmlns:p14="http://schemas.microsoft.com/office/powerpoint/2010/main" val="9740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4BB1FAD-9694-0C46-BC4D-8ADFA81F1051}"/>
              </a:ext>
            </a:extLst>
          </p:cNvPr>
          <p:cNvSpPr>
            <a:spLocks noChangeAspect="1" noEditPoints="1"/>
          </p:cNvSpPr>
          <p:nvPr userDrawn="1"/>
        </p:nvSpPr>
        <p:spPr bwMode="hidden">
          <a:xfrm>
            <a:off x="5754624" y="5240867"/>
            <a:ext cx="5647267" cy="1617133"/>
          </a:xfrm>
          <a:custGeom>
            <a:avLst/>
            <a:gdLst>
              <a:gd name="T0" fmla="*/ 1026 w 8880"/>
              <a:gd name="T1" fmla="*/ 2537 h 2537"/>
              <a:gd name="T2" fmla="*/ 3177 w 8880"/>
              <a:gd name="T3" fmla="*/ 2109 h 2537"/>
              <a:gd name="T4" fmla="*/ 5328 w 8880"/>
              <a:gd name="T5" fmla="*/ 2537 h 2537"/>
              <a:gd name="T6" fmla="*/ 1026 w 8880"/>
              <a:gd name="T7" fmla="*/ 2537 h 2537"/>
              <a:gd name="T8" fmla="*/ 551 w 8880"/>
              <a:gd name="T9" fmla="*/ 2537 h 2537"/>
              <a:gd name="T10" fmla="*/ 5803 w 8880"/>
              <a:gd name="T11" fmla="*/ 2537 h 2537"/>
              <a:gd name="T12" fmla="*/ 5126 w 8880"/>
              <a:gd name="T13" fmla="*/ 2193 h 2537"/>
              <a:gd name="T14" fmla="*/ 5819 w 8880"/>
              <a:gd name="T15" fmla="*/ 2312 h 2537"/>
              <a:gd name="T16" fmla="*/ 6076 w 8880"/>
              <a:gd name="T17" fmla="*/ 2292 h 2537"/>
              <a:gd name="T18" fmla="*/ 6885 w 8880"/>
              <a:gd name="T19" fmla="*/ 2134 h 2537"/>
              <a:gd name="T20" fmla="*/ 7084 w 8880"/>
              <a:gd name="T21" fmla="*/ 2023 h 2537"/>
              <a:gd name="T22" fmla="*/ 7328 w 8880"/>
              <a:gd name="T23" fmla="*/ 1658 h 2537"/>
              <a:gd name="T24" fmla="*/ 7967 w 8880"/>
              <a:gd name="T25" fmla="*/ 1152 h 2537"/>
              <a:gd name="T26" fmla="*/ 7308 w 8880"/>
              <a:gd name="T27" fmla="*/ 767 h 2537"/>
              <a:gd name="T28" fmla="*/ 8655 w 8880"/>
              <a:gd name="T29" fmla="*/ 767 h 2537"/>
              <a:gd name="T30" fmla="*/ 7358 w 8880"/>
              <a:gd name="T31" fmla="*/ 2537 h 2537"/>
              <a:gd name="T32" fmla="*/ 8779 w 8880"/>
              <a:gd name="T33" fmla="*/ 2537 h 2537"/>
              <a:gd name="T34" fmla="*/ 8531 w 8880"/>
              <a:gd name="T35" fmla="*/ 1602 h 2537"/>
              <a:gd name="T36" fmla="*/ 8750 w 8880"/>
              <a:gd name="T37" fmla="*/ 767 h 2537"/>
              <a:gd name="T38" fmla="*/ 8750 w 8880"/>
              <a:gd name="T39" fmla="*/ 766 h 2537"/>
              <a:gd name="T40" fmla="*/ 7214 w 8880"/>
              <a:gd name="T41" fmla="*/ 767 h 2537"/>
              <a:gd name="T42" fmla="*/ 7328 w 8880"/>
              <a:gd name="T43" fmla="*/ 1564 h 2537"/>
              <a:gd name="T44" fmla="*/ 6553 w 8880"/>
              <a:gd name="T45" fmla="*/ 1470 h 2537"/>
              <a:gd name="T46" fmla="*/ 6728 w 8880"/>
              <a:gd name="T47" fmla="*/ 2030 h 2537"/>
              <a:gd name="T48" fmla="*/ 5637 w 8880"/>
              <a:gd name="T49" fmla="*/ 1694 h 2537"/>
              <a:gd name="T50" fmla="*/ 5695 w 8880"/>
              <a:gd name="T51" fmla="*/ 2144 h 2537"/>
              <a:gd name="T52" fmla="*/ 4646 w 8880"/>
              <a:gd name="T53" fmla="*/ 1410 h 2537"/>
              <a:gd name="T54" fmla="*/ 4777 w 8880"/>
              <a:gd name="T55" fmla="*/ 2054 h 2537"/>
              <a:gd name="T56" fmla="*/ 1225 w 8880"/>
              <a:gd name="T57" fmla="*/ 2195 h 2537"/>
              <a:gd name="T58" fmla="*/ 551 w 8880"/>
              <a:gd name="T59" fmla="*/ 2537 h 2537"/>
              <a:gd name="T60" fmla="*/ 4950 w 8880"/>
              <a:gd name="T61" fmla="*/ 1685 h 2537"/>
              <a:gd name="T62" fmla="*/ 4844 w 8880"/>
              <a:gd name="T63" fmla="*/ 1675 h 2537"/>
              <a:gd name="T64" fmla="*/ 5166 w 8880"/>
              <a:gd name="T65" fmla="*/ 2095 h 2537"/>
              <a:gd name="T66" fmla="*/ 4950 w 8880"/>
              <a:gd name="T67" fmla="*/ 1685 h 2537"/>
              <a:gd name="T68" fmla="*/ 6017 w 8880"/>
              <a:gd name="T69" fmla="*/ 1963 h 2537"/>
              <a:gd name="T70" fmla="*/ 5831 w 8880"/>
              <a:gd name="T71" fmla="*/ 1893 h 2537"/>
              <a:gd name="T72" fmla="*/ 5952 w 8880"/>
              <a:gd name="T73" fmla="*/ 2032 h 2537"/>
              <a:gd name="T74" fmla="*/ 8509 w 8880"/>
              <a:gd name="T75" fmla="*/ 766 h 2537"/>
              <a:gd name="T76" fmla="*/ 7454 w 8880"/>
              <a:gd name="T77" fmla="*/ 767 h 2537"/>
              <a:gd name="T78" fmla="*/ 8029 w 8880"/>
              <a:gd name="T79" fmla="*/ 767 h 2537"/>
              <a:gd name="T80" fmla="*/ 7934 w 8880"/>
              <a:gd name="T81" fmla="*/ 719 h 2537"/>
              <a:gd name="T82" fmla="*/ 7741 w 8880"/>
              <a:gd name="T83" fmla="*/ 959 h 2537"/>
              <a:gd name="T84" fmla="*/ 7982 w 8880"/>
              <a:gd name="T85" fmla="*/ 333 h 2537"/>
              <a:gd name="T86" fmla="*/ 7434 w 8880"/>
              <a:gd name="T87" fmla="*/ 2173 h 2537"/>
              <a:gd name="T88" fmla="*/ 7767 w 8880"/>
              <a:gd name="T89" fmla="*/ 1646 h 2537"/>
              <a:gd name="T90" fmla="*/ 6788 w 8880"/>
              <a:gd name="T91" fmla="*/ 1670 h 2537"/>
              <a:gd name="T92" fmla="*/ 6782 w 8880"/>
              <a:gd name="T93" fmla="*/ 1775 h 2537"/>
              <a:gd name="T94" fmla="*/ 8269 w 8880"/>
              <a:gd name="T95" fmla="*/ 767 h 2537"/>
              <a:gd name="T96" fmla="*/ 7694 w 8880"/>
              <a:gd name="T97" fmla="*/ 767 h 2537"/>
              <a:gd name="T98" fmla="*/ 7789 w 8880"/>
              <a:gd name="T99" fmla="*/ 814 h 2537"/>
              <a:gd name="T100" fmla="*/ 7982 w 8880"/>
              <a:gd name="T101" fmla="*/ 574 h 2537"/>
              <a:gd name="T102" fmla="*/ 7767 w 8880"/>
              <a:gd name="T103" fmla="*/ 1646 h 2537"/>
              <a:gd name="T104" fmla="*/ 1668 w 8880"/>
              <a:gd name="T105" fmla="*/ 2537 h 2537"/>
              <a:gd name="T106" fmla="*/ 3177 w 8880"/>
              <a:gd name="T107" fmla="*/ 2349 h 2537"/>
              <a:gd name="T108" fmla="*/ 4686 w 8880"/>
              <a:gd name="T109" fmla="*/ 2537 h 2537"/>
              <a:gd name="T110" fmla="*/ 1668 w 8880"/>
              <a:gd name="T111" fmla="*/ 2537 h 2537"/>
              <a:gd name="T112" fmla="*/ 8317 w 8880"/>
              <a:gd name="T113" fmla="*/ 2129 h 2537"/>
              <a:gd name="T114" fmla="*/ 8383 w 8880"/>
              <a:gd name="T115" fmla="*/ 2537 h 2537"/>
              <a:gd name="T116" fmla="*/ 7946 w 8880"/>
              <a:gd name="T117" fmla="*/ 2537 h 2537"/>
              <a:gd name="T118" fmla="*/ 8317 w 8880"/>
              <a:gd name="T119" fmla="*/ 2129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80" h="2537">
                <a:moveTo>
                  <a:pt x="1026" y="2537"/>
                </a:moveTo>
                <a:lnTo>
                  <a:pt x="1026" y="2537"/>
                </a:lnTo>
                <a:lnTo>
                  <a:pt x="1280" y="2537"/>
                </a:lnTo>
                <a:cubicBezTo>
                  <a:pt x="1783" y="2330"/>
                  <a:pt x="2286" y="2109"/>
                  <a:pt x="3177" y="2109"/>
                </a:cubicBezTo>
                <a:cubicBezTo>
                  <a:pt x="4068" y="2109"/>
                  <a:pt x="4571" y="2330"/>
                  <a:pt x="5074" y="2537"/>
                </a:cubicBezTo>
                <a:lnTo>
                  <a:pt x="5328" y="2537"/>
                </a:lnTo>
                <a:cubicBezTo>
                  <a:pt x="4739" y="2310"/>
                  <a:pt x="4220" y="2014"/>
                  <a:pt x="3177" y="2014"/>
                </a:cubicBezTo>
                <a:cubicBezTo>
                  <a:pt x="2134" y="2014"/>
                  <a:pt x="1616" y="2310"/>
                  <a:pt x="1026" y="2537"/>
                </a:cubicBezTo>
                <a:close/>
                <a:moveTo>
                  <a:pt x="551" y="2537"/>
                </a:moveTo>
                <a:lnTo>
                  <a:pt x="551" y="2537"/>
                </a:lnTo>
                <a:cubicBezTo>
                  <a:pt x="1357" y="2323"/>
                  <a:pt x="1850" y="1865"/>
                  <a:pt x="3177" y="1865"/>
                </a:cubicBezTo>
                <a:cubicBezTo>
                  <a:pt x="4504" y="1865"/>
                  <a:pt x="4997" y="2323"/>
                  <a:pt x="5803" y="2537"/>
                </a:cubicBezTo>
                <a:lnTo>
                  <a:pt x="6355" y="2537"/>
                </a:lnTo>
                <a:cubicBezTo>
                  <a:pt x="5856" y="2494"/>
                  <a:pt x="5499" y="2347"/>
                  <a:pt x="5126" y="2193"/>
                </a:cubicBezTo>
                <a:cubicBezTo>
                  <a:pt x="4805" y="2061"/>
                  <a:pt x="4743" y="1856"/>
                  <a:pt x="4741" y="1506"/>
                </a:cubicBezTo>
                <a:cubicBezTo>
                  <a:pt x="5184" y="1543"/>
                  <a:pt x="5285" y="2106"/>
                  <a:pt x="5819" y="2312"/>
                </a:cubicBezTo>
                <a:cubicBezTo>
                  <a:pt x="5988" y="2382"/>
                  <a:pt x="6169" y="2413"/>
                  <a:pt x="6336" y="2426"/>
                </a:cubicBezTo>
                <a:cubicBezTo>
                  <a:pt x="6245" y="2391"/>
                  <a:pt x="6158" y="2346"/>
                  <a:pt x="6076" y="2292"/>
                </a:cubicBezTo>
                <a:cubicBezTo>
                  <a:pt x="5858" y="2243"/>
                  <a:pt x="5737" y="2200"/>
                  <a:pt x="5732" y="1790"/>
                </a:cubicBezTo>
                <a:cubicBezTo>
                  <a:pt x="6266" y="1807"/>
                  <a:pt x="6287" y="2134"/>
                  <a:pt x="6885" y="2134"/>
                </a:cubicBezTo>
                <a:cubicBezTo>
                  <a:pt x="7071" y="2134"/>
                  <a:pt x="7249" y="2097"/>
                  <a:pt x="7411" y="2031"/>
                </a:cubicBezTo>
                <a:cubicBezTo>
                  <a:pt x="7310" y="2043"/>
                  <a:pt x="7212" y="2044"/>
                  <a:pt x="7084" y="2023"/>
                </a:cubicBezTo>
                <a:cubicBezTo>
                  <a:pt x="6781" y="2069"/>
                  <a:pt x="6661" y="1870"/>
                  <a:pt x="6649" y="1565"/>
                </a:cubicBezTo>
                <a:cubicBezTo>
                  <a:pt x="6966" y="1573"/>
                  <a:pt x="7084" y="1658"/>
                  <a:pt x="7328" y="1658"/>
                </a:cubicBezTo>
                <a:cubicBezTo>
                  <a:pt x="7568" y="1658"/>
                  <a:pt x="7788" y="1505"/>
                  <a:pt x="7918" y="1249"/>
                </a:cubicBezTo>
                <a:lnTo>
                  <a:pt x="7967" y="1152"/>
                </a:lnTo>
                <a:lnTo>
                  <a:pt x="7862" y="1183"/>
                </a:lnTo>
                <a:cubicBezTo>
                  <a:pt x="7585" y="1263"/>
                  <a:pt x="7308" y="1054"/>
                  <a:pt x="7308" y="767"/>
                </a:cubicBezTo>
                <a:cubicBezTo>
                  <a:pt x="7308" y="395"/>
                  <a:pt x="7610" y="93"/>
                  <a:pt x="7982" y="93"/>
                </a:cubicBezTo>
                <a:cubicBezTo>
                  <a:pt x="8353" y="93"/>
                  <a:pt x="8655" y="395"/>
                  <a:pt x="8655" y="767"/>
                </a:cubicBezTo>
                <a:cubicBezTo>
                  <a:pt x="8655" y="1678"/>
                  <a:pt x="7887" y="2431"/>
                  <a:pt x="6900" y="2537"/>
                </a:cubicBezTo>
                <a:lnTo>
                  <a:pt x="7358" y="2537"/>
                </a:lnTo>
                <a:cubicBezTo>
                  <a:pt x="7828" y="2387"/>
                  <a:pt x="8221" y="2089"/>
                  <a:pt x="8468" y="1706"/>
                </a:cubicBezTo>
                <a:lnTo>
                  <a:pt x="8779" y="2537"/>
                </a:lnTo>
                <a:lnTo>
                  <a:pt x="8880" y="2537"/>
                </a:lnTo>
                <a:lnTo>
                  <a:pt x="8531" y="1602"/>
                </a:lnTo>
                <a:cubicBezTo>
                  <a:pt x="8670" y="1350"/>
                  <a:pt x="8749" y="1067"/>
                  <a:pt x="8750" y="767"/>
                </a:cubicBezTo>
                <a:lnTo>
                  <a:pt x="8750" y="767"/>
                </a:lnTo>
                <a:lnTo>
                  <a:pt x="8750" y="766"/>
                </a:lnTo>
                <a:lnTo>
                  <a:pt x="8750" y="766"/>
                </a:lnTo>
                <a:cubicBezTo>
                  <a:pt x="8749" y="343"/>
                  <a:pt x="8405" y="0"/>
                  <a:pt x="7982" y="0"/>
                </a:cubicBezTo>
                <a:cubicBezTo>
                  <a:pt x="7558" y="0"/>
                  <a:pt x="7214" y="343"/>
                  <a:pt x="7214" y="767"/>
                </a:cubicBezTo>
                <a:cubicBezTo>
                  <a:pt x="7214" y="1073"/>
                  <a:pt x="7475" y="1317"/>
                  <a:pt x="7783" y="1293"/>
                </a:cubicBezTo>
                <a:cubicBezTo>
                  <a:pt x="7669" y="1464"/>
                  <a:pt x="7504" y="1564"/>
                  <a:pt x="7328" y="1564"/>
                </a:cubicBezTo>
                <a:cubicBezTo>
                  <a:pt x="7089" y="1564"/>
                  <a:pt x="6965" y="1470"/>
                  <a:pt x="6600" y="1470"/>
                </a:cubicBezTo>
                <a:lnTo>
                  <a:pt x="6553" y="1470"/>
                </a:lnTo>
                <a:lnTo>
                  <a:pt x="6553" y="1517"/>
                </a:lnTo>
                <a:cubicBezTo>
                  <a:pt x="6553" y="1752"/>
                  <a:pt x="6614" y="1929"/>
                  <a:pt x="6728" y="2030"/>
                </a:cubicBezTo>
                <a:cubicBezTo>
                  <a:pt x="6299" y="1976"/>
                  <a:pt x="6239" y="1694"/>
                  <a:pt x="5684" y="1694"/>
                </a:cubicBezTo>
                <a:lnTo>
                  <a:pt x="5637" y="1694"/>
                </a:lnTo>
                <a:lnTo>
                  <a:pt x="5637" y="1742"/>
                </a:lnTo>
                <a:cubicBezTo>
                  <a:pt x="5637" y="1885"/>
                  <a:pt x="5644" y="2029"/>
                  <a:pt x="5695" y="2144"/>
                </a:cubicBezTo>
                <a:cubicBezTo>
                  <a:pt x="5303" y="1896"/>
                  <a:pt x="5177" y="1410"/>
                  <a:pt x="4693" y="1410"/>
                </a:cubicBezTo>
                <a:lnTo>
                  <a:pt x="4646" y="1410"/>
                </a:lnTo>
                <a:lnTo>
                  <a:pt x="4646" y="1457"/>
                </a:lnTo>
                <a:cubicBezTo>
                  <a:pt x="4646" y="1642"/>
                  <a:pt x="4647" y="1873"/>
                  <a:pt x="4777" y="2054"/>
                </a:cubicBezTo>
                <a:cubicBezTo>
                  <a:pt x="4366" y="1899"/>
                  <a:pt x="3892" y="1770"/>
                  <a:pt x="3177" y="1770"/>
                </a:cubicBezTo>
                <a:cubicBezTo>
                  <a:pt x="2252" y="1770"/>
                  <a:pt x="1730" y="1986"/>
                  <a:pt x="1225" y="2195"/>
                </a:cubicBezTo>
                <a:cubicBezTo>
                  <a:pt x="853" y="2348"/>
                  <a:pt x="498" y="2494"/>
                  <a:pt x="0" y="2537"/>
                </a:cubicBezTo>
                <a:lnTo>
                  <a:pt x="551" y="2537"/>
                </a:lnTo>
                <a:close/>
                <a:moveTo>
                  <a:pt x="4950" y="1685"/>
                </a:moveTo>
                <a:lnTo>
                  <a:pt x="4950" y="1685"/>
                </a:lnTo>
                <a:cubicBezTo>
                  <a:pt x="4915" y="1658"/>
                  <a:pt x="4879" y="1638"/>
                  <a:pt x="4839" y="1623"/>
                </a:cubicBezTo>
                <a:cubicBezTo>
                  <a:pt x="4841" y="1641"/>
                  <a:pt x="4842" y="1658"/>
                  <a:pt x="4844" y="1675"/>
                </a:cubicBezTo>
                <a:cubicBezTo>
                  <a:pt x="4906" y="1825"/>
                  <a:pt x="4997" y="1958"/>
                  <a:pt x="5110" y="2072"/>
                </a:cubicBezTo>
                <a:cubicBezTo>
                  <a:pt x="5128" y="2079"/>
                  <a:pt x="5148" y="2087"/>
                  <a:pt x="5166" y="2095"/>
                </a:cubicBezTo>
                <a:cubicBezTo>
                  <a:pt x="5255" y="2131"/>
                  <a:pt x="5343" y="2168"/>
                  <a:pt x="5432" y="2202"/>
                </a:cubicBezTo>
                <a:cubicBezTo>
                  <a:pt x="5223" y="2082"/>
                  <a:pt x="5052" y="1903"/>
                  <a:pt x="4950" y="1685"/>
                </a:cubicBezTo>
                <a:close/>
                <a:moveTo>
                  <a:pt x="6017" y="1963"/>
                </a:moveTo>
                <a:lnTo>
                  <a:pt x="6017" y="1963"/>
                </a:lnTo>
                <a:cubicBezTo>
                  <a:pt x="6008" y="1955"/>
                  <a:pt x="5995" y="1942"/>
                  <a:pt x="5981" y="1926"/>
                </a:cubicBezTo>
                <a:cubicBezTo>
                  <a:pt x="5936" y="1912"/>
                  <a:pt x="5888" y="1900"/>
                  <a:pt x="5831" y="1893"/>
                </a:cubicBezTo>
                <a:cubicBezTo>
                  <a:pt x="5831" y="1893"/>
                  <a:pt x="5831" y="1894"/>
                  <a:pt x="5831" y="1894"/>
                </a:cubicBezTo>
                <a:cubicBezTo>
                  <a:pt x="5882" y="1965"/>
                  <a:pt x="5942" y="2022"/>
                  <a:pt x="5952" y="2032"/>
                </a:cubicBezTo>
                <a:cubicBezTo>
                  <a:pt x="6348" y="2409"/>
                  <a:pt x="6915" y="2499"/>
                  <a:pt x="7471" y="2260"/>
                </a:cubicBezTo>
                <a:cubicBezTo>
                  <a:pt x="8092" y="1994"/>
                  <a:pt x="8509" y="1394"/>
                  <a:pt x="8509" y="766"/>
                </a:cubicBezTo>
                <a:cubicBezTo>
                  <a:pt x="8509" y="476"/>
                  <a:pt x="8273" y="239"/>
                  <a:pt x="7982" y="239"/>
                </a:cubicBezTo>
                <a:cubicBezTo>
                  <a:pt x="7691" y="239"/>
                  <a:pt x="7454" y="476"/>
                  <a:pt x="7454" y="767"/>
                </a:cubicBezTo>
                <a:cubicBezTo>
                  <a:pt x="7454" y="925"/>
                  <a:pt x="7583" y="1054"/>
                  <a:pt x="7741" y="1054"/>
                </a:cubicBezTo>
                <a:cubicBezTo>
                  <a:pt x="7900" y="1054"/>
                  <a:pt x="8029" y="925"/>
                  <a:pt x="8029" y="767"/>
                </a:cubicBezTo>
                <a:lnTo>
                  <a:pt x="8029" y="719"/>
                </a:lnTo>
                <a:lnTo>
                  <a:pt x="7934" y="719"/>
                </a:lnTo>
                <a:lnTo>
                  <a:pt x="7934" y="767"/>
                </a:lnTo>
                <a:cubicBezTo>
                  <a:pt x="7934" y="873"/>
                  <a:pt x="7848" y="959"/>
                  <a:pt x="7741" y="959"/>
                </a:cubicBezTo>
                <a:cubicBezTo>
                  <a:pt x="7635" y="959"/>
                  <a:pt x="7548" y="873"/>
                  <a:pt x="7548" y="767"/>
                </a:cubicBezTo>
                <a:cubicBezTo>
                  <a:pt x="7548" y="528"/>
                  <a:pt x="7743" y="333"/>
                  <a:pt x="7982" y="333"/>
                </a:cubicBezTo>
                <a:cubicBezTo>
                  <a:pt x="8220" y="333"/>
                  <a:pt x="8415" y="528"/>
                  <a:pt x="8415" y="767"/>
                </a:cubicBezTo>
                <a:cubicBezTo>
                  <a:pt x="8415" y="1356"/>
                  <a:pt x="8021" y="1922"/>
                  <a:pt x="7434" y="2173"/>
                </a:cubicBezTo>
                <a:cubicBezTo>
                  <a:pt x="6918" y="2395"/>
                  <a:pt x="6389" y="2316"/>
                  <a:pt x="6017" y="1963"/>
                </a:cubicBezTo>
                <a:close/>
                <a:moveTo>
                  <a:pt x="7767" y="1646"/>
                </a:moveTo>
                <a:lnTo>
                  <a:pt x="7767" y="1646"/>
                </a:lnTo>
                <a:cubicBezTo>
                  <a:pt x="7417" y="1903"/>
                  <a:pt x="6998" y="1798"/>
                  <a:pt x="6788" y="1670"/>
                </a:cubicBezTo>
                <a:cubicBezTo>
                  <a:pt x="6776" y="1669"/>
                  <a:pt x="6765" y="1667"/>
                  <a:pt x="6753" y="1666"/>
                </a:cubicBezTo>
                <a:cubicBezTo>
                  <a:pt x="6760" y="1707"/>
                  <a:pt x="6769" y="1743"/>
                  <a:pt x="6782" y="1775"/>
                </a:cubicBezTo>
                <a:cubicBezTo>
                  <a:pt x="7085" y="1938"/>
                  <a:pt x="7503" y="1957"/>
                  <a:pt x="7823" y="1723"/>
                </a:cubicBezTo>
                <a:cubicBezTo>
                  <a:pt x="8102" y="1518"/>
                  <a:pt x="8269" y="1160"/>
                  <a:pt x="8269" y="767"/>
                </a:cubicBezTo>
                <a:cubicBezTo>
                  <a:pt x="8269" y="608"/>
                  <a:pt x="8140" y="479"/>
                  <a:pt x="7982" y="479"/>
                </a:cubicBezTo>
                <a:cubicBezTo>
                  <a:pt x="7823" y="479"/>
                  <a:pt x="7694" y="608"/>
                  <a:pt x="7694" y="767"/>
                </a:cubicBezTo>
                <a:lnTo>
                  <a:pt x="7694" y="814"/>
                </a:lnTo>
                <a:lnTo>
                  <a:pt x="7789" y="814"/>
                </a:lnTo>
                <a:lnTo>
                  <a:pt x="7789" y="767"/>
                </a:lnTo>
                <a:cubicBezTo>
                  <a:pt x="7789" y="660"/>
                  <a:pt x="7875" y="574"/>
                  <a:pt x="7982" y="574"/>
                </a:cubicBezTo>
                <a:cubicBezTo>
                  <a:pt x="8088" y="574"/>
                  <a:pt x="8174" y="660"/>
                  <a:pt x="8174" y="767"/>
                </a:cubicBezTo>
                <a:cubicBezTo>
                  <a:pt x="8174" y="1130"/>
                  <a:pt x="8022" y="1459"/>
                  <a:pt x="7767" y="1646"/>
                </a:cubicBezTo>
                <a:close/>
                <a:moveTo>
                  <a:pt x="1668" y="2537"/>
                </a:moveTo>
                <a:lnTo>
                  <a:pt x="1668" y="2537"/>
                </a:lnTo>
                <a:lnTo>
                  <a:pt x="1950" y="2537"/>
                </a:lnTo>
                <a:cubicBezTo>
                  <a:pt x="2282" y="2429"/>
                  <a:pt x="2664" y="2349"/>
                  <a:pt x="3177" y="2349"/>
                </a:cubicBezTo>
                <a:cubicBezTo>
                  <a:pt x="3690" y="2349"/>
                  <a:pt x="4072" y="2429"/>
                  <a:pt x="4404" y="2537"/>
                </a:cubicBezTo>
                <a:lnTo>
                  <a:pt x="4686" y="2537"/>
                </a:lnTo>
                <a:cubicBezTo>
                  <a:pt x="4288" y="2384"/>
                  <a:pt x="3842" y="2254"/>
                  <a:pt x="3177" y="2254"/>
                </a:cubicBezTo>
                <a:cubicBezTo>
                  <a:pt x="2512" y="2254"/>
                  <a:pt x="2067" y="2384"/>
                  <a:pt x="1668" y="2537"/>
                </a:cubicBezTo>
                <a:close/>
                <a:moveTo>
                  <a:pt x="8317" y="2129"/>
                </a:moveTo>
                <a:lnTo>
                  <a:pt x="8317" y="2129"/>
                </a:lnTo>
                <a:lnTo>
                  <a:pt x="8485" y="2537"/>
                </a:lnTo>
                <a:lnTo>
                  <a:pt x="8383" y="2537"/>
                </a:lnTo>
                <a:lnTo>
                  <a:pt x="8281" y="2291"/>
                </a:lnTo>
                <a:cubicBezTo>
                  <a:pt x="8177" y="2384"/>
                  <a:pt x="8065" y="2466"/>
                  <a:pt x="7946" y="2537"/>
                </a:cubicBezTo>
                <a:lnTo>
                  <a:pt x="7748" y="2537"/>
                </a:lnTo>
                <a:cubicBezTo>
                  <a:pt x="7947" y="2434"/>
                  <a:pt x="8137" y="2298"/>
                  <a:pt x="8317" y="2129"/>
                </a:cubicBezTo>
                <a:close/>
              </a:path>
            </a:pathLst>
          </a:custGeom>
          <a:solidFill>
            <a:srgbClr val="D9D9D6">
              <a:alpha val="25000"/>
            </a:srgbClr>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srgbClr val="53565A"/>
              </a:solidFill>
            </a:endParaRPr>
          </a:p>
        </p:txBody>
      </p:sp>
      <p:sp>
        <p:nvSpPr>
          <p:cNvPr id="2" name="Title Placeholder 1">
            <a:extLst>
              <a:ext uri="{FF2B5EF4-FFF2-40B4-BE49-F238E27FC236}">
                <a16:creationId xmlns:a16="http://schemas.microsoft.com/office/drawing/2014/main" id="{01808FED-0359-6A45-8A9C-E946B719C98E}"/>
              </a:ext>
            </a:extLst>
          </p:cNvPr>
          <p:cNvSpPr>
            <a:spLocks noGrp="1"/>
          </p:cNvSpPr>
          <p:nvPr>
            <p:ph type="title"/>
          </p:nvPr>
        </p:nvSpPr>
        <p:spPr>
          <a:xfrm>
            <a:off x="478972" y="548641"/>
            <a:ext cx="10972800" cy="91186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8EFDB908-AC83-8040-9BEE-F0D0260AC877}"/>
              </a:ext>
            </a:extLst>
          </p:cNvPr>
          <p:cNvSpPr>
            <a:spLocks noGrp="1"/>
          </p:cNvSpPr>
          <p:nvPr>
            <p:ph type="body" idx="1"/>
          </p:nvPr>
        </p:nvSpPr>
        <p:spPr>
          <a:xfrm>
            <a:off x="478972" y="1645920"/>
            <a:ext cx="10972800" cy="426720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pic>
        <p:nvPicPr>
          <p:cNvPr id="8" name="Picture 7">
            <a:extLst>
              <a:ext uri="{FF2B5EF4-FFF2-40B4-BE49-F238E27FC236}">
                <a16:creationId xmlns:a16="http://schemas.microsoft.com/office/drawing/2014/main" id="{D5C5675D-01D1-814D-A9D6-08BC5C47C2BC}"/>
              </a:ext>
            </a:extLst>
          </p:cNvPr>
          <p:cNvPicPr>
            <a:picLocks noChangeAspect="1"/>
          </p:cNvPicPr>
          <p:nvPr userDrawn="1"/>
        </p:nvPicPr>
        <p:blipFill>
          <a:blip r:embed="rId28" cstate="hqprint">
            <a:extLst>
              <a:ext uri="{28A0092B-C50C-407E-A947-70E740481C1C}">
                <a14:useLocalDpi xmlns:a14="http://schemas.microsoft.com/office/drawing/2010/main"/>
              </a:ext>
            </a:extLst>
          </a:blip>
          <a:stretch>
            <a:fillRect/>
          </a:stretch>
        </p:blipFill>
        <p:spPr>
          <a:xfrm>
            <a:off x="397835" y="6020140"/>
            <a:ext cx="609600" cy="609600"/>
          </a:xfrm>
          <a:prstGeom prst="rect">
            <a:avLst/>
          </a:prstGeom>
        </p:spPr>
      </p:pic>
      <p:sp>
        <p:nvSpPr>
          <p:cNvPr id="13" name="TextBox 12">
            <a:extLst>
              <a:ext uri="{FF2B5EF4-FFF2-40B4-BE49-F238E27FC236}">
                <a16:creationId xmlns:a16="http://schemas.microsoft.com/office/drawing/2014/main" id="{1AA55658-7309-2A4C-A006-993F70713D70}"/>
              </a:ext>
            </a:extLst>
          </p:cNvPr>
          <p:cNvSpPr txBox="1"/>
          <p:nvPr userDrawn="1"/>
        </p:nvSpPr>
        <p:spPr>
          <a:xfrm>
            <a:off x="1341120" y="6263737"/>
            <a:ext cx="3821084" cy="306395"/>
          </a:xfrm>
          <a:prstGeom prst="rect">
            <a:avLst/>
          </a:prstGeom>
          <a:noFill/>
        </p:spPr>
        <p:txBody>
          <a:bodyPr wrap="square" lIns="0" tIns="0" rIns="0" bIns="0" rtlCol="0" anchor="b" anchorCtr="0">
            <a:noAutofit/>
          </a:bodyPr>
          <a:lstStyle/>
          <a:p>
            <a:pPr defTabSz="914377"/>
            <a:r>
              <a:rPr lang="en-US" sz="667" dirty="0">
                <a:solidFill>
                  <a:srgbClr val="53565A"/>
                </a:solidFill>
              </a:rPr>
              <a:t>Este material </a:t>
            </a:r>
            <a:r>
              <a:rPr lang="en-US" sz="667" dirty="0" err="1">
                <a:solidFill>
                  <a:srgbClr val="53565A"/>
                </a:solidFill>
              </a:rPr>
              <a:t>contiene</a:t>
            </a:r>
            <a:r>
              <a:rPr lang="en-US" sz="667" dirty="0">
                <a:solidFill>
                  <a:srgbClr val="53565A"/>
                </a:solidFill>
              </a:rPr>
              <a:t> </a:t>
            </a:r>
            <a:r>
              <a:rPr lang="en-US" sz="667" dirty="0" err="1">
                <a:solidFill>
                  <a:srgbClr val="53565A"/>
                </a:solidFill>
              </a:rPr>
              <a:t>información</a:t>
            </a:r>
            <a:r>
              <a:rPr lang="en-US" sz="667" dirty="0">
                <a:solidFill>
                  <a:srgbClr val="53565A"/>
                </a:solidFill>
              </a:rPr>
              <a:t> </a:t>
            </a:r>
            <a:r>
              <a:rPr lang="en-US" sz="667" dirty="0" err="1">
                <a:solidFill>
                  <a:srgbClr val="53565A"/>
                </a:solidFill>
              </a:rPr>
              <a:t>confidencial</a:t>
            </a:r>
            <a:r>
              <a:rPr lang="en-US" sz="667" dirty="0">
                <a:solidFill>
                  <a:srgbClr val="53565A"/>
                </a:solidFill>
              </a:rPr>
              <a:t> de </a:t>
            </a:r>
            <a:r>
              <a:rPr lang="en-US" sz="667" dirty="0" err="1">
                <a:solidFill>
                  <a:srgbClr val="53565A"/>
                </a:solidFill>
              </a:rPr>
              <a:t>propiedad</a:t>
            </a:r>
            <a:r>
              <a:rPr lang="en-US" sz="667" dirty="0">
                <a:solidFill>
                  <a:srgbClr val="53565A"/>
                </a:solidFill>
              </a:rPr>
              <a:t> de American Express. </a:t>
            </a:r>
            <a:br>
              <a:rPr lang="en-US" sz="667" dirty="0">
                <a:solidFill>
                  <a:srgbClr val="53565A"/>
                </a:solidFill>
              </a:rPr>
            </a:br>
            <a:r>
              <a:rPr lang="en-US" sz="667" dirty="0">
                <a:solidFill>
                  <a:srgbClr val="53565A"/>
                </a:solidFill>
              </a:rPr>
              <a:t>No se </a:t>
            </a:r>
            <a:r>
              <a:rPr lang="en-US" sz="667" dirty="0" err="1">
                <a:solidFill>
                  <a:srgbClr val="53565A"/>
                </a:solidFill>
              </a:rPr>
              <a:t>puede</a:t>
            </a:r>
            <a:r>
              <a:rPr lang="en-US" sz="667" dirty="0">
                <a:solidFill>
                  <a:srgbClr val="53565A"/>
                </a:solidFill>
              </a:rPr>
              <a:t> </a:t>
            </a:r>
            <a:r>
              <a:rPr lang="en-US" sz="667" dirty="0" err="1">
                <a:solidFill>
                  <a:srgbClr val="53565A"/>
                </a:solidFill>
              </a:rPr>
              <a:t>compartir</a:t>
            </a:r>
            <a:r>
              <a:rPr lang="en-US" sz="667" dirty="0">
                <a:solidFill>
                  <a:srgbClr val="53565A"/>
                </a:solidFill>
              </a:rPr>
              <a:t> con </a:t>
            </a:r>
            <a:r>
              <a:rPr lang="en-US" sz="667" dirty="0" err="1">
                <a:solidFill>
                  <a:srgbClr val="53565A"/>
                </a:solidFill>
              </a:rPr>
              <a:t>terceros</a:t>
            </a:r>
            <a:r>
              <a:rPr lang="en-US" sz="667" dirty="0">
                <a:solidFill>
                  <a:srgbClr val="53565A"/>
                </a:solidFill>
              </a:rPr>
              <a:t> sin el </a:t>
            </a:r>
            <a:r>
              <a:rPr lang="en-US" sz="667" dirty="0" err="1">
                <a:solidFill>
                  <a:srgbClr val="53565A"/>
                </a:solidFill>
              </a:rPr>
              <a:t>consentimiento</a:t>
            </a:r>
            <a:r>
              <a:rPr lang="en-US" sz="667" dirty="0">
                <a:solidFill>
                  <a:srgbClr val="53565A"/>
                </a:solidFill>
              </a:rPr>
              <a:t> </a:t>
            </a:r>
            <a:r>
              <a:rPr lang="en-US" sz="667" dirty="0" err="1">
                <a:solidFill>
                  <a:srgbClr val="53565A"/>
                </a:solidFill>
              </a:rPr>
              <a:t>por</a:t>
            </a:r>
            <a:r>
              <a:rPr lang="en-US" sz="667" dirty="0">
                <a:solidFill>
                  <a:srgbClr val="53565A"/>
                </a:solidFill>
              </a:rPr>
              <a:t> </a:t>
            </a:r>
            <a:r>
              <a:rPr lang="en-US" sz="667" dirty="0" err="1">
                <a:solidFill>
                  <a:srgbClr val="53565A"/>
                </a:solidFill>
              </a:rPr>
              <a:t>escrito</a:t>
            </a:r>
            <a:r>
              <a:rPr lang="en-US" sz="667" dirty="0">
                <a:solidFill>
                  <a:srgbClr val="53565A"/>
                </a:solidFill>
              </a:rPr>
              <a:t> de American Express. </a:t>
            </a:r>
          </a:p>
          <a:p>
            <a:pPr defTabSz="914377"/>
            <a:r>
              <a:rPr lang="en-US" sz="667" dirty="0">
                <a:solidFill>
                  <a:srgbClr val="53565A"/>
                </a:solidFill>
              </a:rPr>
              <a:t>© 2018 American Express. All Rights Reserved.</a:t>
            </a:r>
          </a:p>
        </p:txBody>
      </p:sp>
      <p:sp>
        <p:nvSpPr>
          <p:cNvPr id="21" name="Slide Number Placeholder 20">
            <a:extLst>
              <a:ext uri="{FF2B5EF4-FFF2-40B4-BE49-F238E27FC236}">
                <a16:creationId xmlns:a16="http://schemas.microsoft.com/office/drawing/2014/main" id="{D89777B4-3265-5B40-8D1C-2A120F13E903}"/>
              </a:ext>
            </a:extLst>
          </p:cNvPr>
          <p:cNvSpPr>
            <a:spLocks noGrp="1"/>
          </p:cNvSpPr>
          <p:nvPr>
            <p:ph type="sldNum" sz="quarter" idx="4"/>
          </p:nvPr>
        </p:nvSpPr>
        <p:spPr>
          <a:xfrm>
            <a:off x="10972800" y="6297507"/>
            <a:ext cx="609600" cy="306493"/>
          </a:xfrm>
          <a:prstGeom prst="rect">
            <a:avLst/>
          </a:prstGeom>
        </p:spPr>
        <p:txBody>
          <a:bodyPr vert="horz" lIns="0" tIns="0" rIns="0" bIns="0" rtlCol="0" anchor="b" anchorCtr="0"/>
          <a:lstStyle>
            <a:lvl1pPr algn="r">
              <a:defRPr sz="1600">
                <a:solidFill>
                  <a:schemeClr val="bg2"/>
                </a:solidFill>
              </a:defRPr>
            </a:lvl1pPr>
          </a:lstStyle>
          <a:p>
            <a:pPr defTabSz="914377"/>
            <a:fld id="{E59C716A-E560-2D44-8739-72D446B232A5}" type="slidenum">
              <a:rPr lang="en-US" smtClean="0">
                <a:solidFill>
                  <a:srgbClr val="006FCF"/>
                </a:solidFill>
              </a:rPr>
              <a:pPr defTabSz="914377"/>
              <a:t>‹#›</a:t>
            </a:fld>
            <a:endParaRPr lang="en-US">
              <a:solidFill>
                <a:srgbClr val="006FCF"/>
              </a:solidFill>
            </a:endParaRPr>
          </a:p>
        </p:txBody>
      </p:sp>
    </p:spTree>
    <p:extLst>
      <p:ext uri="{BB962C8B-B14F-4D97-AF65-F5344CB8AC3E}">
        <p14:creationId xmlns:p14="http://schemas.microsoft.com/office/powerpoint/2010/main" val="1493255454"/>
      </p:ext>
    </p:extLst>
  </p:cSld>
  <p:clrMap bg1="lt1" tx1="dk1" bg2="lt2" tx2="dk2" accent1="accent1" accent2="accent2" accent3="accent3" accent4="accent4" accent5="accent5" accent6="accent6" hlink="hlink" folHlink="folHlink"/>
  <p:sldLayoutIdLst>
    <p:sldLayoutId id="2147493782" r:id="rId1"/>
    <p:sldLayoutId id="2147493783" r:id="rId2"/>
    <p:sldLayoutId id="2147493784" r:id="rId3"/>
    <p:sldLayoutId id="2147493785" r:id="rId4"/>
    <p:sldLayoutId id="2147493786" r:id="rId5"/>
    <p:sldLayoutId id="2147493787" r:id="rId6"/>
    <p:sldLayoutId id="2147493788" r:id="rId7"/>
    <p:sldLayoutId id="2147493789" r:id="rId8"/>
    <p:sldLayoutId id="2147493790" r:id="rId9"/>
    <p:sldLayoutId id="2147493791" r:id="rId10"/>
    <p:sldLayoutId id="2147493792" r:id="rId11"/>
    <p:sldLayoutId id="2147493793" r:id="rId12"/>
    <p:sldLayoutId id="2147493794" r:id="rId13"/>
    <p:sldLayoutId id="2147493795" r:id="rId14"/>
    <p:sldLayoutId id="2147493796" r:id="rId15"/>
    <p:sldLayoutId id="2147493797" r:id="rId16"/>
    <p:sldLayoutId id="2147493798" r:id="rId17"/>
    <p:sldLayoutId id="2147493799" r:id="rId18"/>
    <p:sldLayoutId id="2147493800" r:id="rId19"/>
    <p:sldLayoutId id="2147493801" r:id="rId20"/>
    <p:sldLayoutId id="2147493802" r:id="rId21"/>
    <p:sldLayoutId id="2147493803" r:id="rId22"/>
    <p:sldLayoutId id="2147493804" r:id="rId23"/>
    <p:sldLayoutId id="2147493805" r:id="rId24"/>
    <p:sldLayoutId id="2147493806" r:id="rId25"/>
    <p:sldLayoutId id="2147493809"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377" rtl="0" eaLnBrk="1" latinLnBrk="0" hangingPunct="1">
        <a:lnSpc>
          <a:spcPct val="90000"/>
        </a:lnSpc>
        <a:spcBef>
          <a:spcPct val="0"/>
        </a:spcBef>
        <a:buNone/>
        <a:defRPr sz="3200" kern="1200" spc="-53" baseline="0">
          <a:solidFill>
            <a:schemeClr val="bg2"/>
          </a:solidFill>
          <a:latin typeface="+mj-lt"/>
          <a:ea typeface="+mj-ea"/>
          <a:cs typeface="+mj-cs"/>
        </a:defRPr>
      </a:lvl1pPr>
    </p:titleStyle>
    <p:bodyStyle>
      <a:lvl1pPr marL="228594" indent="-228594" algn="l" defTabSz="914377" rtl="0" eaLnBrk="1" latinLnBrk="0" hangingPunct="1">
        <a:lnSpc>
          <a:spcPct val="120000"/>
        </a:lnSpc>
        <a:spcBef>
          <a:spcPts val="1200"/>
        </a:spcBef>
        <a:buSzPct val="120000"/>
        <a:buFont typeface="Arial" panose="020B0604020202020204" pitchFamily="34" charset="0"/>
        <a:buChar char="▪"/>
        <a:defRPr sz="1600" kern="1200">
          <a:solidFill>
            <a:schemeClr val="tx1"/>
          </a:solidFill>
          <a:latin typeface="+mn-lt"/>
          <a:ea typeface="+mn-ea"/>
          <a:cs typeface="+mn-cs"/>
        </a:defRPr>
      </a:lvl1pPr>
      <a:lvl2pPr marL="46328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2pPr>
      <a:lvl3pPr marL="682735"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3pPr>
      <a:lvl4pPr marL="914377"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4pPr>
      <a:lvl5pPr marL="1146019"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5pPr>
      <a:lvl6pPr marL="1365470"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6pPr>
      <a:lvl7pPr marL="1597112"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7pPr>
      <a:lvl8pPr marL="1828754"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8pPr>
      <a:lvl9pPr marL="2060396" indent="-228594" algn="l" defTabSz="914377" rtl="0" eaLnBrk="1" latinLnBrk="0" hangingPunct="1">
        <a:lnSpc>
          <a:spcPct val="12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600" kern="1200">
          <a:solidFill>
            <a:schemeClr val="tx1"/>
          </a:solidFill>
          <a:latin typeface="+mn-lt"/>
          <a:ea typeface="+mn-ea"/>
          <a:cs typeface="+mn-cs"/>
        </a:defRPr>
      </a:lvl1pPr>
      <a:lvl2pPr marL="457189" algn="l" defTabSz="914377" rtl="0" eaLnBrk="1" latinLnBrk="0" hangingPunct="1">
        <a:defRPr sz="1600" kern="1200">
          <a:solidFill>
            <a:schemeClr val="tx1"/>
          </a:solidFill>
          <a:latin typeface="+mn-lt"/>
          <a:ea typeface="+mn-ea"/>
          <a:cs typeface="+mn-cs"/>
        </a:defRPr>
      </a:lvl2pPr>
      <a:lvl3pPr marL="914377" algn="l" defTabSz="914377" rtl="0" eaLnBrk="1" latinLnBrk="0" hangingPunct="1">
        <a:defRPr sz="1600" kern="1200">
          <a:solidFill>
            <a:schemeClr val="tx1"/>
          </a:solidFill>
          <a:latin typeface="+mn-lt"/>
          <a:ea typeface="+mn-ea"/>
          <a:cs typeface="+mn-cs"/>
        </a:defRPr>
      </a:lvl3pPr>
      <a:lvl4pPr marL="1371566" algn="l" defTabSz="914377" rtl="0" eaLnBrk="1" latinLnBrk="0" hangingPunct="1">
        <a:defRPr sz="1600" kern="1200">
          <a:solidFill>
            <a:schemeClr val="tx1"/>
          </a:solidFill>
          <a:latin typeface="+mn-lt"/>
          <a:ea typeface="+mn-ea"/>
          <a:cs typeface="+mn-cs"/>
        </a:defRPr>
      </a:lvl4pPr>
      <a:lvl5pPr marL="1828754" algn="l" defTabSz="914377" rtl="0" eaLnBrk="1" latinLnBrk="0" hangingPunct="1">
        <a:defRPr sz="1600" kern="1200">
          <a:solidFill>
            <a:schemeClr val="tx1"/>
          </a:solidFill>
          <a:latin typeface="+mn-lt"/>
          <a:ea typeface="+mn-ea"/>
          <a:cs typeface="+mn-cs"/>
        </a:defRPr>
      </a:lvl5pPr>
      <a:lvl6pPr marL="2285943" algn="l" defTabSz="914377" rtl="0" eaLnBrk="1" latinLnBrk="0" hangingPunct="1">
        <a:defRPr sz="1600" kern="1200">
          <a:solidFill>
            <a:schemeClr val="tx1"/>
          </a:solidFill>
          <a:latin typeface="+mn-lt"/>
          <a:ea typeface="+mn-ea"/>
          <a:cs typeface="+mn-cs"/>
        </a:defRPr>
      </a:lvl6pPr>
      <a:lvl7pPr marL="2743131" algn="l" defTabSz="914377" rtl="0" eaLnBrk="1" latinLnBrk="0" hangingPunct="1">
        <a:defRPr sz="1600" kern="1200">
          <a:solidFill>
            <a:schemeClr val="tx1"/>
          </a:solidFill>
          <a:latin typeface="+mn-lt"/>
          <a:ea typeface="+mn-ea"/>
          <a:cs typeface="+mn-cs"/>
        </a:defRPr>
      </a:lvl7pPr>
      <a:lvl8pPr marL="3200320" algn="l" defTabSz="914377" rtl="0" eaLnBrk="1" latinLnBrk="0" hangingPunct="1">
        <a:defRPr sz="1600" kern="1200">
          <a:solidFill>
            <a:schemeClr val="tx1"/>
          </a:solidFill>
          <a:latin typeface="+mn-lt"/>
          <a:ea typeface="+mn-ea"/>
          <a:cs typeface="+mn-cs"/>
        </a:defRPr>
      </a:lvl8pPr>
      <a:lvl9pPr marL="3657509" algn="l" defTabSz="914377" rtl="0" eaLnBrk="1" latinLnBrk="0" hangingPunct="1">
        <a:defRPr sz="1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4">
          <p15:clr>
            <a:srgbClr val="F26B43"/>
          </p15:clr>
        </p15:guide>
        <p15:guide id="2" pos="384">
          <p15:clr>
            <a:srgbClr val="F26B43"/>
          </p15:clr>
        </p15:guide>
        <p15:guide id="3" pos="7296">
          <p15:clr>
            <a:srgbClr val="F26B43"/>
          </p15:clr>
        </p15:guide>
        <p15:guide id="4" orient="horz" pos="1035">
          <p15:clr>
            <a:srgbClr val="F26B43"/>
          </p15:clr>
        </p15:guide>
        <p15:guide id="5" pos="3840">
          <p15:clr>
            <a:srgbClr val="F26B43"/>
          </p15:clr>
        </p15:guide>
        <p15:guide id="6" pos="2535">
          <p15:clr>
            <a:srgbClr val="F26B43"/>
          </p15:clr>
        </p15:guide>
        <p15:guide id="7" pos="2765">
          <p15:clr>
            <a:srgbClr val="F26B43"/>
          </p15:clr>
        </p15:guide>
        <p15:guide id="8" pos="5145">
          <p15:clr>
            <a:srgbClr val="F26B43"/>
          </p15:clr>
        </p15:guide>
        <p15:guide id="9" pos="4915">
          <p15:clr>
            <a:srgbClr val="F26B43"/>
          </p15:clr>
        </p15:guide>
        <p15:guide id="10" pos="6221">
          <p15:clr>
            <a:srgbClr val="F26B43"/>
          </p15:clr>
        </p15:guide>
        <p15:guide id="11" orient="horz" pos="3725">
          <p15:clr>
            <a:srgbClr val="F26B43"/>
          </p15:clr>
        </p15:guide>
        <p15:guide id="12" pos="3725">
          <p15:clr>
            <a:srgbClr val="F26B43"/>
          </p15:clr>
        </p15:guide>
        <p15:guide id="13" pos="395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customXml" Target="../../customXml/item44.xml"/></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6.svg"/><Relationship Id="rId7" Type="http://schemas.openxmlformats.org/officeDocument/2006/relationships/image" Target="../media/image40.sv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2.sv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8.png"/><Relationship Id="rId7" Type="http://schemas.openxmlformats.org/officeDocument/2006/relationships/image" Target="../media/image46.sv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5.png"/><Relationship Id="rId11" Type="http://schemas.openxmlformats.org/officeDocument/2006/relationships/image" Target="../media/image19.svg"/><Relationship Id="rId5" Type="http://schemas.openxmlformats.org/officeDocument/2006/relationships/image" Target="../media/image44.svg"/><Relationship Id="rId10" Type="http://schemas.openxmlformats.org/officeDocument/2006/relationships/image" Target="../media/image18.png"/><Relationship Id="rId4" Type="http://schemas.openxmlformats.org/officeDocument/2006/relationships/image" Target="../media/image43.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2.sv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7.sv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sv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1.xml"/><Relationship Id="rId5" Type="http://schemas.openxmlformats.org/officeDocument/2006/relationships/image" Target="../media/image25.sv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sv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svg"/></Relationships>
</file>

<file path=ppt/slides/_rels/slide9.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3.xml"/><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D9CEB61C-A740-46DC-887B-0D0F5044B186}"/>
              </a:ext>
            </a:extLst>
          </p:cNvPr>
          <p:cNvSpPr txBox="1">
            <a:spLocks/>
          </p:cNvSpPr>
          <p:nvPr/>
        </p:nvSpPr>
        <p:spPr>
          <a:xfrm>
            <a:off x="609601" y="2193788"/>
            <a:ext cx="9266767" cy="997196"/>
          </a:xfrm>
          <a:prstGeom prst="rect">
            <a:avLst/>
          </a:prstGeom>
        </p:spPr>
        <p:txBody>
          <a:bodyPr vert="horz" lIns="0" tIns="0" rIns="0" bIns="0" rtlCol="0" anchor="t" anchorCtr="0">
            <a:spAutoFit/>
          </a:bodyPr>
          <a:lstStyle>
            <a:lvl1pPr algn="l" defTabSz="914377" rtl="0" eaLnBrk="1" latinLnBrk="0" hangingPunct="1">
              <a:lnSpc>
                <a:spcPct val="90000"/>
              </a:lnSpc>
              <a:spcBef>
                <a:spcPct val="0"/>
              </a:spcBef>
              <a:buNone/>
              <a:defRPr sz="4267" kern="1200" spc="-80" baseline="0">
                <a:solidFill>
                  <a:schemeClr val="bg2"/>
                </a:solidFill>
                <a:latin typeface="+mj-lt"/>
                <a:ea typeface="+mj-ea"/>
                <a:cs typeface="+mj-cs"/>
              </a:defRPr>
            </a:lvl1pPr>
          </a:lstStyle>
          <a:p>
            <a:r>
              <a:rPr lang="en-US" sz="3600" dirty="0"/>
              <a:t>BIP: </a:t>
            </a:r>
            <a:r>
              <a:rPr lang="en-US" sz="3600" dirty="0" err="1"/>
              <a:t>Administre</a:t>
            </a:r>
            <a:r>
              <a:rPr lang="en-US" sz="3600" dirty="0"/>
              <a:t> </a:t>
            </a:r>
            <a:r>
              <a:rPr lang="en-US" sz="3600" dirty="0" err="1"/>
              <a:t>sus</a:t>
            </a:r>
            <a:r>
              <a:rPr lang="en-US" sz="3600" dirty="0"/>
              <a:t> </a:t>
            </a:r>
            <a:r>
              <a:rPr lang="en-US" sz="3600" dirty="0" err="1"/>
              <a:t>pagos</a:t>
            </a:r>
            <a:r>
              <a:rPr lang="en-US" sz="3600" dirty="0"/>
              <a:t> </a:t>
            </a:r>
            <a:r>
              <a:rPr lang="en-US" sz="3600" dirty="0" err="1"/>
              <a:t>internacionales</a:t>
            </a:r>
            <a:r>
              <a:rPr lang="en-US" sz="3600" dirty="0"/>
              <a:t> </a:t>
            </a:r>
            <a:br>
              <a:rPr lang="en-US" sz="3600" dirty="0"/>
            </a:br>
            <a:r>
              <a:rPr lang="en-US" sz="3600" dirty="0"/>
              <a:t>y </a:t>
            </a:r>
            <a:r>
              <a:rPr lang="en-US" sz="3600" dirty="0" err="1"/>
              <a:t>maximice</a:t>
            </a:r>
            <a:r>
              <a:rPr lang="en-US" sz="3600" dirty="0"/>
              <a:t> </a:t>
            </a:r>
            <a:r>
              <a:rPr lang="en-US" sz="3600" dirty="0" err="1"/>
              <a:t>su</a:t>
            </a:r>
            <a:r>
              <a:rPr lang="en-US" sz="3600" dirty="0"/>
              <a:t> </a:t>
            </a:r>
            <a:r>
              <a:rPr lang="en-US" sz="3600" dirty="0" err="1"/>
              <a:t>flujo</a:t>
            </a:r>
            <a:r>
              <a:rPr lang="en-US" sz="3600" dirty="0"/>
              <a:t> de </a:t>
            </a:r>
            <a:r>
              <a:rPr lang="en-US" sz="3600" dirty="0" err="1"/>
              <a:t>caja</a:t>
            </a:r>
            <a:r>
              <a:rPr lang="en-US" sz="3600" dirty="0"/>
              <a:t> con </a:t>
            </a:r>
            <a:r>
              <a:rPr lang="en-US" sz="3600" dirty="0" err="1"/>
              <a:t>eficiencia</a:t>
            </a:r>
            <a:endParaRPr lang="en-US" sz="3600" dirty="0"/>
          </a:p>
        </p:txBody>
      </p:sp>
      <p:sp>
        <p:nvSpPr>
          <p:cNvPr id="8" name="TextBox 7">
            <a:extLst>
              <a:ext uri="{FF2B5EF4-FFF2-40B4-BE49-F238E27FC236}">
                <a16:creationId xmlns:a16="http://schemas.microsoft.com/office/drawing/2014/main" id="{49F3835B-2BE2-4586-9A21-80B6ED5A322C}"/>
              </a:ext>
            </a:extLst>
          </p:cNvPr>
          <p:cNvSpPr txBox="1"/>
          <p:nvPr/>
        </p:nvSpPr>
        <p:spPr>
          <a:xfrm>
            <a:off x="609601" y="1649424"/>
            <a:ext cx="3249929" cy="323165"/>
          </a:xfrm>
          <a:prstGeom prst="rect">
            <a:avLst/>
          </a:prstGeom>
          <a:noFill/>
        </p:spPr>
        <p:txBody>
          <a:bodyPr wrap="none" lIns="0" tIns="0" rIns="0" bIns="0" rtlCol="0">
            <a:spAutoFit/>
          </a:bodyPr>
          <a:lstStyle/>
          <a:p>
            <a:pPr>
              <a:spcBef>
                <a:spcPts val="900"/>
              </a:spcBef>
              <a:buSzPct val="120000"/>
            </a:pPr>
            <a:r>
              <a:rPr lang="en-US" sz="2100" dirty="0">
                <a:solidFill>
                  <a:schemeClr val="tx2"/>
                </a:solidFill>
              </a:rPr>
              <a:t>Global Currency Solutions</a:t>
            </a:r>
          </a:p>
        </p:txBody>
      </p:sp>
    </p:spTree>
    <p:custDataLst>
      <p:custData r:id="rId1"/>
    </p:custDataLst>
    <p:extLst>
      <p:ext uri="{BB962C8B-B14F-4D97-AF65-F5344CB8AC3E}">
        <p14:creationId xmlns:p14="http://schemas.microsoft.com/office/powerpoint/2010/main" val="301682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991FCA9-CF85-4BA2-8D3A-47A991BAB032}"/>
              </a:ext>
            </a:extLst>
          </p:cNvPr>
          <p:cNvSpPr/>
          <p:nvPr/>
        </p:nvSpPr>
        <p:spPr>
          <a:xfrm>
            <a:off x="8391526" y="3941241"/>
            <a:ext cx="1695450" cy="1124882"/>
          </a:xfrm>
          <a:prstGeom prst="rect">
            <a:avLst/>
          </a:prstGeom>
          <a:solidFill>
            <a:schemeClr val="bg2">
              <a:lumMod val="40000"/>
              <a:lumOff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200" dirty="0"/>
              <a:t>  </a:t>
            </a:r>
          </a:p>
        </p:txBody>
      </p:sp>
      <p:sp>
        <p:nvSpPr>
          <p:cNvPr id="9" name="Rectangle 8">
            <a:extLst>
              <a:ext uri="{FF2B5EF4-FFF2-40B4-BE49-F238E27FC236}">
                <a16:creationId xmlns:a16="http://schemas.microsoft.com/office/drawing/2014/main" id="{769F6A6F-63A8-484D-9EE7-15256229CDFF}"/>
              </a:ext>
            </a:extLst>
          </p:cNvPr>
          <p:cNvSpPr/>
          <p:nvPr/>
        </p:nvSpPr>
        <p:spPr>
          <a:xfrm>
            <a:off x="2371725" y="3941241"/>
            <a:ext cx="6019800" cy="1124882"/>
          </a:xfrm>
          <a:prstGeom prst="rect">
            <a:avLst/>
          </a:prstGeom>
          <a:solidFill>
            <a:schemeClr val="bg1">
              <a:lumMod val="8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dirty="0"/>
          </a:p>
        </p:txBody>
      </p:sp>
      <p:sp>
        <p:nvSpPr>
          <p:cNvPr id="5" name="Content Placeholder 4">
            <a:extLst>
              <a:ext uri="{FF2B5EF4-FFF2-40B4-BE49-F238E27FC236}">
                <a16:creationId xmlns:a16="http://schemas.microsoft.com/office/drawing/2014/main" id="{6750E599-38D3-EC47-83F9-45B890B0143F}"/>
              </a:ext>
            </a:extLst>
          </p:cNvPr>
          <p:cNvSpPr>
            <a:spLocks noGrp="1"/>
          </p:cNvSpPr>
          <p:nvPr>
            <p:ph idx="1"/>
          </p:nvPr>
        </p:nvSpPr>
        <p:spPr>
          <a:xfrm>
            <a:off x="478973" y="1627912"/>
            <a:ext cx="10706477" cy="975011"/>
          </a:xfrm>
        </p:spPr>
        <p:txBody>
          <a:bodyPr vert="horz" lIns="0" tIns="18288" rIns="0" bIns="0" rtlCol="0">
            <a:noAutofit/>
          </a:bodyPr>
          <a:lstStyle/>
          <a:p>
            <a:pPr>
              <a:lnSpc>
                <a:spcPct val="100000"/>
              </a:lnSpc>
              <a:spcBef>
                <a:spcPts val="0"/>
              </a:spcBef>
            </a:pPr>
            <a:r>
              <a:rPr lang="en-US" sz="1600" dirty="0" err="1">
                <a:solidFill>
                  <a:schemeClr val="tx2"/>
                </a:solidFill>
              </a:rPr>
              <a:t>En</a:t>
            </a:r>
            <a:r>
              <a:rPr lang="en-US" sz="1600" dirty="0">
                <a:solidFill>
                  <a:schemeClr val="tx2"/>
                </a:solidFill>
              </a:rPr>
              <a:t> </a:t>
            </a:r>
            <a:r>
              <a:rPr lang="en-US" sz="1600" dirty="0" err="1">
                <a:solidFill>
                  <a:schemeClr val="tx2"/>
                </a:solidFill>
              </a:rPr>
              <a:t>este</a:t>
            </a:r>
            <a:r>
              <a:rPr lang="en-US" sz="1600" dirty="0">
                <a:solidFill>
                  <a:schemeClr val="tx2"/>
                </a:solidFill>
              </a:rPr>
              <a:t> </a:t>
            </a:r>
            <a:r>
              <a:rPr lang="en-US" sz="1600" dirty="0" err="1">
                <a:solidFill>
                  <a:schemeClr val="tx2"/>
                </a:solidFill>
              </a:rPr>
              <a:t>ejemplo</a:t>
            </a:r>
            <a:r>
              <a:rPr lang="en-US" sz="1600" dirty="0">
                <a:solidFill>
                  <a:schemeClr val="tx2"/>
                </a:solidFill>
              </a:rPr>
              <a:t>, </a:t>
            </a:r>
            <a:r>
              <a:rPr lang="en-US" sz="1600" dirty="0" err="1">
                <a:solidFill>
                  <a:schemeClr val="tx2"/>
                </a:solidFill>
              </a:rPr>
              <a:t>supongamos</a:t>
            </a:r>
            <a:r>
              <a:rPr lang="en-US" sz="1600" dirty="0">
                <a:solidFill>
                  <a:schemeClr val="tx2"/>
                </a:solidFill>
              </a:rPr>
              <a:t> que las </a:t>
            </a:r>
            <a:r>
              <a:rPr lang="en-US" sz="1600" dirty="0" err="1">
                <a:solidFill>
                  <a:schemeClr val="tx2"/>
                </a:solidFill>
              </a:rPr>
              <a:t>empresas</a:t>
            </a:r>
            <a:r>
              <a:rPr lang="en-US" sz="1600" dirty="0">
                <a:solidFill>
                  <a:schemeClr val="tx2"/>
                </a:solidFill>
              </a:rPr>
              <a:t> </a:t>
            </a:r>
            <a:r>
              <a:rPr lang="en-US" sz="1600" dirty="0" err="1">
                <a:solidFill>
                  <a:schemeClr val="tx2"/>
                </a:solidFill>
              </a:rPr>
              <a:t>aprueban</a:t>
            </a:r>
            <a:r>
              <a:rPr lang="en-US" sz="1600" dirty="0">
                <a:solidFill>
                  <a:schemeClr val="tx2"/>
                </a:solidFill>
              </a:rPr>
              <a:t> las </a:t>
            </a:r>
            <a:r>
              <a:rPr lang="en-US" sz="1600" dirty="0" err="1">
                <a:solidFill>
                  <a:schemeClr val="tx2"/>
                </a:solidFill>
              </a:rPr>
              <a:t>facturas</a:t>
            </a:r>
            <a:r>
              <a:rPr lang="en-US" sz="1600" dirty="0">
                <a:solidFill>
                  <a:schemeClr val="tx2"/>
                </a:solidFill>
              </a:rPr>
              <a:t> </a:t>
            </a:r>
            <a:r>
              <a:rPr lang="en-US" sz="1600" dirty="0" err="1">
                <a:solidFill>
                  <a:schemeClr val="tx2"/>
                </a:solidFill>
              </a:rPr>
              <a:t>recibidas</a:t>
            </a:r>
            <a:r>
              <a:rPr lang="en-US" sz="1600" dirty="0">
                <a:solidFill>
                  <a:schemeClr val="tx2"/>
                </a:solidFill>
              </a:rPr>
              <a:t> </a:t>
            </a:r>
            <a:r>
              <a:rPr lang="en-US" sz="1600" dirty="0" err="1">
                <a:solidFill>
                  <a:schemeClr val="tx2"/>
                </a:solidFill>
              </a:rPr>
              <a:t>durante</a:t>
            </a:r>
            <a:r>
              <a:rPr lang="en-US" sz="1600" dirty="0">
                <a:solidFill>
                  <a:schemeClr val="tx2"/>
                </a:solidFill>
              </a:rPr>
              <a:t> la </a:t>
            </a:r>
            <a:r>
              <a:rPr lang="en-US" sz="1600" dirty="0" err="1">
                <a:solidFill>
                  <a:schemeClr val="tx2"/>
                </a:solidFill>
              </a:rPr>
              <a:t>primera</a:t>
            </a:r>
            <a:r>
              <a:rPr lang="en-US" sz="1600" dirty="0">
                <a:solidFill>
                  <a:schemeClr val="tx2"/>
                </a:solidFill>
              </a:rPr>
              <a:t> </a:t>
            </a:r>
            <a:r>
              <a:rPr lang="en-US" sz="1600" dirty="0" err="1">
                <a:solidFill>
                  <a:schemeClr val="tx2"/>
                </a:solidFill>
              </a:rPr>
              <a:t>quincena</a:t>
            </a:r>
            <a:r>
              <a:rPr lang="en-US" sz="1600" dirty="0">
                <a:solidFill>
                  <a:schemeClr val="tx2"/>
                </a:solidFill>
              </a:rPr>
              <a:t> del </a:t>
            </a:r>
            <a:r>
              <a:rPr lang="en-US" sz="1600" dirty="0" err="1">
                <a:solidFill>
                  <a:schemeClr val="tx2"/>
                </a:solidFill>
              </a:rPr>
              <a:t>mes</a:t>
            </a:r>
            <a:r>
              <a:rPr lang="en-US" sz="1600" dirty="0">
                <a:solidFill>
                  <a:schemeClr val="tx2"/>
                </a:solidFill>
              </a:rPr>
              <a:t> el </a:t>
            </a:r>
            <a:r>
              <a:rPr lang="en-US" sz="1600" dirty="0" err="1">
                <a:solidFill>
                  <a:schemeClr val="tx2"/>
                </a:solidFill>
              </a:rPr>
              <a:t>día</a:t>
            </a:r>
            <a:r>
              <a:rPr lang="en-US" sz="1600" dirty="0">
                <a:solidFill>
                  <a:schemeClr val="tx2"/>
                </a:solidFill>
              </a:rPr>
              <a:t> 15 de </a:t>
            </a:r>
            <a:r>
              <a:rPr lang="en-US" sz="1600" dirty="0" err="1">
                <a:solidFill>
                  <a:schemeClr val="tx2"/>
                </a:solidFill>
              </a:rPr>
              <a:t>cada</a:t>
            </a:r>
            <a:r>
              <a:rPr lang="en-US" sz="1600" dirty="0">
                <a:solidFill>
                  <a:schemeClr val="tx2"/>
                </a:solidFill>
              </a:rPr>
              <a:t> </a:t>
            </a:r>
            <a:r>
              <a:rPr lang="en-US" sz="1600" dirty="0" err="1">
                <a:solidFill>
                  <a:schemeClr val="tx2"/>
                </a:solidFill>
              </a:rPr>
              <a:t>mes</a:t>
            </a:r>
            <a:r>
              <a:rPr lang="en-US" sz="1600" dirty="0">
                <a:solidFill>
                  <a:schemeClr val="tx2"/>
                </a:solidFill>
              </a:rPr>
              <a:t>. </a:t>
            </a:r>
            <a:r>
              <a:rPr lang="en-US" sz="1600" dirty="0" err="1">
                <a:solidFill>
                  <a:schemeClr val="tx2"/>
                </a:solidFill>
              </a:rPr>
              <a:t>Veamos</a:t>
            </a:r>
            <a:r>
              <a:rPr lang="en-US" sz="1600" dirty="0">
                <a:solidFill>
                  <a:schemeClr val="tx2"/>
                </a:solidFill>
              </a:rPr>
              <a:t> </a:t>
            </a:r>
            <a:r>
              <a:rPr lang="en-US" sz="1600" dirty="0" err="1">
                <a:solidFill>
                  <a:schemeClr val="tx2"/>
                </a:solidFill>
              </a:rPr>
              <a:t>una</a:t>
            </a:r>
            <a:r>
              <a:rPr lang="en-US" sz="1600" dirty="0">
                <a:solidFill>
                  <a:schemeClr val="tx2"/>
                </a:solidFill>
              </a:rPr>
              <a:t> </a:t>
            </a:r>
            <a:r>
              <a:rPr lang="en-US" sz="1600" dirty="0" err="1">
                <a:solidFill>
                  <a:schemeClr val="tx2"/>
                </a:solidFill>
              </a:rPr>
              <a:t>factura</a:t>
            </a:r>
            <a:r>
              <a:rPr lang="en-US" sz="1600" dirty="0">
                <a:solidFill>
                  <a:schemeClr val="tx2"/>
                </a:solidFill>
              </a:rPr>
              <a:t> que </a:t>
            </a:r>
            <a:r>
              <a:rPr lang="en-US" sz="1600" dirty="0" err="1">
                <a:solidFill>
                  <a:schemeClr val="tx2"/>
                </a:solidFill>
              </a:rPr>
              <a:t>llegó</a:t>
            </a:r>
            <a:r>
              <a:rPr lang="en-US" sz="1600" dirty="0">
                <a:solidFill>
                  <a:schemeClr val="tx2"/>
                </a:solidFill>
              </a:rPr>
              <a:t> el </a:t>
            </a:r>
            <a:r>
              <a:rPr lang="en-US" sz="1600" dirty="0" err="1">
                <a:solidFill>
                  <a:schemeClr val="tx2"/>
                </a:solidFill>
              </a:rPr>
              <a:t>día</a:t>
            </a:r>
            <a:r>
              <a:rPr lang="en-US" sz="1600" dirty="0">
                <a:solidFill>
                  <a:schemeClr val="tx2"/>
                </a:solidFill>
              </a:rPr>
              <a:t> </a:t>
            </a:r>
            <a:r>
              <a:rPr lang="en-US" sz="1600" dirty="0" err="1">
                <a:solidFill>
                  <a:schemeClr val="tx2"/>
                </a:solidFill>
              </a:rPr>
              <a:t>cinco</a:t>
            </a:r>
            <a:r>
              <a:rPr lang="en-US" sz="1600" dirty="0">
                <a:solidFill>
                  <a:schemeClr val="tx2"/>
                </a:solidFill>
              </a:rPr>
              <a:t> del </a:t>
            </a:r>
            <a:r>
              <a:rPr lang="en-US" sz="1600" dirty="0" err="1">
                <a:solidFill>
                  <a:schemeClr val="tx2"/>
                </a:solidFill>
              </a:rPr>
              <a:t>mes</a:t>
            </a:r>
            <a:r>
              <a:rPr lang="en-US" sz="1600" dirty="0">
                <a:solidFill>
                  <a:schemeClr val="tx2"/>
                </a:solidFill>
              </a:rPr>
              <a:t>, </a:t>
            </a:r>
            <a:r>
              <a:rPr lang="en-US" sz="1600" dirty="0" err="1">
                <a:solidFill>
                  <a:schemeClr val="tx2"/>
                </a:solidFill>
              </a:rPr>
              <a:t>como</a:t>
            </a:r>
            <a:r>
              <a:rPr lang="en-US" sz="1600" dirty="0">
                <a:solidFill>
                  <a:schemeClr val="tx2"/>
                </a:solidFill>
              </a:rPr>
              <a:t> </a:t>
            </a:r>
            <a:r>
              <a:rPr lang="en-US" sz="1600" dirty="0" err="1">
                <a:solidFill>
                  <a:schemeClr val="tx2"/>
                </a:solidFill>
              </a:rPr>
              <a:t>ejemplo</a:t>
            </a:r>
            <a:r>
              <a:rPr lang="en-US" sz="1600" dirty="0">
                <a:solidFill>
                  <a:schemeClr val="tx2"/>
                </a:solidFill>
              </a:rPr>
              <a:t>.*</a:t>
            </a:r>
          </a:p>
        </p:txBody>
      </p:sp>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10</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9549673" cy="911860"/>
          </a:xfrm>
        </p:spPr>
        <p:txBody>
          <a:bodyPr/>
          <a:lstStyle/>
          <a:p>
            <a:r>
              <a:rPr lang="en-US" dirty="0" err="1"/>
              <a:t>Cómo</a:t>
            </a:r>
            <a:r>
              <a:rPr lang="en-US" dirty="0"/>
              <a:t> extender el ‘</a:t>
            </a:r>
            <a:r>
              <a:rPr lang="en-US" dirty="0" err="1"/>
              <a:t>Efectivo</a:t>
            </a:r>
            <a:r>
              <a:rPr lang="en-US" dirty="0"/>
              <a:t> </a:t>
            </a:r>
            <a:r>
              <a:rPr lang="en-US" dirty="0" err="1"/>
              <a:t>en</a:t>
            </a:r>
            <a:r>
              <a:rPr lang="en-US" dirty="0"/>
              <a:t> </a:t>
            </a:r>
            <a:r>
              <a:rPr lang="en-US" dirty="0" err="1"/>
              <a:t>Caja</a:t>
            </a:r>
            <a:r>
              <a:rPr lang="en-US" dirty="0"/>
              <a:t>’ (Float) con </a:t>
            </a:r>
            <a:r>
              <a:rPr lang="en-US" dirty="0" err="1"/>
              <a:t>soluciones</a:t>
            </a:r>
            <a:r>
              <a:rPr lang="en-US" dirty="0"/>
              <a:t> de </a:t>
            </a:r>
            <a:r>
              <a:rPr lang="en-US" dirty="0" err="1"/>
              <a:t>Pagos</a:t>
            </a:r>
            <a:r>
              <a:rPr lang="en-US" dirty="0"/>
              <a:t> </a:t>
            </a:r>
            <a:r>
              <a:rPr lang="en-US" dirty="0" err="1"/>
              <a:t>Electrónicos</a:t>
            </a:r>
            <a:endParaRPr lang="en-US" dirty="0"/>
          </a:p>
        </p:txBody>
      </p:sp>
      <p:sp>
        <p:nvSpPr>
          <p:cNvPr id="32" name="TextBox 31">
            <a:extLst>
              <a:ext uri="{FF2B5EF4-FFF2-40B4-BE49-F238E27FC236}">
                <a16:creationId xmlns:a16="http://schemas.microsoft.com/office/drawing/2014/main" id="{AE2743E6-A749-4CE0-8CCC-03BE32C947EF}"/>
              </a:ext>
            </a:extLst>
          </p:cNvPr>
          <p:cNvSpPr txBox="1"/>
          <p:nvPr/>
        </p:nvSpPr>
        <p:spPr>
          <a:xfrm>
            <a:off x="386199" y="5428260"/>
            <a:ext cx="8858993" cy="230832"/>
          </a:xfrm>
          <a:prstGeom prst="rect">
            <a:avLst/>
          </a:prstGeom>
          <a:noFill/>
        </p:spPr>
        <p:txBody>
          <a:bodyPr wrap="square" rtlCol="0">
            <a:spAutoFit/>
          </a:bodyPr>
          <a:lstStyle/>
          <a:p>
            <a:r>
              <a:rPr lang="en-US" sz="900" dirty="0">
                <a:cs typeface="Arial" pitchFamily="34" charset="0"/>
              </a:rPr>
              <a:t>*</a:t>
            </a:r>
            <a:r>
              <a:rPr lang="en-US" sz="900" dirty="0" err="1">
                <a:cs typeface="Arial" pitchFamily="34" charset="0"/>
              </a:rPr>
              <a:t>Supone</a:t>
            </a:r>
            <a:r>
              <a:rPr lang="en-US" sz="900" dirty="0">
                <a:cs typeface="Arial" pitchFamily="34" charset="0"/>
              </a:rPr>
              <a:t> un </a:t>
            </a:r>
            <a:r>
              <a:rPr lang="en-US" sz="900" dirty="0" err="1">
                <a:cs typeface="Arial" pitchFamily="34" charset="0"/>
              </a:rPr>
              <a:t>proceso</a:t>
            </a:r>
            <a:r>
              <a:rPr lang="en-US" sz="900" dirty="0">
                <a:cs typeface="Arial" pitchFamily="34" charset="0"/>
              </a:rPr>
              <a:t> de </a:t>
            </a:r>
            <a:r>
              <a:rPr lang="en-US" sz="900" dirty="0" err="1">
                <a:cs typeface="Arial" pitchFamily="34" charset="0"/>
              </a:rPr>
              <a:t>aprobación</a:t>
            </a:r>
            <a:r>
              <a:rPr lang="en-US" sz="900" dirty="0">
                <a:cs typeface="Arial" pitchFamily="34" charset="0"/>
              </a:rPr>
              <a:t> de 10 </a:t>
            </a:r>
            <a:r>
              <a:rPr lang="en-US" sz="900" dirty="0" err="1">
                <a:cs typeface="Arial" pitchFamily="34" charset="0"/>
              </a:rPr>
              <a:t>días</a:t>
            </a:r>
            <a:endParaRPr lang="en-US" sz="900" dirty="0">
              <a:cs typeface="Arial" pitchFamily="34" charset="0"/>
            </a:endParaRPr>
          </a:p>
        </p:txBody>
      </p:sp>
      <p:cxnSp>
        <p:nvCxnSpPr>
          <p:cNvPr id="99" name="Straight Connector 98">
            <a:extLst>
              <a:ext uri="{FF2B5EF4-FFF2-40B4-BE49-F238E27FC236}">
                <a16:creationId xmlns:a16="http://schemas.microsoft.com/office/drawing/2014/main" id="{66E03C0A-C737-4865-B787-79C27EEC68CE}"/>
              </a:ext>
            </a:extLst>
          </p:cNvPr>
          <p:cNvCxnSpPr>
            <a:cxnSpLocks/>
          </p:cNvCxnSpPr>
          <p:nvPr/>
        </p:nvCxnSpPr>
        <p:spPr>
          <a:xfrm>
            <a:off x="1474824" y="3941240"/>
            <a:ext cx="6692864" cy="0"/>
          </a:xfrm>
          <a:prstGeom prst="line">
            <a:avLst/>
          </a:prstGeom>
          <a:ln w="57150">
            <a:solidFill>
              <a:schemeClr val="accent6"/>
            </a:solidFill>
            <a:bevel/>
            <a:headEnd type="none" w="med" len="med"/>
            <a:tailEnd type="none"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3CBD2EE-C60C-4BEF-9DE1-E9A7AD259699}"/>
              </a:ext>
            </a:extLst>
          </p:cNvPr>
          <p:cNvCxnSpPr/>
          <p:nvPr/>
        </p:nvCxnSpPr>
        <p:spPr>
          <a:xfrm>
            <a:off x="1448262" y="3804287"/>
            <a:ext cx="0" cy="27432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6" name="Rectangle 26">
            <a:extLst>
              <a:ext uri="{FF2B5EF4-FFF2-40B4-BE49-F238E27FC236}">
                <a16:creationId xmlns:a16="http://schemas.microsoft.com/office/drawing/2014/main" id="{29CB8019-8BD7-4BB0-9EB2-013DC44DAAF7}"/>
              </a:ext>
            </a:extLst>
          </p:cNvPr>
          <p:cNvSpPr>
            <a:spLocks noChangeArrowheads="1"/>
          </p:cNvSpPr>
          <p:nvPr/>
        </p:nvSpPr>
        <p:spPr bwMode="auto">
          <a:xfrm>
            <a:off x="340521" y="3496964"/>
            <a:ext cx="1133035" cy="821763"/>
          </a:xfrm>
          <a:prstGeom prst="rect">
            <a:avLst/>
          </a:prstGeom>
          <a:noFill/>
          <a:ln w="9525">
            <a:noFill/>
            <a:miter lim="800000"/>
            <a:headEnd/>
            <a:tailEnd/>
          </a:ln>
          <a:effectLst/>
        </p:spPr>
        <p:txBody>
          <a:bodyPr wrap="square" lIns="0" tIns="0" rIns="0">
            <a:spAutoFit/>
          </a:bodyPr>
          <a:lstStyle/>
          <a:p>
            <a:pPr algn="ctr" eaLnBrk="0" hangingPunct="0">
              <a:lnSpc>
                <a:spcPct val="90000"/>
              </a:lnSpc>
              <a:spcBef>
                <a:spcPts val="700"/>
              </a:spcBef>
            </a:pPr>
            <a:r>
              <a:rPr lang="en-US" sz="1400" dirty="0" err="1">
                <a:solidFill>
                  <a:schemeClr val="accent6"/>
                </a:solidFill>
              </a:rPr>
              <a:t>Ciclo</a:t>
            </a:r>
            <a:r>
              <a:rPr lang="en-US" sz="1400" dirty="0">
                <a:solidFill>
                  <a:schemeClr val="accent6"/>
                </a:solidFill>
              </a:rPr>
              <a:t> </a:t>
            </a:r>
            <a:r>
              <a:rPr lang="en-US" sz="1400" dirty="0" err="1">
                <a:solidFill>
                  <a:schemeClr val="accent6"/>
                </a:solidFill>
              </a:rPr>
              <a:t>tradicional</a:t>
            </a:r>
            <a:r>
              <a:rPr lang="en-US" sz="1400" dirty="0">
                <a:solidFill>
                  <a:schemeClr val="accent6"/>
                </a:solidFill>
              </a:rPr>
              <a:t> de </a:t>
            </a:r>
            <a:r>
              <a:rPr lang="en-US" sz="1400" dirty="0" err="1">
                <a:solidFill>
                  <a:schemeClr val="accent6"/>
                </a:solidFill>
              </a:rPr>
              <a:t>facturación</a:t>
            </a:r>
            <a:r>
              <a:rPr lang="en-US" sz="1400" dirty="0">
                <a:solidFill>
                  <a:schemeClr val="accent6"/>
                </a:solidFill>
              </a:rPr>
              <a:t> de </a:t>
            </a:r>
            <a:r>
              <a:rPr lang="en-US" sz="1400" dirty="0" err="1">
                <a:solidFill>
                  <a:schemeClr val="accent6"/>
                </a:solidFill>
              </a:rPr>
              <a:t>tarjeta</a:t>
            </a:r>
            <a:endParaRPr lang="en-US" sz="1400" dirty="0">
              <a:solidFill>
                <a:schemeClr val="accent6"/>
              </a:solidFill>
            </a:endParaRPr>
          </a:p>
        </p:txBody>
      </p:sp>
      <p:sp>
        <p:nvSpPr>
          <p:cNvPr id="6" name="Oval 5">
            <a:extLst>
              <a:ext uri="{FF2B5EF4-FFF2-40B4-BE49-F238E27FC236}">
                <a16:creationId xmlns:a16="http://schemas.microsoft.com/office/drawing/2014/main" id="{567AEA0D-27FD-45C4-B0B6-EC96DE6E64F9}"/>
              </a:ext>
            </a:extLst>
          </p:cNvPr>
          <p:cNvSpPr/>
          <p:nvPr/>
        </p:nvSpPr>
        <p:spPr>
          <a:xfrm>
            <a:off x="2202740" y="3752666"/>
            <a:ext cx="365760" cy="365760"/>
          </a:xfrm>
          <a:prstGeom prst="ellipse">
            <a:avLst/>
          </a:prstGeom>
          <a:solidFill>
            <a:schemeClr val="bg2"/>
          </a:solidFill>
          <a:ln w="19050">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1"/>
                </a:solidFill>
              </a:rPr>
              <a:t>5</a:t>
            </a:r>
          </a:p>
        </p:txBody>
      </p:sp>
      <p:cxnSp>
        <p:nvCxnSpPr>
          <p:cNvPr id="41" name="Straight Connector 40">
            <a:extLst>
              <a:ext uri="{FF2B5EF4-FFF2-40B4-BE49-F238E27FC236}">
                <a16:creationId xmlns:a16="http://schemas.microsoft.com/office/drawing/2014/main" id="{F687703B-79F8-4F0F-912C-879AB47E4A07}"/>
              </a:ext>
            </a:extLst>
          </p:cNvPr>
          <p:cNvCxnSpPr/>
          <p:nvPr/>
        </p:nvCxnSpPr>
        <p:spPr>
          <a:xfrm>
            <a:off x="5214195" y="3848737"/>
            <a:ext cx="0" cy="18288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73BDD34-68B9-4F67-9912-209D1B04AF1D}"/>
              </a:ext>
            </a:extLst>
          </p:cNvPr>
          <p:cNvCxnSpPr/>
          <p:nvPr/>
        </p:nvCxnSpPr>
        <p:spPr>
          <a:xfrm>
            <a:off x="3331230" y="3848737"/>
            <a:ext cx="0" cy="18288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AB5AB92F-8C7B-4241-A4A5-6148F138062B}"/>
              </a:ext>
            </a:extLst>
          </p:cNvPr>
          <p:cNvSpPr/>
          <p:nvPr/>
        </p:nvSpPr>
        <p:spPr>
          <a:xfrm>
            <a:off x="4097897" y="3752666"/>
            <a:ext cx="365760" cy="365760"/>
          </a:xfrm>
          <a:prstGeom prst="ellipse">
            <a:avLst/>
          </a:prstGeom>
          <a:solidFill>
            <a:schemeClr val="bg1"/>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2"/>
                </a:solidFill>
              </a:rPr>
              <a:t>15</a:t>
            </a:r>
          </a:p>
        </p:txBody>
      </p:sp>
      <p:sp>
        <p:nvSpPr>
          <p:cNvPr id="49" name="Oval 48">
            <a:extLst>
              <a:ext uri="{FF2B5EF4-FFF2-40B4-BE49-F238E27FC236}">
                <a16:creationId xmlns:a16="http://schemas.microsoft.com/office/drawing/2014/main" id="{5C1C5888-4BFA-4991-986D-02157EC5D8E6}"/>
              </a:ext>
            </a:extLst>
          </p:cNvPr>
          <p:cNvSpPr/>
          <p:nvPr/>
        </p:nvSpPr>
        <p:spPr>
          <a:xfrm>
            <a:off x="6900663" y="3752666"/>
            <a:ext cx="365760" cy="365760"/>
          </a:xfrm>
          <a:prstGeom prst="ellipse">
            <a:avLst/>
          </a:prstGeom>
          <a:solidFill>
            <a:schemeClr val="bg1"/>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2"/>
                </a:solidFill>
              </a:rPr>
              <a:t>30</a:t>
            </a:r>
          </a:p>
        </p:txBody>
      </p:sp>
      <p:grpSp>
        <p:nvGrpSpPr>
          <p:cNvPr id="54" name="Group 53">
            <a:extLst>
              <a:ext uri="{FF2B5EF4-FFF2-40B4-BE49-F238E27FC236}">
                <a16:creationId xmlns:a16="http://schemas.microsoft.com/office/drawing/2014/main" id="{510A806D-FDEC-4125-BCBB-1EBCE0F4BBE4}"/>
              </a:ext>
            </a:extLst>
          </p:cNvPr>
          <p:cNvGrpSpPr/>
          <p:nvPr/>
        </p:nvGrpSpPr>
        <p:grpSpPr>
          <a:xfrm>
            <a:off x="2223007" y="3215456"/>
            <a:ext cx="320828" cy="427770"/>
            <a:chOff x="6263795" y="754427"/>
            <a:chExt cx="457200" cy="609600"/>
          </a:xfrm>
          <a:solidFill>
            <a:schemeClr val="tx2"/>
          </a:solidFill>
        </p:grpSpPr>
        <p:sp>
          <p:nvSpPr>
            <p:cNvPr id="55" name="Freeform 31">
              <a:extLst>
                <a:ext uri="{FF2B5EF4-FFF2-40B4-BE49-F238E27FC236}">
                  <a16:creationId xmlns:a16="http://schemas.microsoft.com/office/drawing/2014/main" id="{6A42BB1D-5F56-485E-9C21-835F8110F121}"/>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56" name="Group 55">
              <a:extLst>
                <a:ext uri="{FF2B5EF4-FFF2-40B4-BE49-F238E27FC236}">
                  <a16:creationId xmlns:a16="http://schemas.microsoft.com/office/drawing/2014/main" id="{EBFDA7F8-FE15-49A5-875A-FE0C07C18A4C}"/>
                </a:ext>
              </a:extLst>
            </p:cNvPr>
            <p:cNvGrpSpPr/>
            <p:nvPr/>
          </p:nvGrpSpPr>
          <p:grpSpPr>
            <a:xfrm>
              <a:off x="6355235" y="999694"/>
              <a:ext cx="274320" cy="263525"/>
              <a:chOff x="6369095" y="999694"/>
              <a:chExt cx="274320" cy="263525"/>
            </a:xfrm>
            <a:grpFill/>
          </p:grpSpPr>
          <p:sp>
            <p:nvSpPr>
              <p:cNvPr id="57" name="Freeform 3">
                <a:extLst>
                  <a:ext uri="{FF2B5EF4-FFF2-40B4-BE49-F238E27FC236}">
                    <a16:creationId xmlns:a16="http://schemas.microsoft.com/office/drawing/2014/main" id="{0C1A0F16-2EE3-4693-8ED6-AF6EA103665F}"/>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3">
                <a:extLst>
                  <a:ext uri="{FF2B5EF4-FFF2-40B4-BE49-F238E27FC236}">
                    <a16:creationId xmlns:a16="http://schemas.microsoft.com/office/drawing/2014/main" id="{34FF931D-E884-4762-A97A-9D8A8AF497E0}"/>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3">
                <a:extLst>
                  <a:ext uri="{FF2B5EF4-FFF2-40B4-BE49-F238E27FC236}">
                    <a16:creationId xmlns:a16="http://schemas.microsoft.com/office/drawing/2014/main" id="{81DB7FB9-0646-4D20-AE20-2F896174D073}"/>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3">
                <a:extLst>
                  <a:ext uri="{FF2B5EF4-FFF2-40B4-BE49-F238E27FC236}">
                    <a16:creationId xmlns:a16="http://schemas.microsoft.com/office/drawing/2014/main" id="{FD24FFD4-2340-406A-B623-2D639A5760EC}"/>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1" name="Rectangle 60">
            <a:extLst>
              <a:ext uri="{FF2B5EF4-FFF2-40B4-BE49-F238E27FC236}">
                <a16:creationId xmlns:a16="http://schemas.microsoft.com/office/drawing/2014/main" id="{74A668B8-98E0-4BDF-9D80-D134501D4F47}"/>
              </a:ext>
            </a:extLst>
          </p:cNvPr>
          <p:cNvSpPr/>
          <p:nvPr/>
        </p:nvSpPr>
        <p:spPr>
          <a:xfrm>
            <a:off x="1860520" y="2879039"/>
            <a:ext cx="1022596" cy="215444"/>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100000"/>
              </a:lnSpc>
            </a:pPr>
            <a:r>
              <a:rPr lang="en-US" sz="1400" dirty="0">
                <a:solidFill>
                  <a:schemeClr val="bg2"/>
                </a:solidFill>
              </a:rPr>
              <a:t>Factura</a:t>
            </a:r>
          </a:p>
        </p:txBody>
      </p:sp>
      <p:sp>
        <p:nvSpPr>
          <p:cNvPr id="66" name="Rectangle 65">
            <a:extLst>
              <a:ext uri="{FF2B5EF4-FFF2-40B4-BE49-F238E27FC236}">
                <a16:creationId xmlns:a16="http://schemas.microsoft.com/office/drawing/2014/main" id="{FE657F5A-561D-4371-B37B-B9232F8895AE}"/>
              </a:ext>
            </a:extLst>
          </p:cNvPr>
          <p:cNvSpPr/>
          <p:nvPr/>
        </p:nvSpPr>
        <p:spPr>
          <a:xfrm>
            <a:off x="3133746" y="2770334"/>
            <a:ext cx="2322152" cy="366447"/>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La </a:t>
            </a:r>
            <a:r>
              <a:rPr lang="en-US" sz="1400" dirty="0" err="1">
                <a:solidFill>
                  <a:schemeClr val="bg2"/>
                </a:solidFill>
              </a:rPr>
              <a:t>factura</a:t>
            </a:r>
            <a:r>
              <a:rPr lang="en-US" sz="1400" dirty="0">
                <a:solidFill>
                  <a:schemeClr val="bg2"/>
                </a:solidFill>
              </a:rPr>
              <a:t> </a:t>
            </a:r>
            <a:r>
              <a:rPr lang="en-US" sz="1400" dirty="0" err="1">
                <a:solidFill>
                  <a:schemeClr val="bg2"/>
                </a:solidFill>
              </a:rPr>
              <a:t>es</a:t>
            </a:r>
            <a:r>
              <a:rPr lang="en-US" sz="1400" dirty="0">
                <a:solidFill>
                  <a:schemeClr val="bg2"/>
                </a:solidFill>
              </a:rPr>
              <a:t> </a:t>
            </a:r>
            <a:r>
              <a:rPr lang="en-US" sz="1400" dirty="0" err="1">
                <a:solidFill>
                  <a:schemeClr val="bg2"/>
                </a:solidFill>
              </a:rPr>
              <a:t>aprobada</a:t>
            </a:r>
            <a:r>
              <a:rPr lang="en-US" sz="1400" dirty="0">
                <a:solidFill>
                  <a:schemeClr val="bg2"/>
                </a:solidFill>
              </a:rPr>
              <a:t> </a:t>
            </a:r>
          </a:p>
          <a:p>
            <a:pPr algn="ctr">
              <a:lnSpc>
                <a:spcPct val="85000"/>
              </a:lnSpc>
            </a:pPr>
            <a:r>
              <a:rPr lang="en-US" sz="1400" dirty="0">
                <a:solidFill>
                  <a:schemeClr val="bg2"/>
                </a:solidFill>
              </a:rPr>
              <a:t>y </a:t>
            </a:r>
            <a:r>
              <a:rPr lang="en-US" sz="1400" dirty="0" err="1">
                <a:solidFill>
                  <a:schemeClr val="bg2"/>
                </a:solidFill>
              </a:rPr>
              <a:t>cargada</a:t>
            </a:r>
            <a:r>
              <a:rPr lang="en-US" sz="1400" dirty="0">
                <a:solidFill>
                  <a:schemeClr val="bg2"/>
                </a:solidFill>
              </a:rPr>
              <a:t> a la </a:t>
            </a:r>
            <a:r>
              <a:rPr lang="en-US" sz="1400" dirty="0" err="1">
                <a:solidFill>
                  <a:schemeClr val="bg2"/>
                </a:solidFill>
              </a:rPr>
              <a:t>tarjeta</a:t>
            </a:r>
            <a:endParaRPr lang="en-US" sz="1400" dirty="0">
              <a:solidFill>
                <a:schemeClr val="bg2"/>
              </a:solidFill>
            </a:endParaRPr>
          </a:p>
        </p:txBody>
      </p:sp>
      <p:sp>
        <p:nvSpPr>
          <p:cNvPr id="67" name="Rectangle 66">
            <a:extLst>
              <a:ext uri="{FF2B5EF4-FFF2-40B4-BE49-F238E27FC236}">
                <a16:creationId xmlns:a16="http://schemas.microsoft.com/office/drawing/2014/main" id="{F2303ACB-E028-4362-9AFA-BA73BACB6FBB}"/>
              </a:ext>
            </a:extLst>
          </p:cNvPr>
          <p:cNvSpPr/>
          <p:nvPr/>
        </p:nvSpPr>
        <p:spPr>
          <a:xfrm>
            <a:off x="6385161" y="3248822"/>
            <a:ext cx="1396764" cy="366447"/>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Se </a:t>
            </a:r>
            <a:r>
              <a:rPr lang="en-US" sz="1400" dirty="0" err="1">
                <a:solidFill>
                  <a:schemeClr val="bg2"/>
                </a:solidFill>
              </a:rPr>
              <a:t>cierra</a:t>
            </a:r>
            <a:r>
              <a:rPr lang="en-US" sz="1400" dirty="0">
                <a:solidFill>
                  <a:schemeClr val="bg2"/>
                </a:solidFill>
              </a:rPr>
              <a:t> el </a:t>
            </a:r>
            <a:r>
              <a:rPr lang="en-US" sz="1400" dirty="0" err="1">
                <a:solidFill>
                  <a:schemeClr val="bg2"/>
                </a:solidFill>
              </a:rPr>
              <a:t>ciclo</a:t>
            </a:r>
            <a:r>
              <a:rPr lang="en-US" sz="1400" dirty="0">
                <a:solidFill>
                  <a:schemeClr val="bg2"/>
                </a:solidFill>
              </a:rPr>
              <a:t> </a:t>
            </a:r>
          </a:p>
          <a:p>
            <a:pPr algn="ctr">
              <a:lnSpc>
                <a:spcPct val="85000"/>
              </a:lnSpc>
            </a:pPr>
            <a:r>
              <a:rPr lang="en-US" sz="1400" dirty="0">
                <a:solidFill>
                  <a:schemeClr val="bg2"/>
                </a:solidFill>
              </a:rPr>
              <a:t>de </a:t>
            </a:r>
            <a:r>
              <a:rPr lang="en-US" sz="1400" dirty="0" err="1">
                <a:solidFill>
                  <a:schemeClr val="bg2"/>
                </a:solidFill>
              </a:rPr>
              <a:t>facturación</a:t>
            </a:r>
            <a:endParaRPr lang="en-US" sz="1400" dirty="0">
              <a:solidFill>
                <a:schemeClr val="bg2"/>
              </a:solidFill>
            </a:endParaRPr>
          </a:p>
        </p:txBody>
      </p:sp>
      <p:sp>
        <p:nvSpPr>
          <p:cNvPr id="68" name="Rectangle 67">
            <a:extLst>
              <a:ext uri="{FF2B5EF4-FFF2-40B4-BE49-F238E27FC236}">
                <a16:creationId xmlns:a16="http://schemas.microsoft.com/office/drawing/2014/main" id="{0CA058A1-D6FB-4A65-8750-AAD6F030A128}"/>
              </a:ext>
            </a:extLst>
          </p:cNvPr>
          <p:cNvSpPr/>
          <p:nvPr/>
        </p:nvSpPr>
        <p:spPr>
          <a:xfrm>
            <a:off x="7036736" y="2516879"/>
            <a:ext cx="2172024" cy="549574"/>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Los </a:t>
            </a:r>
            <a:r>
              <a:rPr lang="en-US" sz="1400" dirty="0" err="1">
                <a:solidFill>
                  <a:schemeClr val="bg2"/>
                </a:solidFill>
              </a:rPr>
              <a:t>términos</a:t>
            </a:r>
            <a:r>
              <a:rPr lang="en-US" sz="1400" dirty="0">
                <a:solidFill>
                  <a:schemeClr val="bg2"/>
                </a:solidFill>
              </a:rPr>
              <a:t> del </a:t>
            </a:r>
          </a:p>
          <a:p>
            <a:pPr algn="ctr">
              <a:lnSpc>
                <a:spcPct val="85000"/>
              </a:lnSpc>
            </a:pPr>
            <a:r>
              <a:rPr lang="en-US" sz="1400" dirty="0" err="1">
                <a:solidFill>
                  <a:schemeClr val="bg2"/>
                </a:solidFill>
              </a:rPr>
              <a:t>proveedor</a:t>
            </a:r>
            <a:r>
              <a:rPr lang="en-US" sz="1400" dirty="0">
                <a:solidFill>
                  <a:schemeClr val="bg2"/>
                </a:solidFill>
              </a:rPr>
              <a:t> </a:t>
            </a:r>
            <a:r>
              <a:rPr lang="en-US" sz="1400" dirty="0" err="1">
                <a:solidFill>
                  <a:schemeClr val="bg2"/>
                </a:solidFill>
              </a:rPr>
              <a:t>expiran</a:t>
            </a:r>
            <a:endParaRPr lang="en-US" sz="1400" dirty="0">
              <a:solidFill>
                <a:schemeClr val="bg2"/>
              </a:solidFill>
            </a:endParaRPr>
          </a:p>
          <a:p>
            <a:pPr algn="ctr">
              <a:lnSpc>
                <a:spcPct val="85000"/>
              </a:lnSpc>
            </a:pPr>
            <a:r>
              <a:rPr lang="en-US" sz="1400" dirty="0">
                <a:solidFill>
                  <a:schemeClr val="bg2"/>
                </a:solidFill>
              </a:rPr>
              <a:t>AXP </a:t>
            </a:r>
            <a:r>
              <a:rPr lang="en-US" sz="1400" dirty="0" err="1">
                <a:solidFill>
                  <a:schemeClr val="bg2"/>
                </a:solidFill>
              </a:rPr>
              <a:t>paga</a:t>
            </a:r>
            <a:r>
              <a:rPr lang="en-US" sz="1400" dirty="0">
                <a:solidFill>
                  <a:schemeClr val="bg2"/>
                </a:solidFill>
              </a:rPr>
              <a:t> al </a:t>
            </a:r>
            <a:r>
              <a:rPr lang="en-US" sz="1400" dirty="0" err="1">
                <a:solidFill>
                  <a:schemeClr val="bg2"/>
                </a:solidFill>
              </a:rPr>
              <a:t>proveedor</a:t>
            </a:r>
            <a:endParaRPr lang="en-US" sz="1400" dirty="0">
              <a:solidFill>
                <a:schemeClr val="bg2"/>
              </a:solidFill>
            </a:endParaRPr>
          </a:p>
        </p:txBody>
      </p:sp>
      <p:pic>
        <p:nvPicPr>
          <p:cNvPr id="69" name="Graphic 68">
            <a:extLst>
              <a:ext uri="{FF2B5EF4-FFF2-40B4-BE49-F238E27FC236}">
                <a16:creationId xmlns:a16="http://schemas.microsoft.com/office/drawing/2014/main" id="{6F2EB05A-F8B6-4FA8-B554-A8B4A88473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81096" y="3168315"/>
            <a:ext cx="543960" cy="543958"/>
          </a:xfrm>
          <a:prstGeom prst="rect">
            <a:avLst/>
          </a:prstGeom>
        </p:spPr>
      </p:pic>
      <p:sp>
        <p:nvSpPr>
          <p:cNvPr id="37" name="Freeform 126">
            <a:extLst>
              <a:ext uri="{FF2B5EF4-FFF2-40B4-BE49-F238E27FC236}">
                <a16:creationId xmlns:a16="http://schemas.microsoft.com/office/drawing/2014/main" id="{516C9AFA-A650-4DFA-B3D0-F7DDD36FD135}"/>
              </a:ext>
            </a:extLst>
          </p:cNvPr>
          <p:cNvSpPr/>
          <p:nvPr/>
        </p:nvSpPr>
        <p:spPr>
          <a:xfrm>
            <a:off x="4043379" y="3273581"/>
            <a:ext cx="452774" cy="311282"/>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tx2"/>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Rectangle 37">
            <a:extLst>
              <a:ext uri="{FF2B5EF4-FFF2-40B4-BE49-F238E27FC236}">
                <a16:creationId xmlns:a16="http://schemas.microsoft.com/office/drawing/2014/main" id="{CD9E84F3-8F4F-4875-9F76-DF58DC9C1E24}"/>
              </a:ext>
            </a:extLst>
          </p:cNvPr>
          <p:cNvSpPr/>
          <p:nvPr/>
        </p:nvSpPr>
        <p:spPr>
          <a:xfrm>
            <a:off x="3710648" y="4631268"/>
            <a:ext cx="3326088" cy="18332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err="1">
                <a:solidFill>
                  <a:schemeClr val="tx1"/>
                </a:solidFill>
              </a:rPr>
              <a:t>Efectivo</a:t>
            </a:r>
            <a:r>
              <a:rPr lang="en-US" sz="1400" dirty="0">
                <a:solidFill>
                  <a:schemeClr val="tx1"/>
                </a:solidFill>
              </a:rPr>
              <a:t> </a:t>
            </a:r>
            <a:r>
              <a:rPr lang="en-US" sz="1400" dirty="0" err="1">
                <a:solidFill>
                  <a:schemeClr val="tx1"/>
                </a:solidFill>
              </a:rPr>
              <a:t>en</a:t>
            </a:r>
            <a:r>
              <a:rPr lang="en-US" sz="1400" dirty="0">
                <a:solidFill>
                  <a:schemeClr val="tx1"/>
                </a:solidFill>
              </a:rPr>
              <a:t> </a:t>
            </a:r>
            <a:r>
              <a:rPr lang="en-US" sz="1400" dirty="0" err="1">
                <a:solidFill>
                  <a:schemeClr val="tx1"/>
                </a:solidFill>
              </a:rPr>
              <a:t>caja</a:t>
            </a:r>
            <a:r>
              <a:rPr lang="en-US" sz="1400" dirty="0">
                <a:solidFill>
                  <a:schemeClr val="tx1"/>
                </a:solidFill>
              </a:rPr>
              <a:t> </a:t>
            </a:r>
            <a:r>
              <a:rPr lang="en-US" sz="1400" dirty="0" err="1">
                <a:solidFill>
                  <a:schemeClr val="tx1"/>
                </a:solidFill>
              </a:rPr>
              <a:t>tradicional</a:t>
            </a:r>
            <a:endParaRPr lang="en-US" sz="1400" dirty="0">
              <a:solidFill>
                <a:schemeClr val="tx1"/>
              </a:solidFill>
            </a:endParaRPr>
          </a:p>
        </p:txBody>
      </p:sp>
      <p:sp>
        <p:nvSpPr>
          <p:cNvPr id="40" name="Rectangle 39">
            <a:extLst>
              <a:ext uri="{FF2B5EF4-FFF2-40B4-BE49-F238E27FC236}">
                <a16:creationId xmlns:a16="http://schemas.microsoft.com/office/drawing/2014/main" id="{7ADDFE88-DF6A-44C1-A18B-A42FA903462F}"/>
              </a:ext>
            </a:extLst>
          </p:cNvPr>
          <p:cNvSpPr/>
          <p:nvPr/>
        </p:nvSpPr>
        <p:spPr>
          <a:xfrm>
            <a:off x="8516529" y="4409963"/>
            <a:ext cx="1512116" cy="549574"/>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tx1"/>
                </a:solidFill>
              </a:rPr>
              <a:t>9 </a:t>
            </a:r>
            <a:r>
              <a:rPr lang="en-US" sz="1400" dirty="0" err="1">
                <a:solidFill>
                  <a:schemeClr val="tx1"/>
                </a:solidFill>
              </a:rPr>
              <a:t>días</a:t>
            </a:r>
            <a:r>
              <a:rPr lang="en-US" sz="1400" dirty="0">
                <a:solidFill>
                  <a:schemeClr val="tx1"/>
                </a:solidFill>
              </a:rPr>
              <a:t> </a:t>
            </a:r>
            <a:r>
              <a:rPr lang="en-US" sz="1400" dirty="0" err="1">
                <a:solidFill>
                  <a:schemeClr val="tx1"/>
                </a:solidFill>
              </a:rPr>
              <a:t>adicionales</a:t>
            </a:r>
            <a:r>
              <a:rPr lang="en-US" sz="1400" dirty="0">
                <a:solidFill>
                  <a:schemeClr val="tx1"/>
                </a:solidFill>
              </a:rPr>
              <a:t> de </a:t>
            </a:r>
            <a:r>
              <a:rPr lang="en-US" sz="1400" dirty="0" err="1">
                <a:solidFill>
                  <a:schemeClr val="tx1"/>
                </a:solidFill>
              </a:rPr>
              <a:t>efectivo</a:t>
            </a:r>
            <a:r>
              <a:rPr lang="en-US" sz="1400" dirty="0">
                <a:solidFill>
                  <a:schemeClr val="tx1"/>
                </a:solidFill>
              </a:rPr>
              <a:t> </a:t>
            </a:r>
            <a:r>
              <a:rPr lang="en-US" sz="1400" dirty="0" err="1">
                <a:solidFill>
                  <a:schemeClr val="tx1"/>
                </a:solidFill>
              </a:rPr>
              <a:t>en</a:t>
            </a:r>
            <a:r>
              <a:rPr lang="en-US" sz="1400" dirty="0">
                <a:solidFill>
                  <a:schemeClr val="tx1"/>
                </a:solidFill>
              </a:rPr>
              <a:t> </a:t>
            </a:r>
            <a:r>
              <a:rPr lang="en-US" sz="1400" dirty="0" err="1">
                <a:solidFill>
                  <a:schemeClr val="tx1"/>
                </a:solidFill>
              </a:rPr>
              <a:t>caja</a:t>
            </a:r>
            <a:r>
              <a:rPr lang="en-US" sz="1400" dirty="0">
                <a:solidFill>
                  <a:schemeClr val="tx1"/>
                </a:solidFill>
              </a:rPr>
              <a:t> AXP</a:t>
            </a:r>
          </a:p>
        </p:txBody>
      </p:sp>
      <p:sp>
        <p:nvSpPr>
          <p:cNvPr id="43" name="Rectangle 42">
            <a:extLst>
              <a:ext uri="{FF2B5EF4-FFF2-40B4-BE49-F238E27FC236}">
                <a16:creationId xmlns:a16="http://schemas.microsoft.com/office/drawing/2014/main" id="{9B39D62B-43DB-4773-8BD7-832470087C0D}"/>
              </a:ext>
            </a:extLst>
          </p:cNvPr>
          <p:cNvSpPr/>
          <p:nvPr/>
        </p:nvSpPr>
        <p:spPr>
          <a:xfrm>
            <a:off x="8873727" y="3477208"/>
            <a:ext cx="2029966" cy="183320"/>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Pago </a:t>
            </a:r>
            <a:r>
              <a:rPr lang="en-US" sz="1400" dirty="0" err="1">
                <a:solidFill>
                  <a:schemeClr val="bg2"/>
                </a:solidFill>
              </a:rPr>
              <a:t>debido</a:t>
            </a:r>
            <a:r>
              <a:rPr lang="en-US" sz="1400" dirty="0">
                <a:solidFill>
                  <a:schemeClr val="bg2"/>
                </a:solidFill>
              </a:rPr>
              <a:t> a AXP</a:t>
            </a:r>
          </a:p>
        </p:txBody>
      </p:sp>
      <p:grpSp>
        <p:nvGrpSpPr>
          <p:cNvPr id="44" name="Group 43">
            <a:extLst>
              <a:ext uri="{FF2B5EF4-FFF2-40B4-BE49-F238E27FC236}">
                <a16:creationId xmlns:a16="http://schemas.microsoft.com/office/drawing/2014/main" id="{164E70B4-4C26-45FC-902B-D4F880B98E42}"/>
              </a:ext>
            </a:extLst>
          </p:cNvPr>
          <p:cNvGrpSpPr/>
          <p:nvPr/>
        </p:nvGrpSpPr>
        <p:grpSpPr>
          <a:xfrm>
            <a:off x="9297478" y="3197100"/>
            <a:ext cx="1182463" cy="243062"/>
            <a:chOff x="1524000" y="4298950"/>
            <a:chExt cx="9144000" cy="1879600"/>
          </a:xfrm>
        </p:grpSpPr>
        <p:pic>
          <p:nvPicPr>
            <p:cNvPr id="45" name="Picture 44">
              <a:extLst>
                <a:ext uri="{FF2B5EF4-FFF2-40B4-BE49-F238E27FC236}">
                  <a16:creationId xmlns:a16="http://schemas.microsoft.com/office/drawing/2014/main" id="{730FCA7D-0A72-4510-89D9-67B068DFCD6A}"/>
                </a:ext>
              </a:extLst>
            </p:cNvPr>
            <p:cNvPicPr>
              <a:picLocks noChangeAspect="1"/>
            </p:cNvPicPr>
            <p:nvPr/>
          </p:nvPicPr>
          <p:blipFill>
            <a:blip r:embed="rId4"/>
            <a:stretch>
              <a:fillRect/>
            </a:stretch>
          </p:blipFill>
          <p:spPr>
            <a:xfrm>
              <a:off x="1606550" y="4368800"/>
              <a:ext cx="8978900" cy="1739900"/>
            </a:xfrm>
            <a:prstGeom prst="rect">
              <a:avLst/>
            </a:prstGeom>
          </p:spPr>
        </p:pic>
        <p:pic>
          <p:nvPicPr>
            <p:cNvPr id="46" name="Picture 45">
              <a:extLst>
                <a:ext uri="{FF2B5EF4-FFF2-40B4-BE49-F238E27FC236}">
                  <a16:creationId xmlns:a16="http://schemas.microsoft.com/office/drawing/2014/main" id="{43910396-8059-4A0D-9B96-E6624D5A4AF5}"/>
                </a:ext>
              </a:extLst>
            </p:cNvPr>
            <p:cNvPicPr>
              <a:picLocks noChangeAspect="1"/>
            </p:cNvPicPr>
            <p:nvPr/>
          </p:nvPicPr>
          <p:blipFill>
            <a:blip r:embed="rId5"/>
            <a:stretch>
              <a:fillRect/>
            </a:stretch>
          </p:blipFill>
          <p:spPr>
            <a:xfrm>
              <a:off x="1524000" y="4298950"/>
              <a:ext cx="9144000" cy="1879600"/>
            </a:xfrm>
            <a:prstGeom prst="rect">
              <a:avLst/>
            </a:prstGeom>
          </p:spPr>
        </p:pic>
      </p:grpSp>
      <p:cxnSp>
        <p:nvCxnSpPr>
          <p:cNvPr id="47" name="Straight Connector 46">
            <a:extLst>
              <a:ext uri="{FF2B5EF4-FFF2-40B4-BE49-F238E27FC236}">
                <a16:creationId xmlns:a16="http://schemas.microsoft.com/office/drawing/2014/main" id="{59C15CB5-C0B0-41F4-8EE9-244885CA9250}"/>
              </a:ext>
            </a:extLst>
          </p:cNvPr>
          <p:cNvCxnSpPr>
            <a:cxnSpLocks/>
          </p:cNvCxnSpPr>
          <p:nvPr/>
        </p:nvCxnSpPr>
        <p:spPr>
          <a:xfrm flipV="1">
            <a:off x="8335956" y="3935546"/>
            <a:ext cx="1589094" cy="5694"/>
          </a:xfrm>
          <a:prstGeom prst="line">
            <a:avLst/>
          </a:prstGeom>
          <a:ln w="57150">
            <a:solidFill>
              <a:schemeClr val="accent6"/>
            </a:solidFill>
            <a:bevel/>
            <a:headEnd type="none" w="med" len="med"/>
            <a:tailEnd type="none" w="med" len="sm"/>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DD441EB-DB27-4063-8776-4067B5A4309F}"/>
              </a:ext>
            </a:extLst>
          </p:cNvPr>
          <p:cNvSpPr/>
          <p:nvPr/>
        </p:nvSpPr>
        <p:spPr>
          <a:xfrm>
            <a:off x="9723120" y="3752666"/>
            <a:ext cx="365760" cy="365760"/>
          </a:xfrm>
          <a:prstGeom prst="ellipse">
            <a:avLst/>
          </a:prstGeom>
          <a:solidFill>
            <a:schemeClr val="bg2"/>
          </a:solidFill>
          <a:ln w="19050">
            <a:no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1"/>
                </a:solidFill>
              </a:rPr>
              <a:t>44</a:t>
            </a:r>
          </a:p>
        </p:txBody>
      </p:sp>
      <p:sp>
        <p:nvSpPr>
          <p:cNvPr id="53" name="Oval 52">
            <a:extLst>
              <a:ext uri="{FF2B5EF4-FFF2-40B4-BE49-F238E27FC236}">
                <a16:creationId xmlns:a16="http://schemas.microsoft.com/office/drawing/2014/main" id="{7CF20FDB-E78A-4EC0-B56A-61A973140088}"/>
              </a:ext>
            </a:extLst>
          </p:cNvPr>
          <p:cNvSpPr/>
          <p:nvPr/>
        </p:nvSpPr>
        <p:spPr>
          <a:xfrm>
            <a:off x="7970196" y="3752666"/>
            <a:ext cx="365760" cy="365760"/>
          </a:xfrm>
          <a:prstGeom prst="ellipse">
            <a:avLst/>
          </a:prstGeom>
          <a:solidFill>
            <a:schemeClr val="bg2">
              <a:lumMod val="20000"/>
              <a:lumOff val="80000"/>
            </a:schemeClr>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400" dirty="0">
                <a:solidFill>
                  <a:schemeClr val="bg2"/>
                </a:solidFill>
              </a:rPr>
              <a:t>35</a:t>
            </a:r>
          </a:p>
        </p:txBody>
      </p:sp>
    </p:spTree>
    <p:extLst>
      <p:ext uri="{BB962C8B-B14F-4D97-AF65-F5344CB8AC3E}">
        <p14:creationId xmlns:p14="http://schemas.microsoft.com/office/powerpoint/2010/main" val="191561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left)">
                                      <p:cBhvr>
                                        <p:cTn id="10" dur="500"/>
                                        <p:tgtEl>
                                          <p:spTgt spid="4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5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3"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3" y="1294553"/>
            <a:ext cx="9149660" cy="646331"/>
          </a:xfrm>
        </p:spPr>
        <p:txBody>
          <a:bodyPr vert="horz" lIns="0" tIns="18288" rIns="0" bIns="0" rtlCol="0">
            <a:noAutofit/>
          </a:bodyPr>
          <a:lstStyle/>
          <a:p>
            <a:pPr>
              <a:lnSpc>
                <a:spcPct val="100000"/>
              </a:lnSpc>
              <a:spcBef>
                <a:spcPts val="0"/>
              </a:spcBef>
            </a:pPr>
            <a:r>
              <a:rPr lang="en-US" sz="1800" dirty="0" err="1">
                <a:solidFill>
                  <a:schemeClr val="tx2"/>
                </a:solidFill>
              </a:rPr>
              <a:t>Adopte</a:t>
            </a:r>
            <a:r>
              <a:rPr lang="en-US" sz="1800" dirty="0">
                <a:solidFill>
                  <a:schemeClr val="tx2"/>
                </a:solidFill>
              </a:rPr>
              <a:t> </a:t>
            </a:r>
            <a:r>
              <a:rPr lang="en-US" sz="1800" dirty="0" err="1">
                <a:solidFill>
                  <a:schemeClr val="tx2"/>
                </a:solidFill>
              </a:rPr>
              <a:t>nuestra</a:t>
            </a:r>
            <a:r>
              <a:rPr lang="en-US" sz="1800" dirty="0">
                <a:solidFill>
                  <a:schemeClr val="tx2"/>
                </a:solidFill>
              </a:rPr>
              <a:t> </a:t>
            </a:r>
            <a:r>
              <a:rPr lang="en-US" sz="1800" dirty="0" err="1">
                <a:solidFill>
                  <a:schemeClr val="tx2"/>
                </a:solidFill>
              </a:rPr>
              <a:t>plataforma</a:t>
            </a:r>
            <a:r>
              <a:rPr lang="en-US" sz="1800" dirty="0">
                <a:solidFill>
                  <a:schemeClr val="tx2"/>
                </a:solidFill>
              </a:rPr>
              <a:t> digital para </a:t>
            </a:r>
            <a:r>
              <a:rPr lang="en-US" sz="1800" dirty="0" err="1">
                <a:solidFill>
                  <a:schemeClr val="tx2"/>
                </a:solidFill>
              </a:rPr>
              <a:t>estimular</a:t>
            </a:r>
            <a:r>
              <a:rPr lang="en-US" sz="1800" dirty="0">
                <a:solidFill>
                  <a:schemeClr val="tx2"/>
                </a:solidFill>
              </a:rPr>
              <a:t> la </a:t>
            </a:r>
            <a:r>
              <a:rPr lang="en-US" sz="1800" dirty="0" err="1">
                <a:solidFill>
                  <a:schemeClr val="tx2"/>
                </a:solidFill>
              </a:rPr>
              <a:t>eficiencia</a:t>
            </a:r>
            <a:r>
              <a:rPr lang="en-US" sz="1800" dirty="0">
                <a:solidFill>
                  <a:schemeClr val="tx2"/>
                </a:solidFill>
              </a:rPr>
              <a:t> </a:t>
            </a:r>
            <a:r>
              <a:rPr lang="en-US" sz="1800" dirty="0" err="1">
                <a:solidFill>
                  <a:schemeClr val="tx2"/>
                </a:solidFill>
              </a:rPr>
              <a:t>en</a:t>
            </a:r>
            <a:r>
              <a:rPr lang="en-US" sz="1800" dirty="0">
                <a:solidFill>
                  <a:schemeClr val="tx2"/>
                </a:solidFill>
              </a:rPr>
              <a:t> </a:t>
            </a:r>
            <a:r>
              <a:rPr lang="en-US" sz="1800" dirty="0" err="1">
                <a:solidFill>
                  <a:schemeClr val="tx2"/>
                </a:solidFill>
              </a:rPr>
              <a:t>su</a:t>
            </a:r>
            <a:r>
              <a:rPr lang="en-US" sz="1800" dirty="0">
                <a:solidFill>
                  <a:schemeClr val="tx2"/>
                </a:solidFill>
              </a:rPr>
              <a:t> </a:t>
            </a:r>
            <a:r>
              <a:rPr lang="en-US" sz="1800" dirty="0" err="1">
                <a:solidFill>
                  <a:schemeClr val="tx2"/>
                </a:solidFill>
              </a:rPr>
              <a:t>proceso</a:t>
            </a:r>
            <a:r>
              <a:rPr lang="en-US" sz="1800" dirty="0">
                <a:solidFill>
                  <a:schemeClr val="tx2"/>
                </a:solidFill>
              </a:rPr>
              <a:t> </a:t>
            </a:r>
            <a:r>
              <a:rPr lang="en-US" sz="1800" dirty="0" err="1">
                <a:solidFill>
                  <a:schemeClr val="tx2"/>
                </a:solidFill>
              </a:rPr>
              <a:t>existente</a:t>
            </a:r>
            <a:r>
              <a:rPr lang="en-US" sz="1800" dirty="0">
                <a:solidFill>
                  <a:schemeClr val="tx2"/>
                </a:solidFill>
              </a:rPr>
              <a:t> y </a:t>
            </a:r>
            <a:r>
              <a:rPr lang="en-US" sz="1800" dirty="0" err="1">
                <a:solidFill>
                  <a:schemeClr val="tx2"/>
                </a:solidFill>
              </a:rPr>
              <a:t>ayudarle</a:t>
            </a:r>
            <a:r>
              <a:rPr lang="en-US" sz="1800" dirty="0">
                <a:solidFill>
                  <a:schemeClr val="tx2"/>
                </a:solidFill>
              </a:rPr>
              <a:t> a </a:t>
            </a:r>
            <a:r>
              <a:rPr lang="en-US" sz="1800" dirty="0" err="1">
                <a:solidFill>
                  <a:schemeClr val="tx2"/>
                </a:solidFill>
              </a:rPr>
              <a:t>ahorrar</a:t>
            </a:r>
            <a:r>
              <a:rPr lang="en-US" sz="1800" dirty="0">
                <a:solidFill>
                  <a:schemeClr val="tx2"/>
                </a:solidFill>
              </a:rPr>
              <a:t> </a:t>
            </a:r>
            <a:r>
              <a:rPr lang="en-US" sz="1800" dirty="0" err="1">
                <a:solidFill>
                  <a:schemeClr val="tx2"/>
                </a:solidFill>
              </a:rPr>
              <a:t>tiempo</a:t>
            </a:r>
            <a:r>
              <a:rPr lang="en-US" sz="1800" dirty="0">
                <a:solidFill>
                  <a:schemeClr val="tx2"/>
                </a:solidFill>
              </a:rPr>
              <a:t> y </a:t>
            </a:r>
            <a:r>
              <a:rPr lang="en-US" sz="1800" dirty="0" err="1">
                <a:solidFill>
                  <a:schemeClr val="tx2"/>
                </a:solidFill>
              </a:rPr>
              <a:t>dinero</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11</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8626928" cy="443198"/>
          </a:xfrm>
        </p:spPr>
        <p:txBody>
          <a:bodyPr wrap="square">
            <a:spAutoFit/>
          </a:bodyPr>
          <a:lstStyle/>
          <a:p>
            <a:r>
              <a:rPr lang="en-US" dirty="0"/>
              <a:t> Más </a:t>
            </a:r>
            <a:r>
              <a:rPr lang="en-US" dirty="0" err="1"/>
              <a:t>Eficiencia</a:t>
            </a:r>
            <a:endParaRPr lang="en-US" dirty="0"/>
          </a:p>
        </p:txBody>
      </p:sp>
      <p:grpSp>
        <p:nvGrpSpPr>
          <p:cNvPr id="22" name="Group 21">
            <a:extLst>
              <a:ext uri="{FF2B5EF4-FFF2-40B4-BE49-F238E27FC236}">
                <a16:creationId xmlns:a16="http://schemas.microsoft.com/office/drawing/2014/main" id="{602AD760-4C00-44F0-9473-19802530DA57}"/>
              </a:ext>
            </a:extLst>
          </p:cNvPr>
          <p:cNvGrpSpPr/>
          <p:nvPr/>
        </p:nvGrpSpPr>
        <p:grpSpPr>
          <a:xfrm>
            <a:off x="1905995" y="2535118"/>
            <a:ext cx="2377440" cy="2539247"/>
            <a:chOff x="2372476" y="2535118"/>
            <a:chExt cx="2377440" cy="2539247"/>
          </a:xfrm>
        </p:grpSpPr>
        <p:sp>
          <p:nvSpPr>
            <p:cNvPr id="12" name="TextBox 11">
              <a:extLst>
                <a:ext uri="{FF2B5EF4-FFF2-40B4-BE49-F238E27FC236}">
                  <a16:creationId xmlns:a16="http://schemas.microsoft.com/office/drawing/2014/main" id="{CCDB3484-D4A7-4692-B7AA-9F7BAEEE8BA0}"/>
                </a:ext>
              </a:extLst>
            </p:cNvPr>
            <p:cNvSpPr txBox="1"/>
            <p:nvPr/>
          </p:nvSpPr>
          <p:spPr>
            <a:xfrm>
              <a:off x="2372476"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15" name="TextBox 14">
              <a:extLst>
                <a:ext uri="{FF2B5EF4-FFF2-40B4-BE49-F238E27FC236}">
                  <a16:creationId xmlns:a16="http://schemas.microsoft.com/office/drawing/2014/main" id="{17AFE9C2-946A-4C2A-AE1B-BAA4185982BC}"/>
                </a:ext>
              </a:extLst>
            </p:cNvPr>
            <p:cNvSpPr txBox="1"/>
            <p:nvPr/>
          </p:nvSpPr>
          <p:spPr>
            <a:xfrm>
              <a:off x="2605256" y="4044134"/>
              <a:ext cx="1911880" cy="646331"/>
            </a:xfrm>
            <a:prstGeom prst="rect">
              <a:avLst/>
            </a:prstGeom>
            <a:noFill/>
          </p:spPr>
          <p:txBody>
            <a:bodyPr wrap="square" lIns="0" tIns="0" rIns="0" bIns="0" rtlCol="0">
              <a:spAutoFit/>
            </a:bodyPr>
            <a:lstStyle/>
            <a:p>
              <a:pPr algn="ctr">
                <a:spcBef>
                  <a:spcPts val="900"/>
                </a:spcBef>
                <a:buSzPct val="120000"/>
              </a:pPr>
              <a:r>
                <a:rPr lang="en-US" sz="1400" dirty="0" err="1">
                  <a:solidFill>
                    <a:schemeClr val="bg2"/>
                  </a:solidFill>
                </a:rPr>
                <a:t>Elimine</a:t>
              </a:r>
              <a:r>
                <a:rPr lang="en-US" sz="1400" dirty="0">
                  <a:solidFill>
                    <a:schemeClr val="bg2"/>
                  </a:solidFill>
                </a:rPr>
                <a:t> </a:t>
              </a:r>
              <a:r>
                <a:rPr lang="en-US" sz="1400" dirty="0" err="1">
                  <a:solidFill>
                    <a:schemeClr val="bg2"/>
                  </a:solidFill>
                </a:rPr>
                <a:t>procesos</a:t>
              </a:r>
              <a:r>
                <a:rPr lang="en-US" sz="1400" dirty="0">
                  <a:solidFill>
                    <a:schemeClr val="bg2"/>
                  </a:solidFill>
                </a:rPr>
                <a:t> de </a:t>
              </a:r>
              <a:r>
                <a:rPr lang="en-US" sz="1400" dirty="0" err="1">
                  <a:solidFill>
                    <a:schemeClr val="bg2"/>
                  </a:solidFill>
                </a:rPr>
                <a:t>transferencia</a:t>
              </a:r>
              <a:r>
                <a:rPr lang="en-US" sz="1400" dirty="0">
                  <a:solidFill>
                    <a:schemeClr val="bg2"/>
                  </a:solidFill>
                </a:rPr>
                <a:t> </a:t>
              </a:r>
              <a:r>
                <a:rPr lang="en-US" sz="1400" dirty="0" err="1">
                  <a:solidFill>
                    <a:schemeClr val="bg2"/>
                  </a:solidFill>
                </a:rPr>
                <a:t>manuales</a:t>
              </a:r>
              <a:r>
                <a:rPr lang="en-US" sz="1400" dirty="0">
                  <a:solidFill>
                    <a:schemeClr val="bg2"/>
                  </a:solidFill>
                </a:rPr>
                <a:t> </a:t>
              </a:r>
            </a:p>
          </p:txBody>
        </p:sp>
        <p:pic>
          <p:nvPicPr>
            <p:cNvPr id="19" name="Graphic 18">
              <a:extLst>
                <a:ext uri="{FF2B5EF4-FFF2-40B4-BE49-F238E27FC236}">
                  <a16:creationId xmlns:a16="http://schemas.microsoft.com/office/drawing/2014/main" id="{11DBCA06-8873-442F-875A-5123D8A712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99616" y="2994839"/>
              <a:ext cx="723160" cy="723160"/>
            </a:xfrm>
            <a:prstGeom prst="rect">
              <a:avLst/>
            </a:prstGeom>
          </p:spPr>
        </p:pic>
      </p:grpSp>
      <p:grpSp>
        <p:nvGrpSpPr>
          <p:cNvPr id="24" name="Group 23">
            <a:extLst>
              <a:ext uri="{FF2B5EF4-FFF2-40B4-BE49-F238E27FC236}">
                <a16:creationId xmlns:a16="http://schemas.microsoft.com/office/drawing/2014/main" id="{A2B70AA5-2D5A-485E-AC8D-E3BF1CB5C79A}"/>
              </a:ext>
            </a:extLst>
          </p:cNvPr>
          <p:cNvGrpSpPr/>
          <p:nvPr/>
        </p:nvGrpSpPr>
        <p:grpSpPr>
          <a:xfrm>
            <a:off x="7917180" y="2535118"/>
            <a:ext cx="2377440" cy="2539247"/>
            <a:chOff x="7487790" y="2535118"/>
            <a:chExt cx="2377440" cy="2539247"/>
          </a:xfrm>
        </p:grpSpPr>
        <p:sp>
          <p:nvSpPr>
            <p:cNvPr id="14" name="TextBox 13">
              <a:extLst>
                <a:ext uri="{FF2B5EF4-FFF2-40B4-BE49-F238E27FC236}">
                  <a16:creationId xmlns:a16="http://schemas.microsoft.com/office/drawing/2014/main" id="{F8F0029D-C5D4-4CF2-9824-63EA458B6A68}"/>
                </a:ext>
              </a:extLst>
            </p:cNvPr>
            <p:cNvSpPr txBox="1"/>
            <p:nvPr/>
          </p:nvSpPr>
          <p:spPr>
            <a:xfrm>
              <a:off x="7487790"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17" name="TextBox 16">
              <a:extLst>
                <a:ext uri="{FF2B5EF4-FFF2-40B4-BE49-F238E27FC236}">
                  <a16:creationId xmlns:a16="http://schemas.microsoft.com/office/drawing/2014/main" id="{AF697357-7F9F-4097-B107-84661A07682D}"/>
                </a:ext>
              </a:extLst>
            </p:cNvPr>
            <p:cNvSpPr txBox="1"/>
            <p:nvPr/>
          </p:nvSpPr>
          <p:spPr>
            <a:xfrm>
              <a:off x="7705691" y="4044134"/>
              <a:ext cx="1944584" cy="861774"/>
            </a:xfrm>
            <a:prstGeom prst="rect">
              <a:avLst/>
            </a:prstGeom>
            <a:noFill/>
          </p:spPr>
          <p:txBody>
            <a:bodyPr wrap="square" lIns="0" tIns="0" rIns="0" bIns="0" rtlCol="0">
              <a:spAutoFit/>
            </a:bodyPr>
            <a:lstStyle/>
            <a:p>
              <a:pPr algn="ctr">
                <a:spcBef>
                  <a:spcPts val="900"/>
                </a:spcBef>
                <a:buSzPct val="120000"/>
              </a:pPr>
              <a:r>
                <a:rPr lang="en-US" sz="1400" dirty="0" err="1">
                  <a:solidFill>
                    <a:schemeClr val="bg2"/>
                  </a:solidFill>
                </a:rPr>
                <a:t>Procese</a:t>
              </a:r>
              <a:r>
                <a:rPr lang="en-US" sz="1400" dirty="0">
                  <a:solidFill>
                    <a:schemeClr val="bg2"/>
                  </a:solidFill>
                </a:rPr>
                <a:t> </a:t>
              </a:r>
              <a:r>
                <a:rPr lang="en-US" sz="1400" dirty="0" err="1">
                  <a:solidFill>
                    <a:schemeClr val="bg2"/>
                  </a:solidFill>
                </a:rPr>
                <a:t>pagos</a:t>
              </a:r>
              <a:r>
                <a:rPr lang="en-US" sz="1400" dirty="0">
                  <a:solidFill>
                    <a:schemeClr val="bg2"/>
                  </a:solidFill>
                </a:rPr>
                <a:t> </a:t>
              </a:r>
              <a:r>
                <a:rPr lang="en-US" sz="1400" dirty="0" err="1">
                  <a:solidFill>
                    <a:schemeClr val="bg2"/>
                  </a:solidFill>
                </a:rPr>
                <a:t>electrónicamente</a:t>
              </a:r>
              <a:r>
                <a:rPr lang="en-US" sz="1400" dirty="0">
                  <a:solidFill>
                    <a:schemeClr val="bg2"/>
                  </a:solidFill>
                </a:rPr>
                <a:t> </a:t>
              </a:r>
              <a:r>
                <a:rPr lang="en-US" sz="1400" dirty="0" err="1">
                  <a:solidFill>
                    <a:schemeClr val="bg2"/>
                  </a:solidFill>
                </a:rPr>
                <a:t>por</a:t>
              </a:r>
              <a:r>
                <a:rPr lang="en-US" sz="1400" dirty="0">
                  <a:solidFill>
                    <a:schemeClr val="bg2"/>
                  </a:solidFill>
                </a:rPr>
                <a:t> medio de </a:t>
              </a:r>
              <a:r>
                <a:rPr lang="en-US" sz="1400" dirty="0" err="1">
                  <a:solidFill>
                    <a:schemeClr val="bg2"/>
                  </a:solidFill>
                </a:rPr>
                <a:t>una</a:t>
              </a:r>
              <a:r>
                <a:rPr lang="en-US" sz="1400" dirty="0">
                  <a:solidFill>
                    <a:schemeClr val="bg2"/>
                  </a:solidFill>
                </a:rPr>
                <a:t> </a:t>
              </a:r>
              <a:r>
                <a:rPr lang="en-US" sz="1400" dirty="0" err="1">
                  <a:solidFill>
                    <a:schemeClr val="bg2"/>
                  </a:solidFill>
                </a:rPr>
                <a:t>única</a:t>
              </a:r>
              <a:r>
                <a:rPr lang="en-US" sz="1400" dirty="0">
                  <a:solidFill>
                    <a:schemeClr val="bg2"/>
                  </a:solidFill>
                </a:rPr>
                <a:t> </a:t>
              </a:r>
              <a:r>
                <a:rPr lang="en-US" sz="1400" dirty="0" err="1">
                  <a:solidFill>
                    <a:schemeClr val="bg2"/>
                  </a:solidFill>
                </a:rPr>
                <a:t>interfaz</a:t>
              </a:r>
              <a:r>
                <a:rPr lang="en-US" sz="1400" dirty="0">
                  <a:solidFill>
                    <a:schemeClr val="bg2"/>
                  </a:solidFill>
                </a:rPr>
                <a:t> </a:t>
              </a:r>
            </a:p>
          </p:txBody>
        </p:sp>
        <p:pic>
          <p:nvPicPr>
            <p:cNvPr id="20" name="Graphic 19">
              <a:extLst>
                <a:ext uri="{FF2B5EF4-FFF2-40B4-BE49-F238E27FC236}">
                  <a16:creationId xmlns:a16="http://schemas.microsoft.com/office/drawing/2014/main" id="{AA7162C3-EBA3-440C-B181-FDE54ABECC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13980" y="2926080"/>
              <a:ext cx="904552" cy="904550"/>
            </a:xfrm>
            <a:prstGeom prst="rect">
              <a:avLst/>
            </a:prstGeom>
          </p:spPr>
        </p:pic>
      </p:grpSp>
      <p:grpSp>
        <p:nvGrpSpPr>
          <p:cNvPr id="23" name="Group 22">
            <a:extLst>
              <a:ext uri="{FF2B5EF4-FFF2-40B4-BE49-F238E27FC236}">
                <a16:creationId xmlns:a16="http://schemas.microsoft.com/office/drawing/2014/main" id="{E4478CEA-0B64-450E-9D19-F7D57F433896}"/>
              </a:ext>
            </a:extLst>
          </p:cNvPr>
          <p:cNvGrpSpPr/>
          <p:nvPr/>
        </p:nvGrpSpPr>
        <p:grpSpPr>
          <a:xfrm>
            <a:off x="4930133" y="2535118"/>
            <a:ext cx="2377440" cy="2539247"/>
            <a:chOff x="4930133" y="2535118"/>
            <a:chExt cx="2377440" cy="2539247"/>
          </a:xfrm>
        </p:grpSpPr>
        <p:sp>
          <p:nvSpPr>
            <p:cNvPr id="13" name="TextBox 12">
              <a:extLst>
                <a:ext uri="{FF2B5EF4-FFF2-40B4-BE49-F238E27FC236}">
                  <a16:creationId xmlns:a16="http://schemas.microsoft.com/office/drawing/2014/main" id="{FC859D86-97F9-4D6A-92E2-66A0B28B2C98}"/>
                </a:ext>
              </a:extLst>
            </p:cNvPr>
            <p:cNvSpPr txBox="1"/>
            <p:nvPr/>
          </p:nvSpPr>
          <p:spPr>
            <a:xfrm>
              <a:off x="4930133"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16" name="TextBox 15">
              <a:extLst>
                <a:ext uri="{FF2B5EF4-FFF2-40B4-BE49-F238E27FC236}">
                  <a16:creationId xmlns:a16="http://schemas.microsoft.com/office/drawing/2014/main" id="{60099BFC-B17E-4D35-87E7-282D358C132F}"/>
                </a:ext>
              </a:extLst>
            </p:cNvPr>
            <p:cNvSpPr txBox="1"/>
            <p:nvPr/>
          </p:nvSpPr>
          <p:spPr>
            <a:xfrm>
              <a:off x="5105388" y="4044134"/>
              <a:ext cx="2026932" cy="430887"/>
            </a:xfrm>
            <a:prstGeom prst="rect">
              <a:avLst/>
            </a:prstGeom>
            <a:noFill/>
          </p:spPr>
          <p:txBody>
            <a:bodyPr wrap="square" lIns="0" tIns="0" rIns="0" bIns="0" rtlCol="0">
              <a:spAutoFit/>
            </a:bodyPr>
            <a:lstStyle/>
            <a:p>
              <a:pPr algn="ctr">
                <a:spcBef>
                  <a:spcPts val="900"/>
                </a:spcBef>
                <a:buSzPct val="120000"/>
              </a:pPr>
              <a:r>
                <a:rPr lang="en-US" sz="1400" dirty="0" err="1">
                  <a:solidFill>
                    <a:schemeClr val="bg2"/>
                  </a:solidFill>
                </a:rPr>
                <a:t>Exporte</a:t>
              </a:r>
              <a:r>
                <a:rPr lang="en-US" sz="1400" dirty="0">
                  <a:solidFill>
                    <a:schemeClr val="bg2"/>
                  </a:solidFill>
                </a:rPr>
                <a:t> </a:t>
              </a:r>
              <a:r>
                <a:rPr lang="en-US" sz="1400" dirty="0" err="1">
                  <a:solidFill>
                    <a:schemeClr val="bg2"/>
                  </a:solidFill>
                </a:rPr>
                <a:t>los</a:t>
              </a:r>
              <a:r>
                <a:rPr lang="en-US" sz="1400" dirty="0">
                  <a:solidFill>
                    <a:schemeClr val="bg2"/>
                  </a:solidFill>
                </a:rPr>
                <a:t> </a:t>
              </a:r>
              <a:r>
                <a:rPr lang="en-US" sz="1400" dirty="0" err="1">
                  <a:solidFill>
                    <a:schemeClr val="bg2"/>
                  </a:solidFill>
                </a:rPr>
                <a:t>datos</a:t>
              </a:r>
              <a:r>
                <a:rPr lang="en-US" sz="1400" dirty="0">
                  <a:solidFill>
                    <a:schemeClr val="bg2"/>
                  </a:solidFill>
                </a:rPr>
                <a:t> de </a:t>
              </a:r>
              <a:r>
                <a:rPr lang="en-US" sz="1400" dirty="0" err="1">
                  <a:solidFill>
                    <a:schemeClr val="bg2"/>
                  </a:solidFill>
                </a:rPr>
                <a:t>pago</a:t>
              </a:r>
              <a:r>
                <a:rPr lang="en-US" sz="1400" dirty="0">
                  <a:solidFill>
                    <a:schemeClr val="bg2"/>
                  </a:solidFill>
                </a:rPr>
                <a:t> a </a:t>
              </a:r>
              <a:r>
                <a:rPr lang="en-US" sz="1400" dirty="0" err="1">
                  <a:solidFill>
                    <a:schemeClr val="bg2"/>
                  </a:solidFill>
                </a:rPr>
                <a:t>sus</a:t>
              </a:r>
              <a:r>
                <a:rPr lang="en-US" sz="1400" dirty="0">
                  <a:solidFill>
                    <a:schemeClr val="bg2"/>
                  </a:solidFill>
                </a:rPr>
                <a:t> </a:t>
              </a:r>
              <a:r>
                <a:rPr lang="en-US" sz="1400" dirty="0" err="1">
                  <a:solidFill>
                    <a:schemeClr val="bg2"/>
                  </a:solidFill>
                </a:rPr>
                <a:t>sistemas</a:t>
              </a:r>
              <a:endParaRPr lang="en-US" sz="1400" dirty="0">
                <a:solidFill>
                  <a:schemeClr val="bg2"/>
                </a:solidFill>
              </a:endParaRPr>
            </a:p>
          </p:txBody>
        </p:sp>
        <p:grpSp>
          <p:nvGrpSpPr>
            <p:cNvPr id="10" name="Group 9">
              <a:extLst>
                <a:ext uri="{FF2B5EF4-FFF2-40B4-BE49-F238E27FC236}">
                  <a16:creationId xmlns:a16="http://schemas.microsoft.com/office/drawing/2014/main" id="{5858D389-CDB9-4559-A443-B63DD8ABC2E9}"/>
                </a:ext>
              </a:extLst>
            </p:cNvPr>
            <p:cNvGrpSpPr/>
            <p:nvPr/>
          </p:nvGrpSpPr>
          <p:grpSpPr>
            <a:xfrm>
              <a:off x="5776795" y="2784864"/>
              <a:ext cx="684116" cy="956556"/>
              <a:chOff x="5751315" y="2784864"/>
              <a:chExt cx="684116" cy="956556"/>
            </a:xfrm>
          </p:grpSpPr>
          <p:pic>
            <p:nvPicPr>
              <p:cNvPr id="7" name="Graphic 6">
                <a:extLst>
                  <a:ext uri="{FF2B5EF4-FFF2-40B4-BE49-F238E27FC236}">
                    <a16:creationId xmlns:a16="http://schemas.microsoft.com/office/drawing/2014/main" id="{3DC831A9-A953-4A3D-979B-27496C23590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83580" y="3116580"/>
                <a:ext cx="624840" cy="624840"/>
              </a:xfrm>
              <a:prstGeom prst="rect">
                <a:avLst/>
              </a:prstGeom>
            </p:spPr>
          </p:pic>
          <p:sp>
            <p:nvSpPr>
              <p:cNvPr id="9" name="Rectangle 8">
                <a:extLst>
                  <a:ext uri="{FF2B5EF4-FFF2-40B4-BE49-F238E27FC236}">
                    <a16:creationId xmlns:a16="http://schemas.microsoft.com/office/drawing/2014/main" id="{6B1E8432-CD71-43A3-A289-796AF643FD0B}"/>
                  </a:ext>
                </a:extLst>
              </p:cNvPr>
              <p:cNvSpPr/>
              <p:nvPr/>
            </p:nvSpPr>
            <p:spPr>
              <a:xfrm>
                <a:off x="5903116" y="3101503"/>
                <a:ext cx="392907" cy="254916"/>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400"/>
              </a:p>
            </p:txBody>
          </p:sp>
          <p:pic>
            <p:nvPicPr>
              <p:cNvPr id="21" name="Graphic 20">
                <a:extLst>
                  <a:ext uri="{FF2B5EF4-FFF2-40B4-BE49-F238E27FC236}">
                    <a16:creationId xmlns:a16="http://schemas.microsoft.com/office/drawing/2014/main" id="{125016CB-98C0-4BB8-A3DB-5083387C7DA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51315" y="2784864"/>
                <a:ext cx="684116" cy="684116"/>
              </a:xfrm>
              <a:prstGeom prst="rect">
                <a:avLst/>
              </a:prstGeom>
            </p:spPr>
          </p:pic>
        </p:grpSp>
      </p:grpSp>
    </p:spTree>
    <p:extLst>
      <p:ext uri="{BB962C8B-B14F-4D97-AF65-F5344CB8AC3E}">
        <p14:creationId xmlns:p14="http://schemas.microsoft.com/office/powerpoint/2010/main" val="2673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3" y="1294553"/>
            <a:ext cx="10912118" cy="646331"/>
          </a:xfrm>
        </p:spPr>
        <p:txBody>
          <a:bodyPr vert="horz" lIns="0" tIns="18288" rIns="0" bIns="0" rtlCol="0">
            <a:noAutofit/>
          </a:bodyPr>
          <a:lstStyle/>
          <a:p>
            <a:pPr>
              <a:lnSpc>
                <a:spcPct val="100000"/>
              </a:lnSpc>
              <a:spcBef>
                <a:spcPts val="0"/>
              </a:spcBef>
            </a:pPr>
            <a:r>
              <a:rPr lang="en-US" sz="1800" dirty="0">
                <a:solidFill>
                  <a:schemeClr val="tx2"/>
                </a:solidFill>
              </a:rPr>
              <a:t>BIP: Un </a:t>
            </a:r>
            <a:r>
              <a:rPr lang="en-US" sz="1800" dirty="0" err="1">
                <a:solidFill>
                  <a:schemeClr val="tx2"/>
                </a:solidFill>
              </a:rPr>
              <a:t>proceso</a:t>
            </a:r>
            <a:r>
              <a:rPr lang="en-US" sz="1800" dirty="0">
                <a:solidFill>
                  <a:schemeClr val="tx2"/>
                </a:solidFill>
              </a:rPr>
              <a:t> </a:t>
            </a:r>
            <a:r>
              <a:rPr lang="en-US" sz="1800" dirty="0" err="1">
                <a:solidFill>
                  <a:schemeClr val="tx2"/>
                </a:solidFill>
              </a:rPr>
              <a:t>mejorado</a:t>
            </a:r>
            <a:r>
              <a:rPr lang="en-US" sz="1800" dirty="0">
                <a:solidFill>
                  <a:schemeClr val="tx2"/>
                </a:solidFill>
              </a:rPr>
              <a:t> para </a:t>
            </a:r>
            <a:r>
              <a:rPr lang="en-US" sz="1800" dirty="0" err="1">
                <a:solidFill>
                  <a:schemeClr val="tx2"/>
                </a:solidFill>
              </a:rPr>
              <a:t>pagos</a:t>
            </a:r>
            <a:r>
              <a:rPr lang="en-US" sz="1800" dirty="0">
                <a:solidFill>
                  <a:schemeClr val="tx2"/>
                </a:solidFill>
              </a:rPr>
              <a:t> a </a:t>
            </a:r>
            <a:r>
              <a:rPr lang="en-US" sz="1800" dirty="0" err="1">
                <a:solidFill>
                  <a:schemeClr val="tx2"/>
                </a:solidFill>
              </a:rPr>
              <a:t>proveedores</a:t>
            </a:r>
            <a:r>
              <a:rPr lang="en-US" sz="1800" dirty="0">
                <a:solidFill>
                  <a:schemeClr val="tx2"/>
                </a:solidFill>
              </a:rPr>
              <a:t> que </a:t>
            </a:r>
            <a:r>
              <a:rPr lang="en-US" sz="1800" dirty="0" err="1">
                <a:solidFill>
                  <a:schemeClr val="tx2"/>
                </a:solidFill>
              </a:rPr>
              <a:t>proporciona</a:t>
            </a:r>
            <a:r>
              <a:rPr lang="en-US" sz="1800" dirty="0">
                <a:solidFill>
                  <a:schemeClr val="tx2"/>
                </a:solidFill>
              </a:rPr>
              <a:t> </a:t>
            </a:r>
            <a:r>
              <a:rPr lang="en-US" sz="1800" dirty="0" err="1">
                <a:solidFill>
                  <a:schemeClr val="tx2"/>
                </a:solidFill>
              </a:rPr>
              <a:t>eficiencia</a:t>
            </a:r>
            <a:r>
              <a:rPr lang="en-US" sz="1800" dirty="0">
                <a:solidFill>
                  <a:schemeClr val="tx2"/>
                </a:solidFill>
              </a:rPr>
              <a:t>, control y </a:t>
            </a:r>
            <a:r>
              <a:rPr lang="en-US" sz="1800" dirty="0" err="1">
                <a:solidFill>
                  <a:schemeClr val="tx2"/>
                </a:solidFill>
              </a:rPr>
              <a:t>visibilidad</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12</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8626928" cy="443198"/>
          </a:xfrm>
        </p:spPr>
        <p:txBody>
          <a:bodyPr wrap="square">
            <a:spAutoFit/>
          </a:bodyPr>
          <a:lstStyle/>
          <a:p>
            <a:r>
              <a:rPr lang="en-US" dirty="0" err="1"/>
              <a:t>En</a:t>
            </a:r>
            <a:r>
              <a:rPr lang="en-US" dirty="0"/>
              <a:t> </a:t>
            </a:r>
            <a:r>
              <a:rPr lang="en-US" dirty="0" err="1"/>
              <a:t>resumen</a:t>
            </a:r>
            <a:endParaRPr lang="en-US" dirty="0"/>
          </a:p>
        </p:txBody>
      </p:sp>
      <p:sp>
        <p:nvSpPr>
          <p:cNvPr id="31" name="Rectangle 30">
            <a:extLst>
              <a:ext uri="{FF2B5EF4-FFF2-40B4-BE49-F238E27FC236}">
                <a16:creationId xmlns:a16="http://schemas.microsoft.com/office/drawing/2014/main" id="{F7943A64-9271-4BBC-BB89-56FA92832819}"/>
              </a:ext>
            </a:extLst>
          </p:cNvPr>
          <p:cNvSpPr/>
          <p:nvPr/>
        </p:nvSpPr>
        <p:spPr>
          <a:xfrm>
            <a:off x="457200" y="2555933"/>
            <a:ext cx="11296650" cy="3089087"/>
          </a:xfrm>
          <a:prstGeom prst="rect">
            <a:avLst/>
          </a:prstGeom>
          <a:noFill/>
          <a:ln w="12700">
            <a:solidFill>
              <a:schemeClr val="accent3"/>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8" name="Group 7">
            <a:extLst>
              <a:ext uri="{FF2B5EF4-FFF2-40B4-BE49-F238E27FC236}">
                <a16:creationId xmlns:a16="http://schemas.microsoft.com/office/drawing/2014/main" id="{975608FA-039D-42EF-9838-A4FD97374E5E}"/>
              </a:ext>
            </a:extLst>
          </p:cNvPr>
          <p:cNvGrpSpPr/>
          <p:nvPr/>
        </p:nvGrpSpPr>
        <p:grpSpPr>
          <a:xfrm>
            <a:off x="4167187" y="2171700"/>
            <a:ext cx="3848101" cy="768466"/>
            <a:chOff x="4167187" y="2171700"/>
            <a:chExt cx="3848101" cy="768466"/>
          </a:xfrm>
        </p:grpSpPr>
        <p:sp>
          <p:nvSpPr>
            <p:cNvPr id="32" name="Rectangle 31">
              <a:extLst>
                <a:ext uri="{FF2B5EF4-FFF2-40B4-BE49-F238E27FC236}">
                  <a16:creationId xmlns:a16="http://schemas.microsoft.com/office/drawing/2014/main" id="{4B80F6DC-45DA-48BA-BF6C-B5D7E337BC10}"/>
                </a:ext>
              </a:extLst>
            </p:cNvPr>
            <p:cNvSpPr/>
            <p:nvPr/>
          </p:nvSpPr>
          <p:spPr>
            <a:xfrm>
              <a:off x="4167187" y="2476500"/>
              <a:ext cx="3848101" cy="152400"/>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nvGrpSpPr>
            <p:cNvPr id="33" name="Group 32">
              <a:extLst>
                <a:ext uri="{FF2B5EF4-FFF2-40B4-BE49-F238E27FC236}">
                  <a16:creationId xmlns:a16="http://schemas.microsoft.com/office/drawing/2014/main" id="{969DBBEC-C0FD-4DF5-A86A-A46E83061BD9}"/>
                </a:ext>
              </a:extLst>
            </p:cNvPr>
            <p:cNvGrpSpPr/>
            <p:nvPr/>
          </p:nvGrpSpPr>
          <p:grpSpPr>
            <a:xfrm>
              <a:off x="4226757" y="2171700"/>
              <a:ext cx="3738486" cy="768466"/>
              <a:chOff x="1524000" y="4298950"/>
              <a:chExt cx="9144000" cy="1879600"/>
            </a:xfrm>
          </p:grpSpPr>
          <p:pic>
            <p:nvPicPr>
              <p:cNvPr id="34" name="Picture 33">
                <a:extLst>
                  <a:ext uri="{FF2B5EF4-FFF2-40B4-BE49-F238E27FC236}">
                    <a16:creationId xmlns:a16="http://schemas.microsoft.com/office/drawing/2014/main" id="{1DAB624E-E0F1-4D38-B975-61F41A1C2C1F}"/>
                  </a:ext>
                </a:extLst>
              </p:cNvPr>
              <p:cNvPicPr>
                <a:picLocks noChangeAspect="1"/>
              </p:cNvPicPr>
              <p:nvPr/>
            </p:nvPicPr>
            <p:blipFill>
              <a:blip r:embed="rId2"/>
              <a:stretch>
                <a:fillRect/>
              </a:stretch>
            </p:blipFill>
            <p:spPr>
              <a:xfrm>
                <a:off x="1606550" y="4368800"/>
                <a:ext cx="8978900" cy="1739900"/>
              </a:xfrm>
              <a:prstGeom prst="rect">
                <a:avLst/>
              </a:prstGeom>
            </p:spPr>
          </p:pic>
          <p:pic>
            <p:nvPicPr>
              <p:cNvPr id="35" name="Picture 34">
                <a:extLst>
                  <a:ext uri="{FF2B5EF4-FFF2-40B4-BE49-F238E27FC236}">
                    <a16:creationId xmlns:a16="http://schemas.microsoft.com/office/drawing/2014/main" id="{008C5BE0-D44C-4152-95DB-95EA6F520371}"/>
                  </a:ext>
                </a:extLst>
              </p:cNvPr>
              <p:cNvPicPr>
                <a:picLocks noChangeAspect="1"/>
              </p:cNvPicPr>
              <p:nvPr/>
            </p:nvPicPr>
            <p:blipFill>
              <a:blip r:embed="rId3"/>
              <a:stretch>
                <a:fillRect/>
              </a:stretch>
            </p:blipFill>
            <p:spPr>
              <a:xfrm>
                <a:off x="1524000" y="4298950"/>
                <a:ext cx="9144000" cy="1879600"/>
              </a:xfrm>
              <a:prstGeom prst="rect">
                <a:avLst/>
              </a:prstGeom>
            </p:spPr>
          </p:pic>
        </p:grpSp>
      </p:grpSp>
      <p:grpSp>
        <p:nvGrpSpPr>
          <p:cNvPr id="41" name="Group 40">
            <a:extLst>
              <a:ext uri="{FF2B5EF4-FFF2-40B4-BE49-F238E27FC236}">
                <a16:creationId xmlns:a16="http://schemas.microsoft.com/office/drawing/2014/main" id="{4E4555E5-A6CA-4655-AA23-2F5E869E5EE8}"/>
              </a:ext>
            </a:extLst>
          </p:cNvPr>
          <p:cNvGrpSpPr/>
          <p:nvPr/>
        </p:nvGrpSpPr>
        <p:grpSpPr>
          <a:xfrm>
            <a:off x="2581772" y="3120334"/>
            <a:ext cx="1645920" cy="2194560"/>
            <a:chOff x="2581772" y="3120334"/>
            <a:chExt cx="1645920" cy="2194560"/>
          </a:xfrm>
        </p:grpSpPr>
        <p:sp>
          <p:nvSpPr>
            <p:cNvPr id="22" name="TextBox 21">
              <a:extLst>
                <a:ext uri="{FF2B5EF4-FFF2-40B4-BE49-F238E27FC236}">
                  <a16:creationId xmlns:a16="http://schemas.microsoft.com/office/drawing/2014/main" id="{6374A50A-281E-4DF4-AFDD-5196A31BE849}"/>
                </a:ext>
              </a:extLst>
            </p:cNvPr>
            <p:cNvSpPr txBox="1"/>
            <p:nvPr/>
          </p:nvSpPr>
          <p:spPr>
            <a:xfrm>
              <a:off x="2581772"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26" name="TextBox 25">
              <a:extLst>
                <a:ext uri="{FF2B5EF4-FFF2-40B4-BE49-F238E27FC236}">
                  <a16:creationId xmlns:a16="http://schemas.microsoft.com/office/drawing/2014/main" id="{E8759DE5-0472-42C5-9169-A5EC5960DED9}"/>
                </a:ext>
              </a:extLst>
            </p:cNvPr>
            <p:cNvSpPr txBox="1"/>
            <p:nvPr/>
          </p:nvSpPr>
          <p:spPr>
            <a:xfrm>
              <a:off x="2618520" y="4319735"/>
              <a:ext cx="1550601" cy="549574"/>
            </a:xfrm>
            <a:prstGeom prst="rect">
              <a:avLst/>
            </a:prstGeom>
            <a:noFill/>
          </p:spPr>
          <p:txBody>
            <a:bodyPr wrap="square" lIns="0" tIns="0" rIns="0" bIns="0" rtlCol="0">
              <a:spAutoFit/>
            </a:bodyPr>
            <a:lstStyle/>
            <a:p>
              <a:pPr algn="ctr">
                <a:lnSpc>
                  <a:spcPct val="85000"/>
                </a:lnSpc>
                <a:spcBef>
                  <a:spcPts val="900"/>
                </a:spcBef>
                <a:buSzPct val="120000"/>
              </a:pPr>
              <a:r>
                <a:rPr lang="en-US" sz="1400" dirty="0" err="1">
                  <a:solidFill>
                    <a:schemeClr val="bg2"/>
                  </a:solidFill>
                </a:rPr>
                <a:t>Mejore</a:t>
              </a:r>
              <a:r>
                <a:rPr lang="en-US" sz="1400" dirty="0">
                  <a:solidFill>
                    <a:schemeClr val="bg2"/>
                  </a:solidFill>
                </a:rPr>
                <a:t> la </a:t>
              </a:r>
              <a:r>
                <a:rPr lang="en-US" sz="1400" dirty="0" err="1">
                  <a:solidFill>
                    <a:schemeClr val="bg2"/>
                  </a:solidFill>
                </a:rPr>
                <a:t>flexibilidad</a:t>
              </a:r>
              <a:r>
                <a:rPr lang="en-US" sz="1400" dirty="0">
                  <a:solidFill>
                    <a:schemeClr val="bg2"/>
                  </a:solidFill>
                </a:rPr>
                <a:t> del </a:t>
              </a:r>
              <a:r>
                <a:rPr lang="en-US" sz="1400" dirty="0" err="1">
                  <a:solidFill>
                    <a:schemeClr val="bg2"/>
                  </a:solidFill>
                </a:rPr>
                <a:t>flujo</a:t>
              </a:r>
              <a:r>
                <a:rPr lang="en-US" sz="1400" dirty="0">
                  <a:solidFill>
                    <a:schemeClr val="bg2"/>
                  </a:solidFill>
                </a:rPr>
                <a:t> de </a:t>
              </a:r>
              <a:r>
                <a:rPr lang="en-US" sz="1400" dirty="0" err="1">
                  <a:solidFill>
                    <a:schemeClr val="bg2"/>
                  </a:solidFill>
                </a:rPr>
                <a:t>caja</a:t>
              </a:r>
              <a:endParaRPr lang="en-US" sz="1400" dirty="0">
                <a:solidFill>
                  <a:schemeClr val="bg2"/>
                </a:solidFill>
              </a:endParaRPr>
            </a:p>
          </p:txBody>
        </p:sp>
        <p:pic>
          <p:nvPicPr>
            <p:cNvPr id="36" name="Graphic 35">
              <a:extLst>
                <a:ext uri="{FF2B5EF4-FFF2-40B4-BE49-F238E27FC236}">
                  <a16:creationId xmlns:a16="http://schemas.microsoft.com/office/drawing/2014/main" id="{46AA0C63-E0C0-4368-8DC4-AC18FEDB79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037564" y="3377113"/>
              <a:ext cx="734336" cy="734336"/>
            </a:xfrm>
            <a:prstGeom prst="rect">
              <a:avLst/>
            </a:prstGeom>
          </p:spPr>
        </p:pic>
      </p:grpSp>
      <p:grpSp>
        <p:nvGrpSpPr>
          <p:cNvPr id="11" name="Group 10">
            <a:extLst>
              <a:ext uri="{FF2B5EF4-FFF2-40B4-BE49-F238E27FC236}">
                <a16:creationId xmlns:a16="http://schemas.microsoft.com/office/drawing/2014/main" id="{425A0C1C-D240-4B09-98E2-24D9A865F76B}"/>
              </a:ext>
            </a:extLst>
          </p:cNvPr>
          <p:cNvGrpSpPr/>
          <p:nvPr/>
        </p:nvGrpSpPr>
        <p:grpSpPr>
          <a:xfrm>
            <a:off x="790922" y="3120334"/>
            <a:ext cx="1645920" cy="2194560"/>
            <a:chOff x="790922" y="3120334"/>
            <a:chExt cx="1645920" cy="2194560"/>
          </a:xfrm>
        </p:grpSpPr>
        <p:sp>
          <p:nvSpPr>
            <p:cNvPr id="12" name="TextBox 11">
              <a:extLst>
                <a:ext uri="{FF2B5EF4-FFF2-40B4-BE49-F238E27FC236}">
                  <a16:creationId xmlns:a16="http://schemas.microsoft.com/office/drawing/2014/main" id="{CCDB3484-D4A7-4692-B7AA-9F7BAEEE8BA0}"/>
                </a:ext>
              </a:extLst>
            </p:cNvPr>
            <p:cNvSpPr txBox="1"/>
            <p:nvPr/>
          </p:nvSpPr>
          <p:spPr>
            <a:xfrm>
              <a:off x="790922"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15" name="TextBox 14">
              <a:extLst>
                <a:ext uri="{FF2B5EF4-FFF2-40B4-BE49-F238E27FC236}">
                  <a16:creationId xmlns:a16="http://schemas.microsoft.com/office/drawing/2014/main" id="{17AFE9C2-946A-4C2A-AE1B-BAA4185982BC}"/>
                </a:ext>
              </a:extLst>
            </p:cNvPr>
            <p:cNvSpPr txBox="1"/>
            <p:nvPr/>
          </p:nvSpPr>
          <p:spPr>
            <a:xfrm>
              <a:off x="870840" y="4319735"/>
              <a:ext cx="1497456" cy="549574"/>
            </a:xfrm>
            <a:prstGeom prst="rect">
              <a:avLst/>
            </a:prstGeom>
            <a:noFill/>
          </p:spPr>
          <p:txBody>
            <a:bodyPr wrap="square" lIns="0" tIns="0" rIns="0" bIns="0" rtlCol="0">
              <a:spAutoFit/>
            </a:bodyPr>
            <a:lstStyle/>
            <a:p>
              <a:pPr algn="ctr">
                <a:lnSpc>
                  <a:spcPct val="85000"/>
                </a:lnSpc>
                <a:spcBef>
                  <a:spcPts val="900"/>
                </a:spcBef>
                <a:buSzPct val="120000"/>
              </a:pPr>
              <a:r>
                <a:rPr lang="en-US" sz="1400" dirty="0" err="1">
                  <a:solidFill>
                    <a:schemeClr val="bg2"/>
                  </a:solidFill>
                </a:rPr>
                <a:t>Mejore</a:t>
              </a:r>
              <a:r>
                <a:rPr lang="en-US" sz="1400" dirty="0">
                  <a:solidFill>
                    <a:schemeClr val="bg2"/>
                  </a:solidFill>
                </a:rPr>
                <a:t> el </a:t>
              </a:r>
              <a:r>
                <a:rPr lang="en-US" sz="1400" dirty="0" err="1">
                  <a:solidFill>
                    <a:schemeClr val="bg2"/>
                  </a:solidFill>
                </a:rPr>
                <a:t>método</a:t>
              </a:r>
              <a:r>
                <a:rPr lang="en-US" sz="1400" dirty="0">
                  <a:solidFill>
                    <a:schemeClr val="bg2"/>
                  </a:solidFill>
                </a:rPr>
                <a:t> para </a:t>
              </a:r>
              <a:r>
                <a:rPr lang="en-US" sz="1400" dirty="0" err="1">
                  <a:solidFill>
                    <a:schemeClr val="bg2"/>
                  </a:solidFill>
                </a:rPr>
                <a:t>pagar</a:t>
              </a:r>
              <a:r>
                <a:rPr lang="en-US" sz="1400" dirty="0">
                  <a:solidFill>
                    <a:schemeClr val="bg2"/>
                  </a:solidFill>
                </a:rPr>
                <a:t> a </a:t>
              </a:r>
              <a:r>
                <a:rPr lang="en-US" sz="1400" dirty="0" err="1">
                  <a:solidFill>
                    <a:schemeClr val="bg2"/>
                  </a:solidFill>
                </a:rPr>
                <a:t>los</a:t>
              </a:r>
              <a:r>
                <a:rPr lang="en-US" sz="1400" dirty="0">
                  <a:solidFill>
                    <a:schemeClr val="bg2"/>
                  </a:solidFill>
                </a:rPr>
                <a:t> </a:t>
              </a:r>
              <a:r>
                <a:rPr lang="en-US" sz="1400" dirty="0" err="1">
                  <a:solidFill>
                    <a:schemeClr val="bg2"/>
                  </a:solidFill>
                </a:rPr>
                <a:t>proveedores</a:t>
              </a:r>
              <a:endParaRPr lang="en-US" sz="1400" dirty="0">
                <a:solidFill>
                  <a:schemeClr val="bg2"/>
                </a:solidFill>
              </a:endParaRPr>
            </a:p>
          </p:txBody>
        </p:sp>
        <p:sp>
          <p:nvSpPr>
            <p:cNvPr id="37" name="Freeform 99">
              <a:extLst>
                <a:ext uri="{FF2B5EF4-FFF2-40B4-BE49-F238E27FC236}">
                  <a16:creationId xmlns:a16="http://schemas.microsoft.com/office/drawing/2014/main" id="{203EAD12-A981-4676-9300-164168DE4978}"/>
                </a:ext>
              </a:extLst>
            </p:cNvPr>
            <p:cNvSpPr/>
            <p:nvPr/>
          </p:nvSpPr>
          <p:spPr>
            <a:xfrm>
              <a:off x="1344522" y="3463910"/>
              <a:ext cx="538719" cy="538719"/>
            </a:xfrm>
            <a:custGeom>
              <a:avLst/>
              <a:gdLst>
                <a:gd name="connsiteX0" fmla="*/ 398419 w 609600"/>
                <a:gd name="connsiteY0" fmla="*/ 205399 h 609600"/>
                <a:gd name="connsiteX1" fmla="*/ 412313 w 609600"/>
                <a:gd name="connsiteY1" fmla="*/ 209793 h 609600"/>
                <a:gd name="connsiteX2" fmla="*/ 414624 w 609600"/>
                <a:gd name="connsiteY2" fmla="*/ 236641 h 609600"/>
                <a:gd name="connsiteX3" fmla="*/ 279153 w 609600"/>
                <a:gd name="connsiteY3" fmla="*/ 397499 h 609600"/>
                <a:gd name="connsiteX4" fmla="*/ 264561 w 609600"/>
                <a:gd name="connsiteY4" fmla="*/ 404281 h 609600"/>
                <a:gd name="connsiteX5" fmla="*/ 252318 w 609600"/>
                <a:gd name="connsiteY5" fmla="*/ 399798 h 609600"/>
                <a:gd name="connsiteX6" fmla="*/ 251417 w 609600"/>
                <a:gd name="connsiteY6" fmla="*/ 398884 h 609600"/>
                <a:gd name="connsiteX7" fmla="*/ 251112 w 609600"/>
                <a:gd name="connsiteY7" fmla="*/ 398693 h 609600"/>
                <a:gd name="connsiteX8" fmla="*/ 170683 w 609600"/>
                <a:gd name="connsiteY8" fmla="*/ 318264 h 609600"/>
                <a:gd name="connsiteX9" fmla="*/ 170683 w 609600"/>
                <a:gd name="connsiteY9" fmla="*/ 291327 h 609600"/>
                <a:gd name="connsiteX10" fmla="*/ 197619 w 609600"/>
                <a:gd name="connsiteY10" fmla="*/ 291327 h 609600"/>
                <a:gd name="connsiteX11" fmla="*/ 263380 w 609600"/>
                <a:gd name="connsiteY11" fmla="*/ 357088 h 609600"/>
                <a:gd name="connsiteX12" fmla="*/ 385478 w 609600"/>
                <a:gd name="connsiteY12" fmla="*/ 212092 h 609600"/>
                <a:gd name="connsiteX13" fmla="*/ 398419 w 609600"/>
                <a:gd name="connsiteY13" fmla="*/ 205399 h 609600"/>
                <a:gd name="connsiteX14" fmla="*/ 304800 w 609600"/>
                <a:gd name="connsiteY14" fmla="*/ 38105 h 609600"/>
                <a:gd name="connsiteX15" fmla="*/ 38100 w 609600"/>
                <a:gd name="connsiteY15" fmla="*/ 304805 h 609600"/>
                <a:gd name="connsiteX16" fmla="*/ 304800 w 609600"/>
                <a:gd name="connsiteY16" fmla="*/ 571505 h 609600"/>
                <a:gd name="connsiteX17" fmla="*/ 571500 w 609600"/>
                <a:gd name="connsiteY17" fmla="*/ 304805 h 609600"/>
                <a:gd name="connsiteX18" fmla="*/ 304800 w 609600"/>
                <a:gd name="connsiteY18" fmla="*/ 38105 h 609600"/>
                <a:gd name="connsiteX19" fmla="*/ 304800 w 609600"/>
                <a:gd name="connsiteY19" fmla="*/ 0 h 609600"/>
                <a:gd name="connsiteX20" fmla="*/ 609600 w 609600"/>
                <a:gd name="connsiteY20" fmla="*/ 304800 h 609600"/>
                <a:gd name="connsiteX21" fmla="*/ 304800 w 609600"/>
                <a:gd name="connsiteY21" fmla="*/ 609600 h 609600"/>
                <a:gd name="connsiteX22" fmla="*/ 0 w 609600"/>
                <a:gd name="connsiteY22" fmla="*/ 304800 h 609600"/>
                <a:gd name="connsiteX23" fmla="*/ 304800 w 609600"/>
                <a:gd name="connsiteY23"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9600" h="609600">
                  <a:moveTo>
                    <a:pt x="398419" y="205399"/>
                  </a:moveTo>
                  <a:cubicBezTo>
                    <a:pt x="403274" y="204980"/>
                    <a:pt x="408287" y="206409"/>
                    <a:pt x="412313" y="209793"/>
                  </a:cubicBezTo>
                  <a:cubicBezTo>
                    <a:pt x="420365" y="216575"/>
                    <a:pt x="421393" y="228589"/>
                    <a:pt x="414624" y="236641"/>
                  </a:cubicBezTo>
                  <a:lnTo>
                    <a:pt x="279153" y="397499"/>
                  </a:lnTo>
                  <a:cubicBezTo>
                    <a:pt x="275381" y="401970"/>
                    <a:pt x="269997" y="404281"/>
                    <a:pt x="264561" y="404281"/>
                  </a:cubicBezTo>
                  <a:cubicBezTo>
                    <a:pt x="260243" y="404281"/>
                    <a:pt x="255887" y="402821"/>
                    <a:pt x="252318" y="399798"/>
                  </a:cubicBezTo>
                  <a:cubicBezTo>
                    <a:pt x="251988" y="399519"/>
                    <a:pt x="251734" y="399176"/>
                    <a:pt x="251417" y="398884"/>
                  </a:cubicBezTo>
                  <a:cubicBezTo>
                    <a:pt x="251328" y="398795"/>
                    <a:pt x="251201" y="398795"/>
                    <a:pt x="251112" y="398693"/>
                  </a:cubicBezTo>
                  <a:lnTo>
                    <a:pt x="170683" y="318264"/>
                  </a:lnTo>
                  <a:cubicBezTo>
                    <a:pt x="163240" y="310835"/>
                    <a:pt x="163240" y="298770"/>
                    <a:pt x="170683" y="291327"/>
                  </a:cubicBezTo>
                  <a:cubicBezTo>
                    <a:pt x="178125" y="283885"/>
                    <a:pt x="190177" y="283885"/>
                    <a:pt x="197619" y="291327"/>
                  </a:cubicBezTo>
                  <a:lnTo>
                    <a:pt x="263380" y="357088"/>
                  </a:lnTo>
                  <a:lnTo>
                    <a:pt x="385478" y="212092"/>
                  </a:lnTo>
                  <a:cubicBezTo>
                    <a:pt x="388869" y="208085"/>
                    <a:pt x="393565" y="205818"/>
                    <a:pt x="398419" y="205399"/>
                  </a:cubicBezTo>
                  <a:close/>
                  <a:moveTo>
                    <a:pt x="304800" y="38105"/>
                  </a:moveTo>
                  <a:cubicBezTo>
                    <a:pt x="157747" y="38105"/>
                    <a:pt x="38100" y="157739"/>
                    <a:pt x="38100" y="304805"/>
                  </a:cubicBezTo>
                  <a:cubicBezTo>
                    <a:pt x="38100" y="451858"/>
                    <a:pt x="157747" y="571505"/>
                    <a:pt x="304800" y="571505"/>
                  </a:cubicBezTo>
                  <a:cubicBezTo>
                    <a:pt x="451866" y="571505"/>
                    <a:pt x="571500" y="451858"/>
                    <a:pt x="571500" y="304805"/>
                  </a:cubicBezTo>
                  <a:cubicBezTo>
                    <a:pt x="571500" y="157739"/>
                    <a:pt x="451866" y="38105"/>
                    <a:pt x="304800" y="38105"/>
                  </a:cubicBezTo>
                  <a:close/>
                  <a:moveTo>
                    <a:pt x="304800" y="0"/>
                  </a:moveTo>
                  <a:cubicBezTo>
                    <a:pt x="473138" y="0"/>
                    <a:pt x="609600" y="136462"/>
                    <a:pt x="609600" y="304800"/>
                  </a:cubicBezTo>
                  <a:cubicBezTo>
                    <a:pt x="609600" y="473138"/>
                    <a:pt x="473138" y="609600"/>
                    <a:pt x="304800" y="609600"/>
                  </a:cubicBezTo>
                  <a:cubicBezTo>
                    <a:pt x="136474" y="609600"/>
                    <a:pt x="0" y="473138"/>
                    <a:pt x="0" y="304800"/>
                  </a:cubicBezTo>
                  <a:cubicBezTo>
                    <a:pt x="0" y="136462"/>
                    <a:pt x="136474" y="0"/>
                    <a:pt x="304800" y="0"/>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grpSp>
        <p:nvGrpSpPr>
          <p:cNvPr id="42" name="Group 41">
            <a:extLst>
              <a:ext uri="{FF2B5EF4-FFF2-40B4-BE49-F238E27FC236}">
                <a16:creationId xmlns:a16="http://schemas.microsoft.com/office/drawing/2014/main" id="{F1618434-7644-40DC-9368-2574934DFC22}"/>
              </a:ext>
            </a:extLst>
          </p:cNvPr>
          <p:cNvGrpSpPr/>
          <p:nvPr/>
        </p:nvGrpSpPr>
        <p:grpSpPr>
          <a:xfrm>
            <a:off x="4372622" y="3120334"/>
            <a:ext cx="1645920" cy="2194560"/>
            <a:chOff x="4372622" y="3120334"/>
            <a:chExt cx="1645920" cy="2194560"/>
          </a:xfrm>
        </p:grpSpPr>
        <p:sp>
          <p:nvSpPr>
            <p:cNvPr id="23" name="TextBox 22">
              <a:extLst>
                <a:ext uri="{FF2B5EF4-FFF2-40B4-BE49-F238E27FC236}">
                  <a16:creationId xmlns:a16="http://schemas.microsoft.com/office/drawing/2014/main" id="{FB3B76EF-F0C5-4BAA-83C0-EC1D3237F102}"/>
                </a:ext>
              </a:extLst>
            </p:cNvPr>
            <p:cNvSpPr txBox="1"/>
            <p:nvPr/>
          </p:nvSpPr>
          <p:spPr>
            <a:xfrm>
              <a:off x="4372622"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27" name="TextBox 26">
              <a:extLst>
                <a:ext uri="{FF2B5EF4-FFF2-40B4-BE49-F238E27FC236}">
                  <a16:creationId xmlns:a16="http://schemas.microsoft.com/office/drawing/2014/main" id="{D8A7E2F8-84A3-40FF-BB7B-3313A356F5EC}"/>
                </a:ext>
              </a:extLst>
            </p:cNvPr>
            <p:cNvSpPr txBox="1"/>
            <p:nvPr/>
          </p:nvSpPr>
          <p:spPr>
            <a:xfrm>
              <a:off x="4475144" y="4319735"/>
              <a:ext cx="1404448" cy="732701"/>
            </a:xfrm>
            <a:prstGeom prst="rect">
              <a:avLst/>
            </a:prstGeom>
            <a:noFill/>
          </p:spPr>
          <p:txBody>
            <a:bodyPr wrap="square" lIns="0" tIns="0" rIns="0" bIns="0" rtlCol="0">
              <a:spAutoFit/>
            </a:bodyPr>
            <a:lstStyle/>
            <a:p>
              <a:pPr algn="ctr">
                <a:lnSpc>
                  <a:spcPct val="85000"/>
                </a:lnSpc>
                <a:spcBef>
                  <a:spcPts val="900"/>
                </a:spcBef>
                <a:buSzPct val="120000"/>
              </a:pPr>
              <a:r>
                <a:rPr lang="en-US" sz="1400" dirty="0">
                  <a:solidFill>
                    <a:schemeClr val="bg2"/>
                  </a:solidFill>
                </a:rPr>
                <a:t>Una </a:t>
              </a:r>
              <a:r>
                <a:rPr lang="en-US" sz="1400" dirty="0" err="1">
                  <a:solidFill>
                    <a:schemeClr val="bg2"/>
                  </a:solidFill>
                </a:rPr>
                <a:t>oportunidad</a:t>
              </a:r>
              <a:r>
                <a:rPr lang="en-US" sz="1400" dirty="0">
                  <a:solidFill>
                    <a:schemeClr val="bg2"/>
                  </a:solidFill>
                </a:rPr>
                <a:t> para </a:t>
              </a:r>
              <a:r>
                <a:rPr lang="en-US" sz="1400" dirty="0" err="1">
                  <a:solidFill>
                    <a:schemeClr val="bg2"/>
                  </a:solidFill>
                </a:rPr>
                <a:t>efectuar</a:t>
              </a:r>
              <a:r>
                <a:rPr lang="en-US" sz="1400" dirty="0">
                  <a:solidFill>
                    <a:schemeClr val="bg2"/>
                  </a:solidFill>
                </a:rPr>
                <a:t> </a:t>
              </a:r>
              <a:r>
                <a:rPr lang="en-US" sz="1400" dirty="0" err="1">
                  <a:solidFill>
                    <a:schemeClr val="bg2"/>
                  </a:solidFill>
                </a:rPr>
                <a:t>nuevas</a:t>
              </a:r>
              <a:r>
                <a:rPr lang="en-US" sz="1400" dirty="0">
                  <a:solidFill>
                    <a:schemeClr val="bg2"/>
                  </a:solidFill>
                </a:rPr>
                <a:t> </a:t>
              </a:r>
              <a:r>
                <a:rPr lang="en-US" sz="1400" dirty="0" err="1">
                  <a:solidFill>
                    <a:schemeClr val="bg2"/>
                  </a:solidFill>
                </a:rPr>
                <a:t>inversiones</a:t>
              </a:r>
              <a:endParaRPr lang="en-US" sz="1400" dirty="0">
                <a:solidFill>
                  <a:schemeClr val="bg2"/>
                </a:solidFill>
              </a:endParaRPr>
            </a:p>
          </p:txBody>
        </p:sp>
        <p:pic>
          <p:nvPicPr>
            <p:cNvPr id="6" name="Graphic 5">
              <a:extLst>
                <a:ext uri="{FF2B5EF4-FFF2-40B4-BE49-F238E27FC236}">
                  <a16:creationId xmlns:a16="http://schemas.microsoft.com/office/drawing/2014/main" id="{35E2E269-5E67-4F6C-A303-20EB2501519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28564" y="3331517"/>
              <a:ext cx="734036" cy="734034"/>
            </a:xfrm>
            <a:prstGeom prst="rect">
              <a:avLst/>
            </a:prstGeom>
          </p:spPr>
        </p:pic>
      </p:grpSp>
      <p:grpSp>
        <p:nvGrpSpPr>
          <p:cNvPr id="43" name="Group 42">
            <a:extLst>
              <a:ext uri="{FF2B5EF4-FFF2-40B4-BE49-F238E27FC236}">
                <a16:creationId xmlns:a16="http://schemas.microsoft.com/office/drawing/2014/main" id="{7CB939FE-430C-4CEA-A7DA-60BCB75D11AE}"/>
              </a:ext>
            </a:extLst>
          </p:cNvPr>
          <p:cNvGrpSpPr/>
          <p:nvPr/>
        </p:nvGrpSpPr>
        <p:grpSpPr>
          <a:xfrm>
            <a:off x="6163472" y="3120334"/>
            <a:ext cx="1645920" cy="2194560"/>
            <a:chOff x="6163472" y="3120334"/>
            <a:chExt cx="1645920" cy="2194560"/>
          </a:xfrm>
        </p:grpSpPr>
        <p:sp>
          <p:nvSpPr>
            <p:cNvPr id="24" name="TextBox 23">
              <a:extLst>
                <a:ext uri="{FF2B5EF4-FFF2-40B4-BE49-F238E27FC236}">
                  <a16:creationId xmlns:a16="http://schemas.microsoft.com/office/drawing/2014/main" id="{E73FDF79-AC16-4090-AEDD-BACFF073DDDA}"/>
                </a:ext>
              </a:extLst>
            </p:cNvPr>
            <p:cNvSpPr txBox="1"/>
            <p:nvPr/>
          </p:nvSpPr>
          <p:spPr>
            <a:xfrm>
              <a:off x="6163472"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28" name="TextBox 27">
              <a:extLst>
                <a:ext uri="{FF2B5EF4-FFF2-40B4-BE49-F238E27FC236}">
                  <a16:creationId xmlns:a16="http://schemas.microsoft.com/office/drawing/2014/main" id="{3A0AF81F-0F4A-4304-903D-E003609C2DC5}"/>
                </a:ext>
              </a:extLst>
            </p:cNvPr>
            <p:cNvSpPr txBox="1"/>
            <p:nvPr/>
          </p:nvSpPr>
          <p:spPr>
            <a:xfrm>
              <a:off x="6298372" y="4319735"/>
              <a:ext cx="1388968" cy="732701"/>
            </a:xfrm>
            <a:prstGeom prst="rect">
              <a:avLst/>
            </a:prstGeom>
            <a:noFill/>
          </p:spPr>
          <p:txBody>
            <a:bodyPr wrap="square" lIns="0" tIns="0" rIns="0" bIns="0" rtlCol="0">
              <a:spAutoFit/>
            </a:bodyPr>
            <a:lstStyle/>
            <a:p>
              <a:pPr algn="ctr">
                <a:lnSpc>
                  <a:spcPct val="85000"/>
                </a:lnSpc>
                <a:spcBef>
                  <a:spcPts val="900"/>
                </a:spcBef>
                <a:buSzPct val="120000"/>
              </a:pPr>
              <a:r>
                <a:rPr lang="en-US" sz="1400" dirty="0" err="1">
                  <a:solidFill>
                    <a:schemeClr val="bg2"/>
                  </a:solidFill>
                </a:rPr>
                <a:t>Pague</a:t>
              </a:r>
              <a:r>
                <a:rPr lang="en-US" sz="1400" dirty="0">
                  <a:solidFill>
                    <a:schemeClr val="bg2"/>
                  </a:solidFill>
                </a:rPr>
                <a:t> </a:t>
              </a:r>
              <a:r>
                <a:rPr lang="en-US" sz="1400" dirty="0" err="1">
                  <a:solidFill>
                    <a:schemeClr val="bg2"/>
                  </a:solidFill>
                </a:rPr>
                <a:t>múltiples</a:t>
              </a:r>
              <a:r>
                <a:rPr lang="en-US" sz="1400" dirty="0">
                  <a:solidFill>
                    <a:schemeClr val="bg2"/>
                  </a:solidFill>
                </a:rPr>
                <a:t> </a:t>
              </a:r>
              <a:r>
                <a:rPr lang="en-US" sz="1400" dirty="0" err="1">
                  <a:solidFill>
                    <a:schemeClr val="bg2"/>
                  </a:solidFill>
                </a:rPr>
                <a:t>órdenes</a:t>
              </a:r>
              <a:r>
                <a:rPr lang="en-US" sz="1400" dirty="0">
                  <a:solidFill>
                    <a:schemeClr val="bg2"/>
                  </a:solidFill>
                </a:rPr>
                <a:t> de </a:t>
              </a:r>
              <a:r>
                <a:rPr lang="en-US" sz="1400" dirty="0" err="1">
                  <a:solidFill>
                    <a:schemeClr val="bg2"/>
                  </a:solidFill>
                </a:rPr>
                <a:t>compra</a:t>
              </a:r>
              <a:r>
                <a:rPr lang="en-US" sz="1400" dirty="0">
                  <a:solidFill>
                    <a:schemeClr val="bg2"/>
                  </a:solidFill>
                </a:rPr>
                <a:t> con un </a:t>
              </a:r>
              <a:r>
                <a:rPr lang="en-US" sz="1400" dirty="0" err="1">
                  <a:solidFill>
                    <a:schemeClr val="bg2"/>
                  </a:solidFill>
                </a:rPr>
                <a:t>pago</a:t>
              </a:r>
              <a:r>
                <a:rPr lang="en-US" sz="1400" dirty="0">
                  <a:solidFill>
                    <a:schemeClr val="bg2"/>
                  </a:solidFill>
                </a:rPr>
                <a:t> a AXP</a:t>
              </a:r>
            </a:p>
          </p:txBody>
        </p:sp>
        <p:pic>
          <p:nvPicPr>
            <p:cNvPr id="38" name="Graphic 37">
              <a:extLst>
                <a:ext uri="{FF2B5EF4-FFF2-40B4-BE49-F238E27FC236}">
                  <a16:creationId xmlns:a16="http://schemas.microsoft.com/office/drawing/2014/main" id="{5CC987A3-B88A-4F42-A90C-685D31665ED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49184" y="3280994"/>
              <a:ext cx="904552" cy="904550"/>
            </a:xfrm>
            <a:prstGeom prst="rect">
              <a:avLst/>
            </a:prstGeom>
          </p:spPr>
        </p:pic>
      </p:grpSp>
      <p:grpSp>
        <p:nvGrpSpPr>
          <p:cNvPr id="44" name="Group 43">
            <a:extLst>
              <a:ext uri="{FF2B5EF4-FFF2-40B4-BE49-F238E27FC236}">
                <a16:creationId xmlns:a16="http://schemas.microsoft.com/office/drawing/2014/main" id="{5C4FC3BE-E444-4981-AFD6-4247C8C611BC}"/>
              </a:ext>
            </a:extLst>
          </p:cNvPr>
          <p:cNvGrpSpPr/>
          <p:nvPr/>
        </p:nvGrpSpPr>
        <p:grpSpPr>
          <a:xfrm>
            <a:off x="7954322" y="3120334"/>
            <a:ext cx="1684238" cy="2194560"/>
            <a:chOff x="7954322" y="3120334"/>
            <a:chExt cx="1684238" cy="2194560"/>
          </a:xfrm>
        </p:grpSpPr>
        <p:sp>
          <p:nvSpPr>
            <p:cNvPr id="25" name="TextBox 24">
              <a:extLst>
                <a:ext uri="{FF2B5EF4-FFF2-40B4-BE49-F238E27FC236}">
                  <a16:creationId xmlns:a16="http://schemas.microsoft.com/office/drawing/2014/main" id="{E8D0477A-8374-473F-B576-474891B62FD0}"/>
                </a:ext>
              </a:extLst>
            </p:cNvPr>
            <p:cNvSpPr txBox="1"/>
            <p:nvPr/>
          </p:nvSpPr>
          <p:spPr>
            <a:xfrm>
              <a:off x="7954322"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29" name="TextBox 28">
              <a:extLst>
                <a:ext uri="{FF2B5EF4-FFF2-40B4-BE49-F238E27FC236}">
                  <a16:creationId xmlns:a16="http://schemas.microsoft.com/office/drawing/2014/main" id="{D8DA5121-2D2B-478A-BBA4-991FCBA20C95}"/>
                </a:ext>
              </a:extLst>
            </p:cNvPr>
            <p:cNvSpPr txBox="1"/>
            <p:nvPr/>
          </p:nvSpPr>
          <p:spPr>
            <a:xfrm>
              <a:off x="7959792" y="4319735"/>
              <a:ext cx="1678768" cy="732701"/>
            </a:xfrm>
            <a:prstGeom prst="rect">
              <a:avLst/>
            </a:prstGeom>
            <a:noFill/>
          </p:spPr>
          <p:txBody>
            <a:bodyPr wrap="square" lIns="0" tIns="0" rIns="0" bIns="0" rtlCol="0">
              <a:spAutoFit/>
            </a:bodyPr>
            <a:lstStyle/>
            <a:p>
              <a:pPr algn="ctr">
                <a:lnSpc>
                  <a:spcPct val="85000"/>
                </a:lnSpc>
                <a:spcBef>
                  <a:spcPts val="900"/>
                </a:spcBef>
                <a:buSzPct val="120000"/>
              </a:pPr>
              <a:r>
                <a:rPr lang="en-US" sz="1400" dirty="0" err="1">
                  <a:solidFill>
                    <a:schemeClr val="bg2"/>
                  </a:solidFill>
                </a:rPr>
                <a:t>Obtenga</a:t>
              </a:r>
              <a:r>
                <a:rPr lang="en-US" sz="1400" dirty="0">
                  <a:solidFill>
                    <a:schemeClr val="bg2"/>
                  </a:solidFill>
                </a:rPr>
                <a:t> </a:t>
              </a:r>
              <a:r>
                <a:rPr lang="en-US" sz="1400" dirty="0" err="1">
                  <a:solidFill>
                    <a:schemeClr val="bg2"/>
                  </a:solidFill>
                </a:rPr>
                <a:t>información</a:t>
              </a:r>
              <a:r>
                <a:rPr lang="en-US" sz="1400" dirty="0">
                  <a:solidFill>
                    <a:schemeClr val="bg2"/>
                  </a:solidFill>
                </a:rPr>
                <a:t> </a:t>
              </a:r>
              <a:r>
                <a:rPr lang="en-US" sz="1400" dirty="0" err="1">
                  <a:solidFill>
                    <a:schemeClr val="bg2"/>
                  </a:solidFill>
                </a:rPr>
                <a:t>sobre</a:t>
              </a:r>
              <a:r>
                <a:rPr lang="en-US" sz="1400" dirty="0">
                  <a:solidFill>
                    <a:schemeClr val="bg2"/>
                  </a:solidFill>
                </a:rPr>
                <a:t> </a:t>
              </a:r>
              <a:r>
                <a:rPr lang="en-US" sz="1400" dirty="0" err="1">
                  <a:solidFill>
                    <a:schemeClr val="bg2"/>
                  </a:solidFill>
                </a:rPr>
                <a:t>gasto</a:t>
              </a:r>
              <a:r>
                <a:rPr lang="en-US" sz="1400" dirty="0">
                  <a:solidFill>
                    <a:schemeClr val="bg2"/>
                  </a:solidFill>
                </a:rPr>
                <a:t> exacta e </a:t>
              </a:r>
              <a:r>
                <a:rPr lang="en-US" sz="1400" dirty="0" err="1">
                  <a:solidFill>
                    <a:schemeClr val="bg2"/>
                  </a:solidFill>
                </a:rPr>
                <a:t>inmediata</a:t>
              </a:r>
              <a:endParaRPr lang="en-US" sz="1400" dirty="0">
                <a:solidFill>
                  <a:schemeClr val="bg2"/>
                </a:solidFill>
              </a:endParaRPr>
            </a:p>
          </p:txBody>
        </p:sp>
        <p:sp>
          <p:nvSpPr>
            <p:cNvPr id="39" name="Freeform 132">
              <a:extLst>
                <a:ext uri="{FF2B5EF4-FFF2-40B4-BE49-F238E27FC236}">
                  <a16:creationId xmlns:a16="http://schemas.microsoft.com/office/drawing/2014/main" id="{05A38E10-861E-4A31-8287-DA433EC94BB8}"/>
                </a:ext>
              </a:extLst>
            </p:cNvPr>
            <p:cNvSpPr/>
            <p:nvPr/>
          </p:nvSpPr>
          <p:spPr>
            <a:xfrm>
              <a:off x="8536386" y="3492379"/>
              <a:ext cx="481792" cy="481780"/>
            </a:xfrm>
            <a:custGeom>
              <a:avLst/>
              <a:gdLst>
                <a:gd name="connsiteX0" fmla="*/ 266994 w 565890"/>
                <a:gd name="connsiteY0" fmla="*/ 128564 h 565879"/>
                <a:gd name="connsiteX1" fmla="*/ 286044 w 565890"/>
                <a:gd name="connsiteY1" fmla="*/ 145874 h 565879"/>
                <a:gd name="connsiteX2" fmla="*/ 286044 w 565890"/>
                <a:gd name="connsiteY2" fmla="*/ 290057 h 565879"/>
                <a:gd name="connsiteX3" fmla="*/ 380062 w 565890"/>
                <a:gd name="connsiteY3" fmla="*/ 384215 h 565879"/>
                <a:gd name="connsiteX4" fmla="*/ 378830 w 565890"/>
                <a:gd name="connsiteY4" fmla="*/ 409932 h 565879"/>
                <a:gd name="connsiteX5" fmla="*/ 353125 w 565890"/>
                <a:gd name="connsiteY5" fmla="*/ 411164 h 565879"/>
                <a:gd name="connsiteX6" fmla="*/ 252681 w 565890"/>
                <a:gd name="connsiteY6" fmla="*/ 310568 h 565879"/>
                <a:gd name="connsiteX7" fmla="*/ 248706 w 565890"/>
                <a:gd name="connsiteY7" fmla="*/ 303011 h 565879"/>
                <a:gd name="connsiteX8" fmla="*/ 247944 w 565890"/>
                <a:gd name="connsiteY8" fmla="*/ 299392 h 565879"/>
                <a:gd name="connsiteX9" fmla="*/ 247944 w 565890"/>
                <a:gd name="connsiteY9" fmla="*/ 145874 h 565879"/>
                <a:gd name="connsiteX10" fmla="*/ 266994 w 565890"/>
                <a:gd name="connsiteY10" fmla="*/ 128564 h 565879"/>
                <a:gd name="connsiteX11" fmla="*/ 287674 w 565890"/>
                <a:gd name="connsiteY11" fmla="*/ 39 h 565879"/>
                <a:gd name="connsiteX12" fmla="*/ 561168 w 565890"/>
                <a:gd name="connsiteY12" fmla="*/ 231585 h 565879"/>
                <a:gd name="connsiteX13" fmla="*/ 388347 w 565890"/>
                <a:gd name="connsiteY13" fmla="*/ 545478 h 565879"/>
                <a:gd name="connsiteX14" fmla="*/ 46437 w 565890"/>
                <a:gd name="connsiteY14" fmla="*/ 438227 h 565879"/>
                <a:gd name="connsiteX15" fmla="*/ 83877 w 565890"/>
                <a:gd name="connsiteY15" fmla="*/ 81852 h 565879"/>
                <a:gd name="connsiteX16" fmla="*/ 109544 w 565890"/>
                <a:gd name="connsiteY16" fmla="*/ 57049 h 565879"/>
                <a:gd name="connsiteX17" fmla="*/ 79559 w 565890"/>
                <a:gd name="connsiteY17" fmla="*/ 56541 h 565879"/>
                <a:gd name="connsiteX18" fmla="*/ 61385 w 565890"/>
                <a:gd name="connsiteY18" fmla="*/ 37745 h 565879"/>
                <a:gd name="connsiteX19" fmla="*/ 80168 w 565890"/>
                <a:gd name="connsiteY19" fmla="*/ 19584 h 565879"/>
                <a:gd name="connsiteX20" fmla="*/ 154743 w 565890"/>
                <a:gd name="connsiteY20" fmla="*/ 20841 h 565879"/>
                <a:gd name="connsiteX21" fmla="*/ 172904 w 565890"/>
                <a:gd name="connsiteY21" fmla="*/ 39625 h 565879"/>
                <a:gd name="connsiteX22" fmla="*/ 171659 w 565890"/>
                <a:gd name="connsiteY22" fmla="*/ 114186 h 565879"/>
                <a:gd name="connsiteX23" fmla="*/ 162147 w 565890"/>
                <a:gd name="connsiteY23" fmla="*/ 130023 h 565879"/>
                <a:gd name="connsiteX24" fmla="*/ 143668 w 565890"/>
                <a:gd name="connsiteY24" fmla="*/ 129719 h 565879"/>
                <a:gd name="connsiteX25" fmla="*/ 134690 w 565890"/>
                <a:gd name="connsiteY25" fmla="*/ 113564 h 565879"/>
                <a:gd name="connsiteX26" fmla="*/ 135198 w 565890"/>
                <a:gd name="connsiteY26" fmla="*/ 83656 h 565879"/>
                <a:gd name="connsiteX27" fmla="*/ 109734 w 565890"/>
                <a:gd name="connsiteY27" fmla="*/ 108281 h 565879"/>
                <a:gd name="connsiteX28" fmla="*/ 77413 w 565890"/>
                <a:gd name="connsiteY28" fmla="*/ 418085 h 565879"/>
                <a:gd name="connsiteX29" fmla="*/ 374669 w 565890"/>
                <a:gd name="connsiteY29" fmla="*/ 511163 h 565879"/>
                <a:gd name="connsiteX30" fmla="*/ 524808 w 565890"/>
                <a:gd name="connsiteY30" fmla="*/ 238253 h 565879"/>
                <a:gd name="connsiteX31" fmla="*/ 287064 w 565890"/>
                <a:gd name="connsiteY31" fmla="*/ 36996 h 565879"/>
                <a:gd name="connsiteX32" fmla="*/ 276625 w 565890"/>
                <a:gd name="connsiteY32" fmla="*/ 37059 h 565879"/>
                <a:gd name="connsiteX33" fmla="*/ 257727 w 565890"/>
                <a:gd name="connsiteY33" fmla="*/ 19038 h 565879"/>
                <a:gd name="connsiteX34" fmla="*/ 275698 w 565890"/>
                <a:gd name="connsiteY34" fmla="*/ 90 h 565879"/>
                <a:gd name="connsiteX35" fmla="*/ 287674 w 565890"/>
                <a:gd name="connsiteY35" fmla="*/ 39 h 56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65890" h="565879">
                  <a:moveTo>
                    <a:pt x="266994" y="128564"/>
                  </a:moveTo>
                  <a:cubicBezTo>
                    <a:pt x="276849" y="128564"/>
                    <a:pt x="285092" y="136057"/>
                    <a:pt x="286044" y="145874"/>
                  </a:cubicBezTo>
                  <a:lnTo>
                    <a:pt x="286044" y="290057"/>
                  </a:lnTo>
                  <a:lnTo>
                    <a:pt x="380062" y="384215"/>
                  </a:lnTo>
                  <a:cubicBezTo>
                    <a:pt x="386336" y="391835"/>
                    <a:pt x="385803" y="402960"/>
                    <a:pt x="378830" y="409932"/>
                  </a:cubicBezTo>
                  <a:cubicBezTo>
                    <a:pt x="371858" y="416905"/>
                    <a:pt x="360733" y="417438"/>
                    <a:pt x="353125" y="411164"/>
                  </a:cubicBezTo>
                  <a:lnTo>
                    <a:pt x="252681" y="310568"/>
                  </a:lnTo>
                  <a:cubicBezTo>
                    <a:pt x="250675" y="308459"/>
                    <a:pt x="249316" y="305856"/>
                    <a:pt x="248706" y="303011"/>
                  </a:cubicBezTo>
                  <a:cubicBezTo>
                    <a:pt x="248198" y="301881"/>
                    <a:pt x="247944" y="300636"/>
                    <a:pt x="247944" y="299392"/>
                  </a:cubicBezTo>
                  <a:lnTo>
                    <a:pt x="247944" y="145874"/>
                  </a:lnTo>
                  <a:cubicBezTo>
                    <a:pt x="248871" y="136057"/>
                    <a:pt x="257126" y="128564"/>
                    <a:pt x="266994" y="128564"/>
                  </a:cubicBezTo>
                  <a:close/>
                  <a:moveTo>
                    <a:pt x="287674" y="39"/>
                  </a:moveTo>
                  <a:cubicBezTo>
                    <a:pt x="422332" y="2299"/>
                    <a:pt x="536721" y="99150"/>
                    <a:pt x="561168" y="231585"/>
                  </a:cubicBezTo>
                  <a:cubicBezTo>
                    <a:pt x="585603" y="364008"/>
                    <a:pt x="513315" y="495301"/>
                    <a:pt x="388347" y="545478"/>
                  </a:cubicBezTo>
                  <a:cubicBezTo>
                    <a:pt x="263379" y="595656"/>
                    <a:pt x="120364" y="550787"/>
                    <a:pt x="46437" y="438227"/>
                  </a:cubicBezTo>
                  <a:cubicBezTo>
                    <a:pt x="-27477" y="325667"/>
                    <a:pt x="-11818" y="176594"/>
                    <a:pt x="83877" y="81852"/>
                  </a:cubicBezTo>
                  <a:lnTo>
                    <a:pt x="109544" y="57049"/>
                  </a:lnTo>
                  <a:lnTo>
                    <a:pt x="79559" y="56541"/>
                  </a:lnTo>
                  <a:cubicBezTo>
                    <a:pt x="69348" y="56363"/>
                    <a:pt x="61207" y="47956"/>
                    <a:pt x="61385" y="37745"/>
                  </a:cubicBezTo>
                  <a:cubicBezTo>
                    <a:pt x="61563" y="27547"/>
                    <a:pt x="69970" y="19406"/>
                    <a:pt x="80168" y="19584"/>
                  </a:cubicBezTo>
                  <a:lnTo>
                    <a:pt x="154743" y="20841"/>
                  </a:lnTo>
                  <a:cubicBezTo>
                    <a:pt x="164941" y="21007"/>
                    <a:pt x="173082" y="29427"/>
                    <a:pt x="172904" y="39625"/>
                  </a:cubicBezTo>
                  <a:lnTo>
                    <a:pt x="171659" y="114186"/>
                  </a:lnTo>
                  <a:cubicBezTo>
                    <a:pt x="171545" y="120778"/>
                    <a:pt x="167925" y="126823"/>
                    <a:pt x="162147" y="130023"/>
                  </a:cubicBezTo>
                  <a:cubicBezTo>
                    <a:pt x="156368" y="133236"/>
                    <a:pt x="149333" y="133122"/>
                    <a:pt x="143668" y="129719"/>
                  </a:cubicBezTo>
                  <a:cubicBezTo>
                    <a:pt x="138004" y="126315"/>
                    <a:pt x="134588" y="120168"/>
                    <a:pt x="134690" y="113564"/>
                  </a:cubicBezTo>
                  <a:lnTo>
                    <a:pt x="135198" y="83656"/>
                  </a:lnTo>
                  <a:lnTo>
                    <a:pt x="109734" y="108281"/>
                  </a:lnTo>
                  <a:cubicBezTo>
                    <a:pt x="26613" y="190704"/>
                    <a:pt x="13087" y="320282"/>
                    <a:pt x="77413" y="418085"/>
                  </a:cubicBezTo>
                  <a:cubicBezTo>
                    <a:pt x="141725" y="515887"/>
                    <a:pt x="266058" y="554826"/>
                    <a:pt x="374669" y="511163"/>
                  </a:cubicBezTo>
                  <a:cubicBezTo>
                    <a:pt x="483279" y="467513"/>
                    <a:pt x="546081" y="353353"/>
                    <a:pt x="524808" y="238253"/>
                  </a:cubicBezTo>
                  <a:cubicBezTo>
                    <a:pt x="503536" y="123140"/>
                    <a:pt x="404095" y="38964"/>
                    <a:pt x="287064" y="36996"/>
                  </a:cubicBezTo>
                  <a:cubicBezTo>
                    <a:pt x="283572" y="36945"/>
                    <a:pt x="280105" y="36970"/>
                    <a:pt x="276625" y="37059"/>
                  </a:cubicBezTo>
                  <a:cubicBezTo>
                    <a:pt x="266439" y="37288"/>
                    <a:pt x="257981" y="29223"/>
                    <a:pt x="257727" y="19038"/>
                  </a:cubicBezTo>
                  <a:cubicBezTo>
                    <a:pt x="257473" y="8840"/>
                    <a:pt x="265512" y="369"/>
                    <a:pt x="275698" y="90"/>
                  </a:cubicBezTo>
                  <a:cubicBezTo>
                    <a:pt x="279673" y="-12"/>
                    <a:pt x="283673" y="-25"/>
                    <a:pt x="287674" y="39"/>
                  </a:cubicBezTo>
                  <a:close/>
                </a:path>
              </a:pathLst>
            </a:custGeom>
            <a:solidFill>
              <a:schemeClr val="tx2"/>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grpSp>
        <p:nvGrpSpPr>
          <p:cNvPr id="45" name="Group 44">
            <a:extLst>
              <a:ext uri="{FF2B5EF4-FFF2-40B4-BE49-F238E27FC236}">
                <a16:creationId xmlns:a16="http://schemas.microsoft.com/office/drawing/2014/main" id="{0AAE1A7F-15ED-4178-8502-7913A5604668}"/>
              </a:ext>
            </a:extLst>
          </p:cNvPr>
          <p:cNvGrpSpPr/>
          <p:nvPr/>
        </p:nvGrpSpPr>
        <p:grpSpPr>
          <a:xfrm>
            <a:off x="9745171" y="3120334"/>
            <a:ext cx="1645920" cy="2194560"/>
            <a:chOff x="9745171" y="3120334"/>
            <a:chExt cx="1645920" cy="2194560"/>
          </a:xfrm>
        </p:grpSpPr>
        <p:sp>
          <p:nvSpPr>
            <p:cNvPr id="18" name="TextBox 17">
              <a:extLst>
                <a:ext uri="{FF2B5EF4-FFF2-40B4-BE49-F238E27FC236}">
                  <a16:creationId xmlns:a16="http://schemas.microsoft.com/office/drawing/2014/main" id="{19CA3E4F-5371-4631-B91E-3593378CBDB3}"/>
                </a:ext>
              </a:extLst>
            </p:cNvPr>
            <p:cNvSpPr txBox="1"/>
            <p:nvPr/>
          </p:nvSpPr>
          <p:spPr>
            <a:xfrm>
              <a:off x="9745171" y="3120334"/>
              <a:ext cx="164592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1400" dirty="0">
                <a:solidFill>
                  <a:schemeClr val="bg2"/>
                </a:solidFill>
              </a:endParaRPr>
            </a:p>
          </p:txBody>
        </p:sp>
        <p:sp>
          <p:nvSpPr>
            <p:cNvPr id="30" name="TextBox 29">
              <a:extLst>
                <a:ext uri="{FF2B5EF4-FFF2-40B4-BE49-F238E27FC236}">
                  <a16:creationId xmlns:a16="http://schemas.microsoft.com/office/drawing/2014/main" id="{E86E857C-EBDF-4C6D-B3A5-7932E5CA772A}"/>
                </a:ext>
              </a:extLst>
            </p:cNvPr>
            <p:cNvSpPr txBox="1"/>
            <p:nvPr/>
          </p:nvSpPr>
          <p:spPr>
            <a:xfrm>
              <a:off x="9778464" y="4319735"/>
              <a:ext cx="1595296" cy="732701"/>
            </a:xfrm>
            <a:prstGeom prst="rect">
              <a:avLst/>
            </a:prstGeom>
            <a:noFill/>
          </p:spPr>
          <p:txBody>
            <a:bodyPr wrap="square" lIns="0" tIns="0" rIns="0" bIns="0" rtlCol="0">
              <a:spAutoFit/>
            </a:bodyPr>
            <a:lstStyle/>
            <a:p>
              <a:pPr algn="ctr">
                <a:lnSpc>
                  <a:spcPct val="85000"/>
                </a:lnSpc>
                <a:spcBef>
                  <a:spcPts val="900"/>
                </a:spcBef>
                <a:buSzPct val="120000"/>
              </a:pPr>
              <a:r>
                <a:rPr lang="en-US" sz="1400" dirty="0" err="1">
                  <a:solidFill>
                    <a:schemeClr val="bg2"/>
                  </a:solidFill>
                </a:rPr>
                <a:t>Fácil</a:t>
              </a:r>
              <a:r>
                <a:rPr lang="en-US" sz="1400" dirty="0">
                  <a:solidFill>
                    <a:schemeClr val="bg2"/>
                  </a:solidFill>
                </a:rPr>
                <a:t> </a:t>
              </a:r>
              <a:r>
                <a:rPr lang="en-US" sz="1400" dirty="0" err="1">
                  <a:solidFill>
                    <a:schemeClr val="bg2"/>
                  </a:solidFill>
                </a:rPr>
                <a:t>acceso</a:t>
              </a:r>
              <a:r>
                <a:rPr lang="en-US" sz="1400" dirty="0">
                  <a:solidFill>
                    <a:schemeClr val="bg2"/>
                  </a:solidFill>
                </a:rPr>
                <a:t> a un </a:t>
              </a:r>
              <a:r>
                <a:rPr lang="en-US" sz="1400" dirty="0" err="1">
                  <a:solidFill>
                    <a:schemeClr val="bg2"/>
                  </a:solidFill>
                </a:rPr>
                <a:t>equipo</a:t>
              </a:r>
              <a:r>
                <a:rPr lang="en-US" sz="1400" dirty="0">
                  <a:solidFill>
                    <a:schemeClr val="bg2"/>
                  </a:solidFill>
                </a:rPr>
                <a:t> de </a:t>
              </a:r>
              <a:r>
                <a:rPr lang="en-US" sz="1400" dirty="0" err="1">
                  <a:solidFill>
                    <a:schemeClr val="bg2"/>
                  </a:solidFill>
                </a:rPr>
                <a:t>consultores</a:t>
              </a:r>
              <a:r>
                <a:rPr lang="en-US" sz="1400" dirty="0">
                  <a:solidFill>
                    <a:schemeClr val="bg2"/>
                  </a:solidFill>
                </a:rPr>
                <a:t> con </a:t>
              </a:r>
              <a:r>
                <a:rPr lang="en-US" sz="1400" dirty="0" err="1">
                  <a:solidFill>
                    <a:schemeClr val="bg2"/>
                  </a:solidFill>
                </a:rPr>
                <a:t>experiencia</a:t>
              </a:r>
              <a:endParaRPr lang="en-US" sz="1400" dirty="0">
                <a:solidFill>
                  <a:schemeClr val="bg2"/>
                </a:solidFill>
              </a:endParaRPr>
            </a:p>
          </p:txBody>
        </p:sp>
        <p:pic>
          <p:nvPicPr>
            <p:cNvPr id="40" name="Graphic 39">
              <a:extLst>
                <a:ext uri="{FF2B5EF4-FFF2-40B4-BE49-F238E27FC236}">
                  <a16:creationId xmlns:a16="http://schemas.microsoft.com/office/drawing/2014/main" id="{E0F5A658-6438-48F6-896F-6EE1F555D4F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48622" y="3377113"/>
              <a:ext cx="654980" cy="654978"/>
            </a:xfrm>
            <a:prstGeom prst="rect">
              <a:avLst/>
            </a:prstGeom>
          </p:spPr>
        </p:pic>
      </p:grpSp>
    </p:spTree>
    <p:extLst>
      <p:ext uri="{BB962C8B-B14F-4D97-AF65-F5344CB8AC3E}">
        <p14:creationId xmlns:p14="http://schemas.microsoft.com/office/powerpoint/2010/main" val="1330751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par>
                                <p:cTn id="12" presetID="10" presetClass="entr" presetSubtype="0" fill="hold" nodeType="withEffect">
                                  <p:stCondLst>
                                    <p:cond delay="20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35" presetClass="path" presetSubtype="0" decel="100000" fill="hold" nodeType="withEffect">
                                  <p:stCondLst>
                                    <p:cond delay="0"/>
                                  </p:stCondLst>
                                  <p:childTnLst>
                                    <p:animMotion origin="layout" path="M 1.875E-6 -3.33333E-6 L -0.0431 -3.33333E-6 " pathEditMode="relative" rAng="0" ptsTypes="AA">
                                      <p:cBhvr>
                                        <p:cTn id="16" dur="1000" spd="-100000" fill="hold"/>
                                        <p:tgtEl>
                                          <p:spTgt spid="11"/>
                                        </p:tgtEl>
                                        <p:attrNameLst>
                                          <p:attrName>ppt_x</p:attrName>
                                          <p:attrName>ppt_y</p:attrName>
                                        </p:attrNameLst>
                                      </p:cBhvr>
                                      <p:rCtr x="-2161" y="0"/>
                                    </p:animMotion>
                                  </p:childTnLst>
                                </p:cTn>
                              </p:par>
                              <p:par>
                                <p:cTn id="17" presetID="10" presetClass="entr" presetSubtype="0" fill="hold" nodeType="withEffect">
                                  <p:stCondLst>
                                    <p:cond delay="60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35" presetClass="path" presetSubtype="0" decel="100000" fill="hold" nodeType="withEffect">
                                  <p:stCondLst>
                                    <p:cond delay="400"/>
                                  </p:stCondLst>
                                  <p:childTnLst>
                                    <p:animMotion origin="layout" path="M 1.875E-6 -3.33333E-6 L -0.0431 -3.33333E-6 " pathEditMode="relative" rAng="0" ptsTypes="AA">
                                      <p:cBhvr>
                                        <p:cTn id="21" dur="1000" spd="-100000" fill="hold"/>
                                        <p:tgtEl>
                                          <p:spTgt spid="41"/>
                                        </p:tgtEl>
                                        <p:attrNameLst>
                                          <p:attrName>ppt_x</p:attrName>
                                          <p:attrName>ppt_y</p:attrName>
                                        </p:attrNameLst>
                                      </p:cBhvr>
                                      <p:rCtr x="-2161" y="0"/>
                                    </p:animMotion>
                                  </p:childTnLst>
                                </p:cTn>
                              </p:par>
                              <p:par>
                                <p:cTn id="22" presetID="10" presetClass="entr" presetSubtype="0" fill="hold" nodeType="withEffect">
                                  <p:stCondLst>
                                    <p:cond delay="80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par>
                                <p:cTn id="25" presetID="35" presetClass="path" presetSubtype="0" decel="100000" fill="hold" nodeType="withEffect">
                                  <p:stCondLst>
                                    <p:cond delay="600"/>
                                  </p:stCondLst>
                                  <p:childTnLst>
                                    <p:animMotion origin="layout" path="M -1.66667E-6 3.7037E-6 L -0.0431 3.7037E-6 " pathEditMode="relative" rAng="0" ptsTypes="AA">
                                      <p:cBhvr>
                                        <p:cTn id="26" dur="1000" spd="-100000" fill="hold"/>
                                        <p:tgtEl>
                                          <p:spTgt spid="42"/>
                                        </p:tgtEl>
                                        <p:attrNameLst>
                                          <p:attrName>ppt_x</p:attrName>
                                          <p:attrName>ppt_y</p:attrName>
                                        </p:attrNameLst>
                                      </p:cBhvr>
                                      <p:rCtr x="-2161" y="0"/>
                                    </p:animMotion>
                                  </p:childTnLst>
                                </p:cTn>
                              </p:par>
                              <p:par>
                                <p:cTn id="27" presetID="10" presetClass="entr" presetSubtype="0" fill="hold" nodeType="withEffect">
                                  <p:stCondLst>
                                    <p:cond delay="120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35" presetClass="path" presetSubtype="0" decel="100000" fill="hold" nodeType="withEffect">
                                  <p:stCondLst>
                                    <p:cond delay="1000"/>
                                  </p:stCondLst>
                                  <p:childTnLst>
                                    <p:animMotion origin="layout" path="M 1.875E-6 -3.33333E-6 L -0.0431 -3.33333E-6 " pathEditMode="relative" rAng="0" ptsTypes="AA">
                                      <p:cBhvr>
                                        <p:cTn id="31" dur="1000" spd="-100000" fill="hold"/>
                                        <p:tgtEl>
                                          <p:spTgt spid="43"/>
                                        </p:tgtEl>
                                        <p:attrNameLst>
                                          <p:attrName>ppt_x</p:attrName>
                                          <p:attrName>ppt_y</p:attrName>
                                        </p:attrNameLst>
                                      </p:cBhvr>
                                      <p:rCtr x="-2161" y="0"/>
                                    </p:animMotion>
                                  </p:childTnLst>
                                </p:cTn>
                              </p:par>
                              <p:par>
                                <p:cTn id="32" presetID="10" presetClass="entr" presetSubtype="0" fill="hold" nodeType="withEffect">
                                  <p:stCondLst>
                                    <p:cond delay="140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35" presetClass="path" presetSubtype="0" decel="100000" fill="hold" nodeType="withEffect">
                                  <p:stCondLst>
                                    <p:cond delay="1200"/>
                                  </p:stCondLst>
                                  <p:childTnLst>
                                    <p:animMotion origin="layout" path="M -4.375E-6 3.7037E-6 L -0.04309 3.7037E-6 " pathEditMode="relative" rAng="0" ptsTypes="AA">
                                      <p:cBhvr>
                                        <p:cTn id="36" dur="1000" spd="-100000" fill="hold"/>
                                        <p:tgtEl>
                                          <p:spTgt spid="44"/>
                                        </p:tgtEl>
                                        <p:attrNameLst>
                                          <p:attrName>ppt_x</p:attrName>
                                          <p:attrName>ppt_y</p:attrName>
                                        </p:attrNameLst>
                                      </p:cBhvr>
                                      <p:rCtr x="-2161" y="0"/>
                                    </p:animMotion>
                                  </p:childTnLst>
                                </p:cTn>
                              </p:par>
                              <p:par>
                                <p:cTn id="37" presetID="10" presetClass="entr" presetSubtype="0" fill="hold" nodeType="withEffect">
                                  <p:stCondLst>
                                    <p:cond delay="20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35" presetClass="path" presetSubtype="0" decel="100000" fill="hold" nodeType="withEffect">
                                  <p:stCondLst>
                                    <p:cond delay="1800"/>
                                  </p:stCondLst>
                                  <p:childTnLst>
                                    <p:animMotion origin="layout" path="M 3.125E-6 3.7037E-6 L -0.0431 3.7037E-6 " pathEditMode="relative" rAng="0" ptsTypes="AA">
                                      <p:cBhvr>
                                        <p:cTn id="41" dur="1000" spd="-100000" fill="hold"/>
                                        <p:tgtEl>
                                          <p:spTgt spid="45"/>
                                        </p:tgtEl>
                                        <p:attrNameLst>
                                          <p:attrName>ppt_x</p:attrName>
                                          <p:attrName>ppt_y</p:attrName>
                                        </p:attrNameLst>
                                      </p:cBhvr>
                                      <p:rCtr x="-216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70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Confidentiality</a:t>
            </a:r>
          </a:p>
        </p:txBody>
      </p:sp>
      <p:sp>
        <p:nvSpPr>
          <p:cNvPr id="4" name="Text Placeholder 3"/>
          <p:cNvSpPr>
            <a:spLocks noGrp="1"/>
          </p:cNvSpPr>
          <p:nvPr>
            <p:ph type="body" sz="quarter" idx="10"/>
          </p:nvPr>
        </p:nvSpPr>
        <p:spPr/>
        <p:txBody>
          <a:bodyPr>
            <a:normAutofit/>
          </a:bodyPr>
          <a:lstStyle/>
          <a:p>
            <a:r>
              <a:rPr lang="en-US" dirty="0">
                <a:latin typeface="+mn-lt"/>
              </a:rPr>
              <a:t>By attending, viewing and/or reading this American Express Travel Related Services Company, Inc. (“American Express”) document </a:t>
            </a:r>
            <a:r>
              <a:rPr lang="en-US" dirty="0">
                <a:solidFill>
                  <a:srgbClr val="FF0000"/>
                </a:solidFill>
                <a:latin typeface="+mn-lt"/>
              </a:rPr>
              <a:t>&lt;INSERT COMPANY NAME&gt; </a:t>
            </a:r>
            <a:r>
              <a:rPr lang="en-US" dirty="0">
                <a:latin typeface="+mn-lt"/>
              </a:rPr>
              <a:t>(“Company”) acknowledges and agrees to comply with the following confidentiality obligations (“Obligations”): </a:t>
            </a:r>
          </a:p>
          <a:p>
            <a:endParaRPr lang="en-US" dirty="0">
              <a:latin typeface="+mn-lt"/>
            </a:endParaRPr>
          </a:p>
          <a:p>
            <a:r>
              <a:rPr lang="en-US" dirty="0">
                <a:latin typeface="+mn-lt"/>
              </a:rPr>
              <a:t>Company agrees to treat as confidential all information about American Express obtained by Company in connection with this proposal, related presentations and discussions (“Confidential Information”). Confidential Information does not include information that: (</a:t>
            </a:r>
            <a:r>
              <a:rPr lang="en-US" dirty="0" err="1">
                <a:latin typeface="+mn-lt"/>
              </a:rPr>
              <a:t>i</a:t>
            </a:r>
            <a:r>
              <a:rPr lang="en-US" dirty="0">
                <a:latin typeface="+mn-lt"/>
              </a:rPr>
              <a:t>) becomes publicly available without Company’s fault or; (ii) Company rightfully receives from a third party, without restriction, or (iii) information that is independently developed by Company, without reference to or use of the Confidential Information.</a:t>
            </a:r>
          </a:p>
          <a:p>
            <a:endParaRPr lang="en-US" dirty="0">
              <a:latin typeface="+mn-lt"/>
            </a:endParaRPr>
          </a:p>
          <a:p>
            <a:r>
              <a:rPr lang="en-US" dirty="0">
                <a:latin typeface="+mn-lt"/>
              </a:rPr>
              <a:t>Without first obtaining written consent of American Express, Company will not disclose the Confidential Information to any third party, except that Company may only disclose Confidential Information to those of its employees and agents that require such material to evaluate this proposal and the potential business relationship, and for no other purpose. Notwithstanding the foregoing, Company may disclose Confidential Information to the extent that such disclosure is required by an order of a court or by any law or regulation; provided, however, that, where legally possible, Company will give prompt written notice of any such requirement to American Express. Company will cooperate with </a:t>
            </a:r>
            <a:br>
              <a:rPr lang="en-US" dirty="0">
                <a:latin typeface="+mn-lt"/>
              </a:rPr>
            </a:br>
            <a:r>
              <a:rPr lang="en-US" dirty="0">
                <a:latin typeface="+mn-lt"/>
              </a:rPr>
              <a:t>American Express, at American Express’ expense, with any reasonable efforts of Amex to avoid or </a:t>
            </a:r>
            <a:r>
              <a:rPr lang="en-US" dirty="0" err="1">
                <a:latin typeface="+mn-lt"/>
              </a:rPr>
              <a:t>minimise</a:t>
            </a:r>
            <a:r>
              <a:rPr lang="en-US" dirty="0">
                <a:latin typeface="+mn-lt"/>
              </a:rPr>
              <a:t> such disclosure</a:t>
            </a:r>
          </a:p>
          <a:p>
            <a:endParaRPr lang="en-US" dirty="0">
              <a:latin typeface="+mn-lt"/>
            </a:endParaRPr>
          </a:p>
          <a:p>
            <a:r>
              <a:rPr lang="en-US" dirty="0">
                <a:latin typeface="+mn-lt"/>
              </a:rPr>
              <a:t>In the event of a breach or threatened breach of the Obligations by Company, Company will promptly give notice thereof to Amex and will take reasonable steps to enforce the Obligations, and American Express reserves all of its rights and remedies at law and equity in connection with such breach. Company will indemnify American Express for all loss or damage to American Express caused by Company’s breach of these Obligations. </a:t>
            </a:r>
          </a:p>
          <a:p>
            <a:endParaRPr lang="en-US" dirty="0">
              <a:latin typeface="+mn-lt"/>
            </a:endParaRPr>
          </a:p>
          <a:p>
            <a:r>
              <a:rPr lang="en-US" dirty="0">
                <a:latin typeface="+mn-lt"/>
              </a:rPr>
              <a:t>No representation or warranty, express or implied, is made as to the accuracy or completeness of any information that is provided in this proposal. These Obligations will survive any expiration of this proposal.</a:t>
            </a:r>
          </a:p>
          <a:p>
            <a:endParaRPr lang="en-US" dirty="0">
              <a:latin typeface="+mn-lt"/>
            </a:endParaRPr>
          </a:p>
          <a:p>
            <a:r>
              <a:rPr lang="en-US" dirty="0">
                <a:latin typeface="+mn-lt"/>
              </a:rPr>
              <a:t>At any time and upon American Express’ request, Company agrees either to return or destroy the originals (and all copies) of such information, documents and/or materials which are in its possession or under its control. Unless extended upon mutual agreement between American Express and Company, the terms of this proposal will remain effective for a period  of 90 days from the date of submission. This proposal is not a contract, nor does it imply a legally binding relationship between American Express and Company. All terms contained in this proposal, including, but not limited to, any financial and operational terms, are subject to final review and negotiation.</a:t>
            </a:r>
          </a:p>
          <a:p>
            <a:endParaRPr lang="en-US" dirty="0">
              <a:latin typeface="+mn-lt"/>
            </a:endParaRPr>
          </a:p>
          <a:p>
            <a:r>
              <a:rPr lang="en-US" dirty="0">
                <a:latin typeface="+mn-lt"/>
              </a:rPr>
              <a:t>© 2018 American Express Company. All Rights Reserved. </a:t>
            </a:r>
          </a:p>
        </p:txBody>
      </p:sp>
      <p:sp>
        <p:nvSpPr>
          <p:cNvPr id="2" name="Slide Number Placeholder 1"/>
          <p:cNvSpPr>
            <a:spLocks noGrp="1"/>
          </p:cNvSpPr>
          <p:nvPr>
            <p:ph type="sldNum" sz="quarter" idx="14"/>
          </p:nvPr>
        </p:nvSpPr>
        <p:spPr/>
        <p:txBody>
          <a:bodyPr/>
          <a:lstStyle/>
          <a:p>
            <a:fld id="{E59C716A-E560-2D44-8739-72D446B232A5}" type="slidenum">
              <a:rPr lang="en-US" smtClean="0">
                <a:solidFill>
                  <a:srgbClr val="006FCF"/>
                </a:solidFill>
              </a:rPr>
              <a:pPr/>
              <a:t>14</a:t>
            </a:fld>
            <a:endParaRPr lang="en-US">
              <a:solidFill>
                <a:srgbClr val="006FCF"/>
              </a:solidFill>
            </a:endParaRPr>
          </a:p>
        </p:txBody>
      </p:sp>
    </p:spTree>
    <p:extLst>
      <p:ext uri="{BB962C8B-B14F-4D97-AF65-F5344CB8AC3E}">
        <p14:creationId xmlns:p14="http://schemas.microsoft.com/office/powerpoint/2010/main" val="64954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2" y="1164255"/>
            <a:ext cx="10284821" cy="287222"/>
          </a:xfrm>
        </p:spPr>
        <p:txBody>
          <a:bodyPr vert="horz" lIns="0" tIns="18288" rIns="0" bIns="0" rtlCol="0">
            <a:noAutofit/>
          </a:bodyPr>
          <a:lstStyle/>
          <a:p>
            <a:pPr>
              <a:lnSpc>
                <a:spcPct val="100000"/>
              </a:lnSpc>
              <a:spcBef>
                <a:spcPts val="0"/>
              </a:spcBef>
            </a:pPr>
            <a:r>
              <a:rPr lang="en-US" sz="1800" dirty="0">
                <a:solidFill>
                  <a:schemeClr val="tx2"/>
                </a:solidFill>
              </a:rPr>
              <a:t>Los </a:t>
            </a:r>
            <a:r>
              <a:rPr lang="en-US" sz="1800" dirty="0" err="1">
                <a:solidFill>
                  <a:schemeClr val="tx2"/>
                </a:solidFill>
              </a:rPr>
              <a:t>métodos</a:t>
            </a:r>
            <a:r>
              <a:rPr lang="en-US" sz="1800" dirty="0">
                <a:solidFill>
                  <a:schemeClr val="tx2"/>
                </a:solidFill>
              </a:rPr>
              <a:t> </a:t>
            </a:r>
            <a:r>
              <a:rPr lang="en-US" sz="1800" dirty="0" err="1">
                <a:solidFill>
                  <a:schemeClr val="tx2"/>
                </a:solidFill>
              </a:rPr>
              <a:t>tradicionales</a:t>
            </a:r>
            <a:r>
              <a:rPr lang="en-US" sz="1800" dirty="0">
                <a:solidFill>
                  <a:schemeClr val="tx2"/>
                </a:solidFill>
              </a:rPr>
              <a:t> de </a:t>
            </a:r>
            <a:r>
              <a:rPr lang="en-US" sz="1800" dirty="0" err="1">
                <a:solidFill>
                  <a:schemeClr val="tx2"/>
                </a:solidFill>
              </a:rPr>
              <a:t>pago</a:t>
            </a:r>
            <a:r>
              <a:rPr lang="en-US" sz="1800" dirty="0">
                <a:solidFill>
                  <a:schemeClr val="tx2"/>
                </a:solidFill>
              </a:rPr>
              <a:t> </a:t>
            </a:r>
            <a:r>
              <a:rPr lang="en-US" sz="1800" dirty="0" err="1">
                <a:solidFill>
                  <a:schemeClr val="tx2"/>
                </a:solidFill>
              </a:rPr>
              <a:t>presentan</a:t>
            </a:r>
            <a:r>
              <a:rPr lang="en-US" sz="1800" dirty="0">
                <a:solidFill>
                  <a:schemeClr val="tx2"/>
                </a:solidFill>
              </a:rPr>
              <a:t> </a:t>
            </a:r>
            <a:r>
              <a:rPr lang="en-US" sz="1800" dirty="0" err="1">
                <a:solidFill>
                  <a:schemeClr val="tx2"/>
                </a:solidFill>
              </a:rPr>
              <a:t>ineficiencia</a:t>
            </a:r>
            <a:r>
              <a:rPr lang="en-US" sz="1800" dirty="0">
                <a:solidFill>
                  <a:schemeClr val="tx2"/>
                </a:solidFill>
              </a:rPr>
              <a:t> y </a:t>
            </a:r>
            <a:r>
              <a:rPr lang="en-US" sz="1800" dirty="0" err="1">
                <a:solidFill>
                  <a:schemeClr val="tx2"/>
                </a:solidFill>
              </a:rPr>
              <a:t>costos</a:t>
            </a:r>
            <a:r>
              <a:rPr lang="en-US" sz="1800" dirty="0">
                <a:solidFill>
                  <a:schemeClr val="tx2"/>
                </a:solidFill>
              </a:rPr>
              <a:t> </a:t>
            </a:r>
            <a:r>
              <a:rPr lang="en-US" sz="1800" dirty="0" err="1">
                <a:solidFill>
                  <a:schemeClr val="tx2"/>
                </a:solidFill>
              </a:rPr>
              <a:t>ocultos</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2</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972800" cy="443198"/>
          </a:xfrm>
        </p:spPr>
        <p:txBody>
          <a:bodyPr>
            <a:spAutoFit/>
          </a:bodyPr>
          <a:lstStyle/>
          <a:p>
            <a:r>
              <a:rPr lang="en-US" dirty="0"/>
              <a:t>La </a:t>
            </a:r>
            <a:r>
              <a:rPr lang="en-US" dirty="0" err="1"/>
              <a:t>realidad</a:t>
            </a:r>
            <a:r>
              <a:rPr lang="en-US" dirty="0"/>
              <a:t> actual </a:t>
            </a:r>
          </a:p>
        </p:txBody>
      </p:sp>
      <p:grpSp>
        <p:nvGrpSpPr>
          <p:cNvPr id="2" name="Group 1">
            <a:extLst>
              <a:ext uri="{FF2B5EF4-FFF2-40B4-BE49-F238E27FC236}">
                <a16:creationId xmlns:a16="http://schemas.microsoft.com/office/drawing/2014/main" id="{C8A0DEDD-743E-4AFC-AEE2-2AA4D5551A26}"/>
              </a:ext>
            </a:extLst>
          </p:cNvPr>
          <p:cNvGrpSpPr/>
          <p:nvPr/>
        </p:nvGrpSpPr>
        <p:grpSpPr>
          <a:xfrm>
            <a:off x="1439028" y="2055854"/>
            <a:ext cx="3386848" cy="2881144"/>
            <a:chOff x="1439028" y="2055854"/>
            <a:chExt cx="3386848" cy="2881144"/>
          </a:xfrm>
        </p:grpSpPr>
        <p:sp>
          <p:nvSpPr>
            <p:cNvPr id="9" name="TextBox 8">
              <a:extLst>
                <a:ext uri="{FF2B5EF4-FFF2-40B4-BE49-F238E27FC236}">
                  <a16:creationId xmlns:a16="http://schemas.microsoft.com/office/drawing/2014/main" id="{8BB7333B-FA4C-4E36-AA5F-245FA960766A}"/>
                </a:ext>
              </a:extLst>
            </p:cNvPr>
            <p:cNvSpPr txBox="1"/>
            <p:nvPr/>
          </p:nvSpPr>
          <p:spPr>
            <a:xfrm>
              <a:off x="1439028" y="2055854"/>
              <a:ext cx="3386848" cy="91440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b="1" dirty="0">
                <a:solidFill>
                  <a:schemeClr val="bg2"/>
                </a:solidFill>
              </a:endParaRPr>
            </a:p>
          </p:txBody>
        </p:sp>
        <p:pic>
          <p:nvPicPr>
            <p:cNvPr id="6" name="Graphic 5">
              <a:extLst>
                <a:ext uri="{FF2B5EF4-FFF2-40B4-BE49-F238E27FC236}">
                  <a16:creationId xmlns:a16="http://schemas.microsoft.com/office/drawing/2014/main" id="{70CB56D4-DB59-492F-B3FF-1083E706CB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31900" y="2219244"/>
              <a:ext cx="594347" cy="594347"/>
            </a:xfrm>
            <a:prstGeom prst="rect">
              <a:avLst/>
            </a:prstGeom>
          </p:spPr>
        </p:pic>
        <p:sp>
          <p:nvSpPr>
            <p:cNvPr id="7" name="TextBox 6">
              <a:extLst>
                <a:ext uri="{FF2B5EF4-FFF2-40B4-BE49-F238E27FC236}">
                  <a16:creationId xmlns:a16="http://schemas.microsoft.com/office/drawing/2014/main" id="{AF217BD0-4771-4379-9F6E-B7756C294F02}"/>
                </a:ext>
              </a:extLst>
            </p:cNvPr>
            <p:cNvSpPr txBox="1"/>
            <p:nvPr/>
          </p:nvSpPr>
          <p:spPr>
            <a:xfrm>
              <a:off x="2381227" y="2368137"/>
              <a:ext cx="1959428" cy="274114"/>
            </a:xfrm>
            <a:prstGeom prst="rect">
              <a:avLst/>
            </a:prstGeom>
            <a:noFill/>
          </p:spPr>
          <p:txBody>
            <a:bodyPr wrap="square" lIns="0" tIns="0" rIns="0" bIns="0" rtlCol="0" anchor="ctr" anchorCtr="0">
              <a:spAutoFit/>
            </a:bodyPr>
            <a:lstStyle/>
            <a:p>
              <a:pPr>
                <a:lnSpc>
                  <a:spcPct val="120000"/>
                </a:lnSpc>
                <a:buSzPct val="120000"/>
              </a:pPr>
              <a:r>
                <a:rPr lang="en-US" sz="1600" dirty="0" err="1">
                  <a:solidFill>
                    <a:schemeClr val="bg2"/>
                  </a:solidFill>
                </a:rPr>
                <a:t>Cheque</a:t>
              </a:r>
              <a:r>
                <a:rPr lang="en-US" sz="1600" dirty="0">
                  <a:solidFill>
                    <a:schemeClr val="bg2"/>
                  </a:solidFill>
                </a:rPr>
                <a:t> </a:t>
              </a:r>
              <a:r>
                <a:rPr lang="en-US" sz="1600" dirty="0" err="1">
                  <a:solidFill>
                    <a:schemeClr val="bg2"/>
                  </a:solidFill>
                </a:rPr>
                <a:t>certificado</a:t>
              </a:r>
              <a:endParaRPr lang="en-US" sz="1600" dirty="0">
                <a:solidFill>
                  <a:schemeClr val="bg2"/>
                </a:solidFill>
              </a:endParaRPr>
            </a:p>
          </p:txBody>
        </p:sp>
        <p:sp>
          <p:nvSpPr>
            <p:cNvPr id="18" name="TextBox 17">
              <a:extLst>
                <a:ext uri="{FF2B5EF4-FFF2-40B4-BE49-F238E27FC236}">
                  <a16:creationId xmlns:a16="http://schemas.microsoft.com/office/drawing/2014/main" id="{0F293056-1503-462A-B365-552A064C5689}"/>
                </a:ext>
              </a:extLst>
            </p:cNvPr>
            <p:cNvSpPr txBox="1"/>
            <p:nvPr/>
          </p:nvSpPr>
          <p:spPr>
            <a:xfrm>
              <a:off x="1439028" y="3039226"/>
              <a:ext cx="3386848" cy="91440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b="1" dirty="0">
                <a:solidFill>
                  <a:schemeClr val="bg2"/>
                </a:solidFill>
              </a:endParaRPr>
            </a:p>
          </p:txBody>
        </p:sp>
        <p:sp>
          <p:nvSpPr>
            <p:cNvPr id="19" name="TextBox 18">
              <a:extLst>
                <a:ext uri="{FF2B5EF4-FFF2-40B4-BE49-F238E27FC236}">
                  <a16:creationId xmlns:a16="http://schemas.microsoft.com/office/drawing/2014/main" id="{36491453-AF3F-4F92-BC5F-28F6BDEB641A}"/>
                </a:ext>
              </a:extLst>
            </p:cNvPr>
            <p:cNvSpPr txBox="1"/>
            <p:nvPr/>
          </p:nvSpPr>
          <p:spPr>
            <a:xfrm>
              <a:off x="2381226" y="3206956"/>
              <a:ext cx="2288013" cy="569580"/>
            </a:xfrm>
            <a:prstGeom prst="rect">
              <a:avLst/>
            </a:prstGeom>
            <a:noFill/>
          </p:spPr>
          <p:txBody>
            <a:bodyPr wrap="square" lIns="0" tIns="0" rIns="0" bIns="0" rtlCol="0" anchor="ctr" anchorCtr="0">
              <a:spAutoFit/>
            </a:bodyPr>
            <a:lstStyle/>
            <a:p>
              <a:pPr>
                <a:lnSpc>
                  <a:spcPct val="120000"/>
                </a:lnSpc>
                <a:buSzPct val="120000"/>
              </a:pPr>
              <a:r>
                <a:rPr lang="en-US" sz="1600" dirty="0" err="1">
                  <a:solidFill>
                    <a:schemeClr val="bg2"/>
                  </a:solidFill>
                </a:rPr>
                <a:t>Transferencias</a:t>
              </a:r>
              <a:r>
                <a:rPr lang="en-US" sz="1600" dirty="0">
                  <a:solidFill>
                    <a:schemeClr val="bg2"/>
                  </a:solidFill>
                </a:rPr>
                <a:t> </a:t>
              </a:r>
              <a:r>
                <a:rPr lang="en-US" sz="1600" dirty="0" err="1">
                  <a:solidFill>
                    <a:schemeClr val="bg2"/>
                  </a:solidFill>
                </a:rPr>
                <a:t>bancarias</a:t>
              </a:r>
              <a:r>
                <a:rPr lang="en-US" sz="1600" dirty="0">
                  <a:solidFill>
                    <a:schemeClr val="bg2"/>
                  </a:solidFill>
                </a:rPr>
                <a:t> y de </a:t>
              </a:r>
              <a:r>
                <a:rPr lang="en-US" sz="1600" dirty="0" err="1">
                  <a:solidFill>
                    <a:schemeClr val="bg2"/>
                  </a:solidFill>
                </a:rPr>
                <a:t>dinero</a:t>
              </a:r>
              <a:endParaRPr lang="en-US" sz="1600" dirty="0">
                <a:solidFill>
                  <a:schemeClr val="bg2"/>
                </a:solidFill>
              </a:endParaRPr>
            </a:p>
          </p:txBody>
        </p:sp>
        <p:sp>
          <p:nvSpPr>
            <p:cNvPr id="20" name="TextBox 19">
              <a:extLst>
                <a:ext uri="{FF2B5EF4-FFF2-40B4-BE49-F238E27FC236}">
                  <a16:creationId xmlns:a16="http://schemas.microsoft.com/office/drawing/2014/main" id="{DC7169FF-DB3F-4908-8B3E-393544754A4C}"/>
                </a:ext>
              </a:extLst>
            </p:cNvPr>
            <p:cNvSpPr txBox="1"/>
            <p:nvPr/>
          </p:nvSpPr>
          <p:spPr>
            <a:xfrm>
              <a:off x="1439028" y="4022598"/>
              <a:ext cx="3386848" cy="91440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b="1" dirty="0">
                <a:solidFill>
                  <a:schemeClr val="bg2"/>
                </a:solidFill>
              </a:endParaRPr>
            </a:p>
          </p:txBody>
        </p:sp>
        <p:sp>
          <p:nvSpPr>
            <p:cNvPr id="21" name="TextBox 20">
              <a:extLst>
                <a:ext uri="{FF2B5EF4-FFF2-40B4-BE49-F238E27FC236}">
                  <a16:creationId xmlns:a16="http://schemas.microsoft.com/office/drawing/2014/main" id="{97FA78C8-9D9F-413C-B931-9968F4438F2D}"/>
                </a:ext>
              </a:extLst>
            </p:cNvPr>
            <p:cNvSpPr txBox="1"/>
            <p:nvPr/>
          </p:nvSpPr>
          <p:spPr>
            <a:xfrm>
              <a:off x="2381227" y="4251626"/>
              <a:ext cx="2144591" cy="418769"/>
            </a:xfrm>
            <a:prstGeom prst="rect">
              <a:avLst/>
            </a:prstGeom>
            <a:noFill/>
          </p:spPr>
          <p:txBody>
            <a:bodyPr wrap="square" lIns="0" tIns="0" rIns="0" bIns="0" rtlCol="0" anchor="ctr" anchorCtr="0">
              <a:spAutoFit/>
            </a:bodyPr>
            <a:lstStyle/>
            <a:p>
              <a:pPr>
                <a:lnSpc>
                  <a:spcPct val="85000"/>
                </a:lnSpc>
                <a:buSzPct val="120000"/>
              </a:pPr>
              <a:r>
                <a:rPr lang="en-US" sz="1600" dirty="0" err="1">
                  <a:solidFill>
                    <a:schemeClr val="bg2"/>
                  </a:solidFill>
                </a:rPr>
                <a:t>Servicios</a:t>
              </a:r>
              <a:r>
                <a:rPr lang="en-US" sz="1600" dirty="0">
                  <a:solidFill>
                    <a:schemeClr val="bg2"/>
                  </a:solidFill>
                </a:rPr>
                <a:t> de </a:t>
              </a:r>
              <a:r>
                <a:rPr lang="en-US" sz="1600" dirty="0" err="1">
                  <a:solidFill>
                    <a:schemeClr val="bg2"/>
                  </a:solidFill>
                </a:rPr>
                <a:t>pagos</a:t>
              </a:r>
              <a:r>
                <a:rPr lang="en-US" sz="1600" dirty="0">
                  <a:solidFill>
                    <a:schemeClr val="bg2"/>
                  </a:solidFill>
                </a:rPr>
                <a:t> </a:t>
              </a:r>
              <a:br>
                <a:rPr lang="en-US" sz="1600" dirty="0">
                  <a:solidFill>
                    <a:schemeClr val="bg2"/>
                  </a:solidFill>
                </a:rPr>
              </a:br>
              <a:r>
                <a:rPr lang="en-US" sz="1600" dirty="0" err="1">
                  <a:solidFill>
                    <a:schemeClr val="bg2"/>
                  </a:solidFill>
                </a:rPr>
                <a:t>en</a:t>
              </a:r>
              <a:r>
                <a:rPr lang="en-US" sz="1600" dirty="0">
                  <a:solidFill>
                    <a:schemeClr val="bg2"/>
                  </a:solidFill>
                </a:rPr>
                <a:t> </a:t>
              </a:r>
              <a:r>
                <a:rPr lang="en-US" sz="1600" dirty="0" err="1">
                  <a:solidFill>
                    <a:schemeClr val="bg2"/>
                  </a:solidFill>
                </a:rPr>
                <a:t>línea</a:t>
              </a:r>
              <a:endParaRPr lang="en-US" sz="1600" dirty="0">
                <a:solidFill>
                  <a:schemeClr val="bg2"/>
                </a:solidFill>
              </a:endParaRPr>
            </a:p>
          </p:txBody>
        </p:sp>
        <p:pic>
          <p:nvPicPr>
            <p:cNvPr id="23" name="Graphic 22">
              <a:extLst>
                <a:ext uri="{FF2B5EF4-FFF2-40B4-BE49-F238E27FC236}">
                  <a16:creationId xmlns:a16="http://schemas.microsoft.com/office/drawing/2014/main" id="{FC381758-FB78-4128-A00D-09FBEFDA83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9941" y="3188629"/>
              <a:ext cx="679289" cy="679289"/>
            </a:xfrm>
            <a:prstGeom prst="rect">
              <a:avLst/>
            </a:prstGeom>
          </p:spPr>
        </p:pic>
        <p:pic>
          <p:nvPicPr>
            <p:cNvPr id="25" name="Graphic 24">
              <a:extLst>
                <a:ext uri="{FF2B5EF4-FFF2-40B4-BE49-F238E27FC236}">
                  <a16:creationId xmlns:a16="http://schemas.microsoft.com/office/drawing/2014/main" id="{A8F3E09F-8777-4258-A268-74723A58F5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52429" y="4118952"/>
              <a:ext cx="684116" cy="684116"/>
            </a:xfrm>
            <a:prstGeom prst="rect">
              <a:avLst/>
            </a:prstGeom>
          </p:spPr>
        </p:pic>
      </p:grpSp>
      <p:sp>
        <p:nvSpPr>
          <p:cNvPr id="49" name="Freeform 29">
            <a:extLst>
              <a:ext uri="{FF2B5EF4-FFF2-40B4-BE49-F238E27FC236}">
                <a16:creationId xmlns:a16="http://schemas.microsoft.com/office/drawing/2014/main" id="{25D527EE-7CF0-41BE-BAC0-503E32FD7E55}"/>
              </a:ext>
            </a:extLst>
          </p:cNvPr>
          <p:cNvSpPr>
            <a:spLocks noChangeAspect="1"/>
          </p:cNvSpPr>
          <p:nvPr/>
        </p:nvSpPr>
        <p:spPr bwMode="auto">
          <a:xfrm>
            <a:off x="5294422" y="3172702"/>
            <a:ext cx="243864" cy="646240"/>
          </a:xfrm>
          <a:custGeom>
            <a:avLst/>
            <a:gdLst>
              <a:gd name="connsiteX0" fmla="*/ 0 w 285750"/>
              <a:gd name="connsiteY0" fmla="*/ 0 h 757237"/>
              <a:gd name="connsiteX1" fmla="*/ 285750 w 285750"/>
              <a:gd name="connsiteY1" fmla="*/ 376237 h 757237"/>
              <a:gd name="connsiteX2" fmla="*/ 2382 w 285750"/>
              <a:gd name="connsiteY2" fmla="*/ 757237 h 757237"/>
            </a:gdLst>
            <a:ahLst/>
            <a:cxnLst>
              <a:cxn ang="0">
                <a:pos x="connsiteX0" y="connsiteY0"/>
              </a:cxn>
              <a:cxn ang="0">
                <a:pos x="connsiteX1" y="connsiteY1"/>
              </a:cxn>
              <a:cxn ang="0">
                <a:pos x="connsiteX2" y="connsiteY2"/>
              </a:cxn>
            </a:cxnLst>
            <a:rect l="l" t="t" r="r" b="b"/>
            <a:pathLst>
              <a:path w="285750" h="757237">
                <a:moveTo>
                  <a:pt x="0" y="0"/>
                </a:moveTo>
                <a:lnTo>
                  <a:pt x="285750" y="376237"/>
                </a:lnTo>
                <a:lnTo>
                  <a:pt x="2382" y="757237"/>
                </a:lnTo>
              </a:path>
            </a:pathLst>
          </a:custGeom>
          <a:noFill/>
          <a:ln w="47625" cap="rnd">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1C6F5E5-8474-4C6A-ABFA-43A08D3F7851}"/>
              </a:ext>
            </a:extLst>
          </p:cNvPr>
          <p:cNvSpPr txBox="1"/>
          <p:nvPr/>
        </p:nvSpPr>
        <p:spPr>
          <a:xfrm>
            <a:off x="1356700" y="5276628"/>
            <a:ext cx="7454961" cy="230832"/>
          </a:xfrm>
          <a:prstGeom prst="rect">
            <a:avLst/>
          </a:prstGeom>
          <a:noFill/>
        </p:spPr>
        <p:txBody>
          <a:bodyPr wrap="square" rtlCol="0">
            <a:spAutoFit/>
          </a:bodyPr>
          <a:lstStyle>
            <a:defPPr>
              <a:defRPr lang="en-US"/>
            </a:defPPr>
            <a:lvl1pPr>
              <a:defRPr sz="900">
                <a:cs typeface="Arial" pitchFamily="34" charset="0"/>
              </a:defRPr>
            </a:lvl1pPr>
          </a:lstStyle>
          <a:p>
            <a:r>
              <a:rPr lang="en-US" dirty="0"/>
              <a:t>Fuente:  Business-to-Business Wire Transfer Payments research  done by  The Clearing House@</a:t>
            </a:r>
          </a:p>
        </p:txBody>
      </p:sp>
      <p:sp>
        <p:nvSpPr>
          <p:cNvPr id="16" name="TextBox 15">
            <a:extLst>
              <a:ext uri="{FF2B5EF4-FFF2-40B4-BE49-F238E27FC236}">
                <a16:creationId xmlns:a16="http://schemas.microsoft.com/office/drawing/2014/main" id="{BE149BEC-BEE6-4129-B85E-A37EF9EDD47E}"/>
              </a:ext>
            </a:extLst>
          </p:cNvPr>
          <p:cNvSpPr txBox="1"/>
          <p:nvPr/>
        </p:nvSpPr>
        <p:spPr>
          <a:xfrm>
            <a:off x="5264341" y="4237009"/>
            <a:ext cx="3384008" cy="830997"/>
          </a:xfrm>
          <a:prstGeom prst="rect">
            <a:avLst/>
          </a:prstGeom>
          <a:noFill/>
        </p:spPr>
        <p:txBody>
          <a:bodyPr wrap="square" lIns="0" tIns="0" rIns="0" bIns="0" rtlCol="0">
            <a:spAutoFit/>
          </a:bodyPr>
          <a:lstStyle/>
          <a:p>
            <a:pPr algn="ctr">
              <a:spcBef>
                <a:spcPts val="900"/>
              </a:spcBef>
              <a:buSzPct val="120000"/>
            </a:pPr>
            <a:r>
              <a:rPr lang="en-US" dirty="0">
                <a:solidFill>
                  <a:schemeClr val="bg2"/>
                </a:solidFill>
              </a:rPr>
              <a:t>53% de </a:t>
            </a:r>
            <a:r>
              <a:rPr lang="en-US" dirty="0" err="1">
                <a:solidFill>
                  <a:schemeClr val="bg2"/>
                </a:solidFill>
              </a:rPr>
              <a:t>los</a:t>
            </a:r>
            <a:r>
              <a:rPr lang="en-US" dirty="0">
                <a:solidFill>
                  <a:schemeClr val="bg2"/>
                </a:solidFill>
              </a:rPr>
              <a:t> </a:t>
            </a:r>
            <a:r>
              <a:rPr lang="en-US" dirty="0" err="1">
                <a:solidFill>
                  <a:schemeClr val="bg2"/>
                </a:solidFill>
              </a:rPr>
              <a:t>pagos</a:t>
            </a:r>
            <a:r>
              <a:rPr lang="en-US" dirty="0">
                <a:solidFill>
                  <a:schemeClr val="bg2"/>
                </a:solidFill>
              </a:rPr>
              <a:t> </a:t>
            </a:r>
            <a:r>
              <a:rPr lang="en-US" dirty="0" err="1">
                <a:solidFill>
                  <a:schemeClr val="bg2"/>
                </a:solidFill>
              </a:rPr>
              <a:t>corporativos</a:t>
            </a:r>
            <a:r>
              <a:rPr lang="en-US" dirty="0">
                <a:solidFill>
                  <a:schemeClr val="bg2"/>
                </a:solidFill>
              </a:rPr>
              <a:t> se </a:t>
            </a:r>
            <a:r>
              <a:rPr lang="en-US" dirty="0" err="1">
                <a:solidFill>
                  <a:schemeClr val="bg2"/>
                </a:solidFill>
              </a:rPr>
              <a:t>efectúan</a:t>
            </a:r>
            <a:r>
              <a:rPr lang="en-US" dirty="0">
                <a:solidFill>
                  <a:schemeClr val="bg2"/>
                </a:solidFill>
              </a:rPr>
              <a:t> </a:t>
            </a:r>
            <a:r>
              <a:rPr lang="en-US" dirty="0" err="1">
                <a:solidFill>
                  <a:schemeClr val="bg2"/>
                </a:solidFill>
              </a:rPr>
              <a:t>por</a:t>
            </a:r>
            <a:r>
              <a:rPr lang="en-US" dirty="0">
                <a:solidFill>
                  <a:schemeClr val="bg2"/>
                </a:solidFill>
              </a:rPr>
              <a:t> </a:t>
            </a:r>
            <a:r>
              <a:rPr lang="en-US" dirty="0" err="1">
                <a:solidFill>
                  <a:schemeClr val="bg2"/>
                </a:solidFill>
              </a:rPr>
              <a:t>transferencias</a:t>
            </a:r>
            <a:r>
              <a:rPr lang="en-US" dirty="0">
                <a:solidFill>
                  <a:schemeClr val="bg2"/>
                </a:solidFill>
              </a:rPr>
              <a:t> </a:t>
            </a:r>
            <a:r>
              <a:rPr lang="en-US" dirty="0" err="1">
                <a:solidFill>
                  <a:schemeClr val="bg2"/>
                </a:solidFill>
              </a:rPr>
              <a:t>bancarias</a:t>
            </a:r>
            <a:r>
              <a:rPr lang="en-US" dirty="0">
                <a:solidFill>
                  <a:schemeClr val="bg2"/>
                </a:solidFill>
              </a:rPr>
              <a:t>*</a:t>
            </a:r>
          </a:p>
        </p:txBody>
      </p:sp>
      <p:sp>
        <p:nvSpPr>
          <p:cNvPr id="27" name="Freeform 36">
            <a:extLst>
              <a:ext uri="{FF2B5EF4-FFF2-40B4-BE49-F238E27FC236}">
                <a16:creationId xmlns:a16="http://schemas.microsoft.com/office/drawing/2014/main" id="{B20B81C2-A0D8-416F-8CDD-8A919DD9E557}"/>
              </a:ext>
            </a:extLst>
          </p:cNvPr>
          <p:cNvSpPr>
            <a:spLocks noEditPoints="1"/>
          </p:cNvSpPr>
          <p:nvPr/>
        </p:nvSpPr>
        <p:spPr bwMode="auto">
          <a:xfrm>
            <a:off x="6146915" y="2299774"/>
            <a:ext cx="1562398" cy="1580088"/>
          </a:xfrm>
          <a:custGeom>
            <a:avLst/>
            <a:gdLst>
              <a:gd name="T0" fmla="*/ 207 w 207"/>
              <a:gd name="T1" fmla="*/ 104 h 207"/>
              <a:gd name="T2" fmla="*/ 176 w 207"/>
              <a:gd name="T3" fmla="*/ 53 h 207"/>
              <a:gd name="T4" fmla="*/ 178 w 207"/>
              <a:gd name="T5" fmla="*/ 82 h 207"/>
              <a:gd name="T6" fmla="*/ 163 w 207"/>
              <a:gd name="T7" fmla="*/ 97 h 207"/>
              <a:gd name="T8" fmla="*/ 162 w 207"/>
              <a:gd name="T9" fmla="*/ 118 h 207"/>
              <a:gd name="T10" fmla="*/ 147 w 207"/>
              <a:gd name="T11" fmla="*/ 149 h 207"/>
              <a:gd name="T12" fmla="*/ 168 w 207"/>
              <a:gd name="T13" fmla="*/ 178 h 207"/>
              <a:gd name="T14" fmla="*/ 115 w 207"/>
              <a:gd name="T15" fmla="*/ 187 h 207"/>
              <a:gd name="T16" fmla="*/ 90 w 207"/>
              <a:gd name="T17" fmla="*/ 153 h 207"/>
              <a:gd name="T18" fmla="*/ 59 w 207"/>
              <a:gd name="T19" fmla="*/ 145 h 207"/>
              <a:gd name="T20" fmla="*/ 50 w 207"/>
              <a:gd name="T21" fmla="*/ 141 h 207"/>
              <a:gd name="T22" fmla="*/ 65 w 207"/>
              <a:gd name="T23" fmla="*/ 126 h 207"/>
              <a:gd name="T24" fmla="*/ 79 w 207"/>
              <a:gd name="T25" fmla="*/ 106 h 207"/>
              <a:gd name="T26" fmla="*/ 96 w 207"/>
              <a:gd name="T27" fmla="*/ 100 h 207"/>
              <a:gd name="T28" fmla="*/ 99 w 207"/>
              <a:gd name="T29" fmla="*/ 110 h 207"/>
              <a:gd name="T30" fmla="*/ 99 w 207"/>
              <a:gd name="T31" fmla="*/ 115 h 207"/>
              <a:gd name="T32" fmla="*/ 116 w 207"/>
              <a:gd name="T33" fmla="*/ 118 h 207"/>
              <a:gd name="T34" fmla="*/ 113 w 207"/>
              <a:gd name="T35" fmla="*/ 102 h 207"/>
              <a:gd name="T36" fmla="*/ 96 w 207"/>
              <a:gd name="T37" fmla="*/ 81 h 207"/>
              <a:gd name="T38" fmla="*/ 70 w 207"/>
              <a:gd name="T39" fmla="*/ 63 h 207"/>
              <a:gd name="T40" fmla="*/ 64 w 207"/>
              <a:gd name="T41" fmla="*/ 82 h 207"/>
              <a:gd name="T42" fmla="*/ 67 w 207"/>
              <a:gd name="T43" fmla="*/ 61 h 207"/>
              <a:gd name="T44" fmla="*/ 60 w 207"/>
              <a:gd name="T45" fmla="*/ 50 h 207"/>
              <a:gd name="T46" fmla="*/ 55 w 207"/>
              <a:gd name="T47" fmla="*/ 39 h 207"/>
              <a:gd name="T48" fmla="*/ 46 w 207"/>
              <a:gd name="T49" fmla="*/ 52 h 207"/>
              <a:gd name="T50" fmla="*/ 46 w 207"/>
              <a:gd name="T51" fmla="*/ 36 h 207"/>
              <a:gd name="T52" fmla="*/ 31 w 207"/>
              <a:gd name="T53" fmla="*/ 45 h 207"/>
              <a:gd name="T54" fmla="*/ 39 w 207"/>
              <a:gd name="T55" fmla="*/ 54 h 207"/>
              <a:gd name="T56" fmla="*/ 17 w 207"/>
              <a:gd name="T57" fmla="*/ 56 h 207"/>
              <a:gd name="T58" fmla="*/ 74 w 207"/>
              <a:gd name="T59" fmla="*/ 23 h 207"/>
              <a:gd name="T60" fmla="*/ 93 w 207"/>
              <a:gd name="T61" fmla="*/ 7 h 207"/>
              <a:gd name="T62" fmla="*/ 81 w 207"/>
              <a:gd name="T63" fmla="*/ 17 h 207"/>
              <a:gd name="T64" fmla="*/ 98 w 207"/>
              <a:gd name="T65" fmla="*/ 36 h 207"/>
              <a:gd name="T66" fmla="*/ 101 w 207"/>
              <a:gd name="T67" fmla="*/ 43 h 207"/>
              <a:gd name="T68" fmla="*/ 105 w 207"/>
              <a:gd name="T69" fmla="*/ 57 h 207"/>
              <a:gd name="T70" fmla="*/ 128 w 207"/>
              <a:gd name="T71" fmla="*/ 48 h 207"/>
              <a:gd name="T72" fmla="*/ 140 w 207"/>
              <a:gd name="T73" fmla="*/ 28 h 207"/>
              <a:gd name="T74" fmla="*/ 141 w 207"/>
              <a:gd name="T75" fmla="*/ 22 h 207"/>
              <a:gd name="T76" fmla="*/ 170 w 207"/>
              <a:gd name="T77" fmla="*/ 32 h 207"/>
              <a:gd name="T78" fmla="*/ 7 w 207"/>
              <a:gd name="T79" fmla="*/ 85 h 207"/>
              <a:gd name="T80" fmla="*/ 18 w 207"/>
              <a:gd name="T81" fmla="*/ 94 h 207"/>
              <a:gd name="T82" fmla="*/ 30 w 207"/>
              <a:gd name="T83" fmla="*/ 125 h 207"/>
              <a:gd name="T84" fmla="*/ 68 w 207"/>
              <a:gd name="T85" fmla="*/ 169 h 207"/>
              <a:gd name="T86" fmla="*/ 7 w 207"/>
              <a:gd name="T87" fmla="*/ 85 h 207"/>
              <a:gd name="T88" fmla="*/ 100 w 207"/>
              <a:gd name="T89" fmla="*/ 99 h 207"/>
              <a:gd name="T90" fmla="*/ 100 w 207"/>
              <a:gd name="T91" fmla="*/ 99 h 207"/>
              <a:gd name="T92" fmla="*/ 86 w 207"/>
              <a:gd name="T93" fmla="*/ 93 h 207"/>
              <a:gd name="T94" fmla="*/ 87 w 207"/>
              <a:gd name="T95" fmla="*/ 95 h 207"/>
              <a:gd name="T96" fmla="*/ 132 w 207"/>
              <a:gd name="T97" fmla="*/ 10 h 207"/>
              <a:gd name="T98" fmla="*/ 127 w 207"/>
              <a:gd name="T99" fmla="*/ 8 h 207"/>
              <a:gd name="T100" fmla="*/ 67 w 207"/>
              <a:gd name="T101" fmla="*/ 1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7" h="207">
                <a:moveTo>
                  <a:pt x="103" y="0"/>
                </a:moveTo>
                <a:cubicBezTo>
                  <a:pt x="46" y="0"/>
                  <a:pt x="0" y="47"/>
                  <a:pt x="0" y="104"/>
                </a:cubicBezTo>
                <a:cubicBezTo>
                  <a:pt x="0" y="161"/>
                  <a:pt x="46" y="207"/>
                  <a:pt x="103" y="207"/>
                </a:cubicBezTo>
                <a:cubicBezTo>
                  <a:pt x="161" y="207"/>
                  <a:pt x="207" y="161"/>
                  <a:pt x="207" y="104"/>
                </a:cubicBezTo>
                <a:cubicBezTo>
                  <a:pt x="207" y="47"/>
                  <a:pt x="161" y="0"/>
                  <a:pt x="103" y="0"/>
                </a:cubicBezTo>
                <a:close/>
                <a:moveTo>
                  <a:pt x="182" y="50"/>
                </a:moveTo>
                <a:cubicBezTo>
                  <a:pt x="181" y="50"/>
                  <a:pt x="181" y="51"/>
                  <a:pt x="180" y="52"/>
                </a:cubicBezTo>
                <a:cubicBezTo>
                  <a:pt x="179" y="49"/>
                  <a:pt x="177" y="51"/>
                  <a:pt x="176" y="53"/>
                </a:cubicBezTo>
                <a:cubicBezTo>
                  <a:pt x="178" y="59"/>
                  <a:pt x="175" y="65"/>
                  <a:pt x="171" y="68"/>
                </a:cubicBezTo>
                <a:cubicBezTo>
                  <a:pt x="171" y="72"/>
                  <a:pt x="172" y="74"/>
                  <a:pt x="173" y="77"/>
                </a:cubicBezTo>
                <a:cubicBezTo>
                  <a:pt x="175" y="77"/>
                  <a:pt x="176" y="76"/>
                  <a:pt x="177" y="77"/>
                </a:cubicBezTo>
                <a:cubicBezTo>
                  <a:pt x="178" y="78"/>
                  <a:pt x="180" y="80"/>
                  <a:pt x="178" y="82"/>
                </a:cubicBezTo>
                <a:cubicBezTo>
                  <a:pt x="178" y="81"/>
                  <a:pt x="178" y="79"/>
                  <a:pt x="177" y="78"/>
                </a:cubicBezTo>
                <a:cubicBezTo>
                  <a:pt x="174" y="79"/>
                  <a:pt x="175" y="84"/>
                  <a:pt x="176" y="86"/>
                </a:cubicBezTo>
                <a:cubicBezTo>
                  <a:pt x="172" y="87"/>
                  <a:pt x="171" y="91"/>
                  <a:pt x="169" y="93"/>
                </a:cubicBezTo>
                <a:cubicBezTo>
                  <a:pt x="167" y="94"/>
                  <a:pt x="164" y="94"/>
                  <a:pt x="163" y="97"/>
                </a:cubicBezTo>
                <a:cubicBezTo>
                  <a:pt x="165" y="98"/>
                  <a:pt x="167" y="100"/>
                  <a:pt x="167" y="104"/>
                </a:cubicBezTo>
                <a:cubicBezTo>
                  <a:pt x="166" y="106"/>
                  <a:pt x="162" y="104"/>
                  <a:pt x="160" y="104"/>
                </a:cubicBezTo>
                <a:cubicBezTo>
                  <a:pt x="157" y="105"/>
                  <a:pt x="159" y="113"/>
                  <a:pt x="158" y="115"/>
                </a:cubicBezTo>
                <a:cubicBezTo>
                  <a:pt x="159" y="116"/>
                  <a:pt x="161" y="116"/>
                  <a:pt x="162" y="118"/>
                </a:cubicBezTo>
                <a:cubicBezTo>
                  <a:pt x="160" y="121"/>
                  <a:pt x="156" y="122"/>
                  <a:pt x="157" y="127"/>
                </a:cubicBezTo>
                <a:cubicBezTo>
                  <a:pt x="154" y="129"/>
                  <a:pt x="149" y="132"/>
                  <a:pt x="148" y="137"/>
                </a:cubicBezTo>
                <a:cubicBezTo>
                  <a:pt x="148" y="139"/>
                  <a:pt x="149" y="141"/>
                  <a:pt x="149" y="143"/>
                </a:cubicBezTo>
                <a:cubicBezTo>
                  <a:pt x="149" y="146"/>
                  <a:pt x="147" y="147"/>
                  <a:pt x="147" y="149"/>
                </a:cubicBezTo>
                <a:cubicBezTo>
                  <a:pt x="148" y="152"/>
                  <a:pt x="154" y="157"/>
                  <a:pt x="157" y="158"/>
                </a:cubicBezTo>
                <a:cubicBezTo>
                  <a:pt x="162" y="156"/>
                  <a:pt x="167" y="153"/>
                  <a:pt x="172" y="155"/>
                </a:cubicBezTo>
                <a:cubicBezTo>
                  <a:pt x="173" y="157"/>
                  <a:pt x="171" y="157"/>
                  <a:pt x="171" y="159"/>
                </a:cubicBezTo>
                <a:cubicBezTo>
                  <a:pt x="175" y="167"/>
                  <a:pt x="167" y="170"/>
                  <a:pt x="168" y="178"/>
                </a:cubicBezTo>
                <a:cubicBezTo>
                  <a:pt x="151" y="193"/>
                  <a:pt x="128" y="202"/>
                  <a:pt x="103" y="202"/>
                </a:cubicBezTo>
                <a:cubicBezTo>
                  <a:pt x="99" y="202"/>
                  <a:pt x="94" y="202"/>
                  <a:pt x="90" y="201"/>
                </a:cubicBezTo>
                <a:cubicBezTo>
                  <a:pt x="96" y="197"/>
                  <a:pt x="105" y="197"/>
                  <a:pt x="108" y="189"/>
                </a:cubicBezTo>
                <a:cubicBezTo>
                  <a:pt x="110" y="189"/>
                  <a:pt x="112" y="187"/>
                  <a:pt x="115" y="187"/>
                </a:cubicBezTo>
                <a:cubicBezTo>
                  <a:pt x="117" y="186"/>
                  <a:pt x="119" y="183"/>
                  <a:pt x="119" y="179"/>
                </a:cubicBezTo>
                <a:cubicBezTo>
                  <a:pt x="121" y="176"/>
                  <a:pt x="125" y="176"/>
                  <a:pt x="125" y="171"/>
                </a:cubicBezTo>
                <a:cubicBezTo>
                  <a:pt x="120" y="168"/>
                  <a:pt x="112" y="167"/>
                  <a:pt x="106" y="165"/>
                </a:cubicBezTo>
                <a:cubicBezTo>
                  <a:pt x="105" y="156"/>
                  <a:pt x="93" y="159"/>
                  <a:pt x="90" y="153"/>
                </a:cubicBezTo>
                <a:cubicBezTo>
                  <a:pt x="85" y="154"/>
                  <a:pt x="82" y="151"/>
                  <a:pt x="78" y="150"/>
                </a:cubicBezTo>
                <a:cubicBezTo>
                  <a:pt x="76" y="151"/>
                  <a:pt x="74" y="153"/>
                  <a:pt x="71" y="154"/>
                </a:cubicBezTo>
                <a:cubicBezTo>
                  <a:pt x="70" y="152"/>
                  <a:pt x="65" y="154"/>
                  <a:pt x="64" y="152"/>
                </a:cubicBezTo>
                <a:cubicBezTo>
                  <a:pt x="66" y="146"/>
                  <a:pt x="63" y="145"/>
                  <a:pt x="59" y="145"/>
                </a:cubicBezTo>
                <a:cubicBezTo>
                  <a:pt x="58" y="142"/>
                  <a:pt x="59" y="141"/>
                  <a:pt x="59" y="139"/>
                </a:cubicBezTo>
                <a:cubicBezTo>
                  <a:pt x="59" y="138"/>
                  <a:pt x="57" y="138"/>
                  <a:pt x="56" y="138"/>
                </a:cubicBezTo>
                <a:cubicBezTo>
                  <a:pt x="54" y="139"/>
                  <a:pt x="54" y="141"/>
                  <a:pt x="53" y="141"/>
                </a:cubicBezTo>
                <a:cubicBezTo>
                  <a:pt x="52" y="141"/>
                  <a:pt x="51" y="141"/>
                  <a:pt x="50" y="141"/>
                </a:cubicBezTo>
                <a:cubicBezTo>
                  <a:pt x="47" y="140"/>
                  <a:pt x="45" y="129"/>
                  <a:pt x="50" y="127"/>
                </a:cubicBezTo>
                <a:cubicBezTo>
                  <a:pt x="55" y="129"/>
                  <a:pt x="56" y="126"/>
                  <a:pt x="62" y="127"/>
                </a:cubicBezTo>
                <a:cubicBezTo>
                  <a:pt x="64" y="129"/>
                  <a:pt x="63" y="134"/>
                  <a:pt x="67" y="134"/>
                </a:cubicBezTo>
                <a:cubicBezTo>
                  <a:pt x="69" y="131"/>
                  <a:pt x="65" y="128"/>
                  <a:pt x="65" y="126"/>
                </a:cubicBezTo>
                <a:cubicBezTo>
                  <a:pt x="66" y="123"/>
                  <a:pt x="70" y="123"/>
                  <a:pt x="71" y="120"/>
                </a:cubicBezTo>
                <a:cubicBezTo>
                  <a:pt x="74" y="117"/>
                  <a:pt x="73" y="114"/>
                  <a:pt x="74" y="111"/>
                </a:cubicBezTo>
                <a:cubicBezTo>
                  <a:pt x="76" y="110"/>
                  <a:pt x="77" y="109"/>
                  <a:pt x="79" y="109"/>
                </a:cubicBezTo>
                <a:cubicBezTo>
                  <a:pt x="79" y="108"/>
                  <a:pt x="79" y="107"/>
                  <a:pt x="79" y="106"/>
                </a:cubicBezTo>
                <a:cubicBezTo>
                  <a:pt x="80" y="104"/>
                  <a:pt x="83" y="103"/>
                  <a:pt x="84" y="102"/>
                </a:cubicBezTo>
                <a:cubicBezTo>
                  <a:pt x="87" y="103"/>
                  <a:pt x="83" y="104"/>
                  <a:pt x="84" y="105"/>
                </a:cubicBezTo>
                <a:cubicBezTo>
                  <a:pt x="88" y="104"/>
                  <a:pt x="92" y="103"/>
                  <a:pt x="93" y="100"/>
                </a:cubicBezTo>
                <a:cubicBezTo>
                  <a:pt x="94" y="100"/>
                  <a:pt x="95" y="100"/>
                  <a:pt x="96" y="100"/>
                </a:cubicBezTo>
                <a:cubicBezTo>
                  <a:pt x="97" y="101"/>
                  <a:pt x="97" y="101"/>
                  <a:pt x="97" y="102"/>
                </a:cubicBezTo>
                <a:cubicBezTo>
                  <a:pt x="97" y="102"/>
                  <a:pt x="97" y="102"/>
                  <a:pt x="97" y="102"/>
                </a:cubicBezTo>
                <a:cubicBezTo>
                  <a:pt x="96" y="102"/>
                  <a:pt x="95" y="102"/>
                  <a:pt x="96" y="103"/>
                </a:cubicBezTo>
                <a:cubicBezTo>
                  <a:pt x="97" y="105"/>
                  <a:pt x="98" y="108"/>
                  <a:pt x="99" y="110"/>
                </a:cubicBezTo>
                <a:cubicBezTo>
                  <a:pt x="100" y="110"/>
                  <a:pt x="101" y="109"/>
                  <a:pt x="101" y="109"/>
                </a:cubicBezTo>
                <a:cubicBezTo>
                  <a:pt x="101" y="110"/>
                  <a:pt x="101" y="111"/>
                  <a:pt x="101" y="112"/>
                </a:cubicBezTo>
                <a:cubicBezTo>
                  <a:pt x="100" y="112"/>
                  <a:pt x="100" y="112"/>
                  <a:pt x="99" y="112"/>
                </a:cubicBezTo>
                <a:cubicBezTo>
                  <a:pt x="99" y="113"/>
                  <a:pt x="99" y="114"/>
                  <a:pt x="99" y="115"/>
                </a:cubicBezTo>
                <a:cubicBezTo>
                  <a:pt x="101" y="116"/>
                  <a:pt x="103" y="115"/>
                  <a:pt x="104" y="114"/>
                </a:cubicBezTo>
                <a:cubicBezTo>
                  <a:pt x="106" y="117"/>
                  <a:pt x="110" y="121"/>
                  <a:pt x="114" y="121"/>
                </a:cubicBezTo>
                <a:cubicBezTo>
                  <a:pt x="115" y="119"/>
                  <a:pt x="111" y="118"/>
                  <a:pt x="112" y="117"/>
                </a:cubicBezTo>
                <a:cubicBezTo>
                  <a:pt x="114" y="117"/>
                  <a:pt x="114" y="118"/>
                  <a:pt x="116" y="118"/>
                </a:cubicBezTo>
                <a:cubicBezTo>
                  <a:pt x="119" y="113"/>
                  <a:pt x="111" y="113"/>
                  <a:pt x="113" y="109"/>
                </a:cubicBezTo>
                <a:cubicBezTo>
                  <a:pt x="115" y="109"/>
                  <a:pt x="115" y="113"/>
                  <a:pt x="117" y="112"/>
                </a:cubicBezTo>
                <a:cubicBezTo>
                  <a:pt x="119" y="111"/>
                  <a:pt x="120" y="109"/>
                  <a:pt x="120" y="107"/>
                </a:cubicBezTo>
                <a:cubicBezTo>
                  <a:pt x="117" y="106"/>
                  <a:pt x="116" y="103"/>
                  <a:pt x="113" y="102"/>
                </a:cubicBezTo>
                <a:cubicBezTo>
                  <a:pt x="115" y="102"/>
                  <a:pt x="114" y="100"/>
                  <a:pt x="114" y="98"/>
                </a:cubicBezTo>
                <a:cubicBezTo>
                  <a:pt x="111" y="94"/>
                  <a:pt x="104" y="94"/>
                  <a:pt x="103" y="87"/>
                </a:cubicBezTo>
                <a:cubicBezTo>
                  <a:pt x="102" y="87"/>
                  <a:pt x="100" y="87"/>
                  <a:pt x="99" y="87"/>
                </a:cubicBezTo>
                <a:cubicBezTo>
                  <a:pt x="98" y="85"/>
                  <a:pt x="97" y="83"/>
                  <a:pt x="96" y="81"/>
                </a:cubicBezTo>
                <a:cubicBezTo>
                  <a:pt x="88" y="81"/>
                  <a:pt x="92" y="71"/>
                  <a:pt x="86" y="68"/>
                </a:cubicBezTo>
                <a:cubicBezTo>
                  <a:pt x="85" y="70"/>
                  <a:pt x="85" y="72"/>
                  <a:pt x="84" y="73"/>
                </a:cubicBezTo>
                <a:cubicBezTo>
                  <a:pt x="82" y="73"/>
                  <a:pt x="82" y="72"/>
                  <a:pt x="80" y="72"/>
                </a:cubicBezTo>
                <a:cubicBezTo>
                  <a:pt x="83" y="67"/>
                  <a:pt x="77" y="62"/>
                  <a:pt x="70" y="63"/>
                </a:cubicBezTo>
                <a:cubicBezTo>
                  <a:pt x="70" y="67"/>
                  <a:pt x="71" y="71"/>
                  <a:pt x="69" y="72"/>
                </a:cubicBezTo>
                <a:cubicBezTo>
                  <a:pt x="71" y="76"/>
                  <a:pt x="71" y="81"/>
                  <a:pt x="67" y="83"/>
                </a:cubicBezTo>
                <a:cubicBezTo>
                  <a:pt x="67" y="85"/>
                  <a:pt x="69" y="87"/>
                  <a:pt x="68" y="89"/>
                </a:cubicBezTo>
                <a:cubicBezTo>
                  <a:pt x="65" y="90"/>
                  <a:pt x="64" y="86"/>
                  <a:pt x="64" y="82"/>
                </a:cubicBezTo>
                <a:cubicBezTo>
                  <a:pt x="60" y="80"/>
                  <a:pt x="53" y="78"/>
                  <a:pt x="50" y="73"/>
                </a:cubicBezTo>
                <a:cubicBezTo>
                  <a:pt x="50" y="65"/>
                  <a:pt x="57" y="63"/>
                  <a:pt x="60" y="58"/>
                </a:cubicBezTo>
                <a:cubicBezTo>
                  <a:pt x="61" y="57"/>
                  <a:pt x="60" y="60"/>
                  <a:pt x="59" y="61"/>
                </a:cubicBezTo>
                <a:cubicBezTo>
                  <a:pt x="61" y="64"/>
                  <a:pt x="65" y="60"/>
                  <a:pt x="67" y="61"/>
                </a:cubicBezTo>
                <a:cubicBezTo>
                  <a:pt x="65" y="57"/>
                  <a:pt x="63" y="53"/>
                  <a:pt x="68" y="51"/>
                </a:cubicBezTo>
                <a:cubicBezTo>
                  <a:pt x="67" y="50"/>
                  <a:pt x="67" y="46"/>
                  <a:pt x="68" y="45"/>
                </a:cubicBezTo>
                <a:cubicBezTo>
                  <a:pt x="67" y="44"/>
                  <a:pt x="65" y="44"/>
                  <a:pt x="64" y="44"/>
                </a:cubicBezTo>
                <a:cubicBezTo>
                  <a:pt x="62" y="46"/>
                  <a:pt x="62" y="49"/>
                  <a:pt x="60" y="50"/>
                </a:cubicBezTo>
                <a:cubicBezTo>
                  <a:pt x="60" y="48"/>
                  <a:pt x="61" y="47"/>
                  <a:pt x="60" y="46"/>
                </a:cubicBezTo>
                <a:cubicBezTo>
                  <a:pt x="59" y="47"/>
                  <a:pt x="59" y="47"/>
                  <a:pt x="59" y="46"/>
                </a:cubicBezTo>
                <a:cubicBezTo>
                  <a:pt x="58" y="46"/>
                  <a:pt x="58" y="47"/>
                  <a:pt x="58" y="48"/>
                </a:cubicBezTo>
                <a:cubicBezTo>
                  <a:pt x="55" y="45"/>
                  <a:pt x="57" y="42"/>
                  <a:pt x="55" y="39"/>
                </a:cubicBezTo>
                <a:cubicBezTo>
                  <a:pt x="55" y="40"/>
                  <a:pt x="54" y="40"/>
                  <a:pt x="54" y="39"/>
                </a:cubicBezTo>
                <a:cubicBezTo>
                  <a:pt x="52" y="39"/>
                  <a:pt x="50" y="45"/>
                  <a:pt x="53" y="46"/>
                </a:cubicBezTo>
                <a:cubicBezTo>
                  <a:pt x="52" y="47"/>
                  <a:pt x="50" y="46"/>
                  <a:pt x="50" y="46"/>
                </a:cubicBezTo>
                <a:cubicBezTo>
                  <a:pt x="48" y="47"/>
                  <a:pt x="48" y="50"/>
                  <a:pt x="46" y="52"/>
                </a:cubicBezTo>
                <a:cubicBezTo>
                  <a:pt x="45" y="52"/>
                  <a:pt x="43" y="51"/>
                  <a:pt x="43" y="51"/>
                </a:cubicBezTo>
                <a:cubicBezTo>
                  <a:pt x="45" y="50"/>
                  <a:pt x="46" y="48"/>
                  <a:pt x="47" y="45"/>
                </a:cubicBezTo>
                <a:cubicBezTo>
                  <a:pt x="47" y="44"/>
                  <a:pt x="45" y="44"/>
                  <a:pt x="44" y="43"/>
                </a:cubicBezTo>
                <a:cubicBezTo>
                  <a:pt x="44" y="39"/>
                  <a:pt x="46" y="39"/>
                  <a:pt x="46" y="36"/>
                </a:cubicBezTo>
                <a:cubicBezTo>
                  <a:pt x="43" y="35"/>
                  <a:pt x="42" y="38"/>
                  <a:pt x="42" y="41"/>
                </a:cubicBezTo>
                <a:cubicBezTo>
                  <a:pt x="39" y="42"/>
                  <a:pt x="38" y="38"/>
                  <a:pt x="36" y="38"/>
                </a:cubicBezTo>
                <a:cubicBezTo>
                  <a:pt x="31" y="37"/>
                  <a:pt x="29" y="42"/>
                  <a:pt x="28" y="47"/>
                </a:cubicBezTo>
                <a:cubicBezTo>
                  <a:pt x="30" y="47"/>
                  <a:pt x="31" y="46"/>
                  <a:pt x="31" y="45"/>
                </a:cubicBezTo>
                <a:cubicBezTo>
                  <a:pt x="33" y="47"/>
                  <a:pt x="33" y="48"/>
                  <a:pt x="36" y="47"/>
                </a:cubicBezTo>
                <a:cubicBezTo>
                  <a:pt x="36" y="48"/>
                  <a:pt x="32" y="47"/>
                  <a:pt x="32" y="49"/>
                </a:cubicBezTo>
                <a:cubicBezTo>
                  <a:pt x="34" y="51"/>
                  <a:pt x="36" y="53"/>
                  <a:pt x="38" y="52"/>
                </a:cubicBezTo>
                <a:cubicBezTo>
                  <a:pt x="38" y="52"/>
                  <a:pt x="39" y="53"/>
                  <a:pt x="39" y="54"/>
                </a:cubicBezTo>
                <a:cubicBezTo>
                  <a:pt x="37" y="53"/>
                  <a:pt x="35" y="53"/>
                  <a:pt x="33" y="54"/>
                </a:cubicBezTo>
                <a:cubicBezTo>
                  <a:pt x="33" y="53"/>
                  <a:pt x="34" y="53"/>
                  <a:pt x="34" y="52"/>
                </a:cubicBezTo>
                <a:cubicBezTo>
                  <a:pt x="29" y="50"/>
                  <a:pt x="21" y="51"/>
                  <a:pt x="20" y="56"/>
                </a:cubicBezTo>
                <a:cubicBezTo>
                  <a:pt x="19" y="56"/>
                  <a:pt x="18" y="56"/>
                  <a:pt x="17" y="56"/>
                </a:cubicBezTo>
                <a:cubicBezTo>
                  <a:pt x="27" y="38"/>
                  <a:pt x="43" y="23"/>
                  <a:pt x="62" y="15"/>
                </a:cubicBezTo>
                <a:cubicBezTo>
                  <a:pt x="60" y="17"/>
                  <a:pt x="60" y="20"/>
                  <a:pt x="64" y="20"/>
                </a:cubicBezTo>
                <a:cubicBezTo>
                  <a:pt x="65" y="22"/>
                  <a:pt x="63" y="22"/>
                  <a:pt x="63" y="23"/>
                </a:cubicBezTo>
                <a:cubicBezTo>
                  <a:pt x="66" y="26"/>
                  <a:pt x="71" y="23"/>
                  <a:pt x="74" y="23"/>
                </a:cubicBezTo>
                <a:cubicBezTo>
                  <a:pt x="75" y="22"/>
                  <a:pt x="74" y="21"/>
                  <a:pt x="75" y="19"/>
                </a:cubicBezTo>
                <a:cubicBezTo>
                  <a:pt x="78" y="18"/>
                  <a:pt x="79" y="15"/>
                  <a:pt x="81" y="13"/>
                </a:cubicBezTo>
                <a:cubicBezTo>
                  <a:pt x="83" y="11"/>
                  <a:pt x="87" y="11"/>
                  <a:pt x="88" y="7"/>
                </a:cubicBezTo>
                <a:cubicBezTo>
                  <a:pt x="90" y="7"/>
                  <a:pt x="91" y="6"/>
                  <a:pt x="93" y="7"/>
                </a:cubicBezTo>
                <a:cubicBezTo>
                  <a:pt x="92" y="8"/>
                  <a:pt x="89" y="8"/>
                  <a:pt x="88" y="10"/>
                </a:cubicBezTo>
                <a:cubicBezTo>
                  <a:pt x="87" y="11"/>
                  <a:pt x="89" y="10"/>
                  <a:pt x="89" y="11"/>
                </a:cubicBezTo>
                <a:cubicBezTo>
                  <a:pt x="88" y="13"/>
                  <a:pt x="83" y="13"/>
                  <a:pt x="81" y="15"/>
                </a:cubicBezTo>
                <a:cubicBezTo>
                  <a:pt x="81" y="16"/>
                  <a:pt x="81" y="16"/>
                  <a:pt x="81" y="17"/>
                </a:cubicBezTo>
                <a:cubicBezTo>
                  <a:pt x="82" y="19"/>
                  <a:pt x="87" y="16"/>
                  <a:pt x="88" y="18"/>
                </a:cubicBezTo>
                <a:cubicBezTo>
                  <a:pt x="85" y="19"/>
                  <a:pt x="83" y="17"/>
                  <a:pt x="82" y="19"/>
                </a:cubicBezTo>
                <a:cubicBezTo>
                  <a:pt x="82" y="21"/>
                  <a:pt x="84" y="20"/>
                  <a:pt x="84" y="23"/>
                </a:cubicBezTo>
                <a:cubicBezTo>
                  <a:pt x="95" y="19"/>
                  <a:pt x="101" y="29"/>
                  <a:pt x="98" y="36"/>
                </a:cubicBezTo>
                <a:cubicBezTo>
                  <a:pt x="100" y="38"/>
                  <a:pt x="101" y="36"/>
                  <a:pt x="103" y="36"/>
                </a:cubicBezTo>
                <a:cubicBezTo>
                  <a:pt x="103" y="37"/>
                  <a:pt x="103" y="38"/>
                  <a:pt x="104" y="38"/>
                </a:cubicBezTo>
                <a:cubicBezTo>
                  <a:pt x="104" y="39"/>
                  <a:pt x="101" y="37"/>
                  <a:pt x="100" y="39"/>
                </a:cubicBezTo>
                <a:cubicBezTo>
                  <a:pt x="100" y="41"/>
                  <a:pt x="100" y="42"/>
                  <a:pt x="101" y="43"/>
                </a:cubicBezTo>
                <a:cubicBezTo>
                  <a:pt x="104" y="44"/>
                  <a:pt x="104" y="42"/>
                  <a:pt x="105" y="42"/>
                </a:cubicBezTo>
                <a:cubicBezTo>
                  <a:pt x="105" y="45"/>
                  <a:pt x="102" y="44"/>
                  <a:pt x="101" y="46"/>
                </a:cubicBezTo>
                <a:cubicBezTo>
                  <a:pt x="100" y="51"/>
                  <a:pt x="103" y="53"/>
                  <a:pt x="103" y="57"/>
                </a:cubicBezTo>
                <a:cubicBezTo>
                  <a:pt x="104" y="58"/>
                  <a:pt x="104" y="57"/>
                  <a:pt x="105" y="57"/>
                </a:cubicBezTo>
                <a:cubicBezTo>
                  <a:pt x="103" y="63"/>
                  <a:pt x="110" y="68"/>
                  <a:pt x="114" y="69"/>
                </a:cubicBezTo>
                <a:cubicBezTo>
                  <a:pt x="118" y="68"/>
                  <a:pt x="116" y="62"/>
                  <a:pt x="118" y="60"/>
                </a:cubicBezTo>
                <a:cubicBezTo>
                  <a:pt x="118" y="57"/>
                  <a:pt x="119" y="56"/>
                  <a:pt x="120" y="54"/>
                </a:cubicBezTo>
                <a:cubicBezTo>
                  <a:pt x="124" y="54"/>
                  <a:pt x="127" y="52"/>
                  <a:pt x="128" y="48"/>
                </a:cubicBezTo>
                <a:cubicBezTo>
                  <a:pt x="133" y="47"/>
                  <a:pt x="140" y="46"/>
                  <a:pt x="141" y="42"/>
                </a:cubicBezTo>
                <a:cubicBezTo>
                  <a:pt x="141" y="39"/>
                  <a:pt x="138" y="37"/>
                  <a:pt x="139" y="33"/>
                </a:cubicBezTo>
                <a:cubicBezTo>
                  <a:pt x="140" y="33"/>
                  <a:pt x="140" y="31"/>
                  <a:pt x="141" y="30"/>
                </a:cubicBezTo>
                <a:cubicBezTo>
                  <a:pt x="141" y="29"/>
                  <a:pt x="141" y="29"/>
                  <a:pt x="140" y="28"/>
                </a:cubicBezTo>
                <a:cubicBezTo>
                  <a:pt x="141" y="27"/>
                  <a:pt x="141" y="30"/>
                  <a:pt x="142" y="29"/>
                </a:cubicBezTo>
                <a:cubicBezTo>
                  <a:pt x="142" y="29"/>
                  <a:pt x="143" y="28"/>
                  <a:pt x="143" y="28"/>
                </a:cubicBezTo>
                <a:cubicBezTo>
                  <a:pt x="142" y="26"/>
                  <a:pt x="139" y="25"/>
                  <a:pt x="138" y="23"/>
                </a:cubicBezTo>
                <a:cubicBezTo>
                  <a:pt x="138" y="22"/>
                  <a:pt x="140" y="23"/>
                  <a:pt x="141" y="22"/>
                </a:cubicBezTo>
                <a:cubicBezTo>
                  <a:pt x="140" y="20"/>
                  <a:pt x="138" y="20"/>
                  <a:pt x="137" y="18"/>
                </a:cubicBezTo>
                <a:cubicBezTo>
                  <a:pt x="136" y="15"/>
                  <a:pt x="139" y="14"/>
                  <a:pt x="139" y="12"/>
                </a:cubicBezTo>
                <a:cubicBezTo>
                  <a:pt x="148" y="15"/>
                  <a:pt x="156" y="20"/>
                  <a:pt x="163" y="25"/>
                </a:cubicBezTo>
                <a:cubicBezTo>
                  <a:pt x="165" y="28"/>
                  <a:pt x="168" y="30"/>
                  <a:pt x="170" y="32"/>
                </a:cubicBezTo>
                <a:cubicBezTo>
                  <a:pt x="170" y="32"/>
                  <a:pt x="170" y="31"/>
                  <a:pt x="170" y="31"/>
                </a:cubicBezTo>
                <a:cubicBezTo>
                  <a:pt x="179" y="39"/>
                  <a:pt x="186" y="49"/>
                  <a:pt x="192" y="60"/>
                </a:cubicBezTo>
                <a:cubicBezTo>
                  <a:pt x="189" y="56"/>
                  <a:pt x="187" y="52"/>
                  <a:pt x="182" y="50"/>
                </a:cubicBezTo>
                <a:close/>
                <a:moveTo>
                  <a:pt x="7" y="85"/>
                </a:moveTo>
                <a:cubicBezTo>
                  <a:pt x="8" y="82"/>
                  <a:pt x="8" y="78"/>
                  <a:pt x="12" y="77"/>
                </a:cubicBezTo>
                <a:cubicBezTo>
                  <a:pt x="14" y="80"/>
                  <a:pt x="13" y="85"/>
                  <a:pt x="16" y="86"/>
                </a:cubicBezTo>
                <a:cubicBezTo>
                  <a:pt x="16" y="88"/>
                  <a:pt x="17" y="89"/>
                  <a:pt x="18" y="91"/>
                </a:cubicBezTo>
                <a:cubicBezTo>
                  <a:pt x="18" y="92"/>
                  <a:pt x="18" y="93"/>
                  <a:pt x="18" y="94"/>
                </a:cubicBezTo>
                <a:cubicBezTo>
                  <a:pt x="19" y="96"/>
                  <a:pt x="20" y="99"/>
                  <a:pt x="21" y="100"/>
                </a:cubicBezTo>
                <a:cubicBezTo>
                  <a:pt x="17" y="110"/>
                  <a:pt x="23" y="115"/>
                  <a:pt x="26" y="121"/>
                </a:cubicBezTo>
                <a:cubicBezTo>
                  <a:pt x="29" y="126"/>
                  <a:pt x="30" y="134"/>
                  <a:pt x="35" y="135"/>
                </a:cubicBezTo>
                <a:cubicBezTo>
                  <a:pt x="35" y="131"/>
                  <a:pt x="31" y="128"/>
                  <a:pt x="30" y="125"/>
                </a:cubicBezTo>
                <a:cubicBezTo>
                  <a:pt x="37" y="130"/>
                  <a:pt x="38" y="145"/>
                  <a:pt x="51" y="145"/>
                </a:cubicBezTo>
                <a:cubicBezTo>
                  <a:pt x="53" y="147"/>
                  <a:pt x="57" y="148"/>
                  <a:pt x="59" y="150"/>
                </a:cubicBezTo>
                <a:cubicBezTo>
                  <a:pt x="61" y="154"/>
                  <a:pt x="65" y="156"/>
                  <a:pt x="70" y="156"/>
                </a:cubicBezTo>
                <a:cubicBezTo>
                  <a:pt x="73" y="161"/>
                  <a:pt x="67" y="163"/>
                  <a:pt x="68" y="169"/>
                </a:cubicBezTo>
                <a:cubicBezTo>
                  <a:pt x="69" y="174"/>
                  <a:pt x="78" y="181"/>
                  <a:pt x="82" y="183"/>
                </a:cubicBezTo>
                <a:cubicBezTo>
                  <a:pt x="83" y="191"/>
                  <a:pt x="81" y="196"/>
                  <a:pt x="82" y="200"/>
                </a:cubicBezTo>
                <a:cubicBezTo>
                  <a:pt x="38" y="190"/>
                  <a:pt x="5" y="151"/>
                  <a:pt x="5" y="104"/>
                </a:cubicBezTo>
                <a:cubicBezTo>
                  <a:pt x="5" y="97"/>
                  <a:pt x="5" y="91"/>
                  <a:pt x="7" y="85"/>
                </a:cubicBezTo>
                <a:close/>
                <a:moveTo>
                  <a:pt x="80" y="96"/>
                </a:moveTo>
                <a:cubicBezTo>
                  <a:pt x="81" y="96"/>
                  <a:pt x="79" y="98"/>
                  <a:pt x="79" y="98"/>
                </a:cubicBezTo>
                <a:cubicBezTo>
                  <a:pt x="78" y="98"/>
                  <a:pt x="80" y="97"/>
                  <a:pt x="80" y="96"/>
                </a:cubicBezTo>
                <a:close/>
                <a:moveTo>
                  <a:pt x="100" y="99"/>
                </a:moveTo>
                <a:cubicBezTo>
                  <a:pt x="100" y="99"/>
                  <a:pt x="100" y="99"/>
                  <a:pt x="100" y="100"/>
                </a:cubicBezTo>
                <a:cubicBezTo>
                  <a:pt x="100" y="100"/>
                  <a:pt x="100" y="100"/>
                  <a:pt x="99" y="100"/>
                </a:cubicBezTo>
                <a:cubicBezTo>
                  <a:pt x="99" y="100"/>
                  <a:pt x="99" y="99"/>
                  <a:pt x="99" y="99"/>
                </a:cubicBezTo>
                <a:cubicBezTo>
                  <a:pt x="99" y="99"/>
                  <a:pt x="99" y="99"/>
                  <a:pt x="100" y="99"/>
                </a:cubicBezTo>
                <a:close/>
                <a:moveTo>
                  <a:pt x="89" y="97"/>
                </a:moveTo>
                <a:cubicBezTo>
                  <a:pt x="89" y="97"/>
                  <a:pt x="88" y="97"/>
                  <a:pt x="88" y="98"/>
                </a:cubicBezTo>
                <a:cubicBezTo>
                  <a:pt x="88" y="98"/>
                  <a:pt x="87" y="98"/>
                  <a:pt x="87" y="98"/>
                </a:cubicBezTo>
                <a:cubicBezTo>
                  <a:pt x="86" y="96"/>
                  <a:pt x="88" y="94"/>
                  <a:pt x="86" y="93"/>
                </a:cubicBezTo>
                <a:cubicBezTo>
                  <a:pt x="83" y="93"/>
                  <a:pt x="83" y="95"/>
                  <a:pt x="80" y="96"/>
                </a:cubicBezTo>
                <a:cubicBezTo>
                  <a:pt x="81" y="93"/>
                  <a:pt x="84" y="93"/>
                  <a:pt x="86" y="92"/>
                </a:cubicBezTo>
                <a:cubicBezTo>
                  <a:pt x="86" y="93"/>
                  <a:pt x="87" y="93"/>
                  <a:pt x="87" y="94"/>
                </a:cubicBezTo>
                <a:cubicBezTo>
                  <a:pt x="87" y="94"/>
                  <a:pt x="87" y="95"/>
                  <a:pt x="87" y="95"/>
                </a:cubicBezTo>
                <a:cubicBezTo>
                  <a:pt x="87" y="96"/>
                  <a:pt x="89" y="95"/>
                  <a:pt x="89" y="97"/>
                </a:cubicBezTo>
                <a:close/>
                <a:moveTo>
                  <a:pt x="131" y="9"/>
                </a:moveTo>
                <a:cubicBezTo>
                  <a:pt x="132" y="9"/>
                  <a:pt x="132" y="9"/>
                  <a:pt x="132" y="9"/>
                </a:cubicBezTo>
                <a:cubicBezTo>
                  <a:pt x="132" y="10"/>
                  <a:pt x="132" y="10"/>
                  <a:pt x="132" y="10"/>
                </a:cubicBezTo>
                <a:cubicBezTo>
                  <a:pt x="131" y="10"/>
                  <a:pt x="131" y="9"/>
                  <a:pt x="131" y="9"/>
                </a:cubicBezTo>
                <a:close/>
                <a:moveTo>
                  <a:pt x="128" y="8"/>
                </a:moveTo>
                <a:cubicBezTo>
                  <a:pt x="128" y="8"/>
                  <a:pt x="128" y="8"/>
                  <a:pt x="128" y="8"/>
                </a:cubicBezTo>
                <a:cubicBezTo>
                  <a:pt x="128" y="8"/>
                  <a:pt x="128" y="8"/>
                  <a:pt x="127" y="8"/>
                </a:cubicBezTo>
                <a:cubicBezTo>
                  <a:pt x="128" y="8"/>
                  <a:pt x="128" y="8"/>
                  <a:pt x="128" y="8"/>
                </a:cubicBezTo>
                <a:close/>
                <a:moveTo>
                  <a:pt x="68" y="12"/>
                </a:moveTo>
                <a:cubicBezTo>
                  <a:pt x="68" y="12"/>
                  <a:pt x="68" y="12"/>
                  <a:pt x="68" y="12"/>
                </a:cubicBezTo>
                <a:cubicBezTo>
                  <a:pt x="68" y="12"/>
                  <a:pt x="67" y="12"/>
                  <a:pt x="67" y="12"/>
                </a:cubicBezTo>
                <a:cubicBezTo>
                  <a:pt x="67" y="12"/>
                  <a:pt x="67" y="12"/>
                  <a:pt x="68" y="12"/>
                </a:cubicBezTo>
                <a:close/>
              </a:path>
            </a:pathLst>
          </a:custGeom>
          <a:solidFill>
            <a:schemeClr val="accent4">
              <a:alpha val="15000"/>
            </a:schemeClr>
          </a:solidFill>
          <a:ln>
            <a:noFill/>
          </a:ln>
          <a:extLst/>
        </p:spPr>
        <p:txBody>
          <a:bodyPr vert="horz" wrap="square" lIns="91440" tIns="45720" rIns="91440" bIns="45720" numCol="1" anchor="t" anchorCtr="0" compatLnSpc="1">
            <a:prstTxWarp prst="textNoShape">
              <a:avLst/>
            </a:prstTxWarp>
          </a:bodyPr>
          <a:lstStyle/>
          <a:p>
            <a:pPr defTabSz="914184"/>
            <a:endParaRPr lang="en-US" sz="1700">
              <a:solidFill>
                <a:srgbClr val="000000"/>
              </a:solidFill>
            </a:endParaRPr>
          </a:p>
        </p:txBody>
      </p:sp>
      <p:sp>
        <p:nvSpPr>
          <p:cNvPr id="30" name="Oval 29">
            <a:extLst>
              <a:ext uri="{FF2B5EF4-FFF2-40B4-BE49-F238E27FC236}">
                <a16:creationId xmlns:a16="http://schemas.microsoft.com/office/drawing/2014/main" id="{C48061EA-3CEA-4BC3-AE1C-5DD4D9D06F9A}"/>
              </a:ext>
            </a:extLst>
          </p:cNvPr>
          <p:cNvSpPr/>
          <p:nvPr/>
        </p:nvSpPr>
        <p:spPr>
          <a:xfrm>
            <a:off x="6400763" y="2991433"/>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CD3EA0F-89B0-4448-9F62-1DF2A8B5A73C}"/>
              </a:ext>
            </a:extLst>
          </p:cNvPr>
          <p:cNvSpPr/>
          <p:nvPr/>
        </p:nvSpPr>
        <p:spPr>
          <a:xfrm>
            <a:off x="7010772" y="2546799"/>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A102E0BD-DC7A-4277-B009-B84001D267DC}"/>
              </a:ext>
            </a:extLst>
          </p:cNvPr>
          <p:cNvSpPr/>
          <p:nvPr/>
        </p:nvSpPr>
        <p:spPr>
          <a:xfrm>
            <a:off x="6669297" y="3510431"/>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5A46F703-2D51-42A4-9C51-ABA9D344AFD1}"/>
              </a:ext>
            </a:extLst>
          </p:cNvPr>
          <p:cNvSpPr/>
          <p:nvPr/>
        </p:nvSpPr>
        <p:spPr>
          <a:xfrm>
            <a:off x="7401332" y="2855400"/>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9F379CC5-5132-462A-8EB1-CA1A0F32E00E}"/>
              </a:ext>
            </a:extLst>
          </p:cNvPr>
          <p:cNvSpPr/>
          <p:nvPr/>
        </p:nvSpPr>
        <p:spPr>
          <a:xfrm>
            <a:off x="6382638" y="3215772"/>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C0099B9B-A5B2-4CD8-8085-4DD562A2067F}"/>
              </a:ext>
            </a:extLst>
          </p:cNvPr>
          <p:cNvSpPr/>
          <p:nvPr/>
        </p:nvSpPr>
        <p:spPr>
          <a:xfrm>
            <a:off x="7543932" y="3104631"/>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E760C7E-7580-4217-AEB4-2BF82DE94B64}"/>
              </a:ext>
            </a:extLst>
          </p:cNvPr>
          <p:cNvSpPr/>
          <p:nvPr/>
        </p:nvSpPr>
        <p:spPr>
          <a:xfrm>
            <a:off x="6921684" y="2763256"/>
            <a:ext cx="59713" cy="59713"/>
          </a:xfrm>
          <a:prstGeom prst="ellipse">
            <a:avLst/>
          </a:prstGeom>
          <a:solidFill>
            <a:schemeClr val="tx1">
              <a:lumMod val="40000"/>
              <a:lumOff val="6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0429EF0A-2117-4551-AED9-72FAC67B0F4F}"/>
              </a:ext>
            </a:extLst>
          </p:cNvPr>
          <p:cNvCxnSpPr>
            <a:stCxn id="30" idx="7"/>
            <a:endCxn id="31" idx="3"/>
          </p:cNvCxnSpPr>
          <p:nvPr/>
        </p:nvCxnSpPr>
        <p:spPr>
          <a:xfrm flipV="1">
            <a:off x="6451731" y="2597768"/>
            <a:ext cx="567785" cy="402410"/>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9A6B7445-95EA-4111-8DB1-D215C6AE8A9E}"/>
              </a:ext>
            </a:extLst>
          </p:cNvPr>
          <p:cNvCxnSpPr>
            <a:stCxn id="36" idx="0"/>
            <a:endCxn id="31" idx="3"/>
          </p:cNvCxnSpPr>
          <p:nvPr/>
        </p:nvCxnSpPr>
        <p:spPr>
          <a:xfrm flipV="1">
            <a:off x="6951542" y="2597768"/>
            <a:ext cx="67976" cy="165488"/>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DA175F35-BF7B-4E5B-AA82-7379B306021D}"/>
              </a:ext>
            </a:extLst>
          </p:cNvPr>
          <p:cNvCxnSpPr>
            <a:endCxn id="35" idx="2"/>
          </p:cNvCxnSpPr>
          <p:nvPr/>
        </p:nvCxnSpPr>
        <p:spPr>
          <a:xfrm>
            <a:off x="6442169" y="3012761"/>
            <a:ext cx="1101763" cy="121727"/>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560AEC87-95B6-4D83-91BE-1C0875AD3CD8}"/>
              </a:ext>
            </a:extLst>
          </p:cNvPr>
          <p:cNvCxnSpPr>
            <a:endCxn id="30" idx="4"/>
          </p:cNvCxnSpPr>
          <p:nvPr/>
        </p:nvCxnSpPr>
        <p:spPr>
          <a:xfrm flipV="1">
            <a:off x="6402816" y="3051147"/>
            <a:ext cx="27805" cy="195346"/>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C7A2D092-E504-4F00-A10D-0E318B1078F7}"/>
              </a:ext>
            </a:extLst>
          </p:cNvPr>
          <p:cNvCxnSpPr>
            <a:stCxn id="32" idx="7"/>
            <a:endCxn id="33" idx="3"/>
          </p:cNvCxnSpPr>
          <p:nvPr/>
        </p:nvCxnSpPr>
        <p:spPr>
          <a:xfrm flipV="1">
            <a:off x="6720265" y="2906368"/>
            <a:ext cx="689811" cy="612808"/>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84EEBC48-0F2A-45DA-BA44-47AFF7AE74AE}"/>
              </a:ext>
            </a:extLst>
          </p:cNvPr>
          <p:cNvCxnSpPr>
            <a:cxnSpLocks/>
            <a:stCxn id="32" idx="1"/>
            <a:endCxn id="34" idx="5"/>
          </p:cNvCxnSpPr>
          <p:nvPr/>
        </p:nvCxnSpPr>
        <p:spPr>
          <a:xfrm flipH="1" flipV="1">
            <a:off x="6433606" y="3266740"/>
            <a:ext cx="244435" cy="252436"/>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24449210-DF0B-48E7-BB3E-000A0FA3FDF9}"/>
              </a:ext>
            </a:extLst>
          </p:cNvPr>
          <p:cNvCxnSpPr>
            <a:stCxn id="32" idx="0"/>
            <a:endCxn id="30" idx="5"/>
          </p:cNvCxnSpPr>
          <p:nvPr/>
        </p:nvCxnSpPr>
        <p:spPr>
          <a:xfrm flipH="1" flipV="1">
            <a:off x="6451731" y="3042401"/>
            <a:ext cx="247423" cy="468029"/>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D95D7F10-1539-4E19-B70C-EE180EA7370A}"/>
              </a:ext>
            </a:extLst>
          </p:cNvPr>
          <p:cNvCxnSpPr>
            <a:stCxn id="33" idx="2"/>
          </p:cNvCxnSpPr>
          <p:nvPr/>
        </p:nvCxnSpPr>
        <p:spPr>
          <a:xfrm flipH="1" flipV="1">
            <a:off x="6955672" y="2794078"/>
            <a:ext cx="445659" cy="91179"/>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358737E5-D26A-4E94-A05D-808FDF098A36}"/>
              </a:ext>
            </a:extLst>
          </p:cNvPr>
          <p:cNvCxnSpPr>
            <a:stCxn id="35" idx="1"/>
          </p:cNvCxnSpPr>
          <p:nvPr/>
        </p:nvCxnSpPr>
        <p:spPr>
          <a:xfrm flipH="1" flipV="1">
            <a:off x="6955672" y="2790353"/>
            <a:ext cx="597005" cy="323024"/>
          </a:xfrm>
          <a:prstGeom prst="line">
            <a:avLst/>
          </a:prstGeom>
          <a:ln w="9525">
            <a:solidFill>
              <a:schemeClr val="tx1">
                <a:lumMod val="40000"/>
                <a:lumOff val="60000"/>
                <a:alpha val="90000"/>
              </a:schemeClr>
            </a:solidFill>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4E59111B-D71B-49DE-89E9-205E99A06176}"/>
              </a:ext>
            </a:extLst>
          </p:cNvPr>
          <p:cNvSpPr txBox="1"/>
          <p:nvPr/>
        </p:nvSpPr>
        <p:spPr>
          <a:xfrm>
            <a:off x="6419674" y="2751245"/>
            <a:ext cx="1190729" cy="600164"/>
          </a:xfrm>
          <a:prstGeom prst="rect">
            <a:avLst/>
          </a:prstGeom>
          <a:noFill/>
        </p:spPr>
        <p:txBody>
          <a:bodyPr wrap="square" lIns="0" rIns="0" bIns="0" rtlCol="0">
            <a:spAutoFit/>
          </a:bodyPr>
          <a:lstStyle/>
          <a:p>
            <a:pPr algn="ctr"/>
            <a:r>
              <a:rPr lang="en-US" sz="3600" dirty="0">
                <a:solidFill>
                  <a:schemeClr val="tx2"/>
                </a:solidFill>
                <a:latin typeface="+mj-lt"/>
              </a:rPr>
              <a:t>53%</a:t>
            </a:r>
          </a:p>
        </p:txBody>
      </p:sp>
      <p:sp>
        <p:nvSpPr>
          <p:cNvPr id="55" name="Freeform 29">
            <a:extLst>
              <a:ext uri="{FF2B5EF4-FFF2-40B4-BE49-F238E27FC236}">
                <a16:creationId xmlns:a16="http://schemas.microsoft.com/office/drawing/2014/main" id="{0769BDA8-0BC2-4FCC-AA9A-53E1B1567976}"/>
              </a:ext>
            </a:extLst>
          </p:cNvPr>
          <p:cNvSpPr>
            <a:spLocks noChangeAspect="1"/>
          </p:cNvSpPr>
          <p:nvPr/>
        </p:nvSpPr>
        <p:spPr bwMode="auto">
          <a:xfrm>
            <a:off x="8290609" y="3172702"/>
            <a:ext cx="243864" cy="646240"/>
          </a:xfrm>
          <a:custGeom>
            <a:avLst/>
            <a:gdLst>
              <a:gd name="connsiteX0" fmla="*/ 0 w 285750"/>
              <a:gd name="connsiteY0" fmla="*/ 0 h 757237"/>
              <a:gd name="connsiteX1" fmla="*/ 285750 w 285750"/>
              <a:gd name="connsiteY1" fmla="*/ 376237 h 757237"/>
              <a:gd name="connsiteX2" fmla="*/ 2382 w 285750"/>
              <a:gd name="connsiteY2" fmla="*/ 757237 h 757237"/>
            </a:gdLst>
            <a:ahLst/>
            <a:cxnLst>
              <a:cxn ang="0">
                <a:pos x="connsiteX0" y="connsiteY0"/>
              </a:cxn>
              <a:cxn ang="0">
                <a:pos x="connsiteX1" y="connsiteY1"/>
              </a:cxn>
              <a:cxn ang="0">
                <a:pos x="connsiteX2" y="connsiteY2"/>
              </a:cxn>
            </a:cxnLst>
            <a:rect l="l" t="t" r="r" b="b"/>
            <a:pathLst>
              <a:path w="285750" h="757237">
                <a:moveTo>
                  <a:pt x="0" y="0"/>
                </a:moveTo>
                <a:lnTo>
                  <a:pt x="285750" y="376237"/>
                </a:lnTo>
                <a:lnTo>
                  <a:pt x="2382" y="757237"/>
                </a:lnTo>
              </a:path>
            </a:pathLst>
          </a:custGeom>
          <a:noFill/>
          <a:ln w="47625" cap="rnd">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B18CF1D-AB29-4EC4-AE24-14BCEBC46CA5}"/>
              </a:ext>
            </a:extLst>
          </p:cNvPr>
          <p:cNvGrpSpPr/>
          <p:nvPr/>
        </p:nvGrpSpPr>
        <p:grpSpPr>
          <a:xfrm>
            <a:off x="8870345" y="2959909"/>
            <a:ext cx="2274842" cy="2223513"/>
            <a:chOff x="8870345" y="2959909"/>
            <a:chExt cx="2274842" cy="2223513"/>
          </a:xfrm>
        </p:grpSpPr>
        <p:pic>
          <p:nvPicPr>
            <p:cNvPr id="54" name="Graphic 53">
              <a:extLst>
                <a:ext uri="{FF2B5EF4-FFF2-40B4-BE49-F238E27FC236}">
                  <a16:creationId xmlns:a16="http://schemas.microsoft.com/office/drawing/2014/main" id="{786B484D-E0C8-448A-9842-F9EFB2B0911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70345" y="2959909"/>
              <a:ext cx="842726" cy="842726"/>
            </a:xfrm>
            <a:prstGeom prst="rect">
              <a:avLst/>
            </a:prstGeom>
          </p:spPr>
        </p:pic>
        <p:grpSp>
          <p:nvGrpSpPr>
            <p:cNvPr id="61" name="Group 60">
              <a:extLst>
                <a:ext uri="{FF2B5EF4-FFF2-40B4-BE49-F238E27FC236}">
                  <a16:creationId xmlns:a16="http://schemas.microsoft.com/office/drawing/2014/main" id="{E574E411-FCAF-48E7-9949-DAE86736F987}"/>
                </a:ext>
              </a:extLst>
            </p:cNvPr>
            <p:cNvGrpSpPr/>
            <p:nvPr/>
          </p:nvGrpSpPr>
          <p:grpSpPr>
            <a:xfrm>
              <a:off x="9947093" y="3159227"/>
              <a:ext cx="923070" cy="556334"/>
              <a:chOff x="9640935" y="2445783"/>
              <a:chExt cx="1043310" cy="628802"/>
            </a:xfrm>
          </p:grpSpPr>
          <p:sp>
            <p:nvSpPr>
              <p:cNvPr id="58" name="Freeform 11">
                <a:extLst>
                  <a:ext uri="{FF2B5EF4-FFF2-40B4-BE49-F238E27FC236}">
                    <a16:creationId xmlns:a16="http://schemas.microsoft.com/office/drawing/2014/main" id="{D3F8A6CB-80DD-495C-B159-4FBCC7C7B24F}"/>
                  </a:ext>
                </a:extLst>
              </p:cNvPr>
              <p:cNvSpPr>
                <a:spLocks/>
              </p:cNvSpPr>
              <p:nvPr/>
            </p:nvSpPr>
            <p:spPr bwMode="auto">
              <a:xfrm flipV="1">
                <a:off x="9640936" y="2445783"/>
                <a:ext cx="1043309" cy="506729"/>
              </a:xfrm>
              <a:custGeom>
                <a:avLst/>
                <a:gdLst>
                  <a:gd name="T0" fmla="*/ 1745 w 1745"/>
                  <a:gd name="T1" fmla="*/ 847 h 847"/>
                  <a:gd name="T2" fmla="*/ 1271 w 1745"/>
                  <a:gd name="T3" fmla="*/ 423 h 847"/>
                  <a:gd name="T4" fmla="*/ 778 w 1745"/>
                  <a:gd name="T5" fmla="*/ 847 h 847"/>
                  <a:gd name="T6" fmla="*/ 427 w 1745"/>
                  <a:gd name="T7" fmla="*/ 0 h 847"/>
                  <a:gd name="T8" fmla="*/ 0 w 1745"/>
                  <a:gd name="T9" fmla="*/ 0 h 847"/>
                </a:gdLst>
                <a:ahLst/>
                <a:cxnLst>
                  <a:cxn ang="0">
                    <a:pos x="T0" y="T1"/>
                  </a:cxn>
                  <a:cxn ang="0">
                    <a:pos x="T2" y="T3"/>
                  </a:cxn>
                  <a:cxn ang="0">
                    <a:pos x="T4" y="T5"/>
                  </a:cxn>
                  <a:cxn ang="0">
                    <a:pos x="T6" y="T7"/>
                  </a:cxn>
                  <a:cxn ang="0">
                    <a:pos x="T8" y="T9"/>
                  </a:cxn>
                </a:cxnLst>
                <a:rect l="0" t="0" r="r" b="b"/>
                <a:pathLst>
                  <a:path w="1745" h="847">
                    <a:moveTo>
                      <a:pt x="1745" y="847"/>
                    </a:moveTo>
                    <a:lnTo>
                      <a:pt x="1271" y="423"/>
                    </a:lnTo>
                    <a:lnTo>
                      <a:pt x="778" y="847"/>
                    </a:lnTo>
                    <a:lnTo>
                      <a:pt x="427" y="0"/>
                    </a:lnTo>
                    <a:lnTo>
                      <a:pt x="0" y="0"/>
                    </a:lnTo>
                  </a:path>
                </a:pathLst>
              </a:custGeom>
              <a:noFill/>
              <a:ln w="63500" cap="flat">
                <a:solidFill>
                  <a:schemeClr val="tx2"/>
                </a:solidFill>
                <a:prstDash val="solid"/>
                <a:miter lim="800000"/>
                <a:headEnd type="triangle" w="med" len="sm"/>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11">
                <a:extLst>
                  <a:ext uri="{FF2B5EF4-FFF2-40B4-BE49-F238E27FC236}">
                    <a16:creationId xmlns:a16="http://schemas.microsoft.com/office/drawing/2014/main" id="{6B0DA698-31CA-4985-9F35-D64134F847DE}"/>
                  </a:ext>
                </a:extLst>
              </p:cNvPr>
              <p:cNvSpPr>
                <a:spLocks/>
              </p:cNvSpPr>
              <p:nvPr/>
            </p:nvSpPr>
            <p:spPr bwMode="auto">
              <a:xfrm>
                <a:off x="9640935" y="2686121"/>
                <a:ext cx="1037831" cy="388464"/>
              </a:xfrm>
              <a:custGeom>
                <a:avLst/>
                <a:gdLst>
                  <a:gd name="T0" fmla="*/ 1745 w 1745"/>
                  <a:gd name="T1" fmla="*/ 847 h 847"/>
                  <a:gd name="T2" fmla="*/ 1271 w 1745"/>
                  <a:gd name="T3" fmla="*/ 423 h 847"/>
                  <a:gd name="T4" fmla="*/ 778 w 1745"/>
                  <a:gd name="T5" fmla="*/ 847 h 847"/>
                  <a:gd name="T6" fmla="*/ 427 w 1745"/>
                  <a:gd name="T7" fmla="*/ 0 h 847"/>
                  <a:gd name="T8" fmla="*/ 0 w 1745"/>
                  <a:gd name="T9" fmla="*/ 0 h 847"/>
                </a:gdLst>
                <a:ahLst/>
                <a:cxnLst>
                  <a:cxn ang="0">
                    <a:pos x="T0" y="T1"/>
                  </a:cxn>
                  <a:cxn ang="0">
                    <a:pos x="T2" y="T3"/>
                  </a:cxn>
                  <a:cxn ang="0">
                    <a:pos x="T4" y="T5"/>
                  </a:cxn>
                  <a:cxn ang="0">
                    <a:pos x="T6" y="T7"/>
                  </a:cxn>
                  <a:cxn ang="0">
                    <a:pos x="T8" y="T9"/>
                  </a:cxn>
                </a:cxnLst>
                <a:rect l="0" t="0" r="r" b="b"/>
                <a:pathLst>
                  <a:path w="1745" h="847">
                    <a:moveTo>
                      <a:pt x="1745" y="847"/>
                    </a:moveTo>
                    <a:lnTo>
                      <a:pt x="1271" y="423"/>
                    </a:lnTo>
                    <a:lnTo>
                      <a:pt x="778" y="847"/>
                    </a:lnTo>
                    <a:lnTo>
                      <a:pt x="427" y="0"/>
                    </a:lnTo>
                    <a:lnTo>
                      <a:pt x="0" y="0"/>
                    </a:lnTo>
                  </a:path>
                </a:pathLst>
              </a:custGeom>
              <a:noFill/>
              <a:ln w="63500" cap="flat">
                <a:solidFill>
                  <a:schemeClr val="tx2"/>
                </a:solidFill>
                <a:prstDash val="solid"/>
                <a:miter lim="800000"/>
                <a:headEnd type="triangle" w="med" len="sm"/>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62" name="TextBox 61">
              <a:extLst>
                <a:ext uri="{FF2B5EF4-FFF2-40B4-BE49-F238E27FC236}">
                  <a16:creationId xmlns:a16="http://schemas.microsoft.com/office/drawing/2014/main" id="{0B31A84C-5C81-48D4-8613-F8ED45E5DEE6}"/>
                </a:ext>
              </a:extLst>
            </p:cNvPr>
            <p:cNvSpPr txBox="1"/>
            <p:nvPr/>
          </p:nvSpPr>
          <p:spPr>
            <a:xfrm>
              <a:off x="8948407" y="4237009"/>
              <a:ext cx="2196780" cy="946413"/>
            </a:xfrm>
            <a:prstGeom prst="rect">
              <a:avLst/>
            </a:prstGeom>
            <a:noFill/>
          </p:spPr>
          <p:txBody>
            <a:bodyPr wrap="square" lIns="0" tIns="0" rIns="0" bIns="0" rtlCol="0">
              <a:spAutoFit/>
            </a:bodyPr>
            <a:lstStyle/>
            <a:p>
              <a:pPr algn="ctr">
                <a:spcBef>
                  <a:spcPts val="900"/>
                </a:spcBef>
                <a:buSzPct val="120000"/>
              </a:pPr>
              <a:r>
                <a:rPr lang="en-US" dirty="0">
                  <a:solidFill>
                    <a:schemeClr val="bg2"/>
                  </a:solidFill>
                </a:rPr>
                <a:t>COSTO ALTO y PROCESO</a:t>
              </a:r>
            </a:p>
            <a:p>
              <a:pPr algn="ctr">
                <a:spcBef>
                  <a:spcPts val="900"/>
                </a:spcBef>
                <a:buSzPct val="120000"/>
              </a:pPr>
              <a:r>
                <a:rPr lang="en-US" dirty="0">
                  <a:solidFill>
                    <a:schemeClr val="bg2"/>
                  </a:solidFill>
                </a:rPr>
                <a:t>INEFICIENTE</a:t>
              </a:r>
            </a:p>
          </p:txBody>
        </p:sp>
      </p:grpSp>
      <p:sp>
        <p:nvSpPr>
          <p:cNvPr id="51" name="Freeform 50">
            <a:extLst>
              <a:ext uri="{FF2B5EF4-FFF2-40B4-BE49-F238E27FC236}">
                <a16:creationId xmlns:a16="http://schemas.microsoft.com/office/drawing/2014/main" id="{EC6CA132-E584-6142-BFBC-D01E93E2DD43}"/>
              </a:ext>
            </a:extLst>
          </p:cNvPr>
          <p:cNvSpPr/>
          <p:nvPr/>
        </p:nvSpPr>
        <p:spPr>
          <a:xfrm>
            <a:off x="6142067" y="2279315"/>
            <a:ext cx="942064" cy="1605362"/>
          </a:xfrm>
          <a:custGeom>
            <a:avLst/>
            <a:gdLst>
              <a:gd name="connsiteX0" fmla="*/ 2255838 w 2647556"/>
              <a:gd name="connsiteY0" fmla="*/ 0 h 4511675"/>
              <a:gd name="connsiteX1" fmla="*/ 2255838 w 2647556"/>
              <a:gd name="connsiteY1" fmla="*/ 661988 h 4511675"/>
              <a:gd name="connsiteX2" fmla="*/ 2255837 w 2647556"/>
              <a:gd name="connsiteY2" fmla="*/ 661988 h 4511675"/>
              <a:gd name="connsiteX3" fmla="*/ 661987 w 2647556"/>
              <a:gd name="connsiteY3" fmla="*/ 2255838 h 4511675"/>
              <a:gd name="connsiteX4" fmla="*/ 2255837 w 2647556"/>
              <a:gd name="connsiteY4" fmla="*/ 3849688 h 4511675"/>
              <a:gd name="connsiteX5" fmla="*/ 2418799 w 2647556"/>
              <a:gd name="connsiteY5" fmla="*/ 3841459 h 4511675"/>
              <a:gd name="connsiteX6" fmla="*/ 2532366 w 2647556"/>
              <a:gd name="connsiteY6" fmla="*/ 3824127 h 4511675"/>
              <a:gd name="connsiteX7" fmla="*/ 2647556 w 2647556"/>
              <a:gd name="connsiteY7" fmla="*/ 4477410 h 4511675"/>
              <a:gd name="connsiteX8" fmla="*/ 2255838 w 2647556"/>
              <a:gd name="connsiteY8" fmla="*/ 4511675 h 4511675"/>
              <a:gd name="connsiteX9" fmla="*/ 0 w 2647556"/>
              <a:gd name="connsiteY9" fmla="*/ 2255838 h 4511675"/>
              <a:gd name="connsiteX10" fmla="*/ 2255838 w 2647556"/>
              <a:gd name="connsiteY10" fmla="*/ 0 h 451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47556" h="4511675">
                <a:moveTo>
                  <a:pt x="2255838" y="0"/>
                </a:moveTo>
                <a:lnTo>
                  <a:pt x="2255838" y="661988"/>
                </a:lnTo>
                <a:lnTo>
                  <a:pt x="2255837" y="661988"/>
                </a:lnTo>
                <a:cubicBezTo>
                  <a:pt x="1375575" y="661988"/>
                  <a:pt x="661987" y="1375576"/>
                  <a:pt x="661987" y="2255838"/>
                </a:cubicBezTo>
                <a:cubicBezTo>
                  <a:pt x="661987" y="3136100"/>
                  <a:pt x="1375575" y="3849688"/>
                  <a:pt x="2255837" y="3849688"/>
                </a:cubicBezTo>
                <a:cubicBezTo>
                  <a:pt x="2310853" y="3849688"/>
                  <a:pt x="2365219" y="3846901"/>
                  <a:pt x="2418799" y="3841459"/>
                </a:cubicBezTo>
                <a:lnTo>
                  <a:pt x="2532366" y="3824127"/>
                </a:lnTo>
                <a:lnTo>
                  <a:pt x="2647556" y="4477410"/>
                </a:lnTo>
                <a:cubicBezTo>
                  <a:pt x="2500325" y="4503369"/>
                  <a:pt x="2405329" y="4511675"/>
                  <a:pt x="2255838" y="4511675"/>
                </a:cubicBezTo>
                <a:cubicBezTo>
                  <a:pt x="1009967" y="4511675"/>
                  <a:pt x="0" y="3501708"/>
                  <a:pt x="0" y="2255838"/>
                </a:cubicBezTo>
                <a:cubicBezTo>
                  <a:pt x="0" y="1009967"/>
                  <a:pt x="1009967" y="0"/>
                  <a:pt x="2255838" y="0"/>
                </a:cubicBezTo>
                <a:close/>
              </a:path>
            </a:pathLst>
          </a:custGeom>
          <a:solidFill>
            <a:schemeClr val="bg2"/>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108141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2" y="1562652"/>
            <a:ext cx="5807059" cy="646331"/>
          </a:xfrm>
        </p:spPr>
        <p:txBody>
          <a:bodyPr vert="horz" lIns="0" tIns="18288" rIns="0" bIns="0" rtlCol="0">
            <a:noAutofit/>
          </a:bodyPr>
          <a:lstStyle/>
          <a:p>
            <a:pPr>
              <a:lnSpc>
                <a:spcPct val="100000"/>
              </a:lnSpc>
              <a:spcBef>
                <a:spcPts val="0"/>
              </a:spcBef>
            </a:pPr>
            <a:r>
              <a:rPr lang="en-US" sz="1800" dirty="0" err="1">
                <a:solidFill>
                  <a:schemeClr val="tx2"/>
                </a:solidFill>
              </a:rPr>
              <a:t>Analizando</a:t>
            </a:r>
            <a:r>
              <a:rPr lang="en-US" sz="1800" dirty="0">
                <a:solidFill>
                  <a:schemeClr val="tx2"/>
                </a:solidFill>
              </a:rPr>
              <a:t> </a:t>
            </a:r>
            <a:r>
              <a:rPr lang="en-US" sz="1800" dirty="0" err="1">
                <a:solidFill>
                  <a:schemeClr val="tx2"/>
                </a:solidFill>
              </a:rPr>
              <a:t>cuándo</a:t>
            </a:r>
            <a:r>
              <a:rPr lang="en-US" sz="1800" dirty="0">
                <a:solidFill>
                  <a:schemeClr val="tx2"/>
                </a:solidFill>
              </a:rPr>
              <a:t> </a:t>
            </a:r>
            <a:r>
              <a:rPr lang="en-US" sz="1800" dirty="0" err="1">
                <a:solidFill>
                  <a:schemeClr val="tx2"/>
                </a:solidFill>
              </a:rPr>
              <a:t>conviene</a:t>
            </a:r>
            <a:r>
              <a:rPr lang="en-US" sz="1800" dirty="0">
                <a:solidFill>
                  <a:schemeClr val="tx2"/>
                </a:solidFill>
              </a:rPr>
              <a:t> </a:t>
            </a:r>
            <a:r>
              <a:rPr lang="en-US" sz="1800" dirty="0" err="1">
                <a:solidFill>
                  <a:schemeClr val="tx2"/>
                </a:solidFill>
              </a:rPr>
              <a:t>pagar</a:t>
            </a:r>
            <a:r>
              <a:rPr lang="en-US" sz="1800" dirty="0">
                <a:solidFill>
                  <a:schemeClr val="tx2"/>
                </a:solidFill>
              </a:rPr>
              <a:t> a </a:t>
            </a:r>
            <a:r>
              <a:rPr lang="en-US" sz="1800" dirty="0" err="1">
                <a:solidFill>
                  <a:schemeClr val="tx2"/>
                </a:solidFill>
              </a:rPr>
              <a:t>sus</a:t>
            </a:r>
            <a:r>
              <a:rPr lang="en-US" sz="1800" dirty="0">
                <a:solidFill>
                  <a:schemeClr val="tx2"/>
                </a:solidFill>
              </a:rPr>
              <a:t> </a:t>
            </a:r>
            <a:r>
              <a:rPr lang="en-US" sz="1800" dirty="0" err="1">
                <a:solidFill>
                  <a:schemeClr val="tx2"/>
                </a:solidFill>
              </a:rPr>
              <a:t>socios</a:t>
            </a:r>
            <a:r>
              <a:rPr lang="en-US" sz="1800" dirty="0">
                <a:solidFill>
                  <a:schemeClr val="tx2"/>
                </a:solidFill>
              </a:rPr>
              <a:t> de </a:t>
            </a:r>
            <a:r>
              <a:rPr lang="en-US" sz="1800" dirty="0" err="1">
                <a:solidFill>
                  <a:schemeClr val="tx2"/>
                </a:solidFill>
              </a:rPr>
              <a:t>negocios</a:t>
            </a:r>
            <a:r>
              <a:rPr lang="en-US" sz="1800" dirty="0">
                <a:solidFill>
                  <a:schemeClr val="tx2"/>
                </a:solidFill>
              </a:rPr>
              <a:t> </a:t>
            </a:r>
            <a:r>
              <a:rPr lang="en-US" sz="1800" dirty="0" err="1">
                <a:solidFill>
                  <a:schemeClr val="tx2"/>
                </a:solidFill>
              </a:rPr>
              <a:t>puede</a:t>
            </a:r>
            <a:r>
              <a:rPr lang="en-US" sz="1800" dirty="0">
                <a:solidFill>
                  <a:schemeClr val="tx2"/>
                </a:solidFill>
              </a:rPr>
              <a:t> </a:t>
            </a:r>
            <a:r>
              <a:rPr lang="en-US" sz="1800" dirty="0" err="1">
                <a:solidFill>
                  <a:schemeClr val="tx2"/>
                </a:solidFill>
              </a:rPr>
              <a:t>ayudarle</a:t>
            </a:r>
            <a:r>
              <a:rPr lang="en-US" sz="1800" dirty="0">
                <a:solidFill>
                  <a:schemeClr val="tx2"/>
                </a:solidFill>
              </a:rPr>
              <a:t> a </a:t>
            </a:r>
            <a:r>
              <a:rPr lang="en-US" sz="1800" dirty="0" err="1">
                <a:solidFill>
                  <a:schemeClr val="tx2"/>
                </a:solidFill>
              </a:rPr>
              <a:t>administrar</a:t>
            </a:r>
            <a:r>
              <a:rPr lang="en-US" sz="1800" dirty="0">
                <a:solidFill>
                  <a:schemeClr val="tx2"/>
                </a:solidFill>
              </a:rPr>
              <a:t> </a:t>
            </a:r>
            <a:r>
              <a:rPr lang="en-US" sz="1800" dirty="0" err="1">
                <a:solidFill>
                  <a:schemeClr val="tx2"/>
                </a:solidFill>
              </a:rPr>
              <a:t>su</a:t>
            </a:r>
            <a:r>
              <a:rPr lang="en-US" sz="1800" dirty="0">
                <a:solidFill>
                  <a:schemeClr val="tx2"/>
                </a:solidFill>
              </a:rPr>
              <a:t> </a:t>
            </a:r>
            <a:r>
              <a:rPr lang="en-US" sz="1800" dirty="0" err="1">
                <a:solidFill>
                  <a:schemeClr val="tx2"/>
                </a:solidFill>
              </a:rPr>
              <a:t>efectivo</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3</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9071428" cy="886397"/>
          </a:xfrm>
        </p:spPr>
        <p:txBody>
          <a:bodyPr wrap="square">
            <a:spAutoFit/>
          </a:bodyPr>
          <a:lstStyle/>
          <a:p>
            <a:r>
              <a:rPr lang="en-US" dirty="0"/>
              <a:t>¿</a:t>
            </a:r>
            <a:r>
              <a:rPr lang="en-US" dirty="0" err="1"/>
              <a:t>Está</a:t>
            </a:r>
            <a:r>
              <a:rPr lang="en-US" dirty="0"/>
              <a:t> </a:t>
            </a:r>
            <a:r>
              <a:rPr lang="en-US" dirty="0" err="1"/>
              <a:t>usted</a:t>
            </a:r>
            <a:r>
              <a:rPr lang="en-US" dirty="0"/>
              <a:t> </a:t>
            </a:r>
            <a:r>
              <a:rPr lang="en-US" dirty="0" err="1"/>
              <a:t>optimizando</a:t>
            </a:r>
            <a:r>
              <a:rPr lang="en-US" dirty="0"/>
              <a:t> </a:t>
            </a:r>
            <a:r>
              <a:rPr lang="en-US" dirty="0" err="1"/>
              <a:t>sus</a:t>
            </a:r>
            <a:r>
              <a:rPr lang="en-US" dirty="0"/>
              <a:t> </a:t>
            </a:r>
            <a:r>
              <a:rPr lang="en-US" dirty="0" err="1"/>
              <a:t>términos</a:t>
            </a:r>
            <a:r>
              <a:rPr lang="en-US" dirty="0"/>
              <a:t> de </a:t>
            </a:r>
            <a:r>
              <a:rPr lang="en-US" dirty="0" err="1"/>
              <a:t>Pagos</a:t>
            </a:r>
            <a:r>
              <a:rPr lang="en-US" dirty="0"/>
              <a:t>  </a:t>
            </a:r>
            <a:r>
              <a:rPr lang="en-US" dirty="0" err="1"/>
              <a:t>Internacionales</a:t>
            </a:r>
            <a:r>
              <a:rPr lang="en-US" dirty="0"/>
              <a:t> para </a:t>
            </a:r>
            <a:r>
              <a:rPr lang="en-US" dirty="0" err="1"/>
              <a:t>maximizar</a:t>
            </a:r>
            <a:r>
              <a:rPr lang="en-US" dirty="0"/>
              <a:t> </a:t>
            </a:r>
            <a:r>
              <a:rPr lang="en-US" dirty="0" err="1"/>
              <a:t>su</a:t>
            </a:r>
            <a:r>
              <a:rPr lang="en-US" dirty="0"/>
              <a:t> </a:t>
            </a:r>
            <a:r>
              <a:rPr lang="en-US" dirty="0" err="1"/>
              <a:t>Flujo</a:t>
            </a:r>
            <a:r>
              <a:rPr lang="en-US" dirty="0"/>
              <a:t> de </a:t>
            </a:r>
            <a:r>
              <a:rPr lang="en-US" dirty="0" err="1"/>
              <a:t>Caja</a:t>
            </a:r>
            <a:r>
              <a:rPr lang="en-US" dirty="0"/>
              <a:t>?</a:t>
            </a:r>
          </a:p>
        </p:txBody>
      </p:sp>
      <p:grpSp>
        <p:nvGrpSpPr>
          <p:cNvPr id="6" name="Group 5">
            <a:extLst>
              <a:ext uri="{FF2B5EF4-FFF2-40B4-BE49-F238E27FC236}">
                <a16:creationId xmlns:a16="http://schemas.microsoft.com/office/drawing/2014/main" id="{D9D2255D-A8F9-FC42-8D45-00148E49D75B}"/>
              </a:ext>
            </a:extLst>
          </p:cNvPr>
          <p:cNvGrpSpPr/>
          <p:nvPr/>
        </p:nvGrpSpPr>
        <p:grpSpPr>
          <a:xfrm>
            <a:off x="1093144" y="2305590"/>
            <a:ext cx="4934275" cy="846386"/>
            <a:chOff x="378389" y="2305590"/>
            <a:chExt cx="4934275" cy="846386"/>
          </a:xfrm>
        </p:grpSpPr>
        <p:sp>
          <p:nvSpPr>
            <p:cNvPr id="20" name="TextBox 19">
              <a:extLst>
                <a:ext uri="{FF2B5EF4-FFF2-40B4-BE49-F238E27FC236}">
                  <a16:creationId xmlns:a16="http://schemas.microsoft.com/office/drawing/2014/main" id="{78B50DB1-AD4F-43C4-AAFD-A7A135E514AD}"/>
                </a:ext>
              </a:extLst>
            </p:cNvPr>
            <p:cNvSpPr txBox="1"/>
            <p:nvPr/>
          </p:nvSpPr>
          <p:spPr>
            <a:xfrm>
              <a:off x="378389" y="2305590"/>
              <a:ext cx="454112" cy="846386"/>
            </a:xfrm>
            <a:prstGeom prst="rect">
              <a:avLst/>
            </a:prstGeom>
            <a:noFill/>
          </p:spPr>
          <p:txBody>
            <a:bodyPr wrap="square" lIns="0" rIns="0" bIns="0" rtlCol="0">
              <a:spAutoFit/>
            </a:bodyPr>
            <a:lstStyle/>
            <a:p>
              <a:pPr algn="r"/>
              <a:r>
                <a:rPr lang="en-US" sz="5200" dirty="0">
                  <a:solidFill>
                    <a:schemeClr val="tx2"/>
                  </a:solidFill>
                  <a:latin typeface="+mj-lt"/>
                </a:rPr>
                <a:t>1</a:t>
              </a:r>
            </a:p>
          </p:txBody>
        </p:sp>
        <p:sp>
          <p:nvSpPr>
            <p:cNvPr id="24" name="Rectangle 26">
              <a:extLst>
                <a:ext uri="{FF2B5EF4-FFF2-40B4-BE49-F238E27FC236}">
                  <a16:creationId xmlns:a16="http://schemas.microsoft.com/office/drawing/2014/main" id="{DE41D16A-0757-41B4-BEC3-0478201C7833}"/>
                </a:ext>
              </a:extLst>
            </p:cNvPr>
            <p:cNvSpPr>
              <a:spLocks noChangeArrowheads="1"/>
            </p:cNvSpPr>
            <p:nvPr/>
          </p:nvSpPr>
          <p:spPr bwMode="auto">
            <a:xfrm>
              <a:off x="961573" y="2520141"/>
              <a:ext cx="4351091" cy="538609"/>
            </a:xfrm>
            <a:prstGeom prst="rect">
              <a:avLst/>
            </a:prstGeom>
            <a:noFill/>
            <a:ln w="9525">
              <a:noFill/>
              <a:miter lim="800000"/>
              <a:headEnd/>
              <a:tailEnd/>
            </a:ln>
            <a:effectLst/>
          </p:spPr>
          <p:txBody>
            <a:bodyPr wrap="square" lIns="0" tIns="0">
              <a:spAutoFit/>
            </a:bodyPr>
            <a:lstStyle/>
            <a:p>
              <a:pPr>
                <a:spcBef>
                  <a:spcPts val="900"/>
                </a:spcBef>
                <a:buSzPct val="120000"/>
              </a:pPr>
              <a:r>
                <a:rPr lang="en-US" sz="1600" dirty="0">
                  <a:solidFill>
                    <a:schemeClr val="bg2"/>
                  </a:solidFill>
                </a:rPr>
                <a:t>Los </a:t>
              </a:r>
              <a:r>
                <a:rPr lang="en-US" sz="1600" dirty="0" err="1">
                  <a:solidFill>
                    <a:schemeClr val="bg2"/>
                  </a:solidFill>
                </a:rPr>
                <a:t>términos</a:t>
              </a:r>
              <a:r>
                <a:rPr lang="en-US" sz="1600" dirty="0">
                  <a:solidFill>
                    <a:schemeClr val="bg2"/>
                  </a:solidFill>
                </a:rPr>
                <a:t> de </a:t>
              </a:r>
              <a:r>
                <a:rPr lang="en-US" sz="1600" dirty="0" err="1">
                  <a:solidFill>
                    <a:schemeClr val="bg2"/>
                  </a:solidFill>
                </a:rPr>
                <a:t>pago</a:t>
              </a:r>
              <a:r>
                <a:rPr lang="en-US" sz="1600" dirty="0">
                  <a:solidFill>
                    <a:schemeClr val="bg2"/>
                  </a:solidFill>
                </a:rPr>
                <a:t> </a:t>
              </a:r>
              <a:r>
                <a:rPr lang="en-US" sz="1600" dirty="0" err="1">
                  <a:solidFill>
                    <a:schemeClr val="bg2"/>
                  </a:solidFill>
                </a:rPr>
                <a:t>estándar</a:t>
              </a:r>
              <a:r>
                <a:rPr lang="en-US" sz="1600" dirty="0">
                  <a:solidFill>
                    <a:schemeClr val="bg2"/>
                  </a:solidFill>
                </a:rPr>
                <a:t> no le </a:t>
              </a:r>
              <a:r>
                <a:rPr lang="en-US" sz="1600" dirty="0" err="1">
                  <a:solidFill>
                    <a:schemeClr val="bg2"/>
                  </a:solidFill>
                </a:rPr>
                <a:t>agregan</a:t>
              </a:r>
              <a:r>
                <a:rPr lang="en-US" sz="1600" dirty="0">
                  <a:solidFill>
                    <a:schemeClr val="bg2"/>
                  </a:solidFill>
                </a:rPr>
                <a:t> valor </a:t>
              </a:r>
              <a:r>
                <a:rPr lang="en-US" sz="1600" dirty="0" err="1">
                  <a:solidFill>
                    <a:schemeClr val="bg2"/>
                  </a:solidFill>
                </a:rPr>
                <a:t>ni</a:t>
              </a:r>
              <a:r>
                <a:rPr lang="en-US" sz="1600" dirty="0">
                  <a:solidFill>
                    <a:schemeClr val="bg2"/>
                  </a:solidFill>
                </a:rPr>
                <a:t> a </a:t>
              </a:r>
              <a:r>
                <a:rPr lang="en-US" sz="1600" dirty="0" err="1">
                  <a:solidFill>
                    <a:schemeClr val="bg2"/>
                  </a:solidFill>
                </a:rPr>
                <a:t>usted</a:t>
              </a:r>
              <a:r>
                <a:rPr lang="en-US" sz="1600" dirty="0">
                  <a:solidFill>
                    <a:schemeClr val="bg2"/>
                  </a:solidFill>
                </a:rPr>
                <a:t> </a:t>
              </a:r>
              <a:r>
                <a:rPr lang="en-US" sz="1600" dirty="0" err="1">
                  <a:solidFill>
                    <a:schemeClr val="bg2"/>
                  </a:solidFill>
                </a:rPr>
                <a:t>ni</a:t>
              </a:r>
              <a:r>
                <a:rPr lang="en-US" sz="1600" dirty="0">
                  <a:solidFill>
                    <a:schemeClr val="bg2"/>
                  </a:solidFill>
                </a:rPr>
                <a:t> a </a:t>
              </a:r>
              <a:r>
                <a:rPr lang="en-US" sz="1600" dirty="0" err="1">
                  <a:solidFill>
                    <a:schemeClr val="bg2"/>
                  </a:solidFill>
                </a:rPr>
                <a:t>sus</a:t>
              </a:r>
              <a:r>
                <a:rPr lang="en-US" sz="1600" dirty="0">
                  <a:solidFill>
                    <a:schemeClr val="bg2"/>
                  </a:solidFill>
                </a:rPr>
                <a:t> </a:t>
              </a:r>
              <a:r>
                <a:rPr lang="en-US" sz="1600" dirty="0" err="1">
                  <a:solidFill>
                    <a:schemeClr val="bg2"/>
                  </a:solidFill>
                </a:rPr>
                <a:t>proveedores</a:t>
              </a:r>
              <a:endParaRPr lang="en-US" sz="1600" dirty="0">
                <a:solidFill>
                  <a:schemeClr val="bg2"/>
                </a:solidFill>
              </a:endParaRPr>
            </a:p>
          </p:txBody>
        </p:sp>
      </p:grpSp>
      <p:grpSp>
        <p:nvGrpSpPr>
          <p:cNvPr id="7" name="Group 6">
            <a:extLst>
              <a:ext uri="{FF2B5EF4-FFF2-40B4-BE49-F238E27FC236}">
                <a16:creationId xmlns:a16="http://schemas.microsoft.com/office/drawing/2014/main" id="{9D95289B-10A8-044F-B8E3-71D19F0F869D}"/>
              </a:ext>
            </a:extLst>
          </p:cNvPr>
          <p:cNvGrpSpPr/>
          <p:nvPr/>
        </p:nvGrpSpPr>
        <p:grpSpPr>
          <a:xfrm>
            <a:off x="1093144" y="3451011"/>
            <a:ext cx="4934275" cy="846386"/>
            <a:chOff x="378389" y="3327900"/>
            <a:chExt cx="4934275" cy="846386"/>
          </a:xfrm>
        </p:grpSpPr>
        <p:sp>
          <p:nvSpPr>
            <p:cNvPr id="25" name="Rectangle 28">
              <a:extLst>
                <a:ext uri="{FF2B5EF4-FFF2-40B4-BE49-F238E27FC236}">
                  <a16:creationId xmlns:a16="http://schemas.microsoft.com/office/drawing/2014/main" id="{B7E0210C-67E6-422C-BC8F-8AA4F56965FD}"/>
                </a:ext>
              </a:extLst>
            </p:cNvPr>
            <p:cNvSpPr>
              <a:spLocks noChangeArrowheads="1"/>
            </p:cNvSpPr>
            <p:nvPr/>
          </p:nvSpPr>
          <p:spPr bwMode="auto">
            <a:xfrm>
              <a:off x="961574" y="3542451"/>
              <a:ext cx="4351090" cy="538609"/>
            </a:xfrm>
            <a:prstGeom prst="rect">
              <a:avLst/>
            </a:prstGeom>
            <a:noFill/>
            <a:ln w="9525">
              <a:noFill/>
              <a:miter lim="800000"/>
              <a:headEnd/>
              <a:tailEnd/>
            </a:ln>
            <a:effectLst/>
          </p:spPr>
          <p:txBody>
            <a:bodyPr wrap="square" lIns="0" tIns="0">
              <a:spAutoFit/>
            </a:bodyPr>
            <a:lstStyle/>
            <a:p>
              <a:pPr>
                <a:spcBef>
                  <a:spcPts val="900"/>
                </a:spcBef>
                <a:buSzPct val="120000"/>
              </a:pPr>
              <a:r>
                <a:rPr lang="en-US" sz="1600" dirty="0">
                  <a:solidFill>
                    <a:schemeClr val="bg2"/>
                  </a:solidFill>
                </a:rPr>
                <a:t>El </a:t>
              </a:r>
              <a:r>
                <a:rPr lang="en-US" sz="1600" dirty="0" err="1">
                  <a:solidFill>
                    <a:schemeClr val="bg2"/>
                  </a:solidFill>
                </a:rPr>
                <a:t>pago</a:t>
              </a:r>
              <a:r>
                <a:rPr lang="en-US" sz="1600" dirty="0">
                  <a:solidFill>
                    <a:schemeClr val="bg2"/>
                  </a:solidFill>
                </a:rPr>
                <a:t> </a:t>
              </a:r>
              <a:r>
                <a:rPr lang="en-US" sz="1600" dirty="0" err="1">
                  <a:solidFill>
                    <a:schemeClr val="bg2"/>
                  </a:solidFill>
                </a:rPr>
                <a:t>adelantado</a:t>
              </a:r>
              <a:r>
                <a:rPr lang="en-US" sz="1600" dirty="0">
                  <a:solidFill>
                    <a:schemeClr val="bg2"/>
                  </a:solidFill>
                </a:rPr>
                <a:t> </a:t>
              </a:r>
              <a:r>
                <a:rPr lang="en-US" sz="1600" dirty="0" err="1">
                  <a:solidFill>
                    <a:schemeClr val="bg2"/>
                  </a:solidFill>
                </a:rPr>
                <a:t>estimula</a:t>
              </a:r>
              <a:r>
                <a:rPr lang="en-US" sz="1600" dirty="0">
                  <a:solidFill>
                    <a:schemeClr val="bg2"/>
                  </a:solidFill>
                </a:rPr>
                <a:t> </a:t>
              </a:r>
              <a:r>
                <a:rPr lang="en-US" sz="1600" dirty="0" err="1">
                  <a:solidFill>
                    <a:schemeClr val="bg2"/>
                  </a:solidFill>
                </a:rPr>
                <a:t>descuentos</a:t>
              </a:r>
              <a:r>
                <a:rPr lang="en-US" sz="1600" dirty="0">
                  <a:solidFill>
                    <a:schemeClr val="bg2"/>
                  </a:solidFill>
                </a:rPr>
                <a:t>, </a:t>
              </a:r>
              <a:r>
                <a:rPr lang="en-US" sz="1600" dirty="0" err="1">
                  <a:solidFill>
                    <a:schemeClr val="bg2"/>
                  </a:solidFill>
                </a:rPr>
                <a:t>pero</a:t>
              </a:r>
              <a:r>
                <a:rPr lang="en-US" sz="1600" dirty="0">
                  <a:solidFill>
                    <a:schemeClr val="bg2"/>
                  </a:solidFill>
                </a:rPr>
                <a:t> </a:t>
              </a:r>
              <a:r>
                <a:rPr lang="en-US" sz="1600" dirty="0" err="1">
                  <a:solidFill>
                    <a:schemeClr val="bg2"/>
                  </a:solidFill>
                </a:rPr>
                <a:t>afecta</a:t>
              </a:r>
              <a:r>
                <a:rPr lang="en-US" sz="1600" dirty="0">
                  <a:solidFill>
                    <a:schemeClr val="bg2"/>
                  </a:solidFill>
                </a:rPr>
                <a:t> el </a:t>
              </a:r>
              <a:r>
                <a:rPr lang="en-US" sz="1600" dirty="0" err="1">
                  <a:solidFill>
                    <a:schemeClr val="bg2"/>
                  </a:solidFill>
                </a:rPr>
                <a:t>flujo</a:t>
              </a:r>
              <a:r>
                <a:rPr lang="en-US" sz="1600" dirty="0">
                  <a:solidFill>
                    <a:schemeClr val="bg2"/>
                  </a:solidFill>
                </a:rPr>
                <a:t> de </a:t>
              </a:r>
              <a:r>
                <a:rPr lang="en-US" sz="1600" dirty="0" err="1">
                  <a:solidFill>
                    <a:schemeClr val="bg2"/>
                  </a:solidFill>
                </a:rPr>
                <a:t>caja</a:t>
              </a:r>
              <a:endParaRPr lang="en-US" sz="1600" dirty="0">
                <a:solidFill>
                  <a:schemeClr val="bg2"/>
                </a:solidFill>
              </a:endParaRPr>
            </a:p>
          </p:txBody>
        </p:sp>
        <p:sp>
          <p:nvSpPr>
            <p:cNvPr id="27" name="TextBox 26">
              <a:extLst>
                <a:ext uri="{FF2B5EF4-FFF2-40B4-BE49-F238E27FC236}">
                  <a16:creationId xmlns:a16="http://schemas.microsoft.com/office/drawing/2014/main" id="{FF46A575-C280-4F8C-A5AE-509128B7212F}"/>
                </a:ext>
              </a:extLst>
            </p:cNvPr>
            <p:cNvSpPr txBox="1"/>
            <p:nvPr/>
          </p:nvSpPr>
          <p:spPr>
            <a:xfrm>
              <a:off x="378389" y="3327900"/>
              <a:ext cx="454112" cy="846386"/>
            </a:xfrm>
            <a:prstGeom prst="rect">
              <a:avLst/>
            </a:prstGeom>
            <a:noFill/>
          </p:spPr>
          <p:txBody>
            <a:bodyPr wrap="square" lIns="0" rIns="0" bIns="0" rtlCol="0">
              <a:spAutoFit/>
            </a:bodyPr>
            <a:lstStyle/>
            <a:p>
              <a:pPr algn="r"/>
              <a:r>
                <a:rPr lang="en-US" sz="5200" dirty="0">
                  <a:solidFill>
                    <a:schemeClr val="tx2"/>
                  </a:solidFill>
                  <a:latin typeface="+mj-lt"/>
                </a:rPr>
                <a:t>2</a:t>
              </a:r>
            </a:p>
          </p:txBody>
        </p:sp>
      </p:grpSp>
      <p:grpSp>
        <p:nvGrpSpPr>
          <p:cNvPr id="8" name="Group 7">
            <a:extLst>
              <a:ext uri="{FF2B5EF4-FFF2-40B4-BE49-F238E27FC236}">
                <a16:creationId xmlns:a16="http://schemas.microsoft.com/office/drawing/2014/main" id="{AC96A07E-EA25-CC49-9263-5F546DF1D209}"/>
              </a:ext>
            </a:extLst>
          </p:cNvPr>
          <p:cNvGrpSpPr/>
          <p:nvPr/>
        </p:nvGrpSpPr>
        <p:grpSpPr>
          <a:xfrm>
            <a:off x="1093144" y="4596432"/>
            <a:ext cx="5192887" cy="846386"/>
            <a:chOff x="378389" y="4350210"/>
            <a:chExt cx="5192887" cy="846386"/>
          </a:xfrm>
        </p:grpSpPr>
        <p:sp>
          <p:nvSpPr>
            <p:cNvPr id="26" name="Rectangle 29">
              <a:extLst>
                <a:ext uri="{FF2B5EF4-FFF2-40B4-BE49-F238E27FC236}">
                  <a16:creationId xmlns:a16="http://schemas.microsoft.com/office/drawing/2014/main" id="{7BB577D9-DF9A-4054-8EA9-BFB3919D9027}"/>
                </a:ext>
              </a:extLst>
            </p:cNvPr>
            <p:cNvSpPr>
              <a:spLocks noChangeArrowheads="1"/>
            </p:cNvSpPr>
            <p:nvPr/>
          </p:nvSpPr>
          <p:spPr bwMode="auto">
            <a:xfrm>
              <a:off x="961573" y="4564761"/>
              <a:ext cx="4609703" cy="538609"/>
            </a:xfrm>
            <a:prstGeom prst="rect">
              <a:avLst/>
            </a:prstGeom>
            <a:noFill/>
            <a:ln w="9525">
              <a:noFill/>
              <a:miter lim="800000"/>
              <a:headEnd/>
              <a:tailEnd/>
            </a:ln>
            <a:effectLst/>
          </p:spPr>
          <p:txBody>
            <a:bodyPr wrap="square" lIns="0" tIns="0">
              <a:spAutoFit/>
            </a:bodyPr>
            <a:lstStyle/>
            <a:p>
              <a:pPr>
                <a:spcBef>
                  <a:spcPts val="900"/>
                </a:spcBef>
                <a:buSzPct val="120000"/>
              </a:pPr>
              <a:r>
                <a:rPr lang="en-US" sz="1600" dirty="0">
                  <a:solidFill>
                    <a:schemeClr val="bg2"/>
                  </a:solidFill>
                </a:rPr>
                <a:t>Los </a:t>
              </a:r>
              <a:r>
                <a:rPr lang="en-US" sz="1600" dirty="0" err="1">
                  <a:solidFill>
                    <a:schemeClr val="bg2"/>
                  </a:solidFill>
                </a:rPr>
                <a:t>términos</a:t>
              </a:r>
              <a:r>
                <a:rPr lang="en-US" sz="1600" dirty="0">
                  <a:solidFill>
                    <a:schemeClr val="bg2"/>
                  </a:solidFill>
                </a:rPr>
                <a:t> de </a:t>
              </a:r>
              <a:r>
                <a:rPr lang="en-US" sz="1600" dirty="0" err="1">
                  <a:solidFill>
                    <a:schemeClr val="bg2"/>
                  </a:solidFill>
                </a:rPr>
                <a:t>pago</a:t>
              </a:r>
              <a:r>
                <a:rPr lang="en-US" sz="1600" dirty="0">
                  <a:solidFill>
                    <a:schemeClr val="bg2"/>
                  </a:solidFill>
                </a:rPr>
                <a:t> </a:t>
              </a:r>
              <a:r>
                <a:rPr lang="en-US" sz="1600" dirty="0" err="1">
                  <a:solidFill>
                    <a:schemeClr val="bg2"/>
                  </a:solidFill>
                </a:rPr>
                <a:t>extendido</a:t>
              </a:r>
              <a:r>
                <a:rPr lang="en-US" sz="1600" dirty="0">
                  <a:solidFill>
                    <a:schemeClr val="bg2"/>
                  </a:solidFill>
                </a:rPr>
                <a:t> </a:t>
              </a:r>
              <a:r>
                <a:rPr lang="en-US" sz="1600" dirty="0" err="1">
                  <a:solidFill>
                    <a:schemeClr val="bg2"/>
                  </a:solidFill>
                </a:rPr>
                <a:t>ayudan</a:t>
              </a:r>
              <a:r>
                <a:rPr lang="en-US" sz="1600" dirty="0">
                  <a:solidFill>
                    <a:schemeClr val="bg2"/>
                  </a:solidFill>
                </a:rPr>
                <a:t> al </a:t>
              </a:r>
              <a:r>
                <a:rPr lang="en-US" sz="1600" dirty="0" err="1">
                  <a:solidFill>
                    <a:schemeClr val="bg2"/>
                  </a:solidFill>
                </a:rPr>
                <a:t>flujo</a:t>
              </a:r>
              <a:r>
                <a:rPr lang="en-US" sz="1600" dirty="0">
                  <a:solidFill>
                    <a:schemeClr val="bg2"/>
                  </a:solidFill>
                </a:rPr>
                <a:t> de </a:t>
              </a:r>
              <a:r>
                <a:rPr lang="en-US" sz="1600" dirty="0" err="1">
                  <a:solidFill>
                    <a:schemeClr val="bg2"/>
                  </a:solidFill>
                </a:rPr>
                <a:t>caja</a:t>
              </a:r>
              <a:r>
                <a:rPr lang="en-US" sz="1600" dirty="0">
                  <a:solidFill>
                    <a:schemeClr val="bg2"/>
                  </a:solidFill>
                </a:rPr>
                <a:t>, </a:t>
              </a:r>
              <a:r>
                <a:rPr lang="en-US" sz="1600" dirty="0" err="1">
                  <a:solidFill>
                    <a:schemeClr val="bg2"/>
                  </a:solidFill>
                </a:rPr>
                <a:t>pero</a:t>
              </a:r>
              <a:r>
                <a:rPr lang="en-US" sz="1600" dirty="0">
                  <a:solidFill>
                    <a:schemeClr val="bg2"/>
                  </a:solidFill>
                </a:rPr>
                <a:t> </a:t>
              </a:r>
              <a:r>
                <a:rPr lang="en-US" sz="1600" dirty="0" err="1">
                  <a:solidFill>
                    <a:schemeClr val="bg2"/>
                  </a:solidFill>
                </a:rPr>
                <a:t>requieren</a:t>
              </a:r>
              <a:r>
                <a:rPr lang="en-US" sz="1600" dirty="0">
                  <a:solidFill>
                    <a:schemeClr val="bg2"/>
                  </a:solidFill>
                </a:rPr>
                <a:t> </a:t>
              </a:r>
              <a:r>
                <a:rPr lang="en-US" sz="1600" dirty="0" err="1">
                  <a:solidFill>
                    <a:schemeClr val="bg2"/>
                  </a:solidFill>
                </a:rPr>
                <a:t>negociaciones</a:t>
              </a:r>
              <a:endParaRPr lang="en-US" sz="1600" dirty="0">
                <a:solidFill>
                  <a:schemeClr val="bg2"/>
                </a:solidFill>
              </a:endParaRPr>
            </a:p>
          </p:txBody>
        </p:sp>
        <p:sp>
          <p:nvSpPr>
            <p:cNvPr id="28" name="TextBox 27">
              <a:extLst>
                <a:ext uri="{FF2B5EF4-FFF2-40B4-BE49-F238E27FC236}">
                  <a16:creationId xmlns:a16="http://schemas.microsoft.com/office/drawing/2014/main" id="{A19B2539-8DE1-4797-8A24-0D796FBC0EF1}"/>
                </a:ext>
              </a:extLst>
            </p:cNvPr>
            <p:cNvSpPr txBox="1"/>
            <p:nvPr/>
          </p:nvSpPr>
          <p:spPr>
            <a:xfrm>
              <a:off x="378389" y="4350210"/>
              <a:ext cx="454112" cy="846386"/>
            </a:xfrm>
            <a:prstGeom prst="rect">
              <a:avLst/>
            </a:prstGeom>
            <a:noFill/>
          </p:spPr>
          <p:txBody>
            <a:bodyPr wrap="square" lIns="0" rIns="0" bIns="0" rtlCol="0">
              <a:spAutoFit/>
            </a:bodyPr>
            <a:lstStyle/>
            <a:p>
              <a:pPr algn="r"/>
              <a:r>
                <a:rPr lang="en-US" sz="5200" dirty="0">
                  <a:solidFill>
                    <a:schemeClr val="tx2"/>
                  </a:solidFill>
                  <a:latin typeface="+mj-lt"/>
                </a:rPr>
                <a:t>3</a:t>
              </a:r>
            </a:p>
          </p:txBody>
        </p:sp>
      </p:grpSp>
      <p:pic>
        <p:nvPicPr>
          <p:cNvPr id="10" name="Picture 9">
            <a:extLst>
              <a:ext uri="{FF2B5EF4-FFF2-40B4-BE49-F238E27FC236}">
                <a16:creationId xmlns:a16="http://schemas.microsoft.com/office/drawing/2014/main" id="{3EEB4323-10B2-DE46-BCBC-E25349A8D641}"/>
              </a:ext>
            </a:extLst>
          </p:cNvPr>
          <p:cNvPicPr>
            <a:picLocks noChangeAspect="1"/>
          </p:cNvPicPr>
          <p:nvPr/>
        </p:nvPicPr>
        <p:blipFill rotWithShape="1">
          <a:blip r:embed="rId2"/>
          <a:srcRect l="3846" r="5387" b="13839"/>
          <a:stretch/>
        </p:blipFill>
        <p:spPr>
          <a:xfrm>
            <a:off x="6286031" y="2096872"/>
            <a:ext cx="5905969" cy="3737544"/>
          </a:xfrm>
          <a:prstGeom prst="rect">
            <a:avLst/>
          </a:prstGeom>
        </p:spPr>
      </p:pic>
    </p:spTree>
    <p:extLst>
      <p:ext uri="{BB962C8B-B14F-4D97-AF65-F5344CB8AC3E}">
        <p14:creationId xmlns:p14="http://schemas.microsoft.com/office/powerpoint/2010/main" val="185312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B4231-CA7D-DA46-BAD8-72B73DBD78BF}"/>
              </a:ext>
            </a:extLst>
          </p:cNvPr>
          <p:cNvSpPr>
            <a:spLocks noGrp="1"/>
          </p:cNvSpPr>
          <p:nvPr>
            <p:ph idx="1"/>
          </p:nvPr>
        </p:nvSpPr>
        <p:spPr>
          <a:xfrm>
            <a:off x="478972" y="1562652"/>
            <a:ext cx="9396865" cy="646331"/>
          </a:xfrm>
        </p:spPr>
        <p:txBody>
          <a:bodyPr vert="horz" lIns="0" tIns="18288" rIns="0" bIns="0" rtlCol="0">
            <a:noAutofit/>
          </a:bodyPr>
          <a:lstStyle/>
          <a:p>
            <a:pPr>
              <a:lnSpc>
                <a:spcPct val="100000"/>
              </a:lnSpc>
              <a:spcBef>
                <a:spcPts val="0"/>
              </a:spcBef>
            </a:pPr>
            <a:r>
              <a:rPr lang="en-US" sz="1800" dirty="0">
                <a:solidFill>
                  <a:schemeClr val="tx2"/>
                </a:solidFill>
              </a:rPr>
              <a:t>Al </a:t>
            </a:r>
            <a:r>
              <a:rPr lang="en-US" sz="1800" dirty="0" err="1">
                <a:solidFill>
                  <a:schemeClr val="tx2"/>
                </a:solidFill>
              </a:rPr>
              <a:t>analizar</a:t>
            </a:r>
            <a:r>
              <a:rPr lang="en-US" sz="1800" dirty="0">
                <a:solidFill>
                  <a:schemeClr val="tx2"/>
                </a:solidFill>
              </a:rPr>
              <a:t> </a:t>
            </a:r>
            <a:r>
              <a:rPr lang="en-US" sz="1800" dirty="0" err="1">
                <a:solidFill>
                  <a:schemeClr val="tx2"/>
                </a:solidFill>
              </a:rPr>
              <a:t>sus</a:t>
            </a:r>
            <a:r>
              <a:rPr lang="en-US" sz="1800" dirty="0">
                <a:solidFill>
                  <a:schemeClr val="tx2"/>
                </a:solidFill>
              </a:rPr>
              <a:t> </a:t>
            </a:r>
            <a:r>
              <a:rPr lang="en-US" sz="1800" dirty="0" err="1">
                <a:solidFill>
                  <a:schemeClr val="tx2"/>
                </a:solidFill>
              </a:rPr>
              <a:t>opciones</a:t>
            </a:r>
            <a:r>
              <a:rPr lang="en-US" sz="1800" dirty="0">
                <a:solidFill>
                  <a:schemeClr val="tx2"/>
                </a:solidFill>
              </a:rPr>
              <a:t>, ¿</a:t>
            </a:r>
            <a:r>
              <a:rPr lang="en-US" sz="1800" dirty="0" err="1">
                <a:solidFill>
                  <a:schemeClr val="tx2"/>
                </a:solidFill>
              </a:rPr>
              <a:t>Qué</a:t>
            </a:r>
            <a:r>
              <a:rPr lang="en-US" sz="1800" dirty="0">
                <a:solidFill>
                  <a:schemeClr val="tx2"/>
                </a:solidFill>
              </a:rPr>
              <a:t> </a:t>
            </a:r>
            <a:r>
              <a:rPr lang="en-US" sz="1800" dirty="0" err="1">
                <a:solidFill>
                  <a:schemeClr val="tx2"/>
                </a:solidFill>
              </a:rPr>
              <a:t>factores</a:t>
            </a:r>
            <a:r>
              <a:rPr lang="en-US" sz="1800" dirty="0">
                <a:solidFill>
                  <a:schemeClr val="tx2"/>
                </a:solidFill>
              </a:rPr>
              <a:t> </a:t>
            </a:r>
            <a:r>
              <a:rPr lang="en-US" sz="1800" dirty="0" err="1">
                <a:solidFill>
                  <a:schemeClr val="tx2"/>
                </a:solidFill>
              </a:rPr>
              <a:t>debe</a:t>
            </a:r>
            <a:r>
              <a:rPr lang="en-US" sz="1800" dirty="0">
                <a:solidFill>
                  <a:schemeClr val="tx2"/>
                </a:solidFill>
              </a:rPr>
              <a:t> </a:t>
            </a:r>
            <a:r>
              <a:rPr lang="en-US" sz="1800" dirty="0" err="1">
                <a:solidFill>
                  <a:schemeClr val="tx2"/>
                </a:solidFill>
              </a:rPr>
              <a:t>evaluar</a:t>
            </a:r>
            <a:r>
              <a:rPr lang="en-US" sz="1800" dirty="0">
                <a:solidFill>
                  <a:schemeClr val="tx2"/>
                </a:solidFill>
              </a:rPr>
              <a:t>?</a:t>
            </a:r>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4</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8626928" cy="886397"/>
          </a:xfrm>
        </p:spPr>
        <p:txBody>
          <a:bodyPr wrap="square">
            <a:spAutoFit/>
          </a:bodyPr>
          <a:lstStyle/>
          <a:p>
            <a:r>
              <a:rPr lang="en-US" dirty="0"/>
              <a:t>¿</a:t>
            </a:r>
            <a:r>
              <a:rPr lang="en-US" dirty="0" err="1"/>
              <a:t>Está</a:t>
            </a:r>
            <a:r>
              <a:rPr lang="en-US" dirty="0"/>
              <a:t> </a:t>
            </a:r>
            <a:r>
              <a:rPr lang="en-US" dirty="0" err="1"/>
              <a:t>usted</a:t>
            </a:r>
            <a:r>
              <a:rPr lang="en-US" dirty="0"/>
              <a:t> </a:t>
            </a:r>
            <a:r>
              <a:rPr lang="en-US" dirty="0" err="1"/>
              <a:t>optimizando</a:t>
            </a:r>
            <a:r>
              <a:rPr lang="en-US" dirty="0"/>
              <a:t> </a:t>
            </a:r>
            <a:r>
              <a:rPr lang="en-US" dirty="0" err="1"/>
              <a:t>sus</a:t>
            </a:r>
            <a:r>
              <a:rPr lang="en-US" dirty="0"/>
              <a:t> </a:t>
            </a:r>
            <a:r>
              <a:rPr lang="en-US" dirty="0" err="1"/>
              <a:t>términos</a:t>
            </a:r>
            <a:r>
              <a:rPr lang="en-US" dirty="0"/>
              <a:t> de </a:t>
            </a:r>
            <a:r>
              <a:rPr lang="en-US" dirty="0" err="1"/>
              <a:t>Pagos</a:t>
            </a:r>
            <a:r>
              <a:rPr lang="en-US" dirty="0"/>
              <a:t>  </a:t>
            </a:r>
            <a:r>
              <a:rPr lang="en-US" dirty="0" err="1"/>
              <a:t>Internacionales</a:t>
            </a:r>
            <a:r>
              <a:rPr lang="en-US" dirty="0"/>
              <a:t> para </a:t>
            </a:r>
            <a:r>
              <a:rPr lang="en-US" dirty="0" err="1"/>
              <a:t>maximizar</a:t>
            </a:r>
            <a:r>
              <a:rPr lang="en-US" dirty="0"/>
              <a:t> </a:t>
            </a:r>
            <a:r>
              <a:rPr lang="en-US" dirty="0" err="1"/>
              <a:t>su</a:t>
            </a:r>
            <a:r>
              <a:rPr lang="en-US" dirty="0"/>
              <a:t> </a:t>
            </a:r>
            <a:r>
              <a:rPr lang="en-US" dirty="0" err="1"/>
              <a:t>Flujo</a:t>
            </a:r>
            <a:r>
              <a:rPr lang="en-US" dirty="0"/>
              <a:t> de </a:t>
            </a:r>
            <a:r>
              <a:rPr lang="en-US" dirty="0" err="1"/>
              <a:t>Caja</a:t>
            </a:r>
            <a:r>
              <a:rPr lang="en-US" dirty="0"/>
              <a:t>?</a:t>
            </a:r>
          </a:p>
        </p:txBody>
      </p:sp>
      <p:grpSp>
        <p:nvGrpSpPr>
          <p:cNvPr id="9" name="Group 8">
            <a:extLst>
              <a:ext uri="{FF2B5EF4-FFF2-40B4-BE49-F238E27FC236}">
                <a16:creationId xmlns:a16="http://schemas.microsoft.com/office/drawing/2014/main" id="{79504FC4-A736-402E-828B-EEE3B533DAAA}"/>
              </a:ext>
            </a:extLst>
          </p:cNvPr>
          <p:cNvGrpSpPr/>
          <p:nvPr/>
        </p:nvGrpSpPr>
        <p:grpSpPr>
          <a:xfrm>
            <a:off x="7719564" y="2535118"/>
            <a:ext cx="2377440" cy="2539247"/>
            <a:chOff x="7487790" y="2535118"/>
            <a:chExt cx="2377440" cy="2539247"/>
          </a:xfrm>
        </p:grpSpPr>
        <p:sp>
          <p:nvSpPr>
            <p:cNvPr id="14" name="TextBox 13">
              <a:extLst>
                <a:ext uri="{FF2B5EF4-FFF2-40B4-BE49-F238E27FC236}">
                  <a16:creationId xmlns:a16="http://schemas.microsoft.com/office/drawing/2014/main" id="{F8F0029D-C5D4-4CF2-9824-63EA458B6A68}"/>
                </a:ext>
              </a:extLst>
            </p:cNvPr>
            <p:cNvSpPr txBox="1"/>
            <p:nvPr/>
          </p:nvSpPr>
          <p:spPr>
            <a:xfrm>
              <a:off x="7487790"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dirty="0">
                <a:solidFill>
                  <a:schemeClr val="bg2"/>
                </a:solidFill>
              </a:endParaRPr>
            </a:p>
          </p:txBody>
        </p:sp>
        <p:sp>
          <p:nvSpPr>
            <p:cNvPr id="17" name="TextBox 16">
              <a:extLst>
                <a:ext uri="{FF2B5EF4-FFF2-40B4-BE49-F238E27FC236}">
                  <a16:creationId xmlns:a16="http://schemas.microsoft.com/office/drawing/2014/main" id="{AF697357-7F9F-4097-B107-84661A07682D}"/>
                </a:ext>
              </a:extLst>
            </p:cNvPr>
            <p:cNvSpPr txBox="1"/>
            <p:nvPr/>
          </p:nvSpPr>
          <p:spPr>
            <a:xfrm>
              <a:off x="7645038" y="4071114"/>
              <a:ext cx="2065890" cy="830997"/>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Recursos</a:t>
              </a:r>
              <a:r>
                <a:rPr lang="en-US" dirty="0">
                  <a:solidFill>
                    <a:schemeClr val="bg2"/>
                  </a:solidFill>
                </a:rPr>
                <a:t> para </a:t>
              </a:r>
              <a:r>
                <a:rPr lang="en-US" dirty="0" err="1">
                  <a:solidFill>
                    <a:schemeClr val="bg2"/>
                  </a:solidFill>
                </a:rPr>
                <a:t>negociaciones</a:t>
              </a:r>
              <a:r>
                <a:rPr lang="en-US" dirty="0">
                  <a:solidFill>
                    <a:schemeClr val="bg2"/>
                  </a:solidFill>
                </a:rPr>
                <a:t> con </a:t>
              </a:r>
              <a:r>
                <a:rPr lang="en-US" dirty="0" err="1">
                  <a:solidFill>
                    <a:schemeClr val="bg2"/>
                  </a:solidFill>
                </a:rPr>
                <a:t>proveedores</a:t>
              </a:r>
              <a:endParaRPr lang="en-US" dirty="0">
                <a:solidFill>
                  <a:schemeClr val="bg2"/>
                </a:solidFill>
              </a:endParaRPr>
            </a:p>
          </p:txBody>
        </p:sp>
        <p:pic>
          <p:nvPicPr>
            <p:cNvPr id="6" name="Graphic 5">
              <a:extLst>
                <a:ext uri="{FF2B5EF4-FFF2-40B4-BE49-F238E27FC236}">
                  <a16:creationId xmlns:a16="http://schemas.microsoft.com/office/drawing/2014/main" id="{65E982ED-3838-4820-9646-9C88B5C2C3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80445" y="2852771"/>
              <a:ext cx="992130" cy="992130"/>
            </a:xfrm>
            <a:prstGeom prst="rect">
              <a:avLst/>
            </a:prstGeom>
          </p:spPr>
        </p:pic>
      </p:grpSp>
      <p:grpSp>
        <p:nvGrpSpPr>
          <p:cNvPr id="7" name="Group 6">
            <a:extLst>
              <a:ext uri="{FF2B5EF4-FFF2-40B4-BE49-F238E27FC236}">
                <a16:creationId xmlns:a16="http://schemas.microsoft.com/office/drawing/2014/main" id="{EA886A50-4A50-4688-BA2E-725E4C232012}"/>
              </a:ext>
            </a:extLst>
          </p:cNvPr>
          <p:cNvGrpSpPr/>
          <p:nvPr/>
        </p:nvGrpSpPr>
        <p:grpSpPr>
          <a:xfrm>
            <a:off x="4649469" y="2535118"/>
            <a:ext cx="2377440" cy="2539247"/>
            <a:chOff x="4930133" y="2535118"/>
            <a:chExt cx="2377440" cy="2539247"/>
          </a:xfrm>
        </p:grpSpPr>
        <p:sp>
          <p:nvSpPr>
            <p:cNvPr id="13" name="TextBox 12">
              <a:extLst>
                <a:ext uri="{FF2B5EF4-FFF2-40B4-BE49-F238E27FC236}">
                  <a16:creationId xmlns:a16="http://schemas.microsoft.com/office/drawing/2014/main" id="{FC859D86-97F9-4D6A-92E2-66A0B28B2C98}"/>
                </a:ext>
              </a:extLst>
            </p:cNvPr>
            <p:cNvSpPr txBox="1"/>
            <p:nvPr/>
          </p:nvSpPr>
          <p:spPr>
            <a:xfrm>
              <a:off x="4930133"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dirty="0">
                <a:solidFill>
                  <a:schemeClr val="bg2"/>
                </a:solidFill>
              </a:endParaRPr>
            </a:p>
          </p:txBody>
        </p:sp>
        <p:sp>
          <p:nvSpPr>
            <p:cNvPr id="16" name="TextBox 15">
              <a:extLst>
                <a:ext uri="{FF2B5EF4-FFF2-40B4-BE49-F238E27FC236}">
                  <a16:creationId xmlns:a16="http://schemas.microsoft.com/office/drawing/2014/main" id="{60099BFC-B17E-4D35-87E7-282D358C132F}"/>
                </a:ext>
              </a:extLst>
            </p:cNvPr>
            <p:cNvSpPr txBox="1"/>
            <p:nvPr/>
          </p:nvSpPr>
          <p:spPr>
            <a:xfrm>
              <a:off x="5150434" y="4162554"/>
              <a:ext cx="1936839"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Disponibilidad</a:t>
              </a:r>
              <a:r>
                <a:rPr lang="en-US" dirty="0">
                  <a:solidFill>
                    <a:schemeClr val="bg2"/>
                  </a:solidFill>
                </a:rPr>
                <a:t> </a:t>
              </a:r>
              <a:br>
                <a:rPr lang="en-US" dirty="0">
                  <a:solidFill>
                    <a:schemeClr val="bg2"/>
                  </a:solidFill>
                </a:rPr>
              </a:br>
              <a:r>
                <a:rPr lang="en-US" dirty="0">
                  <a:solidFill>
                    <a:schemeClr val="bg2"/>
                  </a:solidFill>
                </a:rPr>
                <a:t>de capital</a:t>
              </a:r>
            </a:p>
          </p:txBody>
        </p:sp>
        <p:pic>
          <p:nvPicPr>
            <p:cNvPr id="8" name="Graphic 7">
              <a:extLst>
                <a:ext uri="{FF2B5EF4-FFF2-40B4-BE49-F238E27FC236}">
                  <a16:creationId xmlns:a16="http://schemas.microsoft.com/office/drawing/2014/main" id="{DA18E27C-68CB-481D-A4AD-F3752DFD936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45473" y="3024832"/>
              <a:ext cx="746760" cy="746760"/>
            </a:xfrm>
            <a:prstGeom prst="rect">
              <a:avLst/>
            </a:prstGeom>
          </p:spPr>
        </p:pic>
      </p:grpSp>
      <p:grpSp>
        <p:nvGrpSpPr>
          <p:cNvPr id="2" name="Group 1">
            <a:extLst>
              <a:ext uri="{FF2B5EF4-FFF2-40B4-BE49-F238E27FC236}">
                <a16:creationId xmlns:a16="http://schemas.microsoft.com/office/drawing/2014/main" id="{5F3D5982-B553-4224-B56B-690DFADA6852}"/>
              </a:ext>
            </a:extLst>
          </p:cNvPr>
          <p:cNvGrpSpPr/>
          <p:nvPr/>
        </p:nvGrpSpPr>
        <p:grpSpPr>
          <a:xfrm>
            <a:off x="1579374" y="2535118"/>
            <a:ext cx="2377440" cy="2539247"/>
            <a:chOff x="2372476" y="2535118"/>
            <a:chExt cx="2377440" cy="2539247"/>
          </a:xfrm>
        </p:grpSpPr>
        <p:sp>
          <p:nvSpPr>
            <p:cNvPr id="12" name="TextBox 11">
              <a:extLst>
                <a:ext uri="{FF2B5EF4-FFF2-40B4-BE49-F238E27FC236}">
                  <a16:creationId xmlns:a16="http://schemas.microsoft.com/office/drawing/2014/main" id="{CCDB3484-D4A7-4692-B7AA-9F7BAEEE8BA0}"/>
                </a:ext>
              </a:extLst>
            </p:cNvPr>
            <p:cNvSpPr txBox="1"/>
            <p:nvPr/>
          </p:nvSpPr>
          <p:spPr>
            <a:xfrm>
              <a:off x="2372476" y="2535118"/>
              <a:ext cx="2377440" cy="2539247"/>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2400" dirty="0">
                <a:solidFill>
                  <a:schemeClr val="bg2"/>
                </a:solidFill>
              </a:endParaRPr>
            </a:p>
          </p:txBody>
        </p:sp>
        <p:sp>
          <p:nvSpPr>
            <p:cNvPr id="15" name="TextBox 14">
              <a:extLst>
                <a:ext uri="{FF2B5EF4-FFF2-40B4-BE49-F238E27FC236}">
                  <a16:creationId xmlns:a16="http://schemas.microsoft.com/office/drawing/2014/main" id="{17AFE9C2-946A-4C2A-AE1B-BAA4185982BC}"/>
                </a:ext>
              </a:extLst>
            </p:cNvPr>
            <p:cNvSpPr txBox="1"/>
            <p:nvPr/>
          </p:nvSpPr>
          <p:spPr>
            <a:xfrm>
              <a:off x="3004743" y="4162554"/>
              <a:ext cx="1112906" cy="553998"/>
            </a:xfrm>
            <a:prstGeom prst="rect">
              <a:avLst/>
            </a:prstGeom>
            <a:noFill/>
          </p:spPr>
          <p:txBody>
            <a:bodyPr wrap="square" lIns="0" tIns="0" rIns="0" bIns="0" rtlCol="0">
              <a:spAutoFit/>
            </a:bodyPr>
            <a:lstStyle/>
            <a:p>
              <a:pPr algn="ctr">
                <a:spcBef>
                  <a:spcPts val="900"/>
                </a:spcBef>
                <a:buSzPct val="120000"/>
              </a:pPr>
              <a:r>
                <a:rPr lang="en-US" dirty="0" err="1">
                  <a:solidFill>
                    <a:schemeClr val="bg2"/>
                  </a:solidFill>
                </a:rPr>
                <a:t>Costo</a:t>
              </a:r>
              <a:r>
                <a:rPr lang="en-US" dirty="0">
                  <a:solidFill>
                    <a:schemeClr val="bg2"/>
                  </a:solidFill>
                </a:rPr>
                <a:t> de capital</a:t>
              </a:r>
            </a:p>
          </p:txBody>
        </p:sp>
        <p:pic>
          <p:nvPicPr>
            <p:cNvPr id="29" name="Graphic 28">
              <a:extLst>
                <a:ext uri="{FF2B5EF4-FFF2-40B4-BE49-F238E27FC236}">
                  <a16:creationId xmlns:a16="http://schemas.microsoft.com/office/drawing/2014/main" id="{05AF5354-A43E-414D-9B97-AA5D1FD386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65803" y="3024832"/>
              <a:ext cx="579120" cy="579120"/>
            </a:xfrm>
            <a:prstGeom prst="rect">
              <a:avLst/>
            </a:prstGeom>
          </p:spPr>
        </p:pic>
        <p:grpSp>
          <p:nvGrpSpPr>
            <p:cNvPr id="18" name="Group 17">
              <a:extLst>
                <a:ext uri="{FF2B5EF4-FFF2-40B4-BE49-F238E27FC236}">
                  <a16:creationId xmlns:a16="http://schemas.microsoft.com/office/drawing/2014/main" id="{19F6C367-F8A1-47CC-A822-6A6B021F32A2}"/>
                </a:ext>
              </a:extLst>
            </p:cNvPr>
            <p:cNvGrpSpPr/>
            <p:nvPr/>
          </p:nvGrpSpPr>
          <p:grpSpPr>
            <a:xfrm>
              <a:off x="3445472" y="3163098"/>
              <a:ext cx="579120" cy="579120"/>
              <a:chOff x="3445472" y="3163098"/>
              <a:chExt cx="579120" cy="579120"/>
            </a:xfrm>
          </p:grpSpPr>
          <p:pic>
            <p:nvPicPr>
              <p:cNvPr id="30" name="Graphic 29">
                <a:extLst>
                  <a:ext uri="{FF2B5EF4-FFF2-40B4-BE49-F238E27FC236}">
                    <a16:creationId xmlns:a16="http://schemas.microsoft.com/office/drawing/2014/main" id="{9C9AFE24-D62E-465F-8F7B-29C7734D069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3445472" y="3163098"/>
                <a:ext cx="579120" cy="579120"/>
              </a:xfrm>
              <a:prstGeom prst="rect">
                <a:avLst/>
              </a:prstGeom>
            </p:spPr>
          </p:pic>
          <p:sp>
            <p:nvSpPr>
              <p:cNvPr id="11" name="Rectangle 10">
                <a:extLst>
                  <a:ext uri="{FF2B5EF4-FFF2-40B4-BE49-F238E27FC236}">
                    <a16:creationId xmlns:a16="http://schemas.microsoft.com/office/drawing/2014/main" id="{173A966B-3A15-4FE7-8ECF-6EAE30351601}"/>
                  </a:ext>
                </a:extLst>
              </p:cNvPr>
              <p:cNvSpPr/>
              <p:nvPr/>
            </p:nvSpPr>
            <p:spPr>
              <a:xfrm rot="17977040">
                <a:off x="3804938" y="3224213"/>
                <a:ext cx="86032" cy="69056"/>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grpSp>
      </p:grpSp>
    </p:spTree>
    <p:extLst>
      <p:ext uri="{BB962C8B-B14F-4D97-AF65-F5344CB8AC3E}">
        <p14:creationId xmlns:p14="http://schemas.microsoft.com/office/powerpoint/2010/main" val="176385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DEBE4DBC-9528-4F6D-8773-D293D0BDAB85}"/>
              </a:ext>
            </a:extLst>
          </p:cNvPr>
          <p:cNvSpPr/>
          <p:nvPr/>
        </p:nvSpPr>
        <p:spPr>
          <a:xfrm>
            <a:off x="2045109" y="4025991"/>
            <a:ext cx="2060166" cy="1295400"/>
          </a:xfrm>
          <a:custGeom>
            <a:avLst/>
            <a:gdLst>
              <a:gd name="connsiteX0" fmla="*/ 19050 w 2047875"/>
              <a:gd name="connsiteY0" fmla="*/ 1276350 h 1304925"/>
              <a:gd name="connsiteX1" fmla="*/ 0 w 2047875"/>
              <a:gd name="connsiteY1" fmla="*/ 323850 h 1304925"/>
              <a:gd name="connsiteX2" fmla="*/ 2047875 w 2047875"/>
              <a:gd name="connsiteY2" fmla="*/ 0 h 1304925"/>
              <a:gd name="connsiteX3" fmla="*/ 2047875 w 2047875"/>
              <a:gd name="connsiteY3" fmla="*/ 1304925 h 1304925"/>
              <a:gd name="connsiteX4" fmla="*/ 19050 w 2047875"/>
              <a:gd name="connsiteY4" fmla="*/ 1276350 h 1304925"/>
              <a:gd name="connsiteX0" fmla="*/ 0 w 2055019"/>
              <a:gd name="connsiteY0" fmla="*/ 1295400 h 1304925"/>
              <a:gd name="connsiteX1" fmla="*/ 7144 w 2055019"/>
              <a:gd name="connsiteY1" fmla="*/ 323850 h 1304925"/>
              <a:gd name="connsiteX2" fmla="*/ 2055019 w 2055019"/>
              <a:gd name="connsiteY2" fmla="*/ 0 h 1304925"/>
              <a:gd name="connsiteX3" fmla="*/ 2055019 w 2055019"/>
              <a:gd name="connsiteY3" fmla="*/ 1304925 h 1304925"/>
              <a:gd name="connsiteX4" fmla="*/ 0 w 2055019"/>
              <a:gd name="connsiteY4" fmla="*/ 1295400 h 1304925"/>
              <a:gd name="connsiteX0" fmla="*/ 0 w 2055019"/>
              <a:gd name="connsiteY0" fmla="*/ 1295400 h 1295400"/>
              <a:gd name="connsiteX1" fmla="*/ 7144 w 2055019"/>
              <a:gd name="connsiteY1" fmla="*/ 323850 h 1295400"/>
              <a:gd name="connsiteX2" fmla="*/ 2055019 w 2055019"/>
              <a:gd name="connsiteY2" fmla="*/ 0 h 1295400"/>
              <a:gd name="connsiteX3" fmla="*/ 2055019 w 2055019"/>
              <a:gd name="connsiteY3" fmla="*/ 1295400 h 1295400"/>
              <a:gd name="connsiteX4" fmla="*/ 0 w 2055019"/>
              <a:gd name="connsiteY4" fmla="*/ 1295400 h 1295400"/>
              <a:gd name="connsiteX0" fmla="*/ 2874 w 2057893"/>
              <a:gd name="connsiteY0" fmla="*/ 1295400 h 1295400"/>
              <a:gd name="connsiteX1" fmla="*/ 493 w 2057893"/>
              <a:gd name="connsiteY1" fmla="*/ 323850 h 1295400"/>
              <a:gd name="connsiteX2" fmla="*/ 2057893 w 2057893"/>
              <a:gd name="connsiteY2" fmla="*/ 0 h 1295400"/>
              <a:gd name="connsiteX3" fmla="*/ 2057893 w 2057893"/>
              <a:gd name="connsiteY3" fmla="*/ 1295400 h 1295400"/>
              <a:gd name="connsiteX4" fmla="*/ 2874 w 2057893"/>
              <a:gd name="connsiteY4" fmla="*/ 1295400 h 1295400"/>
              <a:gd name="connsiteX0" fmla="*/ 2874 w 2057893"/>
              <a:gd name="connsiteY0" fmla="*/ 1295400 h 1295400"/>
              <a:gd name="connsiteX1" fmla="*/ 493 w 2057893"/>
              <a:gd name="connsiteY1" fmla="*/ 526256 h 1295400"/>
              <a:gd name="connsiteX2" fmla="*/ 2057893 w 2057893"/>
              <a:gd name="connsiteY2" fmla="*/ 0 h 1295400"/>
              <a:gd name="connsiteX3" fmla="*/ 2057893 w 2057893"/>
              <a:gd name="connsiteY3" fmla="*/ 1295400 h 1295400"/>
              <a:gd name="connsiteX4" fmla="*/ 2874 w 2057893"/>
              <a:gd name="connsiteY4" fmla="*/ 1295400 h 1295400"/>
              <a:gd name="connsiteX0" fmla="*/ 5147 w 2060166"/>
              <a:gd name="connsiteY0" fmla="*/ 1295400 h 1295400"/>
              <a:gd name="connsiteX1" fmla="*/ 385 w 2060166"/>
              <a:gd name="connsiteY1" fmla="*/ 304799 h 1295400"/>
              <a:gd name="connsiteX2" fmla="*/ 2060166 w 2060166"/>
              <a:gd name="connsiteY2" fmla="*/ 0 h 1295400"/>
              <a:gd name="connsiteX3" fmla="*/ 2060166 w 2060166"/>
              <a:gd name="connsiteY3" fmla="*/ 1295400 h 1295400"/>
              <a:gd name="connsiteX4" fmla="*/ 5147 w 2060166"/>
              <a:gd name="connsiteY4" fmla="*/ 129540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0166" h="1295400">
                <a:moveTo>
                  <a:pt x="5147" y="1295400"/>
                </a:moveTo>
                <a:cubicBezTo>
                  <a:pt x="7528" y="971550"/>
                  <a:pt x="-1996" y="628649"/>
                  <a:pt x="385" y="304799"/>
                </a:cubicBezTo>
                <a:lnTo>
                  <a:pt x="2060166" y="0"/>
                </a:lnTo>
                <a:lnTo>
                  <a:pt x="2060166" y="1295400"/>
                </a:lnTo>
                <a:lnTo>
                  <a:pt x="5147" y="1295400"/>
                </a:lnTo>
                <a:close/>
              </a:path>
            </a:pathLst>
          </a:custGeom>
          <a:solidFill>
            <a:schemeClr val="tx1">
              <a:lumMod val="60000"/>
              <a:lumOff val="4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7" name="Freeform: Shape 36">
            <a:extLst>
              <a:ext uri="{FF2B5EF4-FFF2-40B4-BE49-F238E27FC236}">
                <a16:creationId xmlns:a16="http://schemas.microsoft.com/office/drawing/2014/main" id="{A0B2A899-5984-4842-8760-2FAF2F16E354}"/>
              </a:ext>
            </a:extLst>
          </p:cNvPr>
          <p:cNvSpPr/>
          <p:nvPr/>
        </p:nvSpPr>
        <p:spPr>
          <a:xfrm flipH="1">
            <a:off x="4105274" y="3397341"/>
            <a:ext cx="2408055" cy="1933575"/>
          </a:xfrm>
          <a:custGeom>
            <a:avLst/>
            <a:gdLst>
              <a:gd name="connsiteX0" fmla="*/ 19050 w 2047875"/>
              <a:gd name="connsiteY0" fmla="*/ 1276350 h 1304925"/>
              <a:gd name="connsiteX1" fmla="*/ 0 w 2047875"/>
              <a:gd name="connsiteY1" fmla="*/ 323850 h 1304925"/>
              <a:gd name="connsiteX2" fmla="*/ 2047875 w 2047875"/>
              <a:gd name="connsiteY2" fmla="*/ 0 h 1304925"/>
              <a:gd name="connsiteX3" fmla="*/ 2047875 w 2047875"/>
              <a:gd name="connsiteY3" fmla="*/ 1304925 h 1304925"/>
              <a:gd name="connsiteX4" fmla="*/ 19050 w 2047875"/>
              <a:gd name="connsiteY4" fmla="*/ 1276350 h 1304925"/>
              <a:gd name="connsiteX0" fmla="*/ 0 w 2055019"/>
              <a:gd name="connsiteY0" fmla="*/ 1295400 h 1304925"/>
              <a:gd name="connsiteX1" fmla="*/ 7144 w 2055019"/>
              <a:gd name="connsiteY1" fmla="*/ 323850 h 1304925"/>
              <a:gd name="connsiteX2" fmla="*/ 2055019 w 2055019"/>
              <a:gd name="connsiteY2" fmla="*/ 0 h 1304925"/>
              <a:gd name="connsiteX3" fmla="*/ 2055019 w 2055019"/>
              <a:gd name="connsiteY3" fmla="*/ 1304925 h 1304925"/>
              <a:gd name="connsiteX4" fmla="*/ 0 w 2055019"/>
              <a:gd name="connsiteY4" fmla="*/ 1295400 h 1304925"/>
              <a:gd name="connsiteX0" fmla="*/ 0 w 2055019"/>
              <a:gd name="connsiteY0" fmla="*/ 1295400 h 1295400"/>
              <a:gd name="connsiteX1" fmla="*/ 7144 w 2055019"/>
              <a:gd name="connsiteY1" fmla="*/ 323850 h 1295400"/>
              <a:gd name="connsiteX2" fmla="*/ 2055019 w 2055019"/>
              <a:gd name="connsiteY2" fmla="*/ 0 h 1295400"/>
              <a:gd name="connsiteX3" fmla="*/ 2055019 w 2055019"/>
              <a:gd name="connsiteY3" fmla="*/ 1295400 h 1295400"/>
              <a:gd name="connsiteX4" fmla="*/ 0 w 2055019"/>
              <a:gd name="connsiteY4" fmla="*/ 1295400 h 1295400"/>
              <a:gd name="connsiteX0" fmla="*/ 2874 w 2057893"/>
              <a:gd name="connsiteY0" fmla="*/ 1295400 h 1295400"/>
              <a:gd name="connsiteX1" fmla="*/ 493 w 2057893"/>
              <a:gd name="connsiteY1" fmla="*/ 323850 h 1295400"/>
              <a:gd name="connsiteX2" fmla="*/ 2057893 w 2057893"/>
              <a:gd name="connsiteY2" fmla="*/ 0 h 1295400"/>
              <a:gd name="connsiteX3" fmla="*/ 2057893 w 2057893"/>
              <a:gd name="connsiteY3" fmla="*/ 1295400 h 1295400"/>
              <a:gd name="connsiteX4" fmla="*/ 2874 w 2057893"/>
              <a:gd name="connsiteY4" fmla="*/ 1295400 h 1295400"/>
              <a:gd name="connsiteX0" fmla="*/ 2874 w 2057893"/>
              <a:gd name="connsiteY0" fmla="*/ 1924050 h 1924050"/>
              <a:gd name="connsiteX1" fmla="*/ 493 w 2057893"/>
              <a:gd name="connsiteY1" fmla="*/ 0 h 1924050"/>
              <a:gd name="connsiteX2" fmla="*/ 2057893 w 2057893"/>
              <a:gd name="connsiteY2" fmla="*/ 628650 h 1924050"/>
              <a:gd name="connsiteX3" fmla="*/ 2057893 w 2057893"/>
              <a:gd name="connsiteY3" fmla="*/ 1924050 h 1924050"/>
              <a:gd name="connsiteX4" fmla="*/ 2874 w 2057893"/>
              <a:gd name="connsiteY4" fmla="*/ 1924050 h 1924050"/>
              <a:gd name="connsiteX0" fmla="*/ 0 w 2061158"/>
              <a:gd name="connsiteY0" fmla="*/ 1933575 h 1933575"/>
              <a:gd name="connsiteX1" fmla="*/ 3758 w 2061158"/>
              <a:gd name="connsiteY1" fmla="*/ 0 h 1933575"/>
              <a:gd name="connsiteX2" fmla="*/ 2061158 w 2061158"/>
              <a:gd name="connsiteY2" fmla="*/ 628650 h 1933575"/>
              <a:gd name="connsiteX3" fmla="*/ 2061158 w 2061158"/>
              <a:gd name="connsiteY3" fmla="*/ 1924050 h 1933575"/>
              <a:gd name="connsiteX4" fmla="*/ 0 w 2061158"/>
              <a:gd name="connsiteY4" fmla="*/ 1933575 h 1933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1158" h="1933575">
                <a:moveTo>
                  <a:pt x="0" y="1933575"/>
                </a:moveTo>
                <a:cubicBezTo>
                  <a:pt x="2381" y="1609725"/>
                  <a:pt x="1377" y="323850"/>
                  <a:pt x="3758" y="0"/>
                </a:cubicBezTo>
                <a:lnTo>
                  <a:pt x="2061158" y="628650"/>
                </a:lnTo>
                <a:lnTo>
                  <a:pt x="2061158" y="1924050"/>
                </a:lnTo>
                <a:lnTo>
                  <a:pt x="0" y="1933575"/>
                </a:lnTo>
                <a:close/>
              </a:path>
            </a:pathLst>
          </a:custGeom>
          <a:solidFill>
            <a:schemeClr val="accent6"/>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8" name="Freeform: Shape 37">
            <a:extLst>
              <a:ext uri="{FF2B5EF4-FFF2-40B4-BE49-F238E27FC236}">
                <a16:creationId xmlns:a16="http://schemas.microsoft.com/office/drawing/2014/main" id="{97A21CE5-05D3-4E80-A1DD-94D1042A7699}"/>
              </a:ext>
            </a:extLst>
          </p:cNvPr>
          <p:cNvSpPr/>
          <p:nvPr/>
        </p:nvSpPr>
        <p:spPr>
          <a:xfrm>
            <a:off x="6507150" y="1823811"/>
            <a:ext cx="3726510" cy="3497580"/>
          </a:xfrm>
          <a:custGeom>
            <a:avLst/>
            <a:gdLst>
              <a:gd name="connsiteX0" fmla="*/ 19050 w 2047875"/>
              <a:gd name="connsiteY0" fmla="*/ 1276350 h 1304925"/>
              <a:gd name="connsiteX1" fmla="*/ 0 w 2047875"/>
              <a:gd name="connsiteY1" fmla="*/ 323850 h 1304925"/>
              <a:gd name="connsiteX2" fmla="*/ 2047875 w 2047875"/>
              <a:gd name="connsiteY2" fmla="*/ 0 h 1304925"/>
              <a:gd name="connsiteX3" fmla="*/ 2047875 w 2047875"/>
              <a:gd name="connsiteY3" fmla="*/ 1304925 h 1304925"/>
              <a:gd name="connsiteX4" fmla="*/ 19050 w 2047875"/>
              <a:gd name="connsiteY4" fmla="*/ 1276350 h 1304925"/>
              <a:gd name="connsiteX0" fmla="*/ 0 w 2055019"/>
              <a:gd name="connsiteY0" fmla="*/ 1295400 h 1304925"/>
              <a:gd name="connsiteX1" fmla="*/ 7144 w 2055019"/>
              <a:gd name="connsiteY1" fmla="*/ 323850 h 1304925"/>
              <a:gd name="connsiteX2" fmla="*/ 2055019 w 2055019"/>
              <a:gd name="connsiteY2" fmla="*/ 0 h 1304925"/>
              <a:gd name="connsiteX3" fmla="*/ 2055019 w 2055019"/>
              <a:gd name="connsiteY3" fmla="*/ 1304925 h 1304925"/>
              <a:gd name="connsiteX4" fmla="*/ 0 w 2055019"/>
              <a:gd name="connsiteY4" fmla="*/ 1295400 h 1304925"/>
              <a:gd name="connsiteX0" fmla="*/ 0 w 2055019"/>
              <a:gd name="connsiteY0" fmla="*/ 1295400 h 1295400"/>
              <a:gd name="connsiteX1" fmla="*/ 7144 w 2055019"/>
              <a:gd name="connsiteY1" fmla="*/ 323850 h 1295400"/>
              <a:gd name="connsiteX2" fmla="*/ 2055019 w 2055019"/>
              <a:gd name="connsiteY2" fmla="*/ 0 h 1295400"/>
              <a:gd name="connsiteX3" fmla="*/ 2055019 w 2055019"/>
              <a:gd name="connsiteY3" fmla="*/ 1295400 h 1295400"/>
              <a:gd name="connsiteX4" fmla="*/ 0 w 2055019"/>
              <a:gd name="connsiteY4" fmla="*/ 1295400 h 1295400"/>
              <a:gd name="connsiteX0" fmla="*/ 2874 w 2057893"/>
              <a:gd name="connsiteY0" fmla="*/ 1295400 h 1295400"/>
              <a:gd name="connsiteX1" fmla="*/ 493 w 2057893"/>
              <a:gd name="connsiteY1" fmla="*/ 323850 h 1295400"/>
              <a:gd name="connsiteX2" fmla="*/ 2057893 w 2057893"/>
              <a:gd name="connsiteY2" fmla="*/ 0 h 1295400"/>
              <a:gd name="connsiteX3" fmla="*/ 2057893 w 2057893"/>
              <a:gd name="connsiteY3" fmla="*/ 1295400 h 1295400"/>
              <a:gd name="connsiteX4" fmla="*/ 2874 w 2057893"/>
              <a:gd name="connsiteY4" fmla="*/ 1295400 h 1295400"/>
              <a:gd name="connsiteX0" fmla="*/ 2874 w 2057893"/>
              <a:gd name="connsiteY0" fmla="*/ 1924050 h 1924050"/>
              <a:gd name="connsiteX1" fmla="*/ 493 w 2057893"/>
              <a:gd name="connsiteY1" fmla="*/ 0 h 1924050"/>
              <a:gd name="connsiteX2" fmla="*/ 2057893 w 2057893"/>
              <a:gd name="connsiteY2" fmla="*/ 628650 h 1924050"/>
              <a:gd name="connsiteX3" fmla="*/ 2057893 w 2057893"/>
              <a:gd name="connsiteY3" fmla="*/ 1924050 h 1924050"/>
              <a:gd name="connsiteX4" fmla="*/ 2874 w 2057893"/>
              <a:gd name="connsiteY4" fmla="*/ 1924050 h 1924050"/>
              <a:gd name="connsiteX0" fmla="*/ 2874 w 2057893"/>
              <a:gd name="connsiteY0" fmla="*/ 3497580 h 3497580"/>
              <a:gd name="connsiteX1" fmla="*/ 493 w 2057893"/>
              <a:gd name="connsiteY1" fmla="*/ 1573530 h 3497580"/>
              <a:gd name="connsiteX2" fmla="*/ 2041061 w 2057893"/>
              <a:gd name="connsiteY2" fmla="*/ 0 h 3497580"/>
              <a:gd name="connsiteX3" fmla="*/ 2057893 w 2057893"/>
              <a:gd name="connsiteY3" fmla="*/ 3497580 h 3497580"/>
              <a:gd name="connsiteX4" fmla="*/ 2874 w 2057893"/>
              <a:gd name="connsiteY4" fmla="*/ 3497580 h 3497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893" h="3497580">
                <a:moveTo>
                  <a:pt x="2874" y="3497580"/>
                </a:moveTo>
                <a:cubicBezTo>
                  <a:pt x="5255" y="3173730"/>
                  <a:pt x="-1888" y="1897380"/>
                  <a:pt x="493" y="1573530"/>
                </a:cubicBezTo>
                <a:lnTo>
                  <a:pt x="2041061" y="0"/>
                </a:lnTo>
                <a:cubicBezTo>
                  <a:pt x="2046672" y="1165860"/>
                  <a:pt x="2052282" y="2331720"/>
                  <a:pt x="2057893" y="3497580"/>
                </a:cubicBezTo>
                <a:lnTo>
                  <a:pt x="2874" y="3497580"/>
                </a:lnTo>
                <a:close/>
              </a:path>
            </a:pathLst>
          </a:custGeom>
          <a:solidFill>
            <a:schemeClr val="bg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sp>
        <p:nvSpPr>
          <p:cNvPr id="3" name="Slide Number Placeholder 2">
            <a:extLst>
              <a:ext uri="{FF2B5EF4-FFF2-40B4-BE49-F238E27FC236}">
                <a16:creationId xmlns:a16="http://schemas.microsoft.com/office/drawing/2014/main" id="{B9396F7F-A43F-7144-9E93-143A952DD4BF}"/>
              </a:ext>
            </a:extLst>
          </p:cNvPr>
          <p:cNvSpPr>
            <a:spLocks noGrp="1"/>
          </p:cNvSpPr>
          <p:nvPr>
            <p:ph type="sldNum" sz="quarter" idx="10"/>
          </p:nvPr>
        </p:nvSpPr>
        <p:spPr/>
        <p:txBody>
          <a:bodyPr/>
          <a:lstStyle/>
          <a:p>
            <a:fld id="{E59C716A-E560-2D44-8739-72D446B232A5}" type="slidenum">
              <a:rPr lang="en-US" smtClean="0">
                <a:solidFill>
                  <a:srgbClr val="006FCF"/>
                </a:solidFill>
              </a:rPr>
              <a:pPr/>
              <a:t>5</a:t>
            </a:fld>
            <a:endParaRPr lang="en-US">
              <a:solidFill>
                <a:srgbClr val="006FCF"/>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074728" cy="443198"/>
          </a:xfrm>
        </p:spPr>
        <p:txBody>
          <a:bodyPr wrap="square">
            <a:spAutoFit/>
          </a:bodyPr>
          <a:lstStyle/>
          <a:p>
            <a:r>
              <a:rPr lang="en-US" dirty="0" err="1"/>
              <a:t>Cómo</a:t>
            </a:r>
            <a:r>
              <a:rPr lang="en-US" dirty="0"/>
              <a:t> </a:t>
            </a:r>
            <a:r>
              <a:rPr lang="en-US" dirty="0" err="1"/>
              <a:t>administrar</a:t>
            </a:r>
            <a:r>
              <a:rPr lang="en-US" dirty="0"/>
              <a:t> </a:t>
            </a:r>
            <a:r>
              <a:rPr lang="en-US" dirty="0" err="1"/>
              <a:t>su</a:t>
            </a:r>
            <a:r>
              <a:rPr lang="en-US" dirty="0"/>
              <a:t> </a:t>
            </a:r>
            <a:r>
              <a:rPr lang="en-US" dirty="0" err="1"/>
              <a:t>Gasto</a:t>
            </a:r>
            <a:r>
              <a:rPr lang="en-US" dirty="0"/>
              <a:t> Total</a:t>
            </a:r>
          </a:p>
        </p:txBody>
      </p:sp>
      <p:cxnSp>
        <p:nvCxnSpPr>
          <p:cNvPr id="22" name="Straight Connector 21">
            <a:extLst>
              <a:ext uri="{FF2B5EF4-FFF2-40B4-BE49-F238E27FC236}">
                <a16:creationId xmlns:a16="http://schemas.microsoft.com/office/drawing/2014/main" id="{CB599D4C-D7B5-48D3-B808-4A5B48416D9B}"/>
              </a:ext>
            </a:extLst>
          </p:cNvPr>
          <p:cNvCxnSpPr>
            <a:cxnSpLocks/>
          </p:cNvCxnSpPr>
          <p:nvPr/>
        </p:nvCxnSpPr>
        <p:spPr>
          <a:xfrm flipH="1">
            <a:off x="4105275" y="1716179"/>
            <a:ext cx="3146" cy="3605212"/>
          </a:xfrm>
          <a:prstGeom prst="line">
            <a:avLst/>
          </a:prstGeom>
          <a:ln w="952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1BE44787-8814-499B-8009-EEEE8E4D2A8A}"/>
              </a:ext>
            </a:extLst>
          </p:cNvPr>
          <p:cNvSpPr/>
          <p:nvPr/>
        </p:nvSpPr>
        <p:spPr>
          <a:xfrm>
            <a:off x="2073276" y="5500907"/>
            <a:ext cx="1984374" cy="184666"/>
          </a:xfrm>
          <a:prstGeom prst="rect">
            <a:avLst/>
          </a:prstGeom>
          <a:noFill/>
          <a:ln>
            <a:noFill/>
          </a:ln>
        </p:spPr>
        <p:style>
          <a:lnRef idx="0">
            <a:schemeClr val="accent1"/>
          </a:lnRef>
          <a:fillRef idx="1">
            <a:schemeClr val="accent1"/>
          </a:fillRef>
          <a:effectRef idx="0">
            <a:schemeClr val="dk1"/>
          </a:effectRef>
          <a:fontRef idx="minor">
            <a:schemeClr val="lt1"/>
          </a:fontRef>
        </p:style>
        <p:txBody>
          <a:bodyPr lIns="0" tIns="0" rIns="0" bIns="0" rtlCol="0" anchor="ctr">
            <a:spAutoFit/>
          </a:bodyPr>
          <a:lstStyle/>
          <a:p>
            <a:pPr algn="ctr">
              <a:lnSpc>
                <a:spcPct val="100000"/>
              </a:lnSpc>
            </a:pPr>
            <a:r>
              <a:rPr lang="en-US" sz="1200" spc="100" dirty="0">
                <a:solidFill>
                  <a:schemeClr val="bg2"/>
                </a:solidFill>
              </a:rPr>
              <a:t>Control </a:t>
            </a:r>
            <a:r>
              <a:rPr lang="en-US" sz="1200" spc="100" dirty="0" err="1">
                <a:solidFill>
                  <a:schemeClr val="bg2"/>
                </a:solidFill>
              </a:rPr>
              <a:t>moderado</a:t>
            </a:r>
            <a:endParaRPr lang="en-US" sz="1200" spc="100" dirty="0">
              <a:solidFill>
                <a:schemeClr val="bg2"/>
              </a:solidFill>
            </a:endParaRPr>
          </a:p>
        </p:txBody>
      </p:sp>
      <p:sp>
        <p:nvSpPr>
          <p:cNvPr id="30" name="Rectangle 29">
            <a:extLst>
              <a:ext uri="{FF2B5EF4-FFF2-40B4-BE49-F238E27FC236}">
                <a16:creationId xmlns:a16="http://schemas.microsoft.com/office/drawing/2014/main" id="{AA83AF4E-1E04-4EC0-B299-4CEFB2B19EB7}"/>
              </a:ext>
            </a:extLst>
          </p:cNvPr>
          <p:cNvSpPr/>
          <p:nvPr/>
        </p:nvSpPr>
        <p:spPr>
          <a:xfrm>
            <a:off x="4175890" y="5500907"/>
            <a:ext cx="2232024" cy="184666"/>
          </a:xfrm>
          <a:prstGeom prst="rect">
            <a:avLst/>
          </a:prstGeom>
          <a:noFill/>
          <a:ln>
            <a:noFill/>
          </a:ln>
        </p:spPr>
        <p:style>
          <a:lnRef idx="0">
            <a:schemeClr val="accent1"/>
          </a:lnRef>
          <a:fillRef idx="1">
            <a:schemeClr val="accent1"/>
          </a:fillRef>
          <a:effectRef idx="0">
            <a:schemeClr val="dk1"/>
          </a:effectRef>
          <a:fontRef idx="minor">
            <a:schemeClr val="lt1"/>
          </a:fontRef>
        </p:style>
        <p:txBody>
          <a:bodyPr lIns="0" tIns="0" rIns="0" bIns="0" rtlCol="0" anchor="ctr">
            <a:spAutoFit/>
          </a:bodyPr>
          <a:lstStyle/>
          <a:p>
            <a:pPr algn="ctr">
              <a:lnSpc>
                <a:spcPct val="100000"/>
              </a:lnSpc>
            </a:pPr>
            <a:r>
              <a:rPr lang="en-US" sz="1200" spc="100" dirty="0">
                <a:solidFill>
                  <a:schemeClr val="bg2"/>
                </a:solidFill>
              </a:rPr>
              <a:t>Mayor Control</a:t>
            </a:r>
          </a:p>
        </p:txBody>
      </p:sp>
      <p:sp>
        <p:nvSpPr>
          <p:cNvPr id="31" name="Rectangle 30">
            <a:extLst>
              <a:ext uri="{FF2B5EF4-FFF2-40B4-BE49-F238E27FC236}">
                <a16:creationId xmlns:a16="http://schemas.microsoft.com/office/drawing/2014/main" id="{93B2B4D3-5576-4A8E-9548-10737FA7873D}"/>
              </a:ext>
            </a:extLst>
          </p:cNvPr>
          <p:cNvSpPr/>
          <p:nvPr/>
        </p:nvSpPr>
        <p:spPr>
          <a:xfrm>
            <a:off x="7348539" y="5500907"/>
            <a:ext cx="2232024" cy="184666"/>
          </a:xfrm>
          <a:prstGeom prst="rect">
            <a:avLst/>
          </a:prstGeom>
          <a:noFill/>
          <a:ln>
            <a:noFill/>
          </a:ln>
        </p:spPr>
        <p:style>
          <a:lnRef idx="0">
            <a:schemeClr val="accent1"/>
          </a:lnRef>
          <a:fillRef idx="1">
            <a:schemeClr val="accent1"/>
          </a:fillRef>
          <a:effectRef idx="0">
            <a:schemeClr val="dk1"/>
          </a:effectRef>
          <a:fontRef idx="minor">
            <a:schemeClr val="lt1"/>
          </a:fontRef>
        </p:style>
        <p:txBody>
          <a:bodyPr lIns="0" tIns="0" rIns="0" bIns="0" rtlCol="0" anchor="ctr">
            <a:spAutoFit/>
          </a:bodyPr>
          <a:lstStyle/>
          <a:p>
            <a:pPr algn="ctr">
              <a:lnSpc>
                <a:spcPct val="100000"/>
              </a:lnSpc>
            </a:pPr>
            <a:r>
              <a:rPr lang="en-US" sz="1200" spc="100" dirty="0">
                <a:solidFill>
                  <a:schemeClr val="bg2"/>
                </a:solidFill>
              </a:rPr>
              <a:t>El mayor Control</a:t>
            </a:r>
          </a:p>
        </p:txBody>
      </p:sp>
      <p:sp>
        <p:nvSpPr>
          <p:cNvPr id="33" name="TextBox 32">
            <a:extLst>
              <a:ext uri="{FF2B5EF4-FFF2-40B4-BE49-F238E27FC236}">
                <a16:creationId xmlns:a16="http://schemas.microsoft.com/office/drawing/2014/main" id="{E09B4432-5713-483E-BEFF-DC500AF82203}"/>
              </a:ext>
            </a:extLst>
          </p:cNvPr>
          <p:cNvSpPr txBox="1"/>
          <p:nvPr/>
        </p:nvSpPr>
        <p:spPr>
          <a:xfrm>
            <a:off x="1039168" y="2983315"/>
            <a:ext cx="777538" cy="775597"/>
          </a:xfrm>
          <a:prstGeom prst="rect">
            <a:avLst/>
          </a:prstGeom>
          <a:noFill/>
        </p:spPr>
        <p:txBody>
          <a:bodyPr wrap="square" lIns="0" tIns="0" rIns="0" bIns="0" rtlCol="0" anchor="ctr" anchorCtr="0">
            <a:spAutoFit/>
          </a:bodyPr>
          <a:lstStyle/>
          <a:p>
            <a:pPr algn="ctr">
              <a:lnSpc>
                <a:spcPct val="90000"/>
              </a:lnSpc>
              <a:buSzPct val="120000"/>
            </a:pPr>
            <a:r>
              <a:rPr lang="en-US" sz="1400" dirty="0" err="1"/>
              <a:t>Tamaño</a:t>
            </a:r>
            <a:endParaRPr lang="en-US" sz="1400" dirty="0"/>
          </a:p>
          <a:p>
            <a:pPr algn="ctr">
              <a:lnSpc>
                <a:spcPct val="90000"/>
              </a:lnSpc>
              <a:buSzPct val="120000"/>
            </a:pPr>
            <a:r>
              <a:rPr lang="en-US" sz="1400" dirty="0" err="1"/>
              <a:t>Promedio</a:t>
            </a:r>
            <a:r>
              <a:rPr lang="en-US" sz="1400" dirty="0"/>
              <a:t> de </a:t>
            </a:r>
            <a:r>
              <a:rPr lang="en-US" sz="1400" dirty="0" err="1"/>
              <a:t>su</a:t>
            </a:r>
            <a:r>
              <a:rPr lang="en-US" sz="1400" dirty="0"/>
              <a:t> TRX</a:t>
            </a:r>
          </a:p>
        </p:txBody>
      </p:sp>
      <p:cxnSp>
        <p:nvCxnSpPr>
          <p:cNvPr id="36" name="Straight Connector 35">
            <a:extLst>
              <a:ext uri="{FF2B5EF4-FFF2-40B4-BE49-F238E27FC236}">
                <a16:creationId xmlns:a16="http://schemas.microsoft.com/office/drawing/2014/main" id="{5526BEAB-0758-45CA-81B3-21B98011C34E}"/>
              </a:ext>
            </a:extLst>
          </p:cNvPr>
          <p:cNvCxnSpPr>
            <a:cxnSpLocks/>
            <a:endCxn id="38" idx="0"/>
          </p:cNvCxnSpPr>
          <p:nvPr/>
        </p:nvCxnSpPr>
        <p:spPr>
          <a:xfrm>
            <a:off x="6497449" y="1681214"/>
            <a:ext cx="14905" cy="3640177"/>
          </a:xfrm>
          <a:prstGeom prst="line">
            <a:avLst/>
          </a:prstGeom>
          <a:ln w="952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7A32940-1EB3-409A-B5B1-335D864B28D5}"/>
              </a:ext>
            </a:extLst>
          </p:cNvPr>
          <p:cNvSpPr txBox="1"/>
          <p:nvPr/>
        </p:nvSpPr>
        <p:spPr>
          <a:xfrm>
            <a:off x="1383683" y="5983814"/>
            <a:ext cx="2213071" cy="138499"/>
          </a:xfrm>
          <a:prstGeom prst="rect">
            <a:avLst/>
          </a:prstGeom>
          <a:noFill/>
        </p:spPr>
        <p:txBody>
          <a:bodyPr wrap="square" lIns="0" tIns="0" rIns="0" bIns="0" rtlCol="0">
            <a:spAutoFit/>
          </a:bodyPr>
          <a:lstStyle>
            <a:defPPr>
              <a:defRPr lang="en-US"/>
            </a:defPPr>
            <a:lvl1pPr>
              <a:defRPr sz="900">
                <a:cs typeface="Arial" pitchFamily="34" charset="0"/>
              </a:defRPr>
            </a:lvl1pPr>
          </a:lstStyle>
          <a:p>
            <a:r>
              <a:rPr lang="en-US" dirty="0"/>
              <a:t>* No </a:t>
            </a:r>
            <a:r>
              <a:rPr lang="en-US" dirty="0" err="1"/>
              <a:t>está</a:t>
            </a:r>
            <a:r>
              <a:rPr lang="en-US" dirty="0"/>
              <a:t> </a:t>
            </a:r>
            <a:r>
              <a:rPr lang="en-US" dirty="0" err="1"/>
              <a:t>disponible</a:t>
            </a:r>
            <a:r>
              <a:rPr lang="en-US" dirty="0"/>
              <a:t> </a:t>
            </a:r>
            <a:r>
              <a:rPr lang="en-US" dirty="0" err="1"/>
              <a:t>en</a:t>
            </a:r>
            <a:r>
              <a:rPr lang="en-US" dirty="0"/>
              <a:t> </a:t>
            </a:r>
            <a:r>
              <a:rPr lang="en-US" dirty="0" err="1"/>
              <a:t>todos</a:t>
            </a:r>
            <a:r>
              <a:rPr lang="en-US" dirty="0"/>
              <a:t> </a:t>
            </a:r>
            <a:r>
              <a:rPr lang="en-US" dirty="0" err="1"/>
              <a:t>los</a:t>
            </a:r>
            <a:r>
              <a:rPr lang="en-US" dirty="0"/>
              <a:t> </a:t>
            </a:r>
            <a:r>
              <a:rPr lang="en-US" dirty="0" err="1"/>
              <a:t>países</a:t>
            </a:r>
            <a:endParaRPr lang="en-US" dirty="0"/>
          </a:p>
        </p:txBody>
      </p:sp>
      <p:sp>
        <p:nvSpPr>
          <p:cNvPr id="44" name="TextBox 43">
            <a:extLst>
              <a:ext uri="{FF2B5EF4-FFF2-40B4-BE49-F238E27FC236}">
                <a16:creationId xmlns:a16="http://schemas.microsoft.com/office/drawing/2014/main" id="{A4926CC2-BD2A-4758-8F10-7060299D8754}"/>
              </a:ext>
            </a:extLst>
          </p:cNvPr>
          <p:cNvSpPr txBox="1"/>
          <p:nvPr/>
        </p:nvSpPr>
        <p:spPr>
          <a:xfrm>
            <a:off x="2490219" y="4471703"/>
            <a:ext cx="1219004" cy="581698"/>
          </a:xfrm>
          <a:prstGeom prst="rect">
            <a:avLst/>
          </a:prstGeom>
          <a:noFill/>
        </p:spPr>
        <p:txBody>
          <a:bodyPr wrap="square" lIns="0" tIns="0" rIns="0" bIns="0" rtlCol="0" anchor="ctr" anchorCtr="0">
            <a:spAutoFit/>
          </a:bodyPr>
          <a:lstStyle/>
          <a:p>
            <a:pPr algn="ctr">
              <a:lnSpc>
                <a:spcPct val="90000"/>
              </a:lnSpc>
              <a:buSzPct val="120000"/>
            </a:pPr>
            <a:r>
              <a:rPr lang="en-US" sz="1400" dirty="0" err="1">
                <a:solidFill>
                  <a:schemeClr val="bg1"/>
                </a:solidFill>
              </a:rPr>
              <a:t>Gasto</a:t>
            </a:r>
            <a:r>
              <a:rPr lang="en-US" sz="1400" dirty="0">
                <a:solidFill>
                  <a:schemeClr val="bg1"/>
                </a:solidFill>
              </a:rPr>
              <a:t> individual </a:t>
            </a:r>
            <a:r>
              <a:rPr lang="en-US" sz="1400" dirty="0" err="1">
                <a:solidFill>
                  <a:schemeClr val="bg1"/>
                </a:solidFill>
              </a:rPr>
              <a:t>por</a:t>
            </a:r>
            <a:r>
              <a:rPr lang="en-US" sz="1400" dirty="0">
                <a:solidFill>
                  <a:schemeClr val="bg1"/>
                </a:solidFill>
              </a:rPr>
              <a:t> </a:t>
            </a:r>
            <a:r>
              <a:rPr lang="en-US" sz="1400" dirty="0" err="1">
                <a:solidFill>
                  <a:schemeClr val="bg1"/>
                </a:solidFill>
              </a:rPr>
              <a:t>empleado</a:t>
            </a:r>
            <a:endParaRPr lang="en-US" sz="1400" dirty="0">
              <a:solidFill>
                <a:schemeClr val="bg1"/>
              </a:solidFill>
            </a:endParaRPr>
          </a:p>
        </p:txBody>
      </p:sp>
      <p:sp>
        <p:nvSpPr>
          <p:cNvPr id="45" name="TextBox 44">
            <a:extLst>
              <a:ext uri="{FF2B5EF4-FFF2-40B4-BE49-F238E27FC236}">
                <a16:creationId xmlns:a16="http://schemas.microsoft.com/office/drawing/2014/main" id="{8D568908-AEF0-42C3-B1AB-F5BA7BFB9B7F}"/>
              </a:ext>
            </a:extLst>
          </p:cNvPr>
          <p:cNvSpPr txBox="1"/>
          <p:nvPr/>
        </p:nvSpPr>
        <p:spPr>
          <a:xfrm>
            <a:off x="7677284" y="4471703"/>
            <a:ext cx="1512436" cy="581698"/>
          </a:xfrm>
          <a:prstGeom prst="rect">
            <a:avLst/>
          </a:prstGeom>
          <a:noFill/>
        </p:spPr>
        <p:txBody>
          <a:bodyPr wrap="square" lIns="0" tIns="0" rIns="0" bIns="0" rtlCol="0" anchor="ctr" anchorCtr="0">
            <a:spAutoFit/>
          </a:bodyPr>
          <a:lstStyle/>
          <a:p>
            <a:pPr algn="ctr">
              <a:lnSpc>
                <a:spcPct val="90000"/>
              </a:lnSpc>
              <a:buSzPct val="120000"/>
            </a:pPr>
            <a:r>
              <a:rPr lang="en-US" sz="1400" dirty="0">
                <a:solidFill>
                  <a:schemeClr val="bg1"/>
                </a:solidFill>
              </a:rPr>
              <a:t>Grandes </a:t>
            </a:r>
            <a:r>
              <a:rPr lang="en-US" sz="1400" dirty="0" err="1">
                <a:solidFill>
                  <a:schemeClr val="bg1"/>
                </a:solidFill>
              </a:rPr>
              <a:t>pagos</a:t>
            </a:r>
            <a:r>
              <a:rPr lang="en-US" sz="1400" dirty="0">
                <a:solidFill>
                  <a:schemeClr val="bg1"/>
                </a:solidFill>
              </a:rPr>
              <a:t> con </a:t>
            </a:r>
            <a:r>
              <a:rPr lang="en-US" sz="1400" dirty="0" err="1">
                <a:solidFill>
                  <a:schemeClr val="bg1"/>
                </a:solidFill>
              </a:rPr>
              <a:t>grandes</a:t>
            </a:r>
            <a:r>
              <a:rPr lang="en-US" sz="1400" dirty="0">
                <a:solidFill>
                  <a:schemeClr val="bg1"/>
                </a:solidFill>
              </a:rPr>
              <a:t> </a:t>
            </a:r>
            <a:r>
              <a:rPr lang="en-US" sz="1400" dirty="0" err="1">
                <a:solidFill>
                  <a:schemeClr val="bg1"/>
                </a:solidFill>
              </a:rPr>
              <a:t>proveedores</a:t>
            </a:r>
            <a:endParaRPr lang="en-US" sz="1400" dirty="0">
              <a:solidFill>
                <a:schemeClr val="bg1"/>
              </a:solidFill>
            </a:endParaRPr>
          </a:p>
        </p:txBody>
      </p:sp>
      <p:sp>
        <p:nvSpPr>
          <p:cNvPr id="47" name="TextBox 46">
            <a:extLst>
              <a:ext uri="{FF2B5EF4-FFF2-40B4-BE49-F238E27FC236}">
                <a16:creationId xmlns:a16="http://schemas.microsoft.com/office/drawing/2014/main" id="{F06D6856-94B9-4BDE-A19F-3B54B9D28B7E}"/>
              </a:ext>
            </a:extLst>
          </p:cNvPr>
          <p:cNvSpPr txBox="1"/>
          <p:nvPr/>
        </p:nvSpPr>
        <p:spPr>
          <a:xfrm>
            <a:off x="4411985" y="4471703"/>
            <a:ext cx="1788210" cy="581698"/>
          </a:xfrm>
          <a:prstGeom prst="rect">
            <a:avLst/>
          </a:prstGeom>
          <a:noFill/>
        </p:spPr>
        <p:txBody>
          <a:bodyPr wrap="square" lIns="0" tIns="0" rIns="0" bIns="0" rtlCol="0" anchor="ctr" anchorCtr="0">
            <a:spAutoFit/>
          </a:bodyPr>
          <a:lstStyle/>
          <a:p>
            <a:pPr algn="ctr">
              <a:lnSpc>
                <a:spcPct val="90000"/>
              </a:lnSpc>
              <a:buSzPct val="120000"/>
            </a:pPr>
            <a:r>
              <a:rPr lang="en-US" sz="1400" dirty="0">
                <a:solidFill>
                  <a:schemeClr val="bg1"/>
                </a:solidFill>
              </a:rPr>
              <a:t>Alto </a:t>
            </a:r>
            <a:r>
              <a:rPr lang="en-US" sz="1400" dirty="0" err="1">
                <a:solidFill>
                  <a:schemeClr val="bg1"/>
                </a:solidFill>
              </a:rPr>
              <a:t>volumen</a:t>
            </a:r>
            <a:r>
              <a:rPr lang="en-US" sz="1400" dirty="0">
                <a:solidFill>
                  <a:schemeClr val="bg1"/>
                </a:solidFill>
              </a:rPr>
              <a:t> de </a:t>
            </a:r>
            <a:r>
              <a:rPr lang="en-US" sz="1400" dirty="0" err="1">
                <a:solidFill>
                  <a:schemeClr val="bg1"/>
                </a:solidFill>
              </a:rPr>
              <a:t>gasto</a:t>
            </a:r>
            <a:r>
              <a:rPr lang="en-US" sz="1400" dirty="0">
                <a:solidFill>
                  <a:schemeClr val="bg1"/>
                </a:solidFill>
              </a:rPr>
              <a:t> con  </a:t>
            </a:r>
            <a:r>
              <a:rPr lang="en-US" sz="1400" dirty="0" err="1">
                <a:solidFill>
                  <a:schemeClr val="bg1"/>
                </a:solidFill>
              </a:rPr>
              <a:t>múltiples</a:t>
            </a:r>
            <a:r>
              <a:rPr lang="en-US" sz="1400" dirty="0">
                <a:solidFill>
                  <a:schemeClr val="bg1"/>
                </a:solidFill>
              </a:rPr>
              <a:t> </a:t>
            </a:r>
            <a:r>
              <a:rPr lang="en-US" sz="1400" dirty="0" err="1">
                <a:solidFill>
                  <a:schemeClr val="bg1"/>
                </a:solidFill>
              </a:rPr>
              <a:t>proveedores</a:t>
            </a:r>
            <a:endParaRPr lang="en-US" sz="1400" dirty="0">
              <a:solidFill>
                <a:schemeClr val="bg1"/>
              </a:solidFill>
            </a:endParaRPr>
          </a:p>
        </p:txBody>
      </p:sp>
      <p:cxnSp>
        <p:nvCxnSpPr>
          <p:cNvPr id="21" name="Straight Connector 20">
            <a:extLst>
              <a:ext uri="{FF2B5EF4-FFF2-40B4-BE49-F238E27FC236}">
                <a16:creationId xmlns:a16="http://schemas.microsoft.com/office/drawing/2014/main" id="{38F738D5-6444-4A14-AFFF-661430C9B5FA}"/>
              </a:ext>
            </a:extLst>
          </p:cNvPr>
          <p:cNvCxnSpPr>
            <a:cxnSpLocks/>
          </p:cNvCxnSpPr>
          <p:nvPr/>
        </p:nvCxnSpPr>
        <p:spPr>
          <a:xfrm>
            <a:off x="2041070" y="5323017"/>
            <a:ext cx="8312605" cy="0"/>
          </a:xfrm>
          <a:prstGeom prst="line">
            <a:avLst/>
          </a:prstGeom>
          <a:ln w="25400">
            <a:solidFill>
              <a:schemeClr val="tx1">
                <a:lumMod val="75000"/>
              </a:schemeClr>
            </a:solidFill>
            <a:beve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39D1951-6AD4-419F-B520-FA0E8BD42C22}"/>
              </a:ext>
            </a:extLst>
          </p:cNvPr>
          <p:cNvCxnSpPr>
            <a:cxnSpLocks/>
          </p:cNvCxnSpPr>
          <p:nvPr/>
        </p:nvCxnSpPr>
        <p:spPr>
          <a:xfrm flipV="1">
            <a:off x="2041070" y="1716179"/>
            <a:ext cx="0" cy="3606838"/>
          </a:xfrm>
          <a:prstGeom prst="line">
            <a:avLst/>
          </a:prstGeom>
          <a:ln w="25400">
            <a:solidFill>
              <a:schemeClr val="tx1">
                <a:lumMod val="75000"/>
              </a:schemeClr>
            </a:solidFill>
            <a:bevel/>
            <a:headEnd type="none" w="med" len="med"/>
            <a:tailEnd type="triangle" w="med" len="sm"/>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6E4099B4-ED79-4129-8A33-47491BA54946}"/>
              </a:ext>
            </a:extLst>
          </p:cNvPr>
          <p:cNvGrpSpPr/>
          <p:nvPr/>
        </p:nvGrpSpPr>
        <p:grpSpPr>
          <a:xfrm>
            <a:off x="2287410" y="1788977"/>
            <a:ext cx="1629338" cy="893775"/>
            <a:chOff x="2287410" y="1788977"/>
            <a:chExt cx="1629338" cy="893775"/>
          </a:xfrm>
        </p:grpSpPr>
        <p:sp>
          <p:nvSpPr>
            <p:cNvPr id="32" name="TextBox 31">
              <a:extLst>
                <a:ext uri="{FF2B5EF4-FFF2-40B4-BE49-F238E27FC236}">
                  <a16:creationId xmlns:a16="http://schemas.microsoft.com/office/drawing/2014/main" id="{79D4AA5C-C1D8-4116-8042-DB2EAFF9C4E7}"/>
                </a:ext>
              </a:extLst>
            </p:cNvPr>
            <p:cNvSpPr txBox="1"/>
            <p:nvPr/>
          </p:nvSpPr>
          <p:spPr>
            <a:xfrm>
              <a:off x="2287410" y="2239554"/>
              <a:ext cx="1629338" cy="443198"/>
            </a:xfrm>
            <a:prstGeom prst="rect">
              <a:avLst/>
            </a:prstGeom>
            <a:noFill/>
          </p:spPr>
          <p:txBody>
            <a:bodyPr wrap="square" lIns="0" tIns="0" rIns="0" bIns="0" rtlCol="0">
              <a:spAutoFit/>
            </a:bodyPr>
            <a:lstStyle/>
            <a:p>
              <a:pPr algn="ctr">
                <a:lnSpc>
                  <a:spcPct val="90000"/>
                </a:lnSpc>
                <a:spcBef>
                  <a:spcPts val="900"/>
                </a:spcBef>
                <a:buSzPct val="120000"/>
              </a:pPr>
              <a:r>
                <a:rPr lang="en-US" sz="1600" dirty="0">
                  <a:solidFill>
                    <a:schemeClr val="bg2"/>
                  </a:solidFill>
                </a:rPr>
                <a:t>Corporate Purchasing Card</a:t>
              </a:r>
            </a:p>
          </p:txBody>
        </p:sp>
        <p:sp>
          <p:nvSpPr>
            <p:cNvPr id="50" name="Freeform 127">
              <a:extLst>
                <a:ext uri="{FF2B5EF4-FFF2-40B4-BE49-F238E27FC236}">
                  <a16:creationId xmlns:a16="http://schemas.microsoft.com/office/drawing/2014/main" id="{19D5519A-5ABA-4ECF-A35F-949E0ABE0BEA}"/>
                </a:ext>
              </a:extLst>
            </p:cNvPr>
            <p:cNvSpPr/>
            <p:nvPr/>
          </p:nvSpPr>
          <p:spPr>
            <a:xfrm>
              <a:off x="2846355" y="1788977"/>
              <a:ext cx="511448" cy="351620"/>
            </a:xfrm>
            <a:custGeom>
              <a:avLst/>
              <a:gdLst>
                <a:gd name="connsiteX0" fmla="*/ 38096 w 609600"/>
                <a:gd name="connsiteY0" fmla="*/ 177797 h 419100"/>
                <a:gd name="connsiteX1" fmla="*/ 38096 w 609600"/>
                <a:gd name="connsiteY1" fmla="*/ 380997 h 419100"/>
                <a:gd name="connsiteX2" fmla="*/ 495296 w 609600"/>
                <a:gd name="connsiteY2" fmla="*/ 380997 h 419100"/>
                <a:gd name="connsiteX3" fmla="*/ 495296 w 609600"/>
                <a:gd name="connsiteY3" fmla="*/ 177797 h 419100"/>
                <a:gd name="connsiteX4" fmla="*/ 38096 w 609600"/>
                <a:gd name="connsiteY4" fmla="*/ 114297 h 419100"/>
                <a:gd name="connsiteX5" fmla="*/ 38096 w 609600"/>
                <a:gd name="connsiteY5" fmla="*/ 139697 h 419100"/>
                <a:gd name="connsiteX6" fmla="*/ 495296 w 609600"/>
                <a:gd name="connsiteY6" fmla="*/ 139697 h 419100"/>
                <a:gd name="connsiteX7" fmla="*/ 495296 w 609600"/>
                <a:gd name="connsiteY7" fmla="*/ 114297 h 419100"/>
                <a:gd name="connsiteX8" fmla="*/ 114300 w 609600"/>
                <a:gd name="connsiteY8" fmla="*/ 38100 h 419100"/>
                <a:gd name="connsiteX9" fmla="*/ 114300 w 609600"/>
                <a:gd name="connsiteY9" fmla="*/ 76200 h 419100"/>
                <a:gd name="connsiteX10" fmla="*/ 495300 w 609600"/>
                <a:gd name="connsiteY10" fmla="*/ 76200 h 419100"/>
                <a:gd name="connsiteX11" fmla="*/ 533400 w 609600"/>
                <a:gd name="connsiteY11" fmla="*/ 114300 h 419100"/>
                <a:gd name="connsiteX12" fmla="*/ 533400 w 609600"/>
                <a:gd name="connsiteY12" fmla="*/ 304800 h 419100"/>
                <a:gd name="connsiteX13" fmla="*/ 571500 w 609600"/>
                <a:gd name="connsiteY13" fmla="*/ 304800 h 419100"/>
                <a:gd name="connsiteX14" fmla="*/ 571500 w 609600"/>
                <a:gd name="connsiteY14" fmla="*/ 38100 h 419100"/>
                <a:gd name="connsiteX15" fmla="*/ 114300 w 609600"/>
                <a:gd name="connsiteY15" fmla="*/ 0 h 419100"/>
                <a:gd name="connsiteX16" fmla="*/ 571500 w 609600"/>
                <a:gd name="connsiteY16" fmla="*/ 0 h 419100"/>
                <a:gd name="connsiteX17" fmla="*/ 609600 w 609600"/>
                <a:gd name="connsiteY17" fmla="*/ 38100 h 419100"/>
                <a:gd name="connsiteX18" fmla="*/ 609600 w 609600"/>
                <a:gd name="connsiteY18" fmla="*/ 304800 h 419100"/>
                <a:gd name="connsiteX19" fmla="*/ 571500 w 609600"/>
                <a:gd name="connsiteY19" fmla="*/ 342900 h 419100"/>
                <a:gd name="connsiteX20" fmla="*/ 533400 w 609600"/>
                <a:gd name="connsiteY20" fmla="*/ 342900 h 419100"/>
                <a:gd name="connsiteX21" fmla="*/ 533400 w 609600"/>
                <a:gd name="connsiteY21" fmla="*/ 381000 h 419100"/>
                <a:gd name="connsiteX22" fmla="*/ 495300 w 609600"/>
                <a:gd name="connsiteY22" fmla="*/ 419100 h 419100"/>
                <a:gd name="connsiteX23" fmla="*/ 38100 w 609600"/>
                <a:gd name="connsiteY23" fmla="*/ 419100 h 419100"/>
                <a:gd name="connsiteX24" fmla="*/ 0 w 609600"/>
                <a:gd name="connsiteY24" fmla="*/ 381000 h 419100"/>
                <a:gd name="connsiteX25" fmla="*/ 0 w 609600"/>
                <a:gd name="connsiteY25" fmla="*/ 114300 h 419100"/>
                <a:gd name="connsiteX26" fmla="*/ 38100 w 609600"/>
                <a:gd name="connsiteY26" fmla="*/ 76200 h 419100"/>
                <a:gd name="connsiteX27" fmla="*/ 76200 w 609600"/>
                <a:gd name="connsiteY27" fmla="*/ 76200 h 419100"/>
                <a:gd name="connsiteX28" fmla="*/ 76200 w 609600"/>
                <a:gd name="connsiteY28" fmla="*/ 38100 h 419100"/>
                <a:gd name="connsiteX29" fmla="*/ 114300 w 609600"/>
                <a:gd name="connsiteY2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9600" h="419100">
                  <a:moveTo>
                    <a:pt x="38096" y="177797"/>
                  </a:moveTo>
                  <a:lnTo>
                    <a:pt x="38096" y="380997"/>
                  </a:lnTo>
                  <a:lnTo>
                    <a:pt x="495296" y="380997"/>
                  </a:lnTo>
                  <a:lnTo>
                    <a:pt x="495296" y="177797"/>
                  </a:lnTo>
                  <a:close/>
                  <a:moveTo>
                    <a:pt x="38096" y="114297"/>
                  </a:moveTo>
                  <a:lnTo>
                    <a:pt x="38096" y="139697"/>
                  </a:lnTo>
                  <a:lnTo>
                    <a:pt x="495296" y="139697"/>
                  </a:lnTo>
                  <a:lnTo>
                    <a:pt x="495296" y="114297"/>
                  </a:lnTo>
                  <a:close/>
                  <a:moveTo>
                    <a:pt x="114300" y="38100"/>
                  </a:moveTo>
                  <a:lnTo>
                    <a:pt x="114300" y="76200"/>
                  </a:lnTo>
                  <a:lnTo>
                    <a:pt x="495300" y="76200"/>
                  </a:lnTo>
                  <a:cubicBezTo>
                    <a:pt x="516255" y="76200"/>
                    <a:pt x="533400" y="93345"/>
                    <a:pt x="533400" y="114300"/>
                  </a:cubicBezTo>
                  <a:lnTo>
                    <a:pt x="533400" y="304800"/>
                  </a:lnTo>
                  <a:lnTo>
                    <a:pt x="571500" y="304800"/>
                  </a:lnTo>
                  <a:lnTo>
                    <a:pt x="571500" y="38100"/>
                  </a:lnTo>
                  <a:close/>
                  <a:moveTo>
                    <a:pt x="114300" y="0"/>
                  </a:moveTo>
                  <a:lnTo>
                    <a:pt x="571500" y="0"/>
                  </a:lnTo>
                  <a:cubicBezTo>
                    <a:pt x="592455" y="0"/>
                    <a:pt x="609600" y="17145"/>
                    <a:pt x="609600" y="38100"/>
                  </a:cubicBezTo>
                  <a:lnTo>
                    <a:pt x="609600" y="304800"/>
                  </a:lnTo>
                  <a:cubicBezTo>
                    <a:pt x="609600" y="325755"/>
                    <a:pt x="592455" y="342900"/>
                    <a:pt x="571500" y="342900"/>
                  </a:cubicBezTo>
                  <a:lnTo>
                    <a:pt x="533400" y="342900"/>
                  </a:lnTo>
                  <a:lnTo>
                    <a:pt x="533400" y="381000"/>
                  </a:lnTo>
                  <a:cubicBezTo>
                    <a:pt x="533400" y="401955"/>
                    <a:pt x="516255" y="419100"/>
                    <a:pt x="495300" y="419100"/>
                  </a:cubicBezTo>
                  <a:lnTo>
                    <a:pt x="38100" y="419100"/>
                  </a:lnTo>
                  <a:cubicBezTo>
                    <a:pt x="17145" y="419100"/>
                    <a:pt x="0" y="401955"/>
                    <a:pt x="0" y="381000"/>
                  </a:cubicBezTo>
                  <a:lnTo>
                    <a:pt x="0" y="114300"/>
                  </a:lnTo>
                  <a:cubicBezTo>
                    <a:pt x="0" y="93345"/>
                    <a:pt x="17145" y="76200"/>
                    <a:pt x="38100" y="76200"/>
                  </a:cubicBezTo>
                  <a:lnTo>
                    <a:pt x="76200" y="76200"/>
                  </a:lnTo>
                  <a:lnTo>
                    <a:pt x="76200" y="38100"/>
                  </a:lnTo>
                  <a:cubicBezTo>
                    <a:pt x="76200" y="17145"/>
                    <a:pt x="93345" y="0"/>
                    <a:pt x="114300" y="0"/>
                  </a:cubicBezTo>
                  <a:close/>
                </a:path>
              </a:pathLst>
            </a:custGeom>
            <a:solidFill>
              <a:schemeClr val="tx2"/>
            </a:solidFill>
            <a:ln w="635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Group 56">
            <a:extLst>
              <a:ext uri="{FF2B5EF4-FFF2-40B4-BE49-F238E27FC236}">
                <a16:creationId xmlns:a16="http://schemas.microsoft.com/office/drawing/2014/main" id="{A2B0D094-9543-4631-AFD0-2841F2F63878}"/>
              </a:ext>
            </a:extLst>
          </p:cNvPr>
          <p:cNvGrpSpPr/>
          <p:nvPr/>
        </p:nvGrpSpPr>
        <p:grpSpPr>
          <a:xfrm>
            <a:off x="6588791" y="1358920"/>
            <a:ext cx="2517696" cy="1505285"/>
            <a:chOff x="6219336" y="1625282"/>
            <a:chExt cx="2517696" cy="1505285"/>
          </a:xfrm>
        </p:grpSpPr>
        <p:sp>
          <p:nvSpPr>
            <p:cNvPr id="35" name="TextBox 34">
              <a:extLst>
                <a:ext uri="{FF2B5EF4-FFF2-40B4-BE49-F238E27FC236}">
                  <a16:creationId xmlns:a16="http://schemas.microsoft.com/office/drawing/2014/main" id="{D429255A-F531-44B8-AB7D-41AF5BFA958F}"/>
                </a:ext>
              </a:extLst>
            </p:cNvPr>
            <p:cNvSpPr txBox="1"/>
            <p:nvPr/>
          </p:nvSpPr>
          <p:spPr>
            <a:xfrm>
              <a:off x="6219336" y="2239554"/>
              <a:ext cx="2517696" cy="891013"/>
            </a:xfrm>
            <a:prstGeom prst="rect">
              <a:avLst/>
            </a:prstGeom>
            <a:noFill/>
          </p:spPr>
          <p:txBody>
            <a:bodyPr wrap="square" lIns="0" tIns="0" rIns="0" bIns="0" rtlCol="0">
              <a:spAutoFit/>
            </a:bodyPr>
            <a:lstStyle/>
            <a:p>
              <a:pPr algn="ctr">
                <a:lnSpc>
                  <a:spcPct val="90000"/>
                </a:lnSpc>
                <a:spcBef>
                  <a:spcPts val="900"/>
                </a:spcBef>
                <a:buSzPct val="120000"/>
              </a:pPr>
              <a:r>
                <a:rPr lang="en-US" sz="1600" dirty="0">
                  <a:solidFill>
                    <a:schemeClr val="bg2"/>
                  </a:solidFill>
                </a:rPr>
                <a:t>Buyer Initiated Payment*       </a:t>
              </a:r>
              <a:r>
                <a:rPr lang="en-US" sz="1200" dirty="0">
                  <a:solidFill>
                    <a:schemeClr val="bg2"/>
                  </a:solidFill>
                </a:rPr>
                <a:t>(</a:t>
              </a:r>
              <a:r>
                <a:rPr lang="en-US" sz="1200" dirty="0" err="1">
                  <a:solidFill>
                    <a:schemeClr val="bg2"/>
                  </a:solidFill>
                </a:rPr>
                <a:t>pago</a:t>
              </a:r>
              <a:r>
                <a:rPr lang="en-US" sz="1200" dirty="0">
                  <a:solidFill>
                    <a:schemeClr val="bg2"/>
                  </a:solidFill>
                </a:rPr>
                <a:t> </a:t>
              </a:r>
              <a:r>
                <a:rPr lang="en-US" sz="1200" dirty="0" err="1">
                  <a:solidFill>
                    <a:schemeClr val="bg2"/>
                  </a:solidFill>
                </a:rPr>
                <a:t>iniciado</a:t>
              </a:r>
              <a:r>
                <a:rPr lang="en-US" sz="1200" dirty="0">
                  <a:solidFill>
                    <a:schemeClr val="bg2"/>
                  </a:solidFill>
                </a:rPr>
                <a:t> </a:t>
              </a:r>
              <a:r>
                <a:rPr lang="en-US" sz="1200" dirty="0" err="1">
                  <a:solidFill>
                    <a:schemeClr val="bg2"/>
                  </a:solidFill>
                </a:rPr>
                <a:t>por</a:t>
              </a:r>
              <a:r>
                <a:rPr lang="en-US" sz="1200" dirty="0">
                  <a:solidFill>
                    <a:schemeClr val="bg2"/>
                  </a:solidFill>
                </a:rPr>
                <a:t> </a:t>
              </a:r>
              <a:br>
                <a:rPr lang="en-US" sz="1200" dirty="0">
                  <a:solidFill>
                    <a:schemeClr val="bg2"/>
                  </a:solidFill>
                </a:rPr>
              </a:br>
              <a:r>
                <a:rPr lang="en-US" sz="1200" dirty="0">
                  <a:solidFill>
                    <a:schemeClr val="bg2"/>
                  </a:solidFill>
                </a:rPr>
                <a:t>el comprador)</a:t>
              </a:r>
            </a:p>
            <a:p>
              <a:pPr algn="ctr">
                <a:lnSpc>
                  <a:spcPct val="90000"/>
                </a:lnSpc>
                <a:spcBef>
                  <a:spcPts val="900"/>
                </a:spcBef>
                <a:buSzPct val="120000"/>
              </a:pPr>
              <a:endParaRPr lang="en-US" sz="1600" dirty="0">
                <a:solidFill>
                  <a:schemeClr val="bg2"/>
                </a:solidFill>
              </a:endParaRPr>
            </a:p>
          </p:txBody>
        </p:sp>
        <p:pic>
          <p:nvPicPr>
            <p:cNvPr id="51" name="Graphic 50">
              <a:extLst>
                <a:ext uri="{FF2B5EF4-FFF2-40B4-BE49-F238E27FC236}">
                  <a16:creationId xmlns:a16="http://schemas.microsoft.com/office/drawing/2014/main" id="{8DAA39D8-776C-434C-989C-018C88EFAF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16091" y="1625282"/>
              <a:ext cx="679289" cy="679289"/>
            </a:xfrm>
            <a:prstGeom prst="rect">
              <a:avLst/>
            </a:prstGeom>
          </p:spPr>
        </p:pic>
      </p:grpSp>
      <p:grpSp>
        <p:nvGrpSpPr>
          <p:cNvPr id="56" name="Group 55">
            <a:extLst>
              <a:ext uri="{FF2B5EF4-FFF2-40B4-BE49-F238E27FC236}">
                <a16:creationId xmlns:a16="http://schemas.microsoft.com/office/drawing/2014/main" id="{5A4DE1DB-A101-4D3E-99FA-1F594AF2670B}"/>
              </a:ext>
            </a:extLst>
          </p:cNvPr>
          <p:cNvGrpSpPr/>
          <p:nvPr/>
        </p:nvGrpSpPr>
        <p:grpSpPr>
          <a:xfrm>
            <a:off x="4721554" y="1619843"/>
            <a:ext cx="1187164" cy="1062909"/>
            <a:chOff x="4721554" y="1619843"/>
            <a:chExt cx="1187164" cy="1062909"/>
          </a:xfrm>
        </p:grpSpPr>
        <p:sp>
          <p:nvSpPr>
            <p:cNvPr id="34" name="TextBox 33">
              <a:extLst>
                <a:ext uri="{FF2B5EF4-FFF2-40B4-BE49-F238E27FC236}">
                  <a16:creationId xmlns:a16="http://schemas.microsoft.com/office/drawing/2014/main" id="{F95BD856-1585-4FA4-A234-0C3B71A2A3AD}"/>
                </a:ext>
              </a:extLst>
            </p:cNvPr>
            <p:cNvSpPr txBox="1"/>
            <p:nvPr/>
          </p:nvSpPr>
          <p:spPr>
            <a:xfrm>
              <a:off x="4721554" y="2239554"/>
              <a:ext cx="1187164" cy="443198"/>
            </a:xfrm>
            <a:prstGeom prst="rect">
              <a:avLst/>
            </a:prstGeom>
            <a:noFill/>
          </p:spPr>
          <p:txBody>
            <a:bodyPr wrap="square" lIns="0" tIns="0" rIns="0" bIns="0" rtlCol="0">
              <a:spAutoFit/>
            </a:bodyPr>
            <a:lstStyle/>
            <a:p>
              <a:pPr algn="ctr">
                <a:lnSpc>
                  <a:spcPct val="90000"/>
                </a:lnSpc>
                <a:spcBef>
                  <a:spcPts val="900"/>
                </a:spcBef>
                <a:buSzPct val="120000"/>
              </a:pPr>
              <a:r>
                <a:rPr lang="en-US" sz="1600" dirty="0" err="1">
                  <a:solidFill>
                    <a:schemeClr val="bg2"/>
                  </a:solidFill>
                </a:rPr>
                <a:t>Cuentas</a:t>
              </a:r>
              <a:r>
                <a:rPr lang="en-US" sz="1600" dirty="0">
                  <a:solidFill>
                    <a:schemeClr val="bg2"/>
                  </a:solidFill>
                </a:rPr>
                <a:t> </a:t>
              </a:r>
              <a:r>
                <a:rPr lang="en-US" sz="1600" dirty="0" err="1">
                  <a:solidFill>
                    <a:schemeClr val="bg2"/>
                  </a:solidFill>
                </a:rPr>
                <a:t>virtuales</a:t>
              </a:r>
              <a:r>
                <a:rPr lang="en-US" sz="1600" dirty="0">
                  <a:solidFill>
                    <a:schemeClr val="bg2"/>
                  </a:solidFill>
                </a:rPr>
                <a:t>*</a:t>
              </a:r>
            </a:p>
          </p:txBody>
        </p:sp>
        <p:pic>
          <p:nvPicPr>
            <p:cNvPr id="52" name="Graphic 51">
              <a:extLst>
                <a:ext uri="{FF2B5EF4-FFF2-40B4-BE49-F238E27FC236}">
                  <a16:creationId xmlns:a16="http://schemas.microsoft.com/office/drawing/2014/main" id="{C3CFFB90-6FFE-4898-8058-E1B01E72F4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42412" y="1619843"/>
              <a:ext cx="684116" cy="684116"/>
            </a:xfrm>
            <a:prstGeom prst="rect">
              <a:avLst/>
            </a:prstGeom>
          </p:spPr>
        </p:pic>
      </p:grpSp>
    </p:spTree>
    <p:extLst>
      <p:ext uri="{BB962C8B-B14F-4D97-AF65-F5344CB8AC3E}">
        <p14:creationId xmlns:p14="http://schemas.microsoft.com/office/powerpoint/2010/main" val="276252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BE0171B0-6E86-4FE3-B2B9-EDF2BCE77271}"/>
              </a:ext>
            </a:extLst>
          </p:cNvPr>
          <p:cNvSpPr txBox="1"/>
          <p:nvPr/>
        </p:nvSpPr>
        <p:spPr>
          <a:xfrm>
            <a:off x="1825328" y="2265281"/>
            <a:ext cx="219456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sz="2400" b="1" dirty="0">
              <a:solidFill>
                <a:schemeClr val="bg2"/>
              </a:solidFill>
            </a:endParaRPr>
          </a:p>
        </p:txBody>
      </p:sp>
      <p:sp>
        <p:nvSpPr>
          <p:cNvPr id="17" name="TextBox 16">
            <a:extLst>
              <a:ext uri="{FF2B5EF4-FFF2-40B4-BE49-F238E27FC236}">
                <a16:creationId xmlns:a16="http://schemas.microsoft.com/office/drawing/2014/main" id="{D4C3F8DF-886F-40C3-97BD-DF1633DBE3CA}"/>
              </a:ext>
            </a:extLst>
          </p:cNvPr>
          <p:cNvSpPr txBox="1"/>
          <p:nvPr/>
        </p:nvSpPr>
        <p:spPr>
          <a:xfrm>
            <a:off x="5003054" y="2265281"/>
            <a:ext cx="219456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b="1" dirty="0">
              <a:solidFill>
                <a:schemeClr val="bg2"/>
              </a:solidFill>
            </a:endParaRPr>
          </a:p>
        </p:txBody>
      </p:sp>
      <p:sp>
        <p:nvSpPr>
          <p:cNvPr id="18" name="TextBox 17">
            <a:extLst>
              <a:ext uri="{FF2B5EF4-FFF2-40B4-BE49-F238E27FC236}">
                <a16:creationId xmlns:a16="http://schemas.microsoft.com/office/drawing/2014/main" id="{DF06EAD8-C788-4F57-8436-124163B460AC}"/>
              </a:ext>
            </a:extLst>
          </p:cNvPr>
          <p:cNvSpPr txBox="1"/>
          <p:nvPr/>
        </p:nvSpPr>
        <p:spPr>
          <a:xfrm>
            <a:off x="8174952" y="2265281"/>
            <a:ext cx="2194560" cy="2194560"/>
          </a:xfrm>
          <a:prstGeom prst="rect">
            <a:avLst/>
          </a:prstGeom>
          <a:noFill/>
          <a:ln w="12700">
            <a:solidFill>
              <a:schemeClr val="bg2"/>
            </a:solidFill>
          </a:ln>
        </p:spPr>
        <p:txBody>
          <a:bodyPr wrap="square" lIns="137160" tIns="1280160" rIns="137160" bIns="137160" rtlCol="0">
            <a:noAutofit/>
          </a:bodyPr>
          <a:lstStyle/>
          <a:p>
            <a:pPr algn="ctr">
              <a:spcBef>
                <a:spcPts val="900"/>
              </a:spcBef>
              <a:buSzPct val="120000"/>
            </a:pPr>
            <a:endParaRPr lang="en-US" b="1" dirty="0">
              <a:solidFill>
                <a:schemeClr val="bg2"/>
              </a:solidFill>
            </a:endParaRPr>
          </a:p>
        </p:txBody>
      </p:sp>
      <p:sp>
        <p:nvSpPr>
          <p:cNvPr id="4" name="Title 3">
            <a:extLst>
              <a:ext uri="{FF2B5EF4-FFF2-40B4-BE49-F238E27FC236}">
                <a16:creationId xmlns:a16="http://schemas.microsoft.com/office/drawing/2014/main" id="{C234BB9E-AB85-AB41-98E5-14903BBC686F}"/>
              </a:ext>
            </a:extLst>
          </p:cNvPr>
          <p:cNvSpPr>
            <a:spLocks noGrp="1"/>
          </p:cNvSpPr>
          <p:nvPr>
            <p:ph type="title"/>
          </p:nvPr>
        </p:nvSpPr>
        <p:spPr>
          <a:xfrm>
            <a:off x="478972" y="548641"/>
            <a:ext cx="10972800" cy="443198"/>
          </a:xfrm>
        </p:spPr>
        <p:txBody>
          <a:bodyPr>
            <a:spAutoFit/>
          </a:bodyPr>
          <a:lstStyle/>
          <a:p>
            <a:r>
              <a:rPr lang="en-US" dirty="0"/>
              <a:t>Buyer Initiated Payment</a:t>
            </a:r>
          </a:p>
        </p:txBody>
      </p:sp>
      <p:sp>
        <p:nvSpPr>
          <p:cNvPr id="15" name="Content Placeholder 4">
            <a:extLst>
              <a:ext uri="{FF2B5EF4-FFF2-40B4-BE49-F238E27FC236}">
                <a16:creationId xmlns:a16="http://schemas.microsoft.com/office/drawing/2014/main" id="{A5035CD4-3DCB-41C2-AE53-CB32C31053ED}"/>
              </a:ext>
            </a:extLst>
          </p:cNvPr>
          <p:cNvSpPr>
            <a:spLocks noGrp="1"/>
          </p:cNvSpPr>
          <p:nvPr>
            <p:ph idx="1"/>
          </p:nvPr>
        </p:nvSpPr>
        <p:spPr>
          <a:xfrm>
            <a:off x="478973" y="1307254"/>
            <a:ext cx="9716588" cy="642612"/>
          </a:xfrm>
        </p:spPr>
        <p:txBody>
          <a:bodyPr vert="horz" lIns="0" tIns="18288" rIns="0" bIns="0" rtlCol="0">
            <a:noAutofit/>
          </a:bodyPr>
          <a:lstStyle/>
          <a:p>
            <a:pPr>
              <a:lnSpc>
                <a:spcPct val="100000"/>
              </a:lnSpc>
              <a:spcBef>
                <a:spcPts val="0"/>
              </a:spcBef>
            </a:pPr>
            <a:r>
              <a:rPr lang="en-US" sz="1800" dirty="0" err="1">
                <a:solidFill>
                  <a:schemeClr val="tx2"/>
                </a:solidFill>
              </a:rPr>
              <a:t>Aproveche</a:t>
            </a:r>
            <a:r>
              <a:rPr lang="en-US" sz="1800" dirty="0">
                <a:solidFill>
                  <a:schemeClr val="tx2"/>
                </a:solidFill>
              </a:rPr>
              <a:t> </a:t>
            </a:r>
            <a:r>
              <a:rPr lang="en-US" sz="1800" dirty="0" err="1">
                <a:solidFill>
                  <a:schemeClr val="tx2"/>
                </a:solidFill>
              </a:rPr>
              <a:t>nuestra</a:t>
            </a:r>
            <a:r>
              <a:rPr lang="en-US" sz="1800" dirty="0">
                <a:solidFill>
                  <a:schemeClr val="tx2"/>
                </a:solidFill>
              </a:rPr>
              <a:t> </a:t>
            </a:r>
            <a:r>
              <a:rPr lang="en-US" sz="1800" dirty="0" err="1">
                <a:solidFill>
                  <a:schemeClr val="tx2"/>
                </a:solidFill>
              </a:rPr>
              <a:t>plataforma</a:t>
            </a:r>
            <a:r>
              <a:rPr lang="en-US" sz="1800" dirty="0">
                <a:solidFill>
                  <a:schemeClr val="tx2"/>
                </a:solidFill>
              </a:rPr>
              <a:t> digital para </a:t>
            </a:r>
            <a:r>
              <a:rPr lang="en-US" sz="1800" dirty="0" err="1">
                <a:solidFill>
                  <a:schemeClr val="tx2"/>
                </a:solidFill>
              </a:rPr>
              <a:t>pagar</a:t>
            </a:r>
            <a:r>
              <a:rPr lang="en-US" sz="1800" dirty="0">
                <a:solidFill>
                  <a:schemeClr val="tx2"/>
                </a:solidFill>
              </a:rPr>
              <a:t> </a:t>
            </a:r>
            <a:r>
              <a:rPr lang="en-US" sz="1800" dirty="0" err="1">
                <a:solidFill>
                  <a:schemeClr val="tx2"/>
                </a:solidFill>
              </a:rPr>
              <a:t>eficientemente</a:t>
            </a:r>
            <a:r>
              <a:rPr lang="en-US" sz="1800" dirty="0">
                <a:solidFill>
                  <a:schemeClr val="tx2"/>
                </a:solidFill>
              </a:rPr>
              <a:t> a </a:t>
            </a:r>
            <a:r>
              <a:rPr lang="en-US" sz="1800" dirty="0" err="1">
                <a:solidFill>
                  <a:schemeClr val="tx2"/>
                </a:solidFill>
              </a:rPr>
              <a:t>sus</a:t>
            </a:r>
            <a:r>
              <a:rPr lang="en-US" sz="1800" dirty="0">
                <a:solidFill>
                  <a:schemeClr val="tx2"/>
                </a:solidFill>
              </a:rPr>
              <a:t> </a:t>
            </a:r>
            <a:r>
              <a:rPr lang="en-US" sz="1800" dirty="0" err="1">
                <a:solidFill>
                  <a:schemeClr val="tx2"/>
                </a:solidFill>
              </a:rPr>
              <a:t>proveedores</a:t>
            </a:r>
            <a:r>
              <a:rPr lang="en-US" sz="1800" dirty="0">
                <a:solidFill>
                  <a:schemeClr val="tx2"/>
                </a:solidFill>
              </a:rPr>
              <a:t> y </a:t>
            </a:r>
            <a:r>
              <a:rPr lang="en-US" sz="1800" dirty="0" err="1">
                <a:solidFill>
                  <a:schemeClr val="tx2"/>
                </a:solidFill>
              </a:rPr>
              <a:t>sacar</a:t>
            </a:r>
            <a:r>
              <a:rPr lang="en-US" sz="1800" dirty="0">
                <a:solidFill>
                  <a:schemeClr val="tx2"/>
                </a:solidFill>
              </a:rPr>
              <a:t> </a:t>
            </a:r>
            <a:r>
              <a:rPr lang="en-US" sz="1800" dirty="0" err="1">
                <a:solidFill>
                  <a:schemeClr val="tx2"/>
                </a:solidFill>
              </a:rPr>
              <a:t>ventaja</a:t>
            </a:r>
            <a:r>
              <a:rPr lang="en-US" sz="1800" dirty="0">
                <a:solidFill>
                  <a:schemeClr val="tx2"/>
                </a:solidFill>
              </a:rPr>
              <a:t> de </a:t>
            </a:r>
            <a:r>
              <a:rPr lang="en-US" sz="1800" dirty="0" err="1">
                <a:solidFill>
                  <a:schemeClr val="tx2"/>
                </a:solidFill>
              </a:rPr>
              <a:t>nuestros</a:t>
            </a:r>
            <a:r>
              <a:rPr lang="en-US" sz="1800" dirty="0">
                <a:solidFill>
                  <a:schemeClr val="tx2"/>
                </a:solidFill>
              </a:rPr>
              <a:t> </a:t>
            </a:r>
            <a:r>
              <a:rPr lang="en-US" sz="1800" dirty="0" err="1">
                <a:solidFill>
                  <a:schemeClr val="tx2"/>
                </a:solidFill>
              </a:rPr>
              <a:t>términos</a:t>
            </a:r>
            <a:r>
              <a:rPr lang="en-US" sz="1800" dirty="0">
                <a:solidFill>
                  <a:schemeClr val="tx2"/>
                </a:solidFill>
              </a:rPr>
              <a:t> de </a:t>
            </a:r>
            <a:r>
              <a:rPr lang="en-US" sz="1800" dirty="0" err="1">
                <a:solidFill>
                  <a:schemeClr val="tx2"/>
                </a:solidFill>
              </a:rPr>
              <a:t>pago</a:t>
            </a:r>
            <a:r>
              <a:rPr lang="en-US" sz="1800" dirty="0">
                <a:solidFill>
                  <a:schemeClr val="tx2"/>
                </a:solidFill>
              </a:rPr>
              <a:t>.</a:t>
            </a:r>
          </a:p>
        </p:txBody>
      </p:sp>
      <p:sp>
        <p:nvSpPr>
          <p:cNvPr id="28" name="Rectangle 26">
            <a:extLst>
              <a:ext uri="{FF2B5EF4-FFF2-40B4-BE49-F238E27FC236}">
                <a16:creationId xmlns:a16="http://schemas.microsoft.com/office/drawing/2014/main" id="{D8273314-EB57-4AB8-B11C-F8B14A21F586}"/>
              </a:ext>
            </a:extLst>
          </p:cNvPr>
          <p:cNvSpPr>
            <a:spLocks noChangeArrowheads="1"/>
          </p:cNvSpPr>
          <p:nvPr/>
        </p:nvSpPr>
        <p:spPr bwMode="auto">
          <a:xfrm>
            <a:off x="1906896" y="4775457"/>
            <a:ext cx="2112992" cy="489365"/>
          </a:xfrm>
          <a:prstGeom prst="rect">
            <a:avLst/>
          </a:prstGeom>
          <a:noFill/>
          <a:ln w="9525">
            <a:noFill/>
            <a:miter lim="800000"/>
            <a:headEnd/>
            <a:tailEnd/>
          </a:ln>
          <a:effectLst/>
        </p:spPr>
        <p:txBody>
          <a:bodyPr wrap="square" lIns="0" tIns="0">
            <a:spAutoFit/>
          </a:bodyPr>
          <a:lstStyle/>
          <a:p>
            <a:pPr algn="ctr" eaLnBrk="0" hangingPunct="0">
              <a:lnSpc>
                <a:spcPct val="90000"/>
              </a:lnSpc>
              <a:spcBef>
                <a:spcPts val="700"/>
              </a:spcBef>
            </a:pPr>
            <a:r>
              <a:rPr lang="en-US" sz="1600" dirty="0" err="1">
                <a:solidFill>
                  <a:schemeClr val="bg2"/>
                </a:solidFill>
              </a:rPr>
              <a:t>Controle</a:t>
            </a:r>
            <a:r>
              <a:rPr lang="en-US" sz="1600" dirty="0">
                <a:solidFill>
                  <a:schemeClr val="bg2"/>
                </a:solidFill>
              </a:rPr>
              <a:t> las </a:t>
            </a:r>
            <a:r>
              <a:rPr lang="en-US" sz="1600" dirty="0" err="1">
                <a:solidFill>
                  <a:schemeClr val="bg2"/>
                </a:solidFill>
              </a:rPr>
              <a:t>fechas</a:t>
            </a:r>
            <a:r>
              <a:rPr lang="en-US" sz="1600" dirty="0">
                <a:solidFill>
                  <a:schemeClr val="bg2"/>
                </a:solidFill>
              </a:rPr>
              <a:t> de </a:t>
            </a:r>
            <a:r>
              <a:rPr lang="en-US" sz="1600" dirty="0" err="1">
                <a:solidFill>
                  <a:schemeClr val="bg2"/>
                </a:solidFill>
              </a:rPr>
              <a:t>pago</a:t>
            </a:r>
            <a:endParaRPr lang="en-US" sz="1600" dirty="0">
              <a:solidFill>
                <a:schemeClr val="bg2"/>
              </a:solidFill>
            </a:endParaRPr>
          </a:p>
        </p:txBody>
      </p:sp>
      <p:sp>
        <p:nvSpPr>
          <p:cNvPr id="32" name="Rectangle 26">
            <a:extLst>
              <a:ext uri="{FF2B5EF4-FFF2-40B4-BE49-F238E27FC236}">
                <a16:creationId xmlns:a16="http://schemas.microsoft.com/office/drawing/2014/main" id="{479BB526-7D66-489B-855E-2512387A481D}"/>
              </a:ext>
            </a:extLst>
          </p:cNvPr>
          <p:cNvSpPr>
            <a:spLocks noChangeArrowheads="1"/>
          </p:cNvSpPr>
          <p:nvPr/>
        </p:nvSpPr>
        <p:spPr bwMode="auto">
          <a:xfrm>
            <a:off x="4852197" y="4775457"/>
            <a:ext cx="2535192" cy="489365"/>
          </a:xfrm>
          <a:prstGeom prst="rect">
            <a:avLst/>
          </a:prstGeom>
          <a:noFill/>
          <a:ln w="9525">
            <a:noFill/>
            <a:miter lim="800000"/>
            <a:headEnd/>
            <a:tailEnd/>
          </a:ln>
          <a:effectLst/>
        </p:spPr>
        <p:txBody>
          <a:bodyPr wrap="square" lIns="0" tIns="0">
            <a:spAutoFit/>
          </a:bodyPr>
          <a:lstStyle/>
          <a:p>
            <a:pPr algn="ctr" eaLnBrk="0" hangingPunct="0">
              <a:lnSpc>
                <a:spcPct val="90000"/>
              </a:lnSpc>
              <a:spcBef>
                <a:spcPts val="700"/>
              </a:spcBef>
            </a:pPr>
            <a:r>
              <a:rPr lang="en-US" sz="1600" dirty="0" err="1">
                <a:solidFill>
                  <a:schemeClr val="bg2"/>
                </a:solidFill>
              </a:rPr>
              <a:t>Aproveche</a:t>
            </a:r>
            <a:r>
              <a:rPr lang="en-US" sz="1600" dirty="0">
                <a:solidFill>
                  <a:schemeClr val="bg2"/>
                </a:solidFill>
              </a:rPr>
              <a:t> </a:t>
            </a:r>
            <a:r>
              <a:rPr lang="en-US" sz="1600" dirty="0" err="1">
                <a:solidFill>
                  <a:schemeClr val="bg2"/>
                </a:solidFill>
              </a:rPr>
              <a:t>los</a:t>
            </a:r>
            <a:r>
              <a:rPr lang="en-US" sz="1600" dirty="0">
                <a:solidFill>
                  <a:schemeClr val="bg2"/>
                </a:solidFill>
              </a:rPr>
              <a:t> </a:t>
            </a:r>
            <a:r>
              <a:rPr lang="en-US" sz="1600" dirty="0" err="1">
                <a:solidFill>
                  <a:schemeClr val="bg2"/>
                </a:solidFill>
              </a:rPr>
              <a:t>términos</a:t>
            </a:r>
            <a:r>
              <a:rPr lang="en-US" sz="1600" dirty="0">
                <a:solidFill>
                  <a:schemeClr val="bg2"/>
                </a:solidFill>
              </a:rPr>
              <a:t> de </a:t>
            </a:r>
            <a:r>
              <a:rPr lang="en-US" sz="1600" dirty="0" err="1">
                <a:solidFill>
                  <a:schemeClr val="bg2"/>
                </a:solidFill>
              </a:rPr>
              <a:t>pago</a:t>
            </a:r>
            <a:r>
              <a:rPr lang="en-US" sz="1600" dirty="0">
                <a:solidFill>
                  <a:schemeClr val="bg2"/>
                </a:solidFill>
              </a:rPr>
              <a:t> de AXP</a:t>
            </a:r>
          </a:p>
        </p:txBody>
      </p:sp>
      <p:sp>
        <p:nvSpPr>
          <p:cNvPr id="33" name="Rectangle 26">
            <a:extLst>
              <a:ext uri="{FF2B5EF4-FFF2-40B4-BE49-F238E27FC236}">
                <a16:creationId xmlns:a16="http://schemas.microsoft.com/office/drawing/2014/main" id="{75E0EB81-96F7-416D-8C79-E01C33D5B878}"/>
              </a:ext>
            </a:extLst>
          </p:cNvPr>
          <p:cNvSpPr>
            <a:spLocks noChangeArrowheads="1"/>
          </p:cNvSpPr>
          <p:nvPr/>
        </p:nvSpPr>
        <p:spPr bwMode="auto">
          <a:xfrm>
            <a:off x="8079309" y="4775457"/>
            <a:ext cx="2430754" cy="489365"/>
          </a:xfrm>
          <a:prstGeom prst="rect">
            <a:avLst/>
          </a:prstGeom>
          <a:noFill/>
          <a:ln w="9525">
            <a:noFill/>
            <a:miter lim="800000"/>
            <a:headEnd/>
            <a:tailEnd/>
          </a:ln>
          <a:effectLst/>
        </p:spPr>
        <p:txBody>
          <a:bodyPr wrap="square" lIns="0" tIns="0">
            <a:spAutoFit/>
          </a:bodyPr>
          <a:lstStyle/>
          <a:p>
            <a:pPr algn="ctr" eaLnBrk="0" hangingPunct="0">
              <a:lnSpc>
                <a:spcPct val="90000"/>
              </a:lnSpc>
              <a:spcBef>
                <a:spcPts val="700"/>
              </a:spcBef>
            </a:pPr>
            <a:r>
              <a:rPr lang="en-US" sz="1600" dirty="0">
                <a:solidFill>
                  <a:schemeClr val="bg2"/>
                </a:solidFill>
              </a:rPr>
              <a:t>AXP </a:t>
            </a:r>
            <a:r>
              <a:rPr lang="en-US" sz="1600" dirty="0" err="1">
                <a:solidFill>
                  <a:schemeClr val="bg2"/>
                </a:solidFill>
              </a:rPr>
              <a:t>acelera</a:t>
            </a:r>
            <a:r>
              <a:rPr lang="en-US" sz="1600" dirty="0">
                <a:solidFill>
                  <a:schemeClr val="bg2"/>
                </a:solidFill>
              </a:rPr>
              <a:t> </a:t>
            </a:r>
            <a:r>
              <a:rPr lang="en-US" sz="1600" dirty="0" err="1">
                <a:solidFill>
                  <a:schemeClr val="bg2"/>
                </a:solidFill>
              </a:rPr>
              <a:t>los</a:t>
            </a:r>
            <a:r>
              <a:rPr lang="en-US" sz="1600" dirty="0">
                <a:solidFill>
                  <a:schemeClr val="bg2"/>
                </a:solidFill>
              </a:rPr>
              <a:t> </a:t>
            </a:r>
            <a:r>
              <a:rPr lang="en-US" sz="1600" dirty="0" err="1">
                <a:solidFill>
                  <a:schemeClr val="bg2"/>
                </a:solidFill>
              </a:rPr>
              <a:t>pagos</a:t>
            </a:r>
            <a:r>
              <a:rPr lang="en-US" sz="1600" dirty="0">
                <a:solidFill>
                  <a:schemeClr val="bg2"/>
                </a:solidFill>
              </a:rPr>
              <a:t> a </a:t>
            </a:r>
            <a:r>
              <a:rPr lang="en-US" sz="1600" dirty="0" err="1">
                <a:solidFill>
                  <a:schemeClr val="bg2"/>
                </a:solidFill>
              </a:rPr>
              <a:t>sus</a:t>
            </a:r>
            <a:r>
              <a:rPr lang="en-US" sz="1600" dirty="0">
                <a:solidFill>
                  <a:schemeClr val="bg2"/>
                </a:solidFill>
              </a:rPr>
              <a:t> </a:t>
            </a:r>
            <a:r>
              <a:rPr lang="en-US" sz="1600" dirty="0" err="1">
                <a:solidFill>
                  <a:schemeClr val="bg2"/>
                </a:solidFill>
              </a:rPr>
              <a:t>proveedores</a:t>
            </a:r>
            <a:endParaRPr lang="en-US" sz="1600" dirty="0">
              <a:solidFill>
                <a:schemeClr val="bg2"/>
              </a:solidFill>
            </a:endParaRPr>
          </a:p>
        </p:txBody>
      </p:sp>
      <p:sp>
        <p:nvSpPr>
          <p:cNvPr id="42" name="Freeform 94">
            <a:extLst>
              <a:ext uri="{FF2B5EF4-FFF2-40B4-BE49-F238E27FC236}">
                <a16:creationId xmlns:a16="http://schemas.microsoft.com/office/drawing/2014/main" id="{5B640333-76F5-4254-9FA0-471AF37300D8}"/>
              </a:ext>
            </a:extLst>
          </p:cNvPr>
          <p:cNvSpPr/>
          <p:nvPr/>
        </p:nvSpPr>
        <p:spPr>
          <a:xfrm>
            <a:off x="5668991" y="2948835"/>
            <a:ext cx="880106" cy="880106"/>
          </a:xfrm>
          <a:custGeom>
            <a:avLst/>
            <a:gdLst>
              <a:gd name="connsiteX0" fmla="*/ 184682 w 533400"/>
              <a:gd name="connsiteY0" fmla="*/ 457200 h 533400"/>
              <a:gd name="connsiteX1" fmla="*/ 178332 w 533400"/>
              <a:gd name="connsiteY1" fmla="*/ 495300 h 533400"/>
              <a:gd name="connsiteX2" fmla="*/ 355078 w 533400"/>
              <a:gd name="connsiteY2" fmla="*/ 495300 h 533400"/>
              <a:gd name="connsiteX3" fmla="*/ 348728 w 533400"/>
              <a:gd name="connsiteY3" fmla="*/ 457200 h 533400"/>
              <a:gd name="connsiteX4" fmla="*/ 266700 w 533400"/>
              <a:gd name="connsiteY4" fmla="*/ 361950 h 533400"/>
              <a:gd name="connsiteX5" fmla="*/ 285750 w 533400"/>
              <a:gd name="connsiteY5" fmla="*/ 381000 h 533400"/>
              <a:gd name="connsiteX6" fmla="*/ 266700 w 533400"/>
              <a:gd name="connsiteY6" fmla="*/ 400050 h 533400"/>
              <a:gd name="connsiteX7" fmla="*/ 247650 w 533400"/>
              <a:gd name="connsiteY7" fmla="*/ 381000 h 533400"/>
              <a:gd name="connsiteX8" fmla="*/ 266700 w 533400"/>
              <a:gd name="connsiteY8" fmla="*/ 361950 h 533400"/>
              <a:gd name="connsiteX9" fmla="*/ 38100 w 533400"/>
              <a:gd name="connsiteY9" fmla="*/ 342900 h 533400"/>
              <a:gd name="connsiteX10" fmla="*/ 38100 w 533400"/>
              <a:gd name="connsiteY10" fmla="*/ 419100 h 533400"/>
              <a:gd name="connsiteX11" fmla="*/ 152400 w 533400"/>
              <a:gd name="connsiteY11" fmla="*/ 419100 h 533400"/>
              <a:gd name="connsiteX12" fmla="*/ 381000 w 533400"/>
              <a:gd name="connsiteY12" fmla="*/ 419100 h 533400"/>
              <a:gd name="connsiteX13" fmla="*/ 495300 w 533400"/>
              <a:gd name="connsiteY13" fmla="*/ 419100 h 533400"/>
              <a:gd name="connsiteX14" fmla="*/ 495300 w 533400"/>
              <a:gd name="connsiteY14" fmla="*/ 342900 h 533400"/>
              <a:gd name="connsiteX15" fmla="*/ 38096 w 533400"/>
              <a:gd name="connsiteY15" fmla="*/ 38099 h 533400"/>
              <a:gd name="connsiteX16" fmla="*/ 38096 w 533400"/>
              <a:gd name="connsiteY16" fmla="*/ 304799 h 533400"/>
              <a:gd name="connsiteX17" fmla="*/ 495296 w 533400"/>
              <a:gd name="connsiteY17" fmla="*/ 304799 h 533400"/>
              <a:gd name="connsiteX18" fmla="*/ 495296 w 533400"/>
              <a:gd name="connsiteY18" fmla="*/ 38099 h 533400"/>
              <a:gd name="connsiteX19" fmla="*/ 38100 w 533400"/>
              <a:gd name="connsiteY19" fmla="*/ 0 h 533400"/>
              <a:gd name="connsiteX20" fmla="*/ 495300 w 533400"/>
              <a:gd name="connsiteY20" fmla="*/ 0 h 533400"/>
              <a:gd name="connsiteX21" fmla="*/ 533400 w 533400"/>
              <a:gd name="connsiteY21" fmla="*/ 38100 h 533400"/>
              <a:gd name="connsiteX22" fmla="*/ 533400 w 533400"/>
              <a:gd name="connsiteY22" fmla="*/ 419100 h 533400"/>
              <a:gd name="connsiteX23" fmla="*/ 495300 w 533400"/>
              <a:gd name="connsiteY23" fmla="*/ 457200 h 533400"/>
              <a:gd name="connsiteX24" fmla="*/ 387350 w 533400"/>
              <a:gd name="connsiteY24" fmla="*/ 457200 h 533400"/>
              <a:gd name="connsiteX25" fmla="*/ 393700 w 533400"/>
              <a:gd name="connsiteY25" fmla="*/ 495300 h 533400"/>
              <a:gd name="connsiteX26" fmla="*/ 514350 w 533400"/>
              <a:gd name="connsiteY26" fmla="*/ 495300 h 533400"/>
              <a:gd name="connsiteX27" fmla="*/ 533400 w 533400"/>
              <a:gd name="connsiteY27" fmla="*/ 514350 h 533400"/>
              <a:gd name="connsiteX28" fmla="*/ 514350 w 533400"/>
              <a:gd name="connsiteY28" fmla="*/ 533400 h 533400"/>
              <a:gd name="connsiteX29" fmla="*/ 400050 w 533400"/>
              <a:gd name="connsiteY29" fmla="*/ 533400 h 533400"/>
              <a:gd name="connsiteX30" fmla="*/ 133350 w 533400"/>
              <a:gd name="connsiteY30" fmla="*/ 533400 h 533400"/>
              <a:gd name="connsiteX31" fmla="*/ 19050 w 533400"/>
              <a:gd name="connsiteY31" fmla="*/ 533400 h 533400"/>
              <a:gd name="connsiteX32" fmla="*/ 0 w 533400"/>
              <a:gd name="connsiteY32" fmla="*/ 514350 h 533400"/>
              <a:gd name="connsiteX33" fmla="*/ 19050 w 533400"/>
              <a:gd name="connsiteY33" fmla="*/ 495300 h 533400"/>
              <a:gd name="connsiteX34" fmla="*/ 139700 w 533400"/>
              <a:gd name="connsiteY34" fmla="*/ 495300 h 533400"/>
              <a:gd name="connsiteX35" fmla="*/ 146050 w 533400"/>
              <a:gd name="connsiteY35" fmla="*/ 457200 h 533400"/>
              <a:gd name="connsiteX36" fmla="*/ 38100 w 533400"/>
              <a:gd name="connsiteY36" fmla="*/ 457200 h 533400"/>
              <a:gd name="connsiteX37" fmla="*/ 0 w 533400"/>
              <a:gd name="connsiteY37" fmla="*/ 419100 h 533400"/>
              <a:gd name="connsiteX38" fmla="*/ 0 w 533400"/>
              <a:gd name="connsiteY38" fmla="*/ 38100 h 533400"/>
              <a:gd name="connsiteX39" fmla="*/ 38100 w 533400"/>
              <a:gd name="connsiteY39"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533400">
                <a:moveTo>
                  <a:pt x="184682" y="457200"/>
                </a:moveTo>
                <a:lnTo>
                  <a:pt x="178332" y="495300"/>
                </a:lnTo>
                <a:lnTo>
                  <a:pt x="355078" y="495300"/>
                </a:lnTo>
                <a:lnTo>
                  <a:pt x="348728" y="457200"/>
                </a:lnTo>
                <a:close/>
                <a:moveTo>
                  <a:pt x="266700" y="361950"/>
                </a:moveTo>
                <a:cubicBezTo>
                  <a:pt x="277228" y="361950"/>
                  <a:pt x="285750" y="370472"/>
                  <a:pt x="285750" y="381000"/>
                </a:cubicBezTo>
                <a:cubicBezTo>
                  <a:pt x="285750" y="391516"/>
                  <a:pt x="277228" y="400050"/>
                  <a:pt x="266700" y="400050"/>
                </a:cubicBezTo>
                <a:cubicBezTo>
                  <a:pt x="256184" y="400050"/>
                  <a:pt x="247650" y="391516"/>
                  <a:pt x="247650" y="381000"/>
                </a:cubicBezTo>
                <a:cubicBezTo>
                  <a:pt x="247650" y="370472"/>
                  <a:pt x="256184" y="361950"/>
                  <a:pt x="266700" y="361950"/>
                </a:cubicBezTo>
                <a:close/>
                <a:moveTo>
                  <a:pt x="38100" y="342900"/>
                </a:moveTo>
                <a:lnTo>
                  <a:pt x="38100" y="419100"/>
                </a:lnTo>
                <a:lnTo>
                  <a:pt x="152400" y="419100"/>
                </a:lnTo>
                <a:lnTo>
                  <a:pt x="381000" y="419100"/>
                </a:lnTo>
                <a:lnTo>
                  <a:pt x="495300" y="419100"/>
                </a:lnTo>
                <a:lnTo>
                  <a:pt x="495300" y="342900"/>
                </a:lnTo>
                <a:close/>
                <a:moveTo>
                  <a:pt x="38096" y="38099"/>
                </a:moveTo>
                <a:lnTo>
                  <a:pt x="38096" y="304799"/>
                </a:lnTo>
                <a:lnTo>
                  <a:pt x="495296" y="304799"/>
                </a:lnTo>
                <a:lnTo>
                  <a:pt x="495296" y="38099"/>
                </a:lnTo>
                <a:close/>
                <a:moveTo>
                  <a:pt x="38100" y="0"/>
                </a:moveTo>
                <a:lnTo>
                  <a:pt x="495300" y="0"/>
                </a:lnTo>
                <a:cubicBezTo>
                  <a:pt x="516255" y="0"/>
                  <a:pt x="533400" y="17145"/>
                  <a:pt x="533400" y="38100"/>
                </a:cubicBezTo>
                <a:lnTo>
                  <a:pt x="533400" y="419100"/>
                </a:lnTo>
                <a:cubicBezTo>
                  <a:pt x="533400" y="440042"/>
                  <a:pt x="516255" y="457200"/>
                  <a:pt x="495300" y="457200"/>
                </a:cubicBezTo>
                <a:lnTo>
                  <a:pt x="387350" y="457200"/>
                </a:lnTo>
                <a:lnTo>
                  <a:pt x="393700" y="495300"/>
                </a:lnTo>
                <a:lnTo>
                  <a:pt x="514350" y="495300"/>
                </a:lnTo>
                <a:cubicBezTo>
                  <a:pt x="524866" y="495300"/>
                  <a:pt x="533400" y="503834"/>
                  <a:pt x="533400" y="514350"/>
                </a:cubicBezTo>
                <a:cubicBezTo>
                  <a:pt x="533400" y="524866"/>
                  <a:pt x="524866" y="533400"/>
                  <a:pt x="514350" y="533400"/>
                </a:cubicBezTo>
                <a:lnTo>
                  <a:pt x="400050" y="533400"/>
                </a:lnTo>
                <a:lnTo>
                  <a:pt x="133350" y="533400"/>
                </a:lnTo>
                <a:lnTo>
                  <a:pt x="19050" y="533400"/>
                </a:lnTo>
                <a:cubicBezTo>
                  <a:pt x="8534" y="533400"/>
                  <a:pt x="0" y="524866"/>
                  <a:pt x="0" y="514350"/>
                </a:cubicBezTo>
                <a:cubicBezTo>
                  <a:pt x="0" y="503834"/>
                  <a:pt x="8534" y="495300"/>
                  <a:pt x="19050" y="495300"/>
                </a:cubicBezTo>
                <a:lnTo>
                  <a:pt x="139700" y="495300"/>
                </a:lnTo>
                <a:lnTo>
                  <a:pt x="146050" y="457200"/>
                </a:lnTo>
                <a:lnTo>
                  <a:pt x="38100" y="457200"/>
                </a:lnTo>
                <a:cubicBezTo>
                  <a:pt x="17158" y="457200"/>
                  <a:pt x="0" y="440042"/>
                  <a:pt x="0" y="419100"/>
                </a:cubicBezTo>
                <a:lnTo>
                  <a:pt x="0" y="38100"/>
                </a:lnTo>
                <a:cubicBezTo>
                  <a:pt x="0" y="17145"/>
                  <a:pt x="17158" y="0"/>
                  <a:pt x="38100" y="0"/>
                </a:cubicBezTo>
                <a:close/>
              </a:path>
            </a:pathLst>
          </a:custGeom>
          <a:solidFill>
            <a:schemeClr val="tx2"/>
          </a:solidFill>
          <a:ln w="28575" cap="flat">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6" name="Freeform 3">
            <a:extLst>
              <a:ext uri="{FF2B5EF4-FFF2-40B4-BE49-F238E27FC236}">
                <a16:creationId xmlns:a16="http://schemas.microsoft.com/office/drawing/2014/main" id="{CD82D501-246C-4807-8497-AD8AF437B9E9}"/>
              </a:ext>
            </a:extLst>
          </p:cNvPr>
          <p:cNvSpPr/>
          <p:nvPr/>
        </p:nvSpPr>
        <p:spPr>
          <a:xfrm>
            <a:off x="4409738" y="3035146"/>
            <a:ext cx="285750" cy="533406"/>
          </a:xfrm>
          <a:custGeom>
            <a:avLst/>
            <a:gdLst>
              <a:gd name="connsiteX0" fmla="*/ 280168 w 285750"/>
              <a:gd name="connsiteY0" fmla="*/ 253232 h 533406"/>
              <a:gd name="connsiteX1" fmla="*/ 32518 w 285750"/>
              <a:gd name="connsiteY1" fmla="*/ 5582 h 533406"/>
              <a:gd name="connsiteX2" fmla="*/ 5582 w 285750"/>
              <a:gd name="connsiteY2" fmla="*/ 5582 h 533406"/>
              <a:gd name="connsiteX3" fmla="*/ 5582 w 285750"/>
              <a:gd name="connsiteY3" fmla="*/ 32518 h 533406"/>
              <a:gd name="connsiteX4" fmla="*/ 239757 w 285750"/>
              <a:gd name="connsiteY4" fmla="*/ 266706 h 533406"/>
              <a:gd name="connsiteX5" fmla="*/ 5582 w 285750"/>
              <a:gd name="connsiteY5" fmla="*/ 500882 h 533406"/>
              <a:gd name="connsiteX6" fmla="*/ 5582 w 285750"/>
              <a:gd name="connsiteY6" fmla="*/ 527818 h 533406"/>
              <a:gd name="connsiteX7" fmla="*/ 19044 w 285750"/>
              <a:gd name="connsiteY7" fmla="*/ 533406 h 533406"/>
              <a:gd name="connsiteX8" fmla="*/ 32518 w 285750"/>
              <a:gd name="connsiteY8" fmla="*/ 527831 h 533406"/>
              <a:gd name="connsiteX9" fmla="*/ 280168 w 285750"/>
              <a:gd name="connsiteY9" fmla="*/ 280181 h 533406"/>
              <a:gd name="connsiteX10" fmla="*/ 280168 w 285750"/>
              <a:gd name="connsiteY10" fmla="*/ 253232 h 53340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285750" h="533406">
                <a:moveTo>
                  <a:pt x="280168" y="253232"/>
                </a:moveTo>
                <a:lnTo>
                  <a:pt x="32518" y="5582"/>
                </a:lnTo>
                <a:cubicBezTo>
                  <a:pt x="25076" y="-1861"/>
                  <a:pt x="13024" y="-1861"/>
                  <a:pt x="5582" y="5582"/>
                </a:cubicBezTo>
                <a:cubicBezTo>
                  <a:pt x="-1861" y="13024"/>
                  <a:pt x="-1861" y="25089"/>
                  <a:pt x="5582" y="32518"/>
                </a:cubicBezTo>
                <a:lnTo>
                  <a:pt x="239757" y="266706"/>
                </a:lnTo>
                <a:lnTo>
                  <a:pt x="5582" y="500882"/>
                </a:lnTo>
                <a:cubicBezTo>
                  <a:pt x="-1861" y="508324"/>
                  <a:pt x="-1861" y="520376"/>
                  <a:pt x="5582" y="527818"/>
                </a:cubicBezTo>
                <a:cubicBezTo>
                  <a:pt x="9303" y="531552"/>
                  <a:pt x="14180" y="533406"/>
                  <a:pt x="19044" y="533406"/>
                </a:cubicBezTo>
                <a:cubicBezTo>
                  <a:pt x="23920" y="533406"/>
                  <a:pt x="28797" y="531552"/>
                  <a:pt x="32518" y="527831"/>
                </a:cubicBezTo>
                <a:lnTo>
                  <a:pt x="280168" y="280181"/>
                </a:lnTo>
                <a:cubicBezTo>
                  <a:pt x="287611" y="272739"/>
                  <a:pt x="287611" y="260674"/>
                  <a:pt x="280168" y="253232"/>
                </a:cubicBezTo>
              </a:path>
            </a:pathLst>
          </a:custGeom>
          <a:solidFill>
            <a:srgbClr val="000000">
              <a:alpha val="100000"/>
            </a:srgbClr>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Group 46">
            <a:extLst>
              <a:ext uri="{FF2B5EF4-FFF2-40B4-BE49-F238E27FC236}">
                <a16:creationId xmlns:a16="http://schemas.microsoft.com/office/drawing/2014/main" id="{87A0BC2E-562C-4D85-A247-519DEC3D8267}"/>
              </a:ext>
            </a:extLst>
          </p:cNvPr>
          <p:cNvGrpSpPr/>
          <p:nvPr/>
        </p:nvGrpSpPr>
        <p:grpSpPr>
          <a:xfrm>
            <a:off x="2963392" y="2593369"/>
            <a:ext cx="320828" cy="427770"/>
            <a:chOff x="6263795" y="754427"/>
            <a:chExt cx="457200" cy="609600"/>
          </a:xfrm>
          <a:solidFill>
            <a:schemeClr val="tx2"/>
          </a:solidFill>
        </p:grpSpPr>
        <p:sp>
          <p:nvSpPr>
            <p:cNvPr id="48" name="Freeform 31">
              <a:extLst>
                <a:ext uri="{FF2B5EF4-FFF2-40B4-BE49-F238E27FC236}">
                  <a16:creationId xmlns:a16="http://schemas.microsoft.com/office/drawing/2014/main" id="{1809D320-ED48-4EA5-ACE6-5AE977BD2E8C}"/>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9" name="Group 48">
              <a:extLst>
                <a:ext uri="{FF2B5EF4-FFF2-40B4-BE49-F238E27FC236}">
                  <a16:creationId xmlns:a16="http://schemas.microsoft.com/office/drawing/2014/main" id="{F25A6541-6E9C-488C-968C-CBAB7D562D7B}"/>
                </a:ext>
              </a:extLst>
            </p:cNvPr>
            <p:cNvGrpSpPr/>
            <p:nvPr/>
          </p:nvGrpSpPr>
          <p:grpSpPr>
            <a:xfrm>
              <a:off x="6355235" y="999694"/>
              <a:ext cx="274320" cy="263525"/>
              <a:chOff x="6369095" y="999694"/>
              <a:chExt cx="274320" cy="263525"/>
            </a:xfrm>
            <a:grpFill/>
          </p:grpSpPr>
          <p:sp>
            <p:nvSpPr>
              <p:cNvPr id="50" name="Freeform 3">
                <a:extLst>
                  <a:ext uri="{FF2B5EF4-FFF2-40B4-BE49-F238E27FC236}">
                    <a16:creationId xmlns:a16="http://schemas.microsoft.com/office/drawing/2014/main" id="{1E603D39-2D07-4FAB-A2EC-2D7274267912}"/>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
                <a:extLst>
                  <a:ext uri="{FF2B5EF4-FFF2-40B4-BE49-F238E27FC236}">
                    <a16:creationId xmlns:a16="http://schemas.microsoft.com/office/drawing/2014/main" id="{7C25EACE-0BAA-4687-BFD4-00E242343042}"/>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3">
                <a:extLst>
                  <a:ext uri="{FF2B5EF4-FFF2-40B4-BE49-F238E27FC236}">
                    <a16:creationId xmlns:a16="http://schemas.microsoft.com/office/drawing/2014/main" id="{E5718581-420B-4A54-8820-F2D79182A5C6}"/>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Freeform 3">
                <a:extLst>
                  <a:ext uri="{FF2B5EF4-FFF2-40B4-BE49-F238E27FC236}">
                    <a16:creationId xmlns:a16="http://schemas.microsoft.com/office/drawing/2014/main" id="{1487637D-DDCB-4B3E-95B7-A715BCE6DB23}"/>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4" name="Group 53">
            <a:extLst>
              <a:ext uri="{FF2B5EF4-FFF2-40B4-BE49-F238E27FC236}">
                <a16:creationId xmlns:a16="http://schemas.microsoft.com/office/drawing/2014/main" id="{A0F8EAC4-C999-4FCB-AE28-DC8F1DFA63F5}"/>
              </a:ext>
            </a:extLst>
          </p:cNvPr>
          <p:cNvGrpSpPr/>
          <p:nvPr/>
        </p:nvGrpSpPr>
        <p:grpSpPr>
          <a:xfrm>
            <a:off x="2518892" y="2593369"/>
            <a:ext cx="320828" cy="427770"/>
            <a:chOff x="6263795" y="754427"/>
            <a:chExt cx="457200" cy="609600"/>
          </a:xfrm>
          <a:solidFill>
            <a:schemeClr val="tx2"/>
          </a:solidFill>
        </p:grpSpPr>
        <p:sp>
          <p:nvSpPr>
            <p:cNvPr id="55" name="Freeform 31">
              <a:extLst>
                <a:ext uri="{FF2B5EF4-FFF2-40B4-BE49-F238E27FC236}">
                  <a16:creationId xmlns:a16="http://schemas.microsoft.com/office/drawing/2014/main" id="{6D7A9208-92E4-4566-9B57-260B4A07ECB0}"/>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60" name="Group 59">
              <a:extLst>
                <a:ext uri="{FF2B5EF4-FFF2-40B4-BE49-F238E27FC236}">
                  <a16:creationId xmlns:a16="http://schemas.microsoft.com/office/drawing/2014/main" id="{6D7E1398-76CA-4279-A0B1-9AF4F6309617}"/>
                </a:ext>
              </a:extLst>
            </p:cNvPr>
            <p:cNvGrpSpPr/>
            <p:nvPr/>
          </p:nvGrpSpPr>
          <p:grpSpPr>
            <a:xfrm>
              <a:off x="6355235" y="999694"/>
              <a:ext cx="274320" cy="263525"/>
              <a:chOff x="6369095" y="999694"/>
              <a:chExt cx="274320" cy="263525"/>
            </a:xfrm>
            <a:grpFill/>
          </p:grpSpPr>
          <p:sp>
            <p:nvSpPr>
              <p:cNvPr id="61" name="Freeform 3">
                <a:extLst>
                  <a:ext uri="{FF2B5EF4-FFF2-40B4-BE49-F238E27FC236}">
                    <a16:creationId xmlns:a16="http://schemas.microsoft.com/office/drawing/2014/main" id="{E54E6C5B-54B3-4E97-9D2A-4E53D81D7741}"/>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3">
                <a:extLst>
                  <a:ext uri="{FF2B5EF4-FFF2-40B4-BE49-F238E27FC236}">
                    <a16:creationId xmlns:a16="http://schemas.microsoft.com/office/drawing/2014/main" id="{0A62FFDE-7F16-4601-8AB4-8D079FE804FA}"/>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3">
                <a:extLst>
                  <a:ext uri="{FF2B5EF4-FFF2-40B4-BE49-F238E27FC236}">
                    <a16:creationId xmlns:a16="http://schemas.microsoft.com/office/drawing/2014/main" id="{39F0D049-3B6D-4FCC-9F4A-C8CE5299D97E}"/>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3">
                <a:extLst>
                  <a:ext uri="{FF2B5EF4-FFF2-40B4-BE49-F238E27FC236}">
                    <a16:creationId xmlns:a16="http://schemas.microsoft.com/office/drawing/2014/main" id="{884756E4-F2D9-4DB4-BBBA-605C4AE8AC32}"/>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5" name="Group 64">
            <a:extLst>
              <a:ext uri="{FF2B5EF4-FFF2-40B4-BE49-F238E27FC236}">
                <a16:creationId xmlns:a16="http://schemas.microsoft.com/office/drawing/2014/main" id="{203E9C66-53E3-4E0B-97C3-BD86BE81CFAC}"/>
              </a:ext>
            </a:extLst>
          </p:cNvPr>
          <p:cNvGrpSpPr/>
          <p:nvPr/>
        </p:nvGrpSpPr>
        <p:grpSpPr>
          <a:xfrm>
            <a:off x="2963392" y="3144031"/>
            <a:ext cx="320828" cy="427770"/>
            <a:chOff x="6263795" y="754427"/>
            <a:chExt cx="457200" cy="609600"/>
          </a:xfrm>
          <a:solidFill>
            <a:schemeClr val="tx2"/>
          </a:solidFill>
        </p:grpSpPr>
        <p:sp>
          <p:nvSpPr>
            <p:cNvPr id="66" name="Freeform 31">
              <a:extLst>
                <a:ext uri="{FF2B5EF4-FFF2-40B4-BE49-F238E27FC236}">
                  <a16:creationId xmlns:a16="http://schemas.microsoft.com/office/drawing/2014/main" id="{0326421D-800D-47E5-9754-EC5601DB8F48}"/>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67" name="Group 66">
              <a:extLst>
                <a:ext uri="{FF2B5EF4-FFF2-40B4-BE49-F238E27FC236}">
                  <a16:creationId xmlns:a16="http://schemas.microsoft.com/office/drawing/2014/main" id="{9896C420-59F4-4766-AC00-E8380BB2328C}"/>
                </a:ext>
              </a:extLst>
            </p:cNvPr>
            <p:cNvGrpSpPr/>
            <p:nvPr/>
          </p:nvGrpSpPr>
          <p:grpSpPr>
            <a:xfrm>
              <a:off x="6355235" y="999694"/>
              <a:ext cx="274320" cy="263525"/>
              <a:chOff x="6369095" y="999694"/>
              <a:chExt cx="274320" cy="263525"/>
            </a:xfrm>
            <a:grpFill/>
          </p:grpSpPr>
          <p:sp>
            <p:nvSpPr>
              <p:cNvPr id="68" name="Freeform 3">
                <a:extLst>
                  <a:ext uri="{FF2B5EF4-FFF2-40B4-BE49-F238E27FC236}">
                    <a16:creationId xmlns:a16="http://schemas.microsoft.com/office/drawing/2014/main" id="{1853BDEF-3946-461E-94FE-483E5D30FF18}"/>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3">
                <a:extLst>
                  <a:ext uri="{FF2B5EF4-FFF2-40B4-BE49-F238E27FC236}">
                    <a16:creationId xmlns:a16="http://schemas.microsoft.com/office/drawing/2014/main" id="{28C3E692-ED60-4627-87DA-470CD7E2A264}"/>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3">
                <a:extLst>
                  <a:ext uri="{FF2B5EF4-FFF2-40B4-BE49-F238E27FC236}">
                    <a16:creationId xmlns:a16="http://schemas.microsoft.com/office/drawing/2014/main" id="{921FD388-5781-4FAE-981D-327D457163AF}"/>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3">
                <a:extLst>
                  <a:ext uri="{FF2B5EF4-FFF2-40B4-BE49-F238E27FC236}">
                    <a16:creationId xmlns:a16="http://schemas.microsoft.com/office/drawing/2014/main" id="{3813436B-A2AC-48ED-B25C-CECB9E009C5F}"/>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9" name="Group 78">
            <a:extLst>
              <a:ext uri="{FF2B5EF4-FFF2-40B4-BE49-F238E27FC236}">
                <a16:creationId xmlns:a16="http://schemas.microsoft.com/office/drawing/2014/main" id="{4AC0CEA9-8E65-4AAE-A80F-8ED0B71B4784}"/>
              </a:ext>
            </a:extLst>
          </p:cNvPr>
          <p:cNvGrpSpPr/>
          <p:nvPr/>
        </p:nvGrpSpPr>
        <p:grpSpPr>
          <a:xfrm>
            <a:off x="2518892" y="3144031"/>
            <a:ext cx="320828" cy="427770"/>
            <a:chOff x="6263795" y="754427"/>
            <a:chExt cx="457200" cy="609600"/>
          </a:xfrm>
          <a:solidFill>
            <a:schemeClr val="tx2"/>
          </a:solidFill>
        </p:grpSpPr>
        <p:sp>
          <p:nvSpPr>
            <p:cNvPr id="80" name="Freeform 31">
              <a:extLst>
                <a:ext uri="{FF2B5EF4-FFF2-40B4-BE49-F238E27FC236}">
                  <a16:creationId xmlns:a16="http://schemas.microsoft.com/office/drawing/2014/main" id="{96F9A44A-A057-4BAA-88FB-B419C203FF7E}"/>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81" name="Group 80">
              <a:extLst>
                <a:ext uri="{FF2B5EF4-FFF2-40B4-BE49-F238E27FC236}">
                  <a16:creationId xmlns:a16="http://schemas.microsoft.com/office/drawing/2014/main" id="{67393D0B-8F67-4EB8-A7F1-1CE8378CC159}"/>
                </a:ext>
              </a:extLst>
            </p:cNvPr>
            <p:cNvGrpSpPr/>
            <p:nvPr/>
          </p:nvGrpSpPr>
          <p:grpSpPr>
            <a:xfrm>
              <a:off x="6355235" y="999694"/>
              <a:ext cx="274320" cy="263525"/>
              <a:chOff x="6369095" y="999694"/>
              <a:chExt cx="274320" cy="263525"/>
            </a:xfrm>
            <a:grpFill/>
          </p:grpSpPr>
          <p:sp>
            <p:nvSpPr>
              <p:cNvPr id="82" name="Freeform 3">
                <a:extLst>
                  <a:ext uri="{FF2B5EF4-FFF2-40B4-BE49-F238E27FC236}">
                    <a16:creationId xmlns:a16="http://schemas.microsoft.com/office/drawing/2014/main" id="{E69C0A68-6BFE-47C4-87AC-14FA28DE9E54}"/>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Freeform 3">
                <a:extLst>
                  <a:ext uri="{FF2B5EF4-FFF2-40B4-BE49-F238E27FC236}">
                    <a16:creationId xmlns:a16="http://schemas.microsoft.com/office/drawing/2014/main" id="{F8EEE1D0-A20C-4BB4-A73F-8A9DD9E2E610}"/>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Freeform 3">
                <a:extLst>
                  <a:ext uri="{FF2B5EF4-FFF2-40B4-BE49-F238E27FC236}">
                    <a16:creationId xmlns:a16="http://schemas.microsoft.com/office/drawing/2014/main" id="{BE350424-3759-401B-8288-4B9F8FAA291E}"/>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3">
                <a:extLst>
                  <a:ext uri="{FF2B5EF4-FFF2-40B4-BE49-F238E27FC236}">
                    <a16:creationId xmlns:a16="http://schemas.microsoft.com/office/drawing/2014/main" id="{D8CDC45C-6D85-4599-ACE7-8B32FA086C5D}"/>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86" name="Graphic 85">
            <a:extLst>
              <a:ext uri="{FF2B5EF4-FFF2-40B4-BE49-F238E27FC236}">
                <a16:creationId xmlns:a16="http://schemas.microsoft.com/office/drawing/2014/main" id="{C494B735-93FB-434E-A5BD-2B94C7BBBA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7196" y="2501351"/>
            <a:ext cx="654980" cy="654978"/>
          </a:xfrm>
          <a:prstGeom prst="rect">
            <a:avLst/>
          </a:prstGeom>
        </p:spPr>
      </p:pic>
      <p:pic>
        <p:nvPicPr>
          <p:cNvPr id="88" name="Graphic 87">
            <a:extLst>
              <a:ext uri="{FF2B5EF4-FFF2-40B4-BE49-F238E27FC236}">
                <a16:creationId xmlns:a16="http://schemas.microsoft.com/office/drawing/2014/main" id="{04EF1E10-C3BC-4CB4-BAA4-C54FC5DADD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7196" y="3061650"/>
            <a:ext cx="654980" cy="654978"/>
          </a:xfrm>
          <a:prstGeom prst="rect">
            <a:avLst/>
          </a:prstGeom>
        </p:spPr>
      </p:pic>
      <p:pic>
        <p:nvPicPr>
          <p:cNvPr id="89" name="Graphic 88">
            <a:extLst>
              <a:ext uri="{FF2B5EF4-FFF2-40B4-BE49-F238E27FC236}">
                <a16:creationId xmlns:a16="http://schemas.microsoft.com/office/drawing/2014/main" id="{414AAF62-8A5E-42C3-B15E-3A84F20F66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7196" y="3621949"/>
            <a:ext cx="654980" cy="654978"/>
          </a:xfrm>
          <a:prstGeom prst="rect">
            <a:avLst/>
          </a:prstGeom>
        </p:spPr>
      </p:pic>
      <p:sp>
        <p:nvSpPr>
          <p:cNvPr id="90" name="Freeform 3">
            <a:extLst>
              <a:ext uri="{FF2B5EF4-FFF2-40B4-BE49-F238E27FC236}">
                <a16:creationId xmlns:a16="http://schemas.microsoft.com/office/drawing/2014/main" id="{F3EFE608-A358-4135-8B5B-0D1D7BCE8AD8}"/>
              </a:ext>
            </a:extLst>
          </p:cNvPr>
          <p:cNvSpPr/>
          <p:nvPr/>
        </p:nvSpPr>
        <p:spPr>
          <a:xfrm>
            <a:off x="7572816" y="3035146"/>
            <a:ext cx="285750" cy="533406"/>
          </a:xfrm>
          <a:custGeom>
            <a:avLst/>
            <a:gdLst>
              <a:gd name="connsiteX0" fmla="*/ 280168 w 285750"/>
              <a:gd name="connsiteY0" fmla="*/ 253232 h 533406"/>
              <a:gd name="connsiteX1" fmla="*/ 32518 w 285750"/>
              <a:gd name="connsiteY1" fmla="*/ 5582 h 533406"/>
              <a:gd name="connsiteX2" fmla="*/ 5582 w 285750"/>
              <a:gd name="connsiteY2" fmla="*/ 5582 h 533406"/>
              <a:gd name="connsiteX3" fmla="*/ 5582 w 285750"/>
              <a:gd name="connsiteY3" fmla="*/ 32518 h 533406"/>
              <a:gd name="connsiteX4" fmla="*/ 239757 w 285750"/>
              <a:gd name="connsiteY4" fmla="*/ 266706 h 533406"/>
              <a:gd name="connsiteX5" fmla="*/ 5582 w 285750"/>
              <a:gd name="connsiteY5" fmla="*/ 500882 h 533406"/>
              <a:gd name="connsiteX6" fmla="*/ 5582 w 285750"/>
              <a:gd name="connsiteY6" fmla="*/ 527818 h 533406"/>
              <a:gd name="connsiteX7" fmla="*/ 19044 w 285750"/>
              <a:gd name="connsiteY7" fmla="*/ 533406 h 533406"/>
              <a:gd name="connsiteX8" fmla="*/ 32518 w 285750"/>
              <a:gd name="connsiteY8" fmla="*/ 527831 h 533406"/>
              <a:gd name="connsiteX9" fmla="*/ 280168 w 285750"/>
              <a:gd name="connsiteY9" fmla="*/ 280181 h 533406"/>
              <a:gd name="connsiteX10" fmla="*/ 280168 w 285750"/>
              <a:gd name="connsiteY10" fmla="*/ 253232 h 53340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285750" h="533406">
                <a:moveTo>
                  <a:pt x="280168" y="253232"/>
                </a:moveTo>
                <a:lnTo>
                  <a:pt x="32518" y="5582"/>
                </a:lnTo>
                <a:cubicBezTo>
                  <a:pt x="25076" y="-1861"/>
                  <a:pt x="13024" y="-1861"/>
                  <a:pt x="5582" y="5582"/>
                </a:cubicBezTo>
                <a:cubicBezTo>
                  <a:pt x="-1861" y="13024"/>
                  <a:pt x="-1861" y="25089"/>
                  <a:pt x="5582" y="32518"/>
                </a:cubicBezTo>
                <a:lnTo>
                  <a:pt x="239757" y="266706"/>
                </a:lnTo>
                <a:lnTo>
                  <a:pt x="5582" y="500882"/>
                </a:lnTo>
                <a:cubicBezTo>
                  <a:pt x="-1861" y="508324"/>
                  <a:pt x="-1861" y="520376"/>
                  <a:pt x="5582" y="527818"/>
                </a:cubicBezTo>
                <a:cubicBezTo>
                  <a:pt x="9303" y="531552"/>
                  <a:pt x="14180" y="533406"/>
                  <a:pt x="19044" y="533406"/>
                </a:cubicBezTo>
                <a:cubicBezTo>
                  <a:pt x="23920" y="533406"/>
                  <a:pt x="28797" y="531552"/>
                  <a:pt x="32518" y="527831"/>
                </a:cubicBezTo>
                <a:lnTo>
                  <a:pt x="280168" y="280181"/>
                </a:lnTo>
                <a:cubicBezTo>
                  <a:pt x="287611" y="272739"/>
                  <a:pt x="287611" y="260674"/>
                  <a:pt x="280168" y="253232"/>
                </a:cubicBezTo>
              </a:path>
            </a:pathLst>
          </a:custGeom>
          <a:solidFill>
            <a:srgbClr val="000000">
              <a:alpha val="100000"/>
            </a:srgbClr>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Group 90">
            <a:extLst>
              <a:ext uri="{FF2B5EF4-FFF2-40B4-BE49-F238E27FC236}">
                <a16:creationId xmlns:a16="http://schemas.microsoft.com/office/drawing/2014/main" id="{F63F65AA-F346-4F60-8D57-26E534B62376}"/>
              </a:ext>
            </a:extLst>
          </p:cNvPr>
          <p:cNvGrpSpPr/>
          <p:nvPr/>
        </p:nvGrpSpPr>
        <p:grpSpPr>
          <a:xfrm>
            <a:off x="2963392" y="3701442"/>
            <a:ext cx="320828" cy="427770"/>
            <a:chOff x="6263795" y="754427"/>
            <a:chExt cx="457200" cy="609600"/>
          </a:xfrm>
          <a:solidFill>
            <a:schemeClr val="tx2"/>
          </a:solidFill>
        </p:grpSpPr>
        <p:sp>
          <p:nvSpPr>
            <p:cNvPr id="92" name="Freeform 31">
              <a:extLst>
                <a:ext uri="{FF2B5EF4-FFF2-40B4-BE49-F238E27FC236}">
                  <a16:creationId xmlns:a16="http://schemas.microsoft.com/office/drawing/2014/main" id="{1C37D167-F7F9-4511-9CEB-D85936D3757A}"/>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93" name="Group 92">
              <a:extLst>
                <a:ext uri="{FF2B5EF4-FFF2-40B4-BE49-F238E27FC236}">
                  <a16:creationId xmlns:a16="http://schemas.microsoft.com/office/drawing/2014/main" id="{A9AA8708-1ACC-4B3E-98D4-6C20988CBFA4}"/>
                </a:ext>
              </a:extLst>
            </p:cNvPr>
            <p:cNvGrpSpPr/>
            <p:nvPr/>
          </p:nvGrpSpPr>
          <p:grpSpPr>
            <a:xfrm>
              <a:off x="6355235" y="999694"/>
              <a:ext cx="274320" cy="263525"/>
              <a:chOff x="6369095" y="999694"/>
              <a:chExt cx="274320" cy="263525"/>
            </a:xfrm>
            <a:grpFill/>
          </p:grpSpPr>
          <p:sp>
            <p:nvSpPr>
              <p:cNvPr id="94" name="Freeform 3">
                <a:extLst>
                  <a:ext uri="{FF2B5EF4-FFF2-40B4-BE49-F238E27FC236}">
                    <a16:creationId xmlns:a16="http://schemas.microsoft.com/office/drawing/2014/main" id="{7EF49DC8-9592-4D20-BA93-CEEFD9C8DA54}"/>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3">
                <a:extLst>
                  <a:ext uri="{FF2B5EF4-FFF2-40B4-BE49-F238E27FC236}">
                    <a16:creationId xmlns:a16="http://schemas.microsoft.com/office/drawing/2014/main" id="{D0C72AF4-98E8-484C-9A13-19E3AF15676B}"/>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Freeform 3">
                <a:extLst>
                  <a:ext uri="{FF2B5EF4-FFF2-40B4-BE49-F238E27FC236}">
                    <a16:creationId xmlns:a16="http://schemas.microsoft.com/office/drawing/2014/main" id="{355F7A70-7565-410E-AB22-E0A6D69A7C75}"/>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3">
                <a:extLst>
                  <a:ext uri="{FF2B5EF4-FFF2-40B4-BE49-F238E27FC236}">
                    <a16:creationId xmlns:a16="http://schemas.microsoft.com/office/drawing/2014/main" id="{C6629FEF-0315-4743-8189-4E958161FCD1}"/>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8" name="Group 97">
            <a:extLst>
              <a:ext uri="{FF2B5EF4-FFF2-40B4-BE49-F238E27FC236}">
                <a16:creationId xmlns:a16="http://schemas.microsoft.com/office/drawing/2014/main" id="{93F168A7-CB5C-473A-BE63-FF993571EE04}"/>
              </a:ext>
            </a:extLst>
          </p:cNvPr>
          <p:cNvGrpSpPr/>
          <p:nvPr/>
        </p:nvGrpSpPr>
        <p:grpSpPr>
          <a:xfrm>
            <a:off x="2518892" y="3701442"/>
            <a:ext cx="320828" cy="427770"/>
            <a:chOff x="6263795" y="754427"/>
            <a:chExt cx="457200" cy="609600"/>
          </a:xfrm>
          <a:solidFill>
            <a:schemeClr val="tx2"/>
          </a:solidFill>
        </p:grpSpPr>
        <p:sp>
          <p:nvSpPr>
            <p:cNvPr id="99" name="Freeform 31">
              <a:extLst>
                <a:ext uri="{FF2B5EF4-FFF2-40B4-BE49-F238E27FC236}">
                  <a16:creationId xmlns:a16="http://schemas.microsoft.com/office/drawing/2014/main" id="{ED701687-4FFA-4885-937D-B36684424951}"/>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0" name="Group 99">
              <a:extLst>
                <a:ext uri="{FF2B5EF4-FFF2-40B4-BE49-F238E27FC236}">
                  <a16:creationId xmlns:a16="http://schemas.microsoft.com/office/drawing/2014/main" id="{AF1EF254-F98E-4D7A-92EC-B2C39E07F268}"/>
                </a:ext>
              </a:extLst>
            </p:cNvPr>
            <p:cNvGrpSpPr/>
            <p:nvPr/>
          </p:nvGrpSpPr>
          <p:grpSpPr>
            <a:xfrm>
              <a:off x="6355235" y="999694"/>
              <a:ext cx="274320" cy="263525"/>
              <a:chOff x="6369095" y="999694"/>
              <a:chExt cx="274320" cy="263525"/>
            </a:xfrm>
            <a:grpFill/>
          </p:grpSpPr>
          <p:sp>
            <p:nvSpPr>
              <p:cNvPr id="101" name="Freeform 3">
                <a:extLst>
                  <a:ext uri="{FF2B5EF4-FFF2-40B4-BE49-F238E27FC236}">
                    <a16:creationId xmlns:a16="http://schemas.microsoft.com/office/drawing/2014/main" id="{DB737635-5B80-42FE-A9FC-263A8B8CCBDE}"/>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Freeform 3">
                <a:extLst>
                  <a:ext uri="{FF2B5EF4-FFF2-40B4-BE49-F238E27FC236}">
                    <a16:creationId xmlns:a16="http://schemas.microsoft.com/office/drawing/2014/main" id="{FD9C396D-7952-418E-BE36-DA8AB4948133}"/>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Freeform 3">
                <a:extLst>
                  <a:ext uri="{FF2B5EF4-FFF2-40B4-BE49-F238E27FC236}">
                    <a16:creationId xmlns:a16="http://schemas.microsoft.com/office/drawing/2014/main" id="{E79D1E25-CB3E-42DF-BE70-D69F021F4F23}"/>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Freeform 3">
                <a:extLst>
                  <a:ext uri="{FF2B5EF4-FFF2-40B4-BE49-F238E27FC236}">
                    <a16:creationId xmlns:a16="http://schemas.microsoft.com/office/drawing/2014/main" id="{F48EF79B-3269-4C82-A5A4-639915A8C5C6}"/>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05" name="Graphic 104">
            <a:extLst>
              <a:ext uri="{FF2B5EF4-FFF2-40B4-BE49-F238E27FC236}">
                <a16:creationId xmlns:a16="http://schemas.microsoft.com/office/drawing/2014/main" id="{EAA1E5E2-B032-4138-8F89-A19A1A8765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58787" y="2983858"/>
            <a:ext cx="498566" cy="498566"/>
          </a:xfrm>
          <a:prstGeom prst="rect">
            <a:avLst/>
          </a:prstGeom>
        </p:spPr>
      </p:pic>
    </p:spTree>
    <p:extLst>
      <p:ext uri="{BB962C8B-B14F-4D97-AF65-F5344CB8AC3E}">
        <p14:creationId xmlns:p14="http://schemas.microsoft.com/office/powerpoint/2010/main" val="239737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70012-3E81-8A4E-8F91-E15D3C0FE819}"/>
              </a:ext>
            </a:extLst>
          </p:cNvPr>
          <p:cNvSpPr>
            <a:spLocks noGrp="1"/>
          </p:cNvSpPr>
          <p:nvPr>
            <p:ph type="title"/>
          </p:nvPr>
        </p:nvSpPr>
        <p:spPr>
          <a:xfrm>
            <a:off x="478972" y="548641"/>
            <a:ext cx="10972800" cy="492759"/>
          </a:xfrm>
        </p:spPr>
        <p:txBody>
          <a:bodyPr/>
          <a:lstStyle/>
          <a:p>
            <a:r>
              <a:rPr lang="en-US" dirty="0"/>
              <a:t> </a:t>
            </a:r>
            <a:r>
              <a:rPr lang="en-US" dirty="0" err="1"/>
              <a:t>Mantenga</a:t>
            </a:r>
            <a:r>
              <a:rPr lang="en-US" dirty="0"/>
              <a:t> el control</a:t>
            </a:r>
          </a:p>
        </p:txBody>
      </p:sp>
      <p:sp>
        <p:nvSpPr>
          <p:cNvPr id="14" name="Content Placeholder 4">
            <a:extLst>
              <a:ext uri="{FF2B5EF4-FFF2-40B4-BE49-F238E27FC236}">
                <a16:creationId xmlns:a16="http://schemas.microsoft.com/office/drawing/2014/main" id="{89ABEB97-3C26-489C-AEA2-BF0985EA9F10}"/>
              </a:ext>
            </a:extLst>
          </p:cNvPr>
          <p:cNvSpPr txBox="1">
            <a:spLocks/>
          </p:cNvSpPr>
          <p:nvPr/>
        </p:nvSpPr>
        <p:spPr>
          <a:xfrm>
            <a:off x="478973" y="1307254"/>
            <a:ext cx="8715827" cy="734945"/>
          </a:xfrm>
          <a:prstGeom prst="rect">
            <a:avLst/>
          </a:prstGeom>
        </p:spPr>
        <p:txBody>
          <a:bodyPr vert="horz" lIns="0" tIns="18288" rIns="0" bIns="0" rtlCol="0">
            <a:noAutofit/>
          </a:bodyPr>
          <a:lstStyle>
            <a:lvl1pPr indent="0" defTabSz="914377">
              <a:lnSpc>
                <a:spcPct val="100000"/>
              </a:lnSpc>
              <a:spcBef>
                <a:spcPts val="0"/>
              </a:spcBef>
              <a:buSzPct val="120000"/>
              <a:buFont typeface="Arial" panose="020B0604020202020204" pitchFamily="34" charset="0"/>
              <a:buNone/>
              <a:defRPr cap="none" spc="0" baseline="0">
                <a:solidFill>
                  <a:schemeClr val="tx2"/>
                </a:solidFill>
              </a:defRPr>
            </a:lvl1pPr>
            <a:lvl2pPr marL="0" indent="0" defTabSz="914377">
              <a:lnSpc>
                <a:spcPct val="100000"/>
              </a:lnSpc>
              <a:spcBef>
                <a:spcPts val="0"/>
              </a:spcBef>
              <a:buFont typeface="Arial" panose="020B0604020202020204" pitchFamily="34" charset="0"/>
              <a:buNone/>
              <a:defRPr sz="1333" cap="all" spc="0" baseline="0"/>
            </a:lvl2pPr>
            <a:lvl3pPr marL="0" indent="0" defTabSz="914377">
              <a:lnSpc>
                <a:spcPct val="100000"/>
              </a:lnSpc>
              <a:spcBef>
                <a:spcPts val="0"/>
              </a:spcBef>
              <a:buFont typeface="Arial" panose="020B0604020202020204" pitchFamily="34" charset="0"/>
              <a:buNone/>
              <a:defRPr sz="1333" cap="all" spc="0" baseline="0"/>
            </a:lvl3pPr>
            <a:lvl4pPr marL="0" indent="0" defTabSz="914377">
              <a:lnSpc>
                <a:spcPct val="100000"/>
              </a:lnSpc>
              <a:spcBef>
                <a:spcPts val="0"/>
              </a:spcBef>
              <a:buFont typeface="Arial" panose="020B0604020202020204" pitchFamily="34" charset="0"/>
              <a:buNone/>
              <a:defRPr sz="1333" cap="all" spc="0" baseline="0"/>
            </a:lvl4pPr>
            <a:lvl5pPr marL="0" indent="0" defTabSz="914377">
              <a:lnSpc>
                <a:spcPct val="100000"/>
              </a:lnSpc>
              <a:spcBef>
                <a:spcPts val="0"/>
              </a:spcBef>
              <a:buFont typeface="Arial" panose="020B0604020202020204" pitchFamily="34" charset="0"/>
              <a:buNone/>
              <a:defRPr sz="1333" cap="all" spc="0" baseline="0"/>
            </a:lvl5pPr>
            <a:lvl6pPr marL="0" indent="0" defTabSz="914377">
              <a:lnSpc>
                <a:spcPct val="100000"/>
              </a:lnSpc>
              <a:spcBef>
                <a:spcPts val="0"/>
              </a:spcBef>
              <a:buFont typeface="Arial" panose="020B0604020202020204" pitchFamily="34" charset="0"/>
              <a:buNone/>
              <a:defRPr sz="1333" cap="all" spc="0" baseline="0"/>
            </a:lvl6pPr>
            <a:lvl7pPr marL="0" indent="0" defTabSz="914377">
              <a:lnSpc>
                <a:spcPct val="100000"/>
              </a:lnSpc>
              <a:spcBef>
                <a:spcPts val="0"/>
              </a:spcBef>
              <a:buFont typeface="Arial" panose="020B0604020202020204" pitchFamily="34" charset="0"/>
              <a:buNone/>
              <a:defRPr sz="1333" cap="all" spc="0" baseline="0"/>
            </a:lvl7pPr>
            <a:lvl8pPr marL="0" indent="0" defTabSz="914377">
              <a:lnSpc>
                <a:spcPct val="100000"/>
              </a:lnSpc>
              <a:spcBef>
                <a:spcPts val="0"/>
              </a:spcBef>
              <a:buFont typeface="Arial" panose="020B0604020202020204" pitchFamily="34" charset="0"/>
              <a:buNone/>
              <a:defRPr sz="1333" cap="all" spc="0" baseline="0"/>
            </a:lvl8pPr>
            <a:lvl9pPr marL="0" indent="0" defTabSz="914377">
              <a:lnSpc>
                <a:spcPct val="100000"/>
              </a:lnSpc>
              <a:spcBef>
                <a:spcPts val="0"/>
              </a:spcBef>
              <a:buFont typeface="Arial" panose="020B0604020202020204" pitchFamily="34" charset="0"/>
              <a:buNone/>
              <a:defRPr sz="1333" cap="all" spc="0" baseline="0"/>
            </a:lvl9pPr>
          </a:lstStyle>
          <a:p>
            <a:r>
              <a:rPr lang="en-US" dirty="0" err="1"/>
              <a:t>Administre</a:t>
            </a:r>
            <a:r>
              <a:rPr lang="en-US" dirty="0"/>
              <a:t> </a:t>
            </a:r>
            <a:r>
              <a:rPr lang="en-US" dirty="0" err="1"/>
              <a:t>los</a:t>
            </a:r>
            <a:r>
              <a:rPr lang="en-US" dirty="0"/>
              <a:t> </a:t>
            </a:r>
            <a:r>
              <a:rPr lang="en-US" dirty="0" err="1"/>
              <a:t>pagos</a:t>
            </a:r>
            <a:r>
              <a:rPr lang="en-US" dirty="0"/>
              <a:t> y las </a:t>
            </a:r>
            <a:r>
              <a:rPr lang="en-US" dirty="0" err="1"/>
              <a:t>aprobaciones</a:t>
            </a:r>
            <a:r>
              <a:rPr lang="en-US" dirty="0"/>
              <a:t> </a:t>
            </a:r>
            <a:r>
              <a:rPr lang="en-US" dirty="0" err="1"/>
              <a:t>dentro</a:t>
            </a:r>
            <a:r>
              <a:rPr lang="en-US" dirty="0"/>
              <a:t> de </a:t>
            </a:r>
            <a:r>
              <a:rPr lang="en-US" dirty="0" err="1"/>
              <a:t>los</a:t>
            </a:r>
            <a:r>
              <a:rPr lang="en-US" dirty="0"/>
              <a:t> </a:t>
            </a:r>
            <a:r>
              <a:rPr lang="en-US" dirty="0" err="1"/>
              <a:t>flujos</a:t>
            </a:r>
            <a:r>
              <a:rPr lang="en-US" dirty="0"/>
              <a:t> de </a:t>
            </a:r>
            <a:r>
              <a:rPr lang="en-US" dirty="0" err="1"/>
              <a:t>trabajo</a:t>
            </a:r>
            <a:r>
              <a:rPr lang="en-US" dirty="0"/>
              <a:t> </a:t>
            </a:r>
            <a:r>
              <a:rPr lang="en-US" dirty="0" err="1"/>
              <a:t>existentes</a:t>
            </a:r>
            <a:r>
              <a:rPr lang="en-US" dirty="0"/>
              <a:t>, </a:t>
            </a:r>
            <a:r>
              <a:rPr lang="en-US" dirty="0" err="1"/>
              <a:t>independientemente</a:t>
            </a:r>
            <a:r>
              <a:rPr lang="en-US" dirty="0"/>
              <a:t> de las </a:t>
            </a:r>
            <a:r>
              <a:rPr lang="en-US" dirty="0" err="1"/>
              <a:t>relaciones</a:t>
            </a:r>
            <a:r>
              <a:rPr lang="en-US" dirty="0"/>
              <a:t> </a:t>
            </a:r>
            <a:r>
              <a:rPr lang="en-US" dirty="0" err="1"/>
              <a:t>bancarias</a:t>
            </a:r>
            <a:r>
              <a:rPr lang="en-US" dirty="0"/>
              <a:t> para </a:t>
            </a:r>
            <a:r>
              <a:rPr lang="en-US" dirty="0" err="1"/>
              <a:t>reducir</a:t>
            </a:r>
            <a:r>
              <a:rPr lang="en-US" dirty="0"/>
              <a:t> la </a:t>
            </a:r>
            <a:r>
              <a:rPr lang="en-US" dirty="0" err="1"/>
              <a:t>volatilidad</a:t>
            </a:r>
            <a:r>
              <a:rPr lang="en-US" dirty="0"/>
              <a:t>.</a:t>
            </a:r>
          </a:p>
        </p:txBody>
      </p:sp>
      <p:grpSp>
        <p:nvGrpSpPr>
          <p:cNvPr id="15" name="Group 14">
            <a:extLst>
              <a:ext uri="{FF2B5EF4-FFF2-40B4-BE49-F238E27FC236}">
                <a16:creationId xmlns:a16="http://schemas.microsoft.com/office/drawing/2014/main" id="{AF45240E-1367-4C22-9A1E-1BA854386C8E}"/>
              </a:ext>
            </a:extLst>
          </p:cNvPr>
          <p:cNvGrpSpPr/>
          <p:nvPr/>
        </p:nvGrpSpPr>
        <p:grpSpPr>
          <a:xfrm>
            <a:off x="2356010" y="2308268"/>
            <a:ext cx="3657600" cy="3463882"/>
            <a:chOff x="2356010" y="2308268"/>
            <a:chExt cx="3657600" cy="3463882"/>
          </a:xfrm>
        </p:grpSpPr>
        <p:sp>
          <p:nvSpPr>
            <p:cNvPr id="5" name="Rectangle 4">
              <a:extLst>
                <a:ext uri="{FF2B5EF4-FFF2-40B4-BE49-F238E27FC236}">
                  <a16:creationId xmlns:a16="http://schemas.microsoft.com/office/drawing/2014/main" id="{93A8F3BC-4B51-9F44-A036-6DEC64C9FBE1}"/>
                </a:ext>
              </a:extLst>
            </p:cNvPr>
            <p:cNvSpPr/>
            <p:nvPr/>
          </p:nvSpPr>
          <p:spPr>
            <a:xfrm>
              <a:off x="2356010" y="2308268"/>
              <a:ext cx="3657600" cy="3463882"/>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endParaRPr lang="en-US" sz="2100">
                <a:latin typeface="+mj-lt"/>
              </a:endParaRPr>
            </a:p>
          </p:txBody>
        </p:sp>
        <p:sp>
          <p:nvSpPr>
            <p:cNvPr id="7" name="TextBox 6">
              <a:extLst>
                <a:ext uri="{FF2B5EF4-FFF2-40B4-BE49-F238E27FC236}">
                  <a16:creationId xmlns:a16="http://schemas.microsoft.com/office/drawing/2014/main" id="{96F54BFE-5BD0-8A4D-AED9-CC4591393702}"/>
                </a:ext>
              </a:extLst>
            </p:cNvPr>
            <p:cNvSpPr txBox="1"/>
            <p:nvPr/>
          </p:nvSpPr>
          <p:spPr>
            <a:xfrm>
              <a:off x="2807858" y="4474043"/>
              <a:ext cx="2805542" cy="646331"/>
            </a:xfrm>
            <a:prstGeom prst="rect">
              <a:avLst/>
            </a:prstGeom>
            <a:noFill/>
          </p:spPr>
          <p:txBody>
            <a:bodyPr wrap="square" lIns="0" tIns="0" rIns="0" bIns="0" rtlCol="0">
              <a:spAutoFit/>
            </a:bodyPr>
            <a:lstStyle/>
            <a:p>
              <a:pPr algn="ctr">
                <a:spcBef>
                  <a:spcPts val="900"/>
                </a:spcBef>
                <a:buSzPct val="120000"/>
              </a:pPr>
              <a:r>
                <a:rPr lang="en-US" sz="2100" dirty="0" err="1">
                  <a:solidFill>
                    <a:srgbClr val="FFFFFF"/>
                  </a:solidFill>
                  <a:latin typeface="+mj-lt"/>
                  <a:ea typeface="BentonSans Medium" charset="0"/>
                  <a:cs typeface="BentonSans Medium" charset="0"/>
                </a:rPr>
                <a:t>Usted</a:t>
              </a:r>
              <a:r>
                <a:rPr lang="en-US" sz="2100" dirty="0">
                  <a:solidFill>
                    <a:srgbClr val="FFFFFF"/>
                  </a:solidFill>
                  <a:latin typeface="+mj-lt"/>
                  <a:ea typeface="BentonSans Medium" charset="0"/>
                  <a:cs typeface="BentonSans Medium" charset="0"/>
                </a:rPr>
                <a:t> </a:t>
              </a:r>
              <a:r>
                <a:rPr lang="en-US" sz="2100" dirty="0" err="1">
                  <a:solidFill>
                    <a:srgbClr val="FFFFFF"/>
                  </a:solidFill>
                  <a:latin typeface="+mj-lt"/>
                  <a:ea typeface="BentonSans Medium" charset="0"/>
                  <a:cs typeface="BentonSans Medium" charset="0"/>
                </a:rPr>
                <a:t>determina</a:t>
              </a:r>
              <a:r>
                <a:rPr lang="en-US" sz="2100" dirty="0">
                  <a:solidFill>
                    <a:srgbClr val="FFFFFF"/>
                  </a:solidFill>
                  <a:latin typeface="+mj-lt"/>
                  <a:ea typeface="BentonSans Medium" charset="0"/>
                  <a:cs typeface="BentonSans Medium" charset="0"/>
                </a:rPr>
                <a:t> la </a:t>
              </a:r>
              <a:r>
                <a:rPr lang="en-US" sz="2100" dirty="0" err="1">
                  <a:solidFill>
                    <a:srgbClr val="FFFFFF"/>
                  </a:solidFill>
                  <a:latin typeface="+mj-lt"/>
                  <a:ea typeface="BentonSans Medium" charset="0"/>
                  <a:cs typeface="BentonSans Medium" charset="0"/>
                </a:rPr>
                <a:t>fecha</a:t>
              </a:r>
              <a:r>
                <a:rPr lang="en-US" sz="2100" dirty="0">
                  <a:solidFill>
                    <a:srgbClr val="FFFFFF"/>
                  </a:solidFill>
                  <a:latin typeface="+mj-lt"/>
                  <a:ea typeface="BentonSans Medium" charset="0"/>
                  <a:cs typeface="BentonSans Medium" charset="0"/>
                </a:rPr>
                <a:t> de </a:t>
              </a:r>
              <a:r>
                <a:rPr lang="en-US" sz="2100" dirty="0" err="1">
                  <a:solidFill>
                    <a:srgbClr val="FFFFFF"/>
                  </a:solidFill>
                  <a:latin typeface="+mj-lt"/>
                  <a:ea typeface="BentonSans Medium" charset="0"/>
                  <a:cs typeface="BentonSans Medium" charset="0"/>
                </a:rPr>
                <a:t>pago</a:t>
              </a:r>
              <a:endParaRPr lang="en-US" sz="2100" dirty="0">
                <a:solidFill>
                  <a:srgbClr val="FFFFFF"/>
                </a:solidFill>
                <a:latin typeface="+mj-lt"/>
                <a:ea typeface="BentonSans Medium" charset="0"/>
                <a:cs typeface="BentonSans Medium" charset="0"/>
              </a:endParaRPr>
            </a:p>
          </p:txBody>
        </p:sp>
        <p:pic>
          <p:nvPicPr>
            <p:cNvPr id="6" name="Graphic 5">
              <a:extLst>
                <a:ext uri="{FF2B5EF4-FFF2-40B4-BE49-F238E27FC236}">
                  <a16:creationId xmlns:a16="http://schemas.microsoft.com/office/drawing/2014/main" id="{876CF5A0-EA5E-4ACC-9EB8-D090D1246B0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49152" y="3207175"/>
              <a:ext cx="722116" cy="722116"/>
            </a:xfrm>
            <a:prstGeom prst="rect">
              <a:avLst/>
            </a:prstGeom>
          </p:spPr>
        </p:pic>
      </p:grpSp>
      <p:grpSp>
        <p:nvGrpSpPr>
          <p:cNvPr id="17" name="Group 16">
            <a:extLst>
              <a:ext uri="{FF2B5EF4-FFF2-40B4-BE49-F238E27FC236}">
                <a16:creationId xmlns:a16="http://schemas.microsoft.com/office/drawing/2014/main" id="{95180B9F-9431-4025-8360-340E9C4197EF}"/>
              </a:ext>
            </a:extLst>
          </p:cNvPr>
          <p:cNvGrpSpPr/>
          <p:nvPr/>
        </p:nvGrpSpPr>
        <p:grpSpPr>
          <a:xfrm>
            <a:off x="6209360" y="2308268"/>
            <a:ext cx="3657600" cy="3463882"/>
            <a:chOff x="6209360" y="2308268"/>
            <a:chExt cx="3657600" cy="3463882"/>
          </a:xfrm>
        </p:grpSpPr>
        <p:sp>
          <p:nvSpPr>
            <p:cNvPr id="11" name="Rectangle 10">
              <a:extLst>
                <a:ext uri="{FF2B5EF4-FFF2-40B4-BE49-F238E27FC236}">
                  <a16:creationId xmlns:a16="http://schemas.microsoft.com/office/drawing/2014/main" id="{E57C7848-228B-4A24-84DD-5EC5D00F82DD}"/>
                </a:ext>
              </a:extLst>
            </p:cNvPr>
            <p:cNvSpPr/>
            <p:nvPr/>
          </p:nvSpPr>
          <p:spPr>
            <a:xfrm>
              <a:off x="6209360" y="2308268"/>
              <a:ext cx="3657600" cy="3463882"/>
            </a:xfrm>
            <a:prstGeom prst="rect">
              <a:avLst/>
            </a:prstGeom>
            <a:solidFill>
              <a:schemeClr val="tx2"/>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endParaRPr lang="en-US" sz="2100">
                <a:latin typeface="+mj-lt"/>
              </a:endParaRPr>
            </a:p>
          </p:txBody>
        </p:sp>
        <p:sp>
          <p:nvSpPr>
            <p:cNvPr id="13" name="TextBox 12">
              <a:extLst>
                <a:ext uri="{FF2B5EF4-FFF2-40B4-BE49-F238E27FC236}">
                  <a16:creationId xmlns:a16="http://schemas.microsoft.com/office/drawing/2014/main" id="{147E295B-DF23-411A-8200-2C02048A7295}"/>
                </a:ext>
              </a:extLst>
            </p:cNvPr>
            <p:cNvSpPr txBox="1"/>
            <p:nvPr/>
          </p:nvSpPr>
          <p:spPr>
            <a:xfrm>
              <a:off x="6591685" y="4474043"/>
              <a:ext cx="2877168" cy="969496"/>
            </a:xfrm>
            <a:prstGeom prst="rect">
              <a:avLst/>
            </a:prstGeom>
            <a:noFill/>
          </p:spPr>
          <p:txBody>
            <a:bodyPr wrap="square" lIns="0" tIns="0" rIns="0" bIns="0" rtlCol="0">
              <a:spAutoFit/>
            </a:bodyPr>
            <a:lstStyle/>
            <a:p>
              <a:pPr algn="ctr">
                <a:spcBef>
                  <a:spcPts val="900"/>
                </a:spcBef>
                <a:buSzPct val="120000"/>
              </a:pPr>
              <a:r>
                <a:rPr lang="en-US" sz="2100" dirty="0" err="1">
                  <a:solidFill>
                    <a:srgbClr val="FFFFFF"/>
                  </a:solidFill>
                  <a:latin typeface="+mj-lt"/>
                  <a:ea typeface="BentonSans Medium" charset="0"/>
                  <a:cs typeface="BentonSans Medium" charset="0"/>
                </a:rPr>
                <a:t>Usted</a:t>
              </a:r>
              <a:r>
                <a:rPr lang="en-US" sz="2100" dirty="0">
                  <a:solidFill>
                    <a:srgbClr val="FFFFFF"/>
                  </a:solidFill>
                  <a:latin typeface="+mj-lt"/>
                  <a:ea typeface="BentonSans Medium" charset="0"/>
                  <a:cs typeface="BentonSans Medium" charset="0"/>
                </a:rPr>
                <a:t> </a:t>
              </a:r>
              <a:r>
                <a:rPr lang="en-US" sz="2100" dirty="0" err="1">
                  <a:solidFill>
                    <a:srgbClr val="FFFFFF"/>
                  </a:solidFill>
                  <a:latin typeface="+mj-lt"/>
                  <a:ea typeface="BentonSans Medium" charset="0"/>
                  <a:cs typeface="BentonSans Medium" charset="0"/>
                </a:rPr>
                <a:t>aprueba</a:t>
              </a:r>
              <a:r>
                <a:rPr lang="en-US" sz="2100" dirty="0">
                  <a:solidFill>
                    <a:srgbClr val="FFFFFF"/>
                  </a:solidFill>
                  <a:latin typeface="+mj-lt"/>
                  <a:ea typeface="BentonSans Medium" charset="0"/>
                  <a:cs typeface="BentonSans Medium" charset="0"/>
                </a:rPr>
                <a:t> las </a:t>
              </a:r>
              <a:r>
                <a:rPr lang="en-US" sz="2100" dirty="0" err="1">
                  <a:solidFill>
                    <a:srgbClr val="FFFFFF"/>
                  </a:solidFill>
                  <a:latin typeface="+mj-lt"/>
                  <a:ea typeface="BentonSans Medium" charset="0"/>
                  <a:cs typeface="BentonSans Medium" charset="0"/>
                </a:rPr>
                <a:t>facturas</a:t>
              </a:r>
              <a:r>
                <a:rPr lang="en-US" sz="2100" dirty="0">
                  <a:solidFill>
                    <a:srgbClr val="FFFFFF"/>
                  </a:solidFill>
                  <a:latin typeface="+mj-lt"/>
                  <a:ea typeface="BentonSans Medium" charset="0"/>
                  <a:cs typeface="BentonSans Medium" charset="0"/>
                </a:rPr>
                <a:t> antes de que se </a:t>
              </a:r>
              <a:r>
                <a:rPr lang="en-US" sz="2100" dirty="0" err="1">
                  <a:solidFill>
                    <a:srgbClr val="FFFFFF"/>
                  </a:solidFill>
                  <a:latin typeface="+mj-lt"/>
                  <a:ea typeface="BentonSans Medium" charset="0"/>
                  <a:cs typeface="BentonSans Medium" charset="0"/>
                </a:rPr>
                <a:t>efectúe</a:t>
              </a:r>
              <a:r>
                <a:rPr lang="en-US" sz="2100" dirty="0">
                  <a:solidFill>
                    <a:srgbClr val="FFFFFF"/>
                  </a:solidFill>
                  <a:latin typeface="+mj-lt"/>
                  <a:ea typeface="BentonSans Medium" charset="0"/>
                  <a:cs typeface="BentonSans Medium" charset="0"/>
                </a:rPr>
                <a:t> el </a:t>
              </a:r>
              <a:r>
                <a:rPr lang="en-US" sz="2100" dirty="0" err="1">
                  <a:solidFill>
                    <a:srgbClr val="FFFFFF"/>
                  </a:solidFill>
                  <a:latin typeface="+mj-lt"/>
                  <a:ea typeface="BentonSans Medium" charset="0"/>
                  <a:cs typeface="BentonSans Medium" charset="0"/>
                </a:rPr>
                <a:t>pago</a:t>
              </a:r>
              <a:endParaRPr lang="en-US" sz="2100" dirty="0">
                <a:solidFill>
                  <a:srgbClr val="FFFFFF"/>
                </a:solidFill>
                <a:latin typeface="+mj-lt"/>
                <a:ea typeface="BentonSans Medium" charset="0"/>
                <a:cs typeface="BentonSans Medium" charset="0"/>
              </a:endParaRPr>
            </a:p>
          </p:txBody>
        </p:sp>
        <p:pic>
          <p:nvPicPr>
            <p:cNvPr id="10" name="Graphic 9">
              <a:extLst>
                <a:ext uri="{FF2B5EF4-FFF2-40B4-BE49-F238E27FC236}">
                  <a16:creationId xmlns:a16="http://schemas.microsoft.com/office/drawing/2014/main" id="{2231BB0C-9A5C-4AE7-A1AA-F360DD1F99F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61910" y="3102417"/>
              <a:ext cx="952500" cy="952500"/>
            </a:xfrm>
            <a:prstGeom prst="rect">
              <a:avLst/>
            </a:prstGeom>
          </p:spPr>
        </p:pic>
      </p:grpSp>
    </p:spTree>
    <p:extLst>
      <p:ext uri="{BB962C8B-B14F-4D97-AF65-F5344CB8AC3E}">
        <p14:creationId xmlns:p14="http://schemas.microsoft.com/office/powerpoint/2010/main" val="94400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11F6A76D-AA84-4FB1-B832-C91D13527924}"/>
              </a:ext>
            </a:extLst>
          </p:cNvPr>
          <p:cNvGrpSpPr/>
          <p:nvPr/>
        </p:nvGrpSpPr>
        <p:grpSpPr>
          <a:xfrm>
            <a:off x="4210979" y="2264229"/>
            <a:ext cx="3756490" cy="3367314"/>
            <a:chOff x="4210979" y="2264229"/>
            <a:chExt cx="3756490" cy="3367314"/>
          </a:xfrm>
        </p:grpSpPr>
        <p:sp>
          <p:nvSpPr>
            <p:cNvPr id="2" name="Oval 1">
              <a:extLst>
                <a:ext uri="{FF2B5EF4-FFF2-40B4-BE49-F238E27FC236}">
                  <a16:creationId xmlns:a16="http://schemas.microsoft.com/office/drawing/2014/main" id="{AA419335-EF60-4334-835F-3456513105CC}"/>
                </a:ext>
              </a:extLst>
            </p:cNvPr>
            <p:cNvSpPr/>
            <p:nvPr/>
          </p:nvSpPr>
          <p:spPr>
            <a:xfrm>
              <a:off x="4412343" y="2264229"/>
              <a:ext cx="3367314" cy="3367314"/>
            </a:xfrm>
            <a:prstGeom prst="ellipse">
              <a:avLst/>
            </a:prstGeom>
            <a:solidFill>
              <a:schemeClr val="bg2"/>
            </a:solidFill>
            <a:ln w="57150">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200"/>
            </a:p>
          </p:txBody>
        </p:sp>
        <p:pic>
          <p:nvPicPr>
            <p:cNvPr id="45" name="Picture 44">
              <a:extLst>
                <a:ext uri="{FF2B5EF4-FFF2-40B4-BE49-F238E27FC236}">
                  <a16:creationId xmlns:a16="http://schemas.microsoft.com/office/drawing/2014/main" id="{0BCB9DF9-76B1-4298-ABFE-F8DFCCEC1B93}"/>
                </a:ext>
              </a:extLst>
            </p:cNvPr>
            <p:cNvPicPr>
              <a:picLocks noChangeAspect="1"/>
            </p:cNvPicPr>
            <p:nvPr/>
          </p:nvPicPr>
          <p:blipFill>
            <a:blip r:embed="rId3"/>
            <a:stretch>
              <a:fillRect/>
            </a:stretch>
          </p:blipFill>
          <p:spPr>
            <a:xfrm>
              <a:off x="4210979" y="3323771"/>
              <a:ext cx="3756490" cy="1202078"/>
            </a:xfrm>
            <a:prstGeom prst="rect">
              <a:avLst/>
            </a:prstGeom>
          </p:spPr>
        </p:pic>
      </p:grpSp>
      <p:sp>
        <p:nvSpPr>
          <p:cNvPr id="3" name="Slide Number Placeholder 2">
            <a:extLst>
              <a:ext uri="{FF2B5EF4-FFF2-40B4-BE49-F238E27FC236}">
                <a16:creationId xmlns:a16="http://schemas.microsoft.com/office/drawing/2014/main" id="{08AD5ABF-2B96-974B-8AC1-AB5DAA30CC37}"/>
              </a:ext>
            </a:extLst>
          </p:cNvPr>
          <p:cNvSpPr>
            <a:spLocks noGrp="1"/>
          </p:cNvSpPr>
          <p:nvPr>
            <p:ph type="sldNum" sz="quarter" idx="10"/>
          </p:nvPr>
        </p:nvSpPr>
        <p:spPr/>
        <p:txBody>
          <a:bodyPr/>
          <a:lstStyle/>
          <a:p>
            <a:fld id="{E59C716A-E560-2D44-8739-72D446B232A5}" type="slidenum">
              <a:rPr lang="en-US" smtClean="0">
                <a:solidFill>
                  <a:srgbClr val="006FCF"/>
                </a:solidFill>
              </a:rPr>
              <a:pPr/>
              <a:t>8</a:t>
            </a:fld>
            <a:endParaRPr lang="en-US">
              <a:solidFill>
                <a:srgbClr val="006FCF"/>
              </a:solidFill>
            </a:endParaRPr>
          </a:p>
        </p:txBody>
      </p:sp>
      <p:sp>
        <p:nvSpPr>
          <p:cNvPr id="4" name="Subtitle 3">
            <a:extLst>
              <a:ext uri="{FF2B5EF4-FFF2-40B4-BE49-F238E27FC236}">
                <a16:creationId xmlns:a16="http://schemas.microsoft.com/office/drawing/2014/main" id="{E72E3802-05ED-4F45-9273-FF990EA9DDA8}"/>
              </a:ext>
            </a:extLst>
          </p:cNvPr>
          <p:cNvSpPr>
            <a:spLocks noGrp="1"/>
          </p:cNvSpPr>
          <p:nvPr>
            <p:ph type="subTitle" idx="11"/>
          </p:nvPr>
        </p:nvSpPr>
        <p:spPr>
          <a:xfrm>
            <a:off x="478973" y="1277356"/>
            <a:ext cx="9122228" cy="365707"/>
          </a:xfrm>
        </p:spPr>
        <p:txBody>
          <a:bodyPr/>
          <a:lstStyle/>
          <a:p>
            <a:r>
              <a:rPr lang="en-US" sz="1800" cap="none" dirty="0" err="1">
                <a:solidFill>
                  <a:schemeClr val="tx2"/>
                </a:solidFill>
              </a:rPr>
              <a:t>Tratamos</a:t>
            </a:r>
            <a:r>
              <a:rPr lang="en-US" sz="1800" cap="none" dirty="0">
                <a:solidFill>
                  <a:schemeClr val="tx2"/>
                </a:solidFill>
              </a:rPr>
              <a:t> </a:t>
            </a:r>
            <a:r>
              <a:rPr lang="en-US" sz="1800" cap="none" dirty="0" err="1">
                <a:solidFill>
                  <a:schemeClr val="tx2"/>
                </a:solidFill>
              </a:rPr>
              <a:t>directamente</a:t>
            </a:r>
            <a:r>
              <a:rPr lang="en-US" sz="1800" cap="none" dirty="0">
                <a:solidFill>
                  <a:schemeClr val="tx2"/>
                </a:solidFill>
              </a:rPr>
              <a:t> con </a:t>
            </a:r>
            <a:r>
              <a:rPr lang="en-US" sz="1800" cap="none" dirty="0" err="1">
                <a:solidFill>
                  <a:schemeClr val="tx2"/>
                </a:solidFill>
              </a:rPr>
              <a:t>sus</a:t>
            </a:r>
            <a:r>
              <a:rPr lang="en-US" sz="1800" cap="none" dirty="0">
                <a:solidFill>
                  <a:schemeClr val="tx2"/>
                </a:solidFill>
              </a:rPr>
              <a:t> </a:t>
            </a:r>
            <a:r>
              <a:rPr lang="en-US" sz="1800" cap="none" dirty="0" err="1">
                <a:solidFill>
                  <a:schemeClr val="tx2"/>
                </a:solidFill>
              </a:rPr>
              <a:t>proveedores</a:t>
            </a:r>
            <a:r>
              <a:rPr lang="en-US" sz="1800" cap="none" dirty="0">
                <a:solidFill>
                  <a:schemeClr val="tx2"/>
                </a:solidFill>
              </a:rPr>
              <a:t> para </a:t>
            </a:r>
            <a:r>
              <a:rPr lang="en-US" sz="1800" cap="none" dirty="0" err="1">
                <a:solidFill>
                  <a:schemeClr val="tx2"/>
                </a:solidFill>
              </a:rPr>
              <a:t>poder</a:t>
            </a:r>
            <a:r>
              <a:rPr lang="en-US" sz="1800" cap="none" dirty="0">
                <a:solidFill>
                  <a:schemeClr val="tx2"/>
                </a:solidFill>
              </a:rPr>
              <a:t> </a:t>
            </a:r>
            <a:r>
              <a:rPr lang="en-US" sz="1800" cap="none" dirty="0" err="1">
                <a:solidFill>
                  <a:schemeClr val="tx2"/>
                </a:solidFill>
              </a:rPr>
              <a:t>incluirlos</a:t>
            </a:r>
            <a:r>
              <a:rPr lang="en-US" sz="1800" cap="none" dirty="0">
                <a:solidFill>
                  <a:schemeClr val="tx2"/>
                </a:solidFill>
              </a:rPr>
              <a:t> </a:t>
            </a:r>
            <a:r>
              <a:rPr lang="en-US" sz="1800" cap="none" dirty="0" err="1">
                <a:solidFill>
                  <a:schemeClr val="tx2"/>
                </a:solidFill>
              </a:rPr>
              <a:t>rápidamente</a:t>
            </a:r>
            <a:r>
              <a:rPr lang="en-US" sz="1800" cap="none" dirty="0">
                <a:solidFill>
                  <a:schemeClr val="tx2"/>
                </a:solidFill>
              </a:rPr>
              <a:t> y </a:t>
            </a:r>
            <a:r>
              <a:rPr lang="en-US" sz="1800" cap="none" dirty="0" err="1">
                <a:solidFill>
                  <a:schemeClr val="tx2"/>
                </a:solidFill>
              </a:rPr>
              <a:t>contribuir</a:t>
            </a:r>
            <a:r>
              <a:rPr lang="en-US" sz="1800" cap="none" dirty="0">
                <a:solidFill>
                  <a:schemeClr val="tx2"/>
                </a:solidFill>
              </a:rPr>
              <a:t> </a:t>
            </a:r>
            <a:r>
              <a:rPr lang="en-US" sz="1800" cap="none" dirty="0" err="1">
                <a:solidFill>
                  <a:schemeClr val="tx2"/>
                </a:solidFill>
              </a:rPr>
              <a:t>así</a:t>
            </a:r>
            <a:r>
              <a:rPr lang="en-US" sz="1800" cap="none" dirty="0">
                <a:solidFill>
                  <a:schemeClr val="tx2"/>
                </a:solidFill>
              </a:rPr>
              <a:t> al </a:t>
            </a:r>
            <a:r>
              <a:rPr lang="en-US" sz="1800" cap="none" dirty="0" err="1">
                <a:solidFill>
                  <a:schemeClr val="tx2"/>
                </a:solidFill>
              </a:rPr>
              <a:t>crecimiento</a:t>
            </a:r>
            <a:r>
              <a:rPr lang="en-US" sz="1800" cap="none" dirty="0">
                <a:solidFill>
                  <a:schemeClr val="tx2"/>
                </a:solidFill>
              </a:rPr>
              <a:t> de </a:t>
            </a:r>
            <a:r>
              <a:rPr lang="en-US" sz="1800" cap="none" dirty="0" err="1">
                <a:solidFill>
                  <a:schemeClr val="tx2"/>
                </a:solidFill>
              </a:rPr>
              <a:t>su</a:t>
            </a:r>
            <a:r>
              <a:rPr lang="en-US" sz="1800" cap="none" dirty="0">
                <a:solidFill>
                  <a:schemeClr val="tx2"/>
                </a:solidFill>
              </a:rPr>
              <a:t> </a:t>
            </a:r>
            <a:r>
              <a:rPr lang="en-US" sz="1800" cap="none" dirty="0" err="1">
                <a:solidFill>
                  <a:schemeClr val="tx2"/>
                </a:solidFill>
              </a:rPr>
              <a:t>programa</a:t>
            </a:r>
            <a:r>
              <a:rPr lang="en-US" sz="1800" cap="none" dirty="0">
                <a:solidFill>
                  <a:schemeClr val="tx2"/>
                </a:solidFill>
              </a:rPr>
              <a:t>.</a:t>
            </a:r>
          </a:p>
        </p:txBody>
      </p:sp>
      <p:sp>
        <p:nvSpPr>
          <p:cNvPr id="5" name="Title 4">
            <a:extLst>
              <a:ext uri="{FF2B5EF4-FFF2-40B4-BE49-F238E27FC236}">
                <a16:creationId xmlns:a16="http://schemas.microsoft.com/office/drawing/2014/main" id="{56CB6004-E5C8-544B-A066-09815EFAC4B5}"/>
              </a:ext>
            </a:extLst>
          </p:cNvPr>
          <p:cNvSpPr>
            <a:spLocks noGrp="1"/>
          </p:cNvSpPr>
          <p:nvPr>
            <p:ph type="title"/>
          </p:nvPr>
        </p:nvSpPr>
        <p:spPr>
          <a:xfrm>
            <a:off x="478972" y="548641"/>
            <a:ext cx="10972800" cy="546154"/>
          </a:xfrm>
        </p:spPr>
        <p:txBody>
          <a:bodyPr/>
          <a:lstStyle/>
          <a:p>
            <a:r>
              <a:rPr lang="en-US" dirty="0"/>
              <a:t>Las </a:t>
            </a:r>
            <a:r>
              <a:rPr lang="en-US" dirty="0" err="1"/>
              <a:t>relaciones</a:t>
            </a:r>
            <a:r>
              <a:rPr lang="en-US" dirty="0"/>
              <a:t> </a:t>
            </a:r>
            <a:r>
              <a:rPr lang="en-US" dirty="0" err="1"/>
              <a:t>directas</a:t>
            </a:r>
            <a:r>
              <a:rPr lang="en-US" dirty="0"/>
              <a:t> </a:t>
            </a:r>
            <a:r>
              <a:rPr lang="en-US" dirty="0" err="1"/>
              <a:t>conducen</a:t>
            </a:r>
            <a:r>
              <a:rPr lang="en-US" dirty="0"/>
              <a:t> al </a:t>
            </a:r>
            <a:r>
              <a:rPr lang="en-US" dirty="0" err="1"/>
              <a:t>crecimiento</a:t>
            </a:r>
            <a:r>
              <a:rPr lang="en-US" dirty="0"/>
              <a:t> del </a:t>
            </a:r>
            <a:r>
              <a:rPr lang="en-US" dirty="0" err="1"/>
              <a:t>programa</a:t>
            </a:r>
            <a:endParaRPr lang="en-US" dirty="0"/>
          </a:p>
        </p:txBody>
      </p:sp>
      <p:sp>
        <p:nvSpPr>
          <p:cNvPr id="20" name="arrow lf">
            <a:extLst>
              <a:ext uri="{FF2B5EF4-FFF2-40B4-BE49-F238E27FC236}">
                <a16:creationId xmlns:a16="http://schemas.microsoft.com/office/drawing/2014/main" id="{83FAA1A5-0251-4798-9FF7-1DA49B554A11}"/>
              </a:ext>
            </a:extLst>
          </p:cNvPr>
          <p:cNvSpPr/>
          <p:nvPr/>
        </p:nvSpPr>
        <p:spPr>
          <a:xfrm>
            <a:off x="2458188" y="3681183"/>
            <a:ext cx="285750" cy="533406"/>
          </a:xfrm>
          <a:custGeom>
            <a:avLst/>
            <a:gdLst>
              <a:gd name="connsiteX0" fmla="*/ 280168 w 285750"/>
              <a:gd name="connsiteY0" fmla="*/ 253232 h 533406"/>
              <a:gd name="connsiteX1" fmla="*/ 32518 w 285750"/>
              <a:gd name="connsiteY1" fmla="*/ 5582 h 533406"/>
              <a:gd name="connsiteX2" fmla="*/ 5582 w 285750"/>
              <a:gd name="connsiteY2" fmla="*/ 5582 h 533406"/>
              <a:gd name="connsiteX3" fmla="*/ 5582 w 285750"/>
              <a:gd name="connsiteY3" fmla="*/ 32518 h 533406"/>
              <a:gd name="connsiteX4" fmla="*/ 239757 w 285750"/>
              <a:gd name="connsiteY4" fmla="*/ 266706 h 533406"/>
              <a:gd name="connsiteX5" fmla="*/ 5582 w 285750"/>
              <a:gd name="connsiteY5" fmla="*/ 500882 h 533406"/>
              <a:gd name="connsiteX6" fmla="*/ 5582 w 285750"/>
              <a:gd name="connsiteY6" fmla="*/ 527818 h 533406"/>
              <a:gd name="connsiteX7" fmla="*/ 19044 w 285750"/>
              <a:gd name="connsiteY7" fmla="*/ 533406 h 533406"/>
              <a:gd name="connsiteX8" fmla="*/ 32518 w 285750"/>
              <a:gd name="connsiteY8" fmla="*/ 527831 h 533406"/>
              <a:gd name="connsiteX9" fmla="*/ 280168 w 285750"/>
              <a:gd name="connsiteY9" fmla="*/ 280181 h 533406"/>
              <a:gd name="connsiteX10" fmla="*/ 280168 w 285750"/>
              <a:gd name="connsiteY10" fmla="*/ 253232 h 53340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285750" h="533406">
                <a:moveTo>
                  <a:pt x="280168" y="253232"/>
                </a:moveTo>
                <a:lnTo>
                  <a:pt x="32518" y="5582"/>
                </a:lnTo>
                <a:cubicBezTo>
                  <a:pt x="25076" y="-1861"/>
                  <a:pt x="13024" y="-1861"/>
                  <a:pt x="5582" y="5582"/>
                </a:cubicBezTo>
                <a:cubicBezTo>
                  <a:pt x="-1861" y="13024"/>
                  <a:pt x="-1861" y="25089"/>
                  <a:pt x="5582" y="32518"/>
                </a:cubicBezTo>
                <a:lnTo>
                  <a:pt x="239757" y="266706"/>
                </a:lnTo>
                <a:lnTo>
                  <a:pt x="5582" y="500882"/>
                </a:lnTo>
                <a:cubicBezTo>
                  <a:pt x="-1861" y="508324"/>
                  <a:pt x="-1861" y="520376"/>
                  <a:pt x="5582" y="527818"/>
                </a:cubicBezTo>
                <a:cubicBezTo>
                  <a:pt x="9303" y="531552"/>
                  <a:pt x="14180" y="533406"/>
                  <a:pt x="19044" y="533406"/>
                </a:cubicBezTo>
                <a:cubicBezTo>
                  <a:pt x="23920" y="533406"/>
                  <a:pt x="28797" y="531552"/>
                  <a:pt x="32518" y="527831"/>
                </a:cubicBezTo>
                <a:lnTo>
                  <a:pt x="280168" y="280181"/>
                </a:lnTo>
                <a:cubicBezTo>
                  <a:pt x="287611" y="272739"/>
                  <a:pt x="287611" y="260674"/>
                  <a:pt x="280168" y="253232"/>
                </a:cubicBezTo>
              </a:path>
            </a:pathLst>
          </a:custGeom>
          <a:solidFill>
            <a:srgbClr val="000000">
              <a:alpha val="100000"/>
            </a:srgbClr>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arrow rt">
            <a:extLst>
              <a:ext uri="{FF2B5EF4-FFF2-40B4-BE49-F238E27FC236}">
                <a16:creationId xmlns:a16="http://schemas.microsoft.com/office/drawing/2014/main" id="{E61E4A05-3249-4EA1-8556-0E1A5DD22DB6}"/>
              </a:ext>
            </a:extLst>
          </p:cNvPr>
          <p:cNvSpPr/>
          <p:nvPr/>
        </p:nvSpPr>
        <p:spPr>
          <a:xfrm flipH="1">
            <a:off x="9482884" y="3681183"/>
            <a:ext cx="285750" cy="533406"/>
          </a:xfrm>
          <a:custGeom>
            <a:avLst/>
            <a:gdLst>
              <a:gd name="connsiteX0" fmla="*/ 280168 w 285750"/>
              <a:gd name="connsiteY0" fmla="*/ 253232 h 533406"/>
              <a:gd name="connsiteX1" fmla="*/ 32518 w 285750"/>
              <a:gd name="connsiteY1" fmla="*/ 5582 h 533406"/>
              <a:gd name="connsiteX2" fmla="*/ 5582 w 285750"/>
              <a:gd name="connsiteY2" fmla="*/ 5582 h 533406"/>
              <a:gd name="connsiteX3" fmla="*/ 5582 w 285750"/>
              <a:gd name="connsiteY3" fmla="*/ 32518 h 533406"/>
              <a:gd name="connsiteX4" fmla="*/ 239757 w 285750"/>
              <a:gd name="connsiteY4" fmla="*/ 266706 h 533406"/>
              <a:gd name="connsiteX5" fmla="*/ 5582 w 285750"/>
              <a:gd name="connsiteY5" fmla="*/ 500882 h 533406"/>
              <a:gd name="connsiteX6" fmla="*/ 5582 w 285750"/>
              <a:gd name="connsiteY6" fmla="*/ 527818 h 533406"/>
              <a:gd name="connsiteX7" fmla="*/ 19044 w 285750"/>
              <a:gd name="connsiteY7" fmla="*/ 533406 h 533406"/>
              <a:gd name="connsiteX8" fmla="*/ 32518 w 285750"/>
              <a:gd name="connsiteY8" fmla="*/ 527831 h 533406"/>
              <a:gd name="connsiteX9" fmla="*/ 280168 w 285750"/>
              <a:gd name="connsiteY9" fmla="*/ 280181 h 533406"/>
              <a:gd name="connsiteX10" fmla="*/ 280168 w 285750"/>
              <a:gd name="connsiteY10" fmla="*/ 253232 h 53340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Lst>
            <a:rect l="l" t="t" r="r" b="b"/>
            <a:pathLst>
              <a:path w="285750" h="533406">
                <a:moveTo>
                  <a:pt x="280168" y="253232"/>
                </a:moveTo>
                <a:lnTo>
                  <a:pt x="32518" y="5582"/>
                </a:lnTo>
                <a:cubicBezTo>
                  <a:pt x="25076" y="-1861"/>
                  <a:pt x="13024" y="-1861"/>
                  <a:pt x="5582" y="5582"/>
                </a:cubicBezTo>
                <a:cubicBezTo>
                  <a:pt x="-1861" y="13024"/>
                  <a:pt x="-1861" y="25089"/>
                  <a:pt x="5582" y="32518"/>
                </a:cubicBezTo>
                <a:lnTo>
                  <a:pt x="239757" y="266706"/>
                </a:lnTo>
                <a:lnTo>
                  <a:pt x="5582" y="500882"/>
                </a:lnTo>
                <a:cubicBezTo>
                  <a:pt x="-1861" y="508324"/>
                  <a:pt x="-1861" y="520376"/>
                  <a:pt x="5582" y="527818"/>
                </a:cubicBezTo>
                <a:cubicBezTo>
                  <a:pt x="9303" y="531552"/>
                  <a:pt x="14180" y="533406"/>
                  <a:pt x="19044" y="533406"/>
                </a:cubicBezTo>
                <a:cubicBezTo>
                  <a:pt x="23920" y="533406"/>
                  <a:pt x="28797" y="531552"/>
                  <a:pt x="32518" y="527831"/>
                </a:cubicBezTo>
                <a:lnTo>
                  <a:pt x="280168" y="280181"/>
                </a:lnTo>
                <a:cubicBezTo>
                  <a:pt x="287611" y="272739"/>
                  <a:pt x="287611" y="260674"/>
                  <a:pt x="280168" y="253232"/>
                </a:cubicBezTo>
              </a:path>
            </a:pathLst>
          </a:custGeom>
          <a:solidFill>
            <a:srgbClr val="000000">
              <a:alpha val="100000"/>
            </a:srgbClr>
          </a:solidFill>
          <a:ln w="127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your company">
            <a:extLst>
              <a:ext uri="{FF2B5EF4-FFF2-40B4-BE49-F238E27FC236}">
                <a16:creationId xmlns:a16="http://schemas.microsoft.com/office/drawing/2014/main" id="{0B377CE8-D705-4FA3-9FBF-660F002C2A89}"/>
              </a:ext>
            </a:extLst>
          </p:cNvPr>
          <p:cNvGrpSpPr/>
          <p:nvPr/>
        </p:nvGrpSpPr>
        <p:grpSpPr>
          <a:xfrm>
            <a:off x="1114652" y="3055609"/>
            <a:ext cx="1086708" cy="1381642"/>
            <a:chOff x="1342167" y="3055609"/>
            <a:chExt cx="1086708" cy="1381642"/>
          </a:xfrm>
        </p:grpSpPr>
        <p:pic>
          <p:nvPicPr>
            <p:cNvPr id="26" name="Graphic 25">
              <a:extLst>
                <a:ext uri="{FF2B5EF4-FFF2-40B4-BE49-F238E27FC236}">
                  <a16:creationId xmlns:a16="http://schemas.microsoft.com/office/drawing/2014/main" id="{B7D6C496-94FB-4C20-9F74-5DEA62CD85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41991" y="3055609"/>
              <a:ext cx="986884" cy="986884"/>
            </a:xfrm>
            <a:prstGeom prst="rect">
              <a:avLst/>
            </a:prstGeom>
          </p:spPr>
        </p:pic>
        <p:sp>
          <p:nvSpPr>
            <p:cNvPr id="29" name="Rectangle 26">
              <a:extLst>
                <a:ext uri="{FF2B5EF4-FFF2-40B4-BE49-F238E27FC236}">
                  <a16:creationId xmlns:a16="http://schemas.microsoft.com/office/drawing/2014/main" id="{16ED2DC5-44DD-4ADC-8FE3-F87870678C70}"/>
                </a:ext>
              </a:extLst>
            </p:cNvPr>
            <p:cNvSpPr>
              <a:spLocks noChangeArrowheads="1"/>
            </p:cNvSpPr>
            <p:nvPr/>
          </p:nvSpPr>
          <p:spPr bwMode="auto">
            <a:xfrm>
              <a:off x="1342167" y="3947886"/>
              <a:ext cx="1086708" cy="489365"/>
            </a:xfrm>
            <a:prstGeom prst="rect">
              <a:avLst/>
            </a:prstGeom>
            <a:noFill/>
            <a:ln w="9525">
              <a:noFill/>
              <a:miter lim="800000"/>
              <a:headEnd/>
              <a:tailEnd/>
            </a:ln>
            <a:effectLst/>
          </p:spPr>
          <p:txBody>
            <a:bodyPr wrap="square" lIns="0" tIns="0" rIns="0">
              <a:spAutoFit/>
            </a:bodyPr>
            <a:lstStyle/>
            <a:p>
              <a:pPr algn="ctr" eaLnBrk="0" hangingPunct="0">
                <a:lnSpc>
                  <a:spcPct val="90000"/>
                </a:lnSpc>
                <a:spcBef>
                  <a:spcPts val="700"/>
                </a:spcBef>
              </a:pPr>
              <a:r>
                <a:rPr lang="en-US" sz="1600" dirty="0">
                  <a:solidFill>
                    <a:schemeClr val="bg2"/>
                  </a:solidFill>
                </a:rPr>
                <a:t>SU</a:t>
              </a:r>
              <a:br>
                <a:rPr lang="en-US" sz="1600" dirty="0">
                  <a:solidFill>
                    <a:schemeClr val="bg2"/>
                  </a:solidFill>
                </a:rPr>
              </a:br>
              <a:r>
                <a:rPr lang="en-US" sz="1600" dirty="0">
                  <a:solidFill>
                    <a:schemeClr val="bg2"/>
                  </a:solidFill>
                </a:rPr>
                <a:t>EMPRESA</a:t>
              </a:r>
            </a:p>
          </p:txBody>
        </p:sp>
      </p:grpSp>
      <p:grpSp>
        <p:nvGrpSpPr>
          <p:cNvPr id="48" name="merchant bank">
            <a:extLst>
              <a:ext uri="{FF2B5EF4-FFF2-40B4-BE49-F238E27FC236}">
                <a16:creationId xmlns:a16="http://schemas.microsoft.com/office/drawing/2014/main" id="{3E7BB663-6067-45C6-953E-3E59CA3E0D62}"/>
              </a:ext>
            </a:extLst>
          </p:cNvPr>
          <p:cNvGrpSpPr/>
          <p:nvPr/>
        </p:nvGrpSpPr>
        <p:grpSpPr>
          <a:xfrm>
            <a:off x="9714070" y="3121730"/>
            <a:ext cx="1535456" cy="1377202"/>
            <a:chOff x="9376295" y="3121730"/>
            <a:chExt cx="1535456" cy="1377202"/>
          </a:xfrm>
        </p:grpSpPr>
        <p:pic>
          <p:nvPicPr>
            <p:cNvPr id="27" name="Graphic 26">
              <a:extLst>
                <a:ext uri="{FF2B5EF4-FFF2-40B4-BE49-F238E27FC236}">
                  <a16:creationId xmlns:a16="http://schemas.microsoft.com/office/drawing/2014/main" id="{E8198832-F456-42C3-B30F-4E93F270EDB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512831" y="3121730"/>
              <a:ext cx="1226742" cy="1226742"/>
            </a:xfrm>
            <a:prstGeom prst="rect">
              <a:avLst/>
            </a:prstGeom>
          </p:spPr>
        </p:pic>
        <p:sp>
          <p:nvSpPr>
            <p:cNvPr id="30" name="Rectangle 26">
              <a:extLst>
                <a:ext uri="{FF2B5EF4-FFF2-40B4-BE49-F238E27FC236}">
                  <a16:creationId xmlns:a16="http://schemas.microsoft.com/office/drawing/2014/main" id="{2DFB79FD-2E6B-4481-9577-523E2A8E0A6C}"/>
                </a:ext>
              </a:extLst>
            </p:cNvPr>
            <p:cNvSpPr>
              <a:spLocks noChangeArrowheads="1"/>
            </p:cNvSpPr>
            <p:nvPr/>
          </p:nvSpPr>
          <p:spPr bwMode="auto">
            <a:xfrm>
              <a:off x="9376295" y="4231166"/>
              <a:ext cx="1535456" cy="267766"/>
            </a:xfrm>
            <a:prstGeom prst="rect">
              <a:avLst/>
            </a:prstGeom>
            <a:noFill/>
            <a:ln w="9525">
              <a:noFill/>
              <a:miter lim="800000"/>
              <a:headEnd/>
              <a:tailEnd/>
            </a:ln>
            <a:effectLst/>
          </p:spPr>
          <p:txBody>
            <a:bodyPr wrap="square" lIns="0" tIns="0" rIns="0">
              <a:spAutoFit/>
            </a:bodyPr>
            <a:lstStyle/>
            <a:p>
              <a:pPr algn="ctr" eaLnBrk="0" hangingPunct="0">
                <a:lnSpc>
                  <a:spcPct val="90000"/>
                </a:lnSpc>
                <a:spcBef>
                  <a:spcPts val="700"/>
                </a:spcBef>
              </a:pPr>
              <a:r>
                <a:rPr lang="en-US" sz="1600" dirty="0">
                  <a:solidFill>
                    <a:schemeClr val="bg2"/>
                  </a:solidFill>
                </a:rPr>
                <a:t>PROVEEDOR</a:t>
              </a:r>
            </a:p>
          </p:txBody>
        </p:sp>
      </p:grpSp>
      <p:grpSp>
        <p:nvGrpSpPr>
          <p:cNvPr id="13" name="Group 12">
            <a:extLst>
              <a:ext uri="{FF2B5EF4-FFF2-40B4-BE49-F238E27FC236}">
                <a16:creationId xmlns:a16="http://schemas.microsoft.com/office/drawing/2014/main" id="{352333EF-4B86-40C2-9342-DDC329D98487}"/>
              </a:ext>
            </a:extLst>
          </p:cNvPr>
          <p:cNvGrpSpPr/>
          <p:nvPr/>
        </p:nvGrpSpPr>
        <p:grpSpPr>
          <a:xfrm>
            <a:off x="2733021" y="3439751"/>
            <a:ext cx="1305780" cy="817458"/>
            <a:chOff x="3113427" y="3439751"/>
            <a:chExt cx="1305780" cy="817458"/>
          </a:xfrm>
        </p:grpSpPr>
        <p:sp>
          <p:nvSpPr>
            <p:cNvPr id="31" name="Freeform 126">
              <a:extLst>
                <a:ext uri="{FF2B5EF4-FFF2-40B4-BE49-F238E27FC236}">
                  <a16:creationId xmlns:a16="http://schemas.microsoft.com/office/drawing/2014/main" id="{3E4F13AC-A073-4397-B0F3-3C044A6E5D34}"/>
                </a:ext>
              </a:extLst>
            </p:cNvPr>
            <p:cNvSpPr/>
            <p:nvPr/>
          </p:nvSpPr>
          <p:spPr>
            <a:xfrm>
              <a:off x="3508053" y="3439751"/>
              <a:ext cx="452774" cy="311282"/>
            </a:xfrm>
            <a:custGeom>
              <a:avLst/>
              <a:gdLst>
                <a:gd name="connsiteX0" fmla="*/ 38095 w 609600"/>
                <a:gd name="connsiteY0" fmla="*/ 114297 h 419100"/>
                <a:gd name="connsiteX1" fmla="*/ 38095 w 609600"/>
                <a:gd name="connsiteY1" fmla="*/ 380997 h 419100"/>
                <a:gd name="connsiteX2" fmla="*/ 571495 w 609600"/>
                <a:gd name="connsiteY2" fmla="*/ 380997 h 419100"/>
                <a:gd name="connsiteX3" fmla="*/ 571495 w 609600"/>
                <a:gd name="connsiteY3" fmla="*/ 114297 h 419100"/>
                <a:gd name="connsiteX4" fmla="*/ 38095 w 609600"/>
                <a:gd name="connsiteY4" fmla="*/ 38097 h 419100"/>
                <a:gd name="connsiteX5" fmla="*/ 38095 w 609600"/>
                <a:gd name="connsiteY5" fmla="*/ 76197 h 419100"/>
                <a:gd name="connsiteX6" fmla="*/ 571495 w 609600"/>
                <a:gd name="connsiteY6" fmla="*/ 76197 h 419100"/>
                <a:gd name="connsiteX7" fmla="*/ 571495 w 609600"/>
                <a:gd name="connsiteY7" fmla="*/ 38097 h 419100"/>
                <a:gd name="connsiteX8" fmla="*/ 38100 w 609600"/>
                <a:gd name="connsiteY8" fmla="*/ 0 h 419100"/>
                <a:gd name="connsiteX9" fmla="*/ 571500 w 609600"/>
                <a:gd name="connsiteY9" fmla="*/ 0 h 419100"/>
                <a:gd name="connsiteX10" fmla="*/ 609600 w 609600"/>
                <a:gd name="connsiteY10" fmla="*/ 38100 h 419100"/>
                <a:gd name="connsiteX11" fmla="*/ 609600 w 609600"/>
                <a:gd name="connsiteY11" fmla="*/ 381000 h 419100"/>
                <a:gd name="connsiteX12" fmla="*/ 571500 w 609600"/>
                <a:gd name="connsiteY12" fmla="*/ 419100 h 419100"/>
                <a:gd name="connsiteX13" fmla="*/ 38100 w 609600"/>
                <a:gd name="connsiteY13" fmla="*/ 419100 h 419100"/>
                <a:gd name="connsiteX14" fmla="*/ 0 w 609600"/>
                <a:gd name="connsiteY14" fmla="*/ 381000 h 419100"/>
                <a:gd name="connsiteX15" fmla="*/ 0 w 609600"/>
                <a:gd name="connsiteY15" fmla="*/ 38100 h 419100"/>
                <a:gd name="connsiteX16" fmla="*/ 38100 w 609600"/>
                <a:gd name="connsiteY16"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600" h="419100">
                  <a:moveTo>
                    <a:pt x="38095" y="114297"/>
                  </a:moveTo>
                  <a:lnTo>
                    <a:pt x="38095" y="380997"/>
                  </a:lnTo>
                  <a:lnTo>
                    <a:pt x="571495" y="380997"/>
                  </a:lnTo>
                  <a:lnTo>
                    <a:pt x="571495" y="114297"/>
                  </a:lnTo>
                  <a:close/>
                  <a:moveTo>
                    <a:pt x="38095" y="38097"/>
                  </a:moveTo>
                  <a:lnTo>
                    <a:pt x="38095" y="76197"/>
                  </a:lnTo>
                  <a:lnTo>
                    <a:pt x="571495" y="76197"/>
                  </a:lnTo>
                  <a:lnTo>
                    <a:pt x="571495" y="38097"/>
                  </a:lnTo>
                  <a:close/>
                  <a:moveTo>
                    <a:pt x="38100" y="0"/>
                  </a:moveTo>
                  <a:lnTo>
                    <a:pt x="571500" y="0"/>
                  </a:lnTo>
                  <a:cubicBezTo>
                    <a:pt x="592455" y="0"/>
                    <a:pt x="609600" y="17145"/>
                    <a:pt x="609600" y="38100"/>
                  </a:cubicBezTo>
                  <a:lnTo>
                    <a:pt x="609600" y="381000"/>
                  </a:lnTo>
                  <a:cubicBezTo>
                    <a:pt x="609600" y="401955"/>
                    <a:pt x="592455" y="419100"/>
                    <a:pt x="571500" y="419100"/>
                  </a:cubicBezTo>
                  <a:lnTo>
                    <a:pt x="38100" y="419100"/>
                  </a:lnTo>
                  <a:cubicBezTo>
                    <a:pt x="17158" y="419100"/>
                    <a:pt x="0" y="401955"/>
                    <a:pt x="0" y="381000"/>
                  </a:cubicBezTo>
                  <a:lnTo>
                    <a:pt x="0" y="38100"/>
                  </a:lnTo>
                  <a:cubicBezTo>
                    <a:pt x="0" y="17145"/>
                    <a:pt x="17158" y="0"/>
                    <a:pt x="38100" y="0"/>
                  </a:cubicBezTo>
                  <a:close/>
                </a:path>
              </a:pathLst>
            </a:custGeom>
            <a:solidFill>
              <a:schemeClr val="accent6"/>
            </a:solidFill>
            <a:ln w="25400" cap="flat">
              <a:solidFill>
                <a:srgbClr val="FFFFFF">
                  <a:alpha val="0"/>
                </a:srgb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p>
          </p:txBody>
        </p:sp>
        <p:sp>
          <p:nvSpPr>
            <p:cNvPr id="32" name="Rectangle 26">
              <a:extLst>
                <a:ext uri="{FF2B5EF4-FFF2-40B4-BE49-F238E27FC236}">
                  <a16:creationId xmlns:a16="http://schemas.microsoft.com/office/drawing/2014/main" id="{A8009D5E-9B07-4C78-823B-772BCF6ED468}"/>
                </a:ext>
              </a:extLst>
            </p:cNvPr>
            <p:cNvSpPr>
              <a:spLocks noChangeArrowheads="1"/>
            </p:cNvSpPr>
            <p:nvPr/>
          </p:nvSpPr>
          <p:spPr bwMode="auto">
            <a:xfrm>
              <a:off x="3113427" y="3924810"/>
              <a:ext cx="1305780" cy="332399"/>
            </a:xfrm>
            <a:prstGeom prst="rect">
              <a:avLst/>
            </a:prstGeom>
            <a:noFill/>
            <a:ln w="9525">
              <a:noFill/>
              <a:miter lim="800000"/>
              <a:headEnd/>
              <a:tailEnd/>
            </a:ln>
            <a:effectLst/>
          </p:spPr>
          <p:txBody>
            <a:bodyPr wrap="square" lIns="0" tIns="0" rIns="0" bIns="0">
              <a:spAutoFit/>
            </a:bodyPr>
            <a:lstStyle/>
            <a:p>
              <a:pPr algn="ctr" eaLnBrk="0" hangingPunct="0">
                <a:lnSpc>
                  <a:spcPct val="90000"/>
                </a:lnSpc>
                <a:spcBef>
                  <a:spcPts val="700"/>
                </a:spcBef>
              </a:pPr>
              <a:r>
                <a:rPr lang="en-US" sz="1200" dirty="0" err="1"/>
                <a:t>Emisor</a:t>
              </a:r>
              <a:r>
                <a:rPr lang="en-US" sz="1200" dirty="0"/>
                <a:t> de </a:t>
              </a:r>
              <a:r>
                <a:rPr lang="en-US" sz="1200" dirty="0" err="1"/>
                <a:t>tarjeta</a:t>
              </a:r>
              <a:r>
                <a:rPr lang="en-US" sz="1200" dirty="0"/>
                <a:t> </a:t>
              </a:r>
              <a:r>
                <a:rPr lang="en-US" sz="1200" dirty="0" err="1"/>
                <a:t>bancaria</a:t>
              </a:r>
              <a:endParaRPr lang="en-US" sz="1200" dirty="0"/>
            </a:p>
          </p:txBody>
        </p:sp>
      </p:grpSp>
      <p:grpSp>
        <p:nvGrpSpPr>
          <p:cNvPr id="14" name="Group 13">
            <a:extLst>
              <a:ext uri="{FF2B5EF4-FFF2-40B4-BE49-F238E27FC236}">
                <a16:creationId xmlns:a16="http://schemas.microsoft.com/office/drawing/2014/main" id="{6561CD59-1AF5-4B54-BDA7-C9E5609EFC90}"/>
              </a:ext>
            </a:extLst>
          </p:cNvPr>
          <p:cNvGrpSpPr/>
          <p:nvPr/>
        </p:nvGrpSpPr>
        <p:grpSpPr>
          <a:xfrm>
            <a:off x="4217084" y="3283732"/>
            <a:ext cx="1044334" cy="973477"/>
            <a:chOff x="4394441" y="3283732"/>
            <a:chExt cx="1044334" cy="973477"/>
          </a:xfrm>
        </p:grpSpPr>
        <p:sp>
          <p:nvSpPr>
            <p:cNvPr id="34" name="Rectangle 26">
              <a:extLst>
                <a:ext uri="{FF2B5EF4-FFF2-40B4-BE49-F238E27FC236}">
                  <a16:creationId xmlns:a16="http://schemas.microsoft.com/office/drawing/2014/main" id="{FC095E7E-58EF-45CC-8A5E-392F84ADDCDF}"/>
                </a:ext>
              </a:extLst>
            </p:cNvPr>
            <p:cNvSpPr>
              <a:spLocks noChangeArrowheads="1"/>
            </p:cNvSpPr>
            <p:nvPr/>
          </p:nvSpPr>
          <p:spPr bwMode="auto">
            <a:xfrm>
              <a:off x="4394441" y="3924810"/>
              <a:ext cx="1044334" cy="332399"/>
            </a:xfrm>
            <a:prstGeom prst="rect">
              <a:avLst/>
            </a:prstGeom>
            <a:noFill/>
            <a:ln w="9525">
              <a:noFill/>
              <a:miter lim="800000"/>
              <a:headEnd/>
              <a:tailEnd/>
            </a:ln>
            <a:effectLst/>
          </p:spPr>
          <p:txBody>
            <a:bodyPr wrap="square" lIns="0" tIns="0" rIns="0" bIns="0">
              <a:spAutoFit/>
            </a:bodyPr>
            <a:lstStyle/>
            <a:p>
              <a:pPr algn="ctr" eaLnBrk="0" hangingPunct="0">
                <a:lnSpc>
                  <a:spcPct val="90000"/>
                </a:lnSpc>
                <a:spcBef>
                  <a:spcPts val="700"/>
                </a:spcBef>
              </a:pPr>
              <a:r>
                <a:rPr lang="en-US" sz="1200" dirty="0" err="1"/>
                <a:t>Procesador</a:t>
              </a:r>
              <a:r>
                <a:rPr lang="en-US" sz="1200" dirty="0"/>
                <a:t> del </a:t>
              </a:r>
              <a:r>
                <a:rPr lang="en-US" sz="1200" dirty="0" err="1"/>
                <a:t>emisor</a:t>
              </a:r>
              <a:endParaRPr lang="en-US" sz="1200" dirty="0"/>
            </a:p>
          </p:txBody>
        </p:sp>
        <p:pic>
          <p:nvPicPr>
            <p:cNvPr id="10" name="Graphic 9">
              <a:extLst>
                <a:ext uri="{FF2B5EF4-FFF2-40B4-BE49-F238E27FC236}">
                  <a16:creationId xmlns:a16="http://schemas.microsoft.com/office/drawing/2014/main" id="{E4DE513B-4999-4B84-B013-E5CD3A2E55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38754" y="3283732"/>
              <a:ext cx="572520" cy="572520"/>
            </a:xfrm>
            <a:prstGeom prst="rect">
              <a:avLst/>
            </a:prstGeom>
          </p:spPr>
        </p:pic>
      </p:grpSp>
      <p:grpSp>
        <p:nvGrpSpPr>
          <p:cNvPr id="16" name="Group 15">
            <a:extLst>
              <a:ext uri="{FF2B5EF4-FFF2-40B4-BE49-F238E27FC236}">
                <a16:creationId xmlns:a16="http://schemas.microsoft.com/office/drawing/2014/main" id="{F8836836-C3DF-40EB-83C6-DC5C68FBB8D5}"/>
              </a:ext>
            </a:extLst>
          </p:cNvPr>
          <p:cNvGrpSpPr/>
          <p:nvPr/>
        </p:nvGrpSpPr>
        <p:grpSpPr>
          <a:xfrm>
            <a:off x="6805192" y="3283732"/>
            <a:ext cx="1443052" cy="973477"/>
            <a:chOff x="6615634" y="3283732"/>
            <a:chExt cx="1443052" cy="973477"/>
          </a:xfrm>
        </p:grpSpPr>
        <p:sp>
          <p:nvSpPr>
            <p:cNvPr id="38" name="Rectangle 26">
              <a:extLst>
                <a:ext uri="{FF2B5EF4-FFF2-40B4-BE49-F238E27FC236}">
                  <a16:creationId xmlns:a16="http://schemas.microsoft.com/office/drawing/2014/main" id="{AE7687B9-B1C2-4946-8F62-DE8E4FD7D46F}"/>
                </a:ext>
              </a:extLst>
            </p:cNvPr>
            <p:cNvSpPr>
              <a:spLocks noChangeArrowheads="1"/>
            </p:cNvSpPr>
            <p:nvPr/>
          </p:nvSpPr>
          <p:spPr bwMode="auto">
            <a:xfrm>
              <a:off x="6615634" y="3924810"/>
              <a:ext cx="1443052" cy="332399"/>
            </a:xfrm>
            <a:prstGeom prst="rect">
              <a:avLst/>
            </a:prstGeom>
            <a:noFill/>
            <a:ln w="9525">
              <a:noFill/>
              <a:miter lim="800000"/>
              <a:headEnd/>
              <a:tailEnd/>
            </a:ln>
            <a:effectLst/>
          </p:spPr>
          <p:txBody>
            <a:bodyPr wrap="square" lIns="0" tIns="0" rIns="0" bIns="0">
              <a:spAutoFit/>
            </a:bodyPr>
            <a:lstStyle/>
            <a:p>
              <a:pPr algn="ctr" eaLnBrk="0" hangingPunct="0">
                <a:lnSpc>
                  <a:spcPct val="90000"/>
                </a:lnSpc>
                <a:spcBef>
                  <a:spcPts val="700"/>
                </a:spcBef>
              </a:pPr>
              <a:r>
                <a:rPr lang="en-US" sz="1200" dirty="0" err="1"/>
                <a:t>Procesador</a:t>
              </a:r>
              <a:r>
                <a:rPr lang="en-US" sz="1200" dirty="0"/>
                <a:t> del </a:t>
              </a:r>
              <a:r>
                <a:rPr lang="en-US" sz="1200" dirty="0" err="1"/>
                <a:t>establecimiento</a:t>
              </a:r>
              <a:endParaRPr lang="en-US" sz="1200" dirty="0"/>
            </a:p>
          </p:txBody>
        </p:sp>
        <p:pic>
          <p:nvPicPr>
            <p:cNvPr id="43" name="Graphic 42">
              <a:extLst>
                <a:ext uri="{FF2B5EF4-FFF2-40B4-BE49-F238E27FC236}">
                  <a16:creationId xmlns:a16="http://schemas.microsoft.com/office/drawing/2014/main" id="{CA27433A-11DE-4516-94A4-69CF7A0D613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043079" y="3283732"/>
              <a:ext cx="572520" cy="572520"/>
            </a:xfrm>
            <a:prstGeom prst="rect">
              <a:avLst/>
            </a:prstGeom>
          </p:spPr>
        </p:pic>
      </p:grpSp>
      <p:grpSp>
        <p:nvGrpSpPr>
          <p:cNvPr id="17" name="Group 16">
            <a:extLst>
              <a:ext uri="{FF2B5EF4-FFF2-40B4-BE49-F238E27FC236}">
                <a16:creationId xmlns:a16="http://schemas.microsoft.com/office/drawing/2014/main" id="{695C9B0A-0852-4A9B-AFE0-D3682BDCADC9}"/>
              </a:ext>
            </a:extLst>
          </p:cNvPr>
          <p:cNvGrpSpPr/>
          <p:nvPr/>
        </p:nvGrpSpPr>
        <p:grpSpPr>
          <a:xfrm>
            <a:off x="8179711" y="3421856"/>
            <a:ext cx="1224014" cy="835353"/>
            <a:chOff x="7855895" y="3421856"/>
            <a:chExt cx="1224014" cy="835353"/>
          </a:xfrm>
        </p:grpSpPr>
        <p:sp>
          <p:nvSpPr>
            <p:cNvPr id="42" name="Rectangle 26">
              <a:extLst>
                <a:ext uri="{FF2B5EF4-FFF2-40B4-BE49-F238E27FC236}">
                  <a16:creationId xmlns:a16="http://schemas.microsoft.com/office/drawing/2014/main" id="{BECB39FB-EEAF-4B5D-A50A-CFC5486E7505}"/>
                </a:ext>
              </a:extLst>
            </p:cNvPr>
            <p:cNvSpPr>
              <a:spLocks noChangeArrowheads="1"/>
            </p:cNvSpPr>
            <p:nvPr/>
          </p:nvSpPr>
          <p:spPr bwMode="auto">
            <a:xfrm>
              <a:off x="7855895" y="3924810"/>
              <a:ext cx="1224014" cy="332399"/>
            </a:xfrm>
            <a:prstGeom prst="rect">
              <a:avLst/>
            </a:prstGeom>
            <a:noFill/>
            <a:ln w="9525">
              <a:noFill/>
              <a:miter lim="800000"/>
              <a:headEnd/>
              <a:tailEnd/>
            </a:ln>
            <a:effectLst/>
          </p:spPr>
          <p:txBody>
            <a:bodyPr wrap="square" lIns="0" tIns="0" rIns="0" bIns="0">
              <a:spAutoFit/>
            </a:bodyPr>
            <a:lstStyle/>
            <a:p>
              <a:pPr algn="ctr" eaLnBrk="0" hangingPunct="0">
                <a:lnSpc>
                  <a:spcPct val="90000"/>
                </a:lnSpc>
                <a:spcBef>
                  <a:spcPts val="700"/>
                </a:spcBef>
              </a:pPr>
              <a:r>
                <a:rPr lang="en-US" sz="1200" dirty="0"/>
                <a:t>Banco del </a:t>
              </a:r>
              <a:r>
                <a:rPr lang="en-US" sz="1200" dirty="0" err="1"/>
                <a:t>establecimiento</a:t>
              </a:r>
              <a:endParaRPr lang="en-US" sz="1200" dirty="0"/>
            </a:p>
          </p:txBody>
        </p:sp>
        <p:sp>
          <p:nvSpPr>
            <p:cNvPr id="44" name="Freeform 122">
              <a:extLst>
                <a:ext uri="{FF2B5EF4-FFF2-40B4-BE49-F238E27FC236}">
                  <a16:creationId xmlns:a16="http://schemas.microsoft.com/office/drawing/2014/main" id="{BEA3703C-C730-41EC-8EE7-62B95411DFB0}"/>
                </a:ext>
              </a:extLst>
            </p:cNvPr>
            <p:cNvSpPr/>
            <p:nvPr/>
          </p:nvSpPr>
          <p:spPr>
            <a:xfrm>
              <a:off x="8286127" y="3421856"/>
              <a:ext cx="404354" cy="404354"/>
            </a:xfrm>
            <a:custGeom>
              <a:avLst/>
              <a:gdLst>
                <a:gd name="connsiteX0" fmla="*/ 38101 w 533400"/>
                <a:gd name="connsiteY0" fmla="*/ 457200 h 533400"/>
                <a:gd name="connsiteX1" fmla="*/ 38101 w 533400"/>
                <a:gd name="connsiteY1" fmla="*/ 495300 h 533400"/>
                <a:gd name="connsiteX2" fmla="*/ 495250 w 533400"/>
                <a:gd name="connsiteY2" fmla="*/ 495300 h 533400"/>
                <a:gd name="connsiteX3" fmla="*/ 495301 w 533400"/>
                <a:gd name="connsiteY3" fmla="*/ 457200 h 533400"/>
                <a:gd name="connsiteX4" fmla="*/ 438151 w 533400"/>
                <a:gd name="connsiteY4" fmla="*/ 457200 h 533400"/>
                <a:gd name="connsiteX5" fmla="*/ 400051 w 533400"/>
                <a:gd name="connsiteY5" fmla="*/ 457200 h 533400"/>
                <a:gd name="connsiteX6" fmla="*/ 285751 w 533400"/>
                <a:gd name="connsiteY6" fmla="*/ 457200 h 533400"/>
                <a:gd name="connsiteX7" fmla="*/ 247651 w 533400"/>
                <a:gd name="connsiteY7" fmla="*/ 457200 h 533400"/>
                <a:gd name="connsiteX8" fmla="*/ 133351 w 533400"/>
                <a:gd name="connsiteY8" fmla="*/ 457200 h 533400"/>
                <a:gd name="connsiteX9" fmla="*/ 95251 w 533400"/>
                <a:gd name="connsiteY9" fmla="*/ 457200 h 533400"/>
                <a:gd name="connsiteX10" fmla="*/ 400051 w 533400"/>
                <a:gd name="connsiteY10" fmla="*/ 190500 h 533400"/>
                <a:gd name="connsiteX11" fmla="*/ 400051 w 533400"/>
                <a:gd name="connsiteY11" fmla="*/ 419100 h 533400"/>
                <a:gd name="connsiteX12" fmla="*/ 438100 w 533400"/>
                <a:gd name="connsiteY12" fmla="*/ 419100 h 533400"/>
                <a:gd name="connsiteX13" fmla="*/ 438151 w 533400"/>
                <a:gd name="connsiteY13" fmla="*/ 190500 h 533400"/>
                <a:gd name="connsiteX14" fmla="*/ 247650 w 533400"/>
                <a:gd name="connsiteY14" fmla="*/ 190500 h 533400"/>
                <a:gd name="connsiteX15" fmla="*/ 247650 w 533400"/>
                <a:gd name="connsiteY15" fmla="*/ 419100 h 533400"/>
                <a:gd name="connsiteX16" fmla="*/ 285699 w 533400"/>
                <a:gd name="connsiteY16" fmla="*/ 419100 h 533400"/>
                <a:gd name="connsiteX17" fmla="*/ 285750 w 533400"/>
                <a:gd name="connsiteY17" fmla="*/ 190500 h 533400"/>
                <a:gd name="connsiteX18" fmla="*/ 95250 w 533400"/>
                <a:gd name="connsiteY18" fmla="*/ 190500 h 533400"/>
                <a:gd name="connsiteX19" fmla="*/ 95250 w 533400"/>
                <a:gd name="connsiteY19" fmla="*/ 419100 h 533400"/>
                <a:gd name="connsiteX20" fmla="*/ 133299 w 533400"/>
                <a:gd name="connsiteY20" fmla="*/ 419100 h 533400"/>
                <a:gd name="connsiteX21" fmla="*/ 133350 w 533400"/>
                <a:gd name="connsiteY21" fmla="*/ 190500 h 533400"/>
                <a:gd name="connsiteX22" fmla="*/ 323850 w 533400"/>
                <a:gd name="connsiteY22" fmla="*/ 190497 h 533400"/>
                <a:gd name="connsiteX23" fmla="*/ 323850 w 533400"/>
                <a:gd name="connsiteY23" fmla="*/ 419097 h 533400"/>
                <a:gd name="connsiteX24" fmla="*/ 361950 w 533400"/>
                <a:gd name="connsiteY24" fmla="*/ 419097 h 533400"/>
                <a:gd name="connsiteX25" fmla="*/ 361950 w 533400"/>
                <a:gd name="connsiteY25" fmla="*/ 190497 h 533400"/>
                <a:gd name="connsiteX26" fmla="*/ 171450 w 533400"/>
                <a:gd name="connsiteY26" fmla="*/ 190497 h 533400"/>
                <a:gd name="connsiteX27" fmla="*/ 171450 w 533400"/>
                <a:gd name="connsiteY27" fmla="*/ 419097 h 533400"/>
                <a:gd name="connsiteX28" fmla="*/ 209550 w 533400"/>
                <a:gd name="connsiteY28" fmla="*/ 419097 h 533400"/>
                <a:gd name="connsiteX29" fmla="*/ 209550 w 533400"/>
                <a:gd name="connsiteY29" fmla="*/ 190497 h 533400"/>
                <a:gd name="connsiteX30" fmla="*/ 266699 w 533400"/>
                <a:gd name="connsiteY30" fmla="*/ 38094 h 533400"/>
                <a:gd name="connsiteX31" fmla="*/ 258838 w 533400"/>
                <a:gd name="connsiteY31" fmla="*/ 39135 h 533400"/>
                <a:gd name="connsiteX32" fmla="*/ 77266 w 533400"/>
                <a:gd name="connsiteY32" fmla="*/ 152394 h 533400"/>
                <a:gd name="connsiteX33" fmla="*/ 95249 w 533400"/>
                <a:gd name="connsiteY33" fmla="*/ 152394 h 533400"/>
                <a:gd name="connsiteX34" fmla="*/ 133349 w 533400"/>
                <a:gd name="connsiteY34" fmla="*/ 152394 h 533400"/>
                <a:gd name="connsiteX35" fmla="*/ 247649 w 533400"/>
                <a:gd name="connsiteY35" fmla="*/ 152394 h 533400"/>
                <a:gd name="connsiteX36" fmla="*/ 285749 w 533400"/>
                <a:gd name="connsiteY36" fmla="*/ 152394 h 533400"/>
                <a:gd name="connsiteX37" fmla="*/ 400049 w 533400"/>
                <a:gd name="connsiteY37" fmla="*/ 152394 h 533400"/>
                <a:gd name="connsiteX38" fmla="*/ 438149 w 533400"/>
                <a:gd name="connsiteY38" fmla="*/ 152394 h 533400"/>
                <a:gd name="connsiteX39" fmla="*/ 456132 w 533400"/>
                <a:gd name="connsiteY39" fmla="*/ 152394 h 533400"/>
                <a:gd name="connsiteX40" fmla="*/ 274002 w 533400"/>
                <a:gd name="connsiteY40" fmla="*/ 38831 h 533400"/>
                <a:gd name="connsiteX41" fmla="*/ 266699 w 533400"/>
                <a:gd name="connsiteY41" fmla="*/ 38094 h 533400"/>
                <a:gd name="connsiteX42" fmla="*/ 266700 w 533400"/>
                <a:gd name="connsiteY42" fmla="*/ 0 h 533400"/>
                <a:gd name="connsiteX43" fmla="*/ 294183 w 533400"/>
                <a:gd name="connsiteY43" fmla="*/ 6502 h 533400"/>
                <a:gd name="connsiteX44" fmla="*/ 515391 w 533400"/>
                <a:gd name="connsiteY44" fmla="*/ 144450 h 533400"/>
                <a:gd name="connsiteX45" fmla="*/ 527050 w 533400"/>
                <a:gd name="connsiteY45" fmla="*/ 164236 h 533400"/>
                <a:gd name="connsiteX46" fmla="*/ 515379 w 533400"/>
                <a:gd name="connsiteY46" fmla="*/ 184010 h 533400"/>
                <a:gd name="connsiteX47" fmla="*/ 487921 w 533400"/>
                <a:gd name="connsiteY47" fmla="*/ 190500 h 533400"/>
                <a:gd name="connsiteX48" fmla="*/ 476250 w 533400"/>
                <a:gd name="connsiteY48" fmla="*/ 190500 h 533400"/>
                <a:gd name="connsiteX49" fmla="*/ 476250 w 533400"/>
                <a:gd name="connsiteY49" fmla="*/ 419100 h 533400"/>
                <a:gd name="connsiteX50" fmla="*/ 495300 w 533400"/>
                <a:gd name="connsiteY50" fmla="*/ 419100 h 533400"/>
                <a:gd name="connsiteX51" fmla="*/ 533400 w 533400"/>
                <a:gd name="connsiteY51" fmla="*/ 457200 h 533400"/>
                <a:gd name="connsiteX52" fmla="*/ 533400 w 533400"/>
                <a:gd name="connsiteY52" fmla="*/ 495300 h 533400"/>
                <a:gd name="connsiteX53" fmla="*/ 495300 w 533400"/>
                <a:gd name="connsiteY53" fmla="*/ 533400 h 533400"/>
                <a:gd name="connsiteX54" fmla="*/ 38100 w 533400"/>
                <a:gd name="connsiteY54" fmla="*/ 533400 h 533400"/>
                <a:gd name="connsiteX55" fmla="*/ 0 w 533400"/>
                <a:gd name="connsiteY55" fmla="*/ 495300 h 533400"/>
                <a:gd name="connsiteX56" fmla="*/ 0 w 533400"/>
                <a:gd name="connsiteY56" fmla="*/ 457200 h 533400"/>
                <a:gd name="connsiteX57" fmla="*/ 38100 w 533400"/>
                <a:gd name="connsiteY57" fmla="*/ 419100 h 533400"/>
                <a:gd name="connsiteX58" fmla="*/ 57150 w 533400"/>
                <a:gd name="connsiteY58" fmla="*/ 419100 h 533400"/>
                <a:gd name="connsiteX59" fmla="*/ 57150 w 533400"/>
                <a:gd name="connsiteY59" fmla="*/ 190500 h 533400"/>
                <a:gd name="connsiteX60" fmla="*/ 45479 w 533400"/>
                <a:gd name="connsiteY60" fmla="*/ 190500 h 533400"/>
                <a:gd name="connsiteX61" fmla="*/ 18009 w 533400"/>
                <a:gd name="connsiteY61" fmla="*/ 183998 h 533400"/>
                <a:gd name="connsiteX62" fmla="*/ 6350 w 533400"/>
                <a:gd name="connsiteY62" fmla="*/ 164236 h 533400"/>
                <a:gd name="connsiteX63" fmla="*/ 18021 w 533400"/>
                <a:gd name="connsiteY63" fmla="*/ 144450 h 533400"/>
                <a:gd name="connsiteX64" fmla="*/ 239230 w 533400"/>
                <a:gd name="connsiteY64" fmla="*/ 6502 h 533400"/>
                <a:gd name="connsiteX65" fmla="*/ 266700 w 533400"/>
                <a:gd name="connsiteY6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33400" h="533400">
                  <a:moveTo>
                    <a:pt x="38101" y="457200"/>
                  </a:moveTo>
                  <a:lnTo>
                    <a:pt x="38101" y="495300"/>
                  </a:lnTo>
                  <a:lnTo>
                    <a:pt x="495250" y="495300"/>
                  </a:lnTo>
                  <a:lnTo>
                    <a:pt x="495301" y="457200"/>
                  </a:lnTo>
                  <a:lnTo>
                    <a:pt x="438151" y="457200"/>
                  </a:lnTo>
                  <a:lnTo>
                    <a:pt x="400051" y="457200"/>
                  </a:lnTo>
                  <a:lnTo>
                    <a:pt x="285751" y="457200"/>
                  </a:lnTo>
                  <a:lnTo>
                    <a:pt x="247651" y="457200"/>
                  </a:lnTo>
                  <a:lnTo>
                    <a:pt x="133351" y="457200"/>
                  </a:lnTo>
                  <a:lnTo>
                    <a:pt x="95251" y="457200"/>
                  </a:lnTo>
                  <a:close/>
                  <a:moveTo>
                    <a:pt x="400051" y="190500"/>
                  </a:moveTo>
                  <a:lnTo>
                    <a:pt x="400051" y="419100"/>
                  </a:lnTo>
                  <a:lnTo>
                    <a:pt x="438100" y="419100"/>
                  </a:lnTo>
                  <a:lnTo>
                    <a:pt x="438151" y="190500"/>
                  </a:lnTo>
                  <a:close/>
                  <a:moveTo>
                    <a:pt x="247650" y="190500"/>
                  </a:moveTo>
                  <a:lnTo>
                    <a:pt x="247650" y="419100"/>
                  </a:lnTo>
                  <a:lnTo>
                    <a:pt x="285699" y="419100"/>
                  </a:lnTo>
                  <a:lnTo>
                    <a:pt x="285750" y="190500"/>
                  </a:lnTo>
                  <a:close/>
                  <a:moveTo>
                    <a:pt x="95250" y="190500"/>
                  </a:moveTo>
                  <a:lnTo>
                    <a:pt x="95250" y="419100"/>
                  </a:lnTo>
                  <a:lnTo>
                    <a:pt x="133299" y="419100"/>
                  </a:lnTo>
                  <a:lnTo>
                    <a:pt x="133350" y="190500"/>
                  </a:lnTo>
                  <a:close/>
                  <a:moveTo>
                    <a:pt x="323850" y="190497"/>
                  </a:moveTo>
                  <a:lnTo>
                    <a:pt x="323850" y="419097"/>
                  </a:lnTo>
                  <a:lnTo>
                    <a:pt x="361950" y="419097"/>
                  </a:lnTo>
                  <a:lnTo>
                    <a:pt x="361950" y="190497"/>
                  </a:lnTo>
                  <a:close/>
                  <a:moveTo>
                    <a:pt x="171450" y="190497"/>
                  </a:moveTo>
                  <a:lnTo>
                    <a:pt x="171450" y="419097"/>
                  </a:lnTo>
                  <a:lnTo>
                    <a:pt x="209550" y="419097"/>
                  </a:lnTo>
                  <a:lnTo>
                    <a:pt x="209550" y="190497"/>
                  </a:lnTo>
                  <a:close/>
                  <a:moveTo>
                    <a:pt x="266699" y="38094"/>
                  </a:moveTo>
                  <a:cubicBezTo>
                    <a:pt x="262267" y="38094"/>
                    <a:pt x="259460" y="38869"/>
                    <a:pt x="258838" y="39135"/>
                  </a:cubicBezTo>
                  <a:lnTo>
                    <a:pt x="77266" y="152394"/>
                  </a:lnTo>
                  <a:lnTo>
                    <a:pt x="95249" y="152394"/>
                  </a:lnTo>
                  <a:lnTo>
                    <a:pt x="133349" y="152394"/>
                  </a:lnTo>
                  <a:lnTo>
                    <a:pt x="247649" y="152394"/>
                  </a:lnTo>
                  <a:lnTo>
                    <a:pt x="285749" y="152394"/>
                  </a:lnTo>
                  <a:lnTo>
                    <a:pt x="400049" y="152394"/>
                  </a:lnTo>
                  <a:lnTo>
                    <a:pt x="438149" y="152394"/>
                  </a:lnTo>
                  <a:lnTo>
                    <a:pt x="456132" y="152394"/>
                  </a:lnTo>
                  <a:lnTo>
                    <a:pt x="274002" y="38831"/>
                  </a:lnTo>
                  <a:cubicBezTo>
                    <a:pt x="274040" y="38792"/>
                    <a:pt x="271322" y="38094"/>
                    <a:pt x="266699" y="38094"/>
                  </a:cubicBezTo>
                  <a:close/>
                  <a:moveTo>
                    <a:pt x="266700" y="0"/>
                  </a:moveTo>
                  <a:cubicBezTo>
                    <a:pt x="273075" y="0"/>
                    <a:pt x="285115" y="838"/>
                    <a:pt x="294183" y="6502"/>
                  </a:cubicBezTo>
                  <a:lnTo>
                    <a:pt x="515391" y="144450"/>
                  </a:lnTo>
                  <a:cubicBezTo>
                    <a:pt x="522808" y="149073"/>
                    <a:pt x="527050" y="156286"/>
                    <a:pt x="527050" y="164236"/>
                  </a:cubicBezTo>
                  <a:cubicBezTo>
                    <a:pt x="527037" y="172187"/>
                    <a:pt x="522783" y="179388"/>
                    <a:pt x="515379" y="184010"/>
                  </a:cubicBezTo>
                  <a:cubicBezTo>
                    <a:pt x="506336" y="189662"/>
                    <a:pt x="494297" y="190500"/>
                    <a:pt x="487921" y="190500"/>
                  </a:cubicBezTo>
                  <a:lnTo>
                    <a:pt x="476250" y="190500"/>
                  </a:lnTo>
                  <a:lnTo>
                    <a:pt x="476250" y="419100"/>
                  </a:lnTo>
                  <a:lnTo>
                    <a:pt x="495300" y="419100"/>
                  </a:lnTo>
                  <a:cubicBezTo>
                    <a:pt x="516306" y="419100"/>
                    <a:pt x="533400" y="436194"/>
                    <a:pt x="533400" y="457200"/>
                  </a:cubicBezTo>
                  <a:lnTo>
                    <a:pt x="533400" y="495300"/>
                  </a:lnTo>
                  <a:cubicBezTo>
                    <a:pt x="533400" y="516306"/>
                    <a:pt x="516306" y="533400"/>
                    <a:pt x="495300" y="533400"/>
                  </a:cubicBezTo>
                  <a:lnTo>
                    <a:pt x="38100" y="533400"/>
                  </a:lnTo>
                  <a:cubicBezTo>
                    <a:pt x="17094" y="533400"/>
                    <a:pt x="0" y="516306"/>
                    <a:pt x="0" y="495300"/>
                  </a:cubicBezTo>
                  <a:lnTo>
                    <a:pt x="0" y="457200"/>
                  </a:lnTo>
                  <a:cubicBezTo>
                    <a:pt x="0" y="436194"/>
                    <a:pt x="17094" y="419100"/>
                    <a:pt x="38100" y="419100"/>
                  </a:cubicBezTo>
                  <a:lnTo>
                    <a:pt x="57150" y="419100"/>
                  </a:lnTo>
                  <a:lnTo>
                    <a:pt x="57150" y="190500"/>
                  </a:lnTo>
                  <a:lnTo>
                    <a:pt x="45479" y="190500"/>
                  </a:lnTo>
                  <a:cubicBezTo>
                    <a:pt x="39103" y="190500"/>
                    <a:pt x="27076" y="189662"/>
                    <a:pt x="18009" y="183998"/>
                  </a:cubicBezTo>
                  <a:cubicBezTo>
                    <a:pt x="10617" y="179400"/>
                    <a:pt x="6363" y="172199"/>
                    <a:pt x="6350" y="164236"/>
                  </a:cubicBezTo>
                  <a:cubicBezTo>
                    <a:pt x="6350" y="156286"/>
                    <a:pt x="10605" y="149073"/>
                    <a:pt x="18021" y="144450"/>
                  </a:cubicBezTo>
                  <a:lnTo>
                    <a:pt x="239230" y="6502"/>
                  </a:lnTo>
                  <a:cubicBezTo>
                    <a:pt x="248285" y="838"/>
                    <a:pt x="260325" y="0"/>
                    <a:pt x="266700" y="0"/>
                  </a:cubicBezTo>
                  <a:close/>
                </a:path>
              </a:pathLst>
            </a:custGeom>
            <a:solidFill>
              <a:schemeClr val="accent6"/>
            </a:solidFill>
            <a:ln w="41275" cap="flat">
              <a:solidFill>
                <a:schemeClr val="bg1">
                  <a:alpha val="0"/>
                </a:schemeClr>
              </a:solid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p>
          </p:txBody>
        </p:sp>
      </p:grpSp>
      <p:grpSp>
        <p:nvGrpSpPr>
          <p:cNvPr id="15" name="Group 14">
            <a:extLst>
              <a:ext uri="{FF2B5EF4-FFF2-40B4-BE49-F238E27FC236}">
                <a16:creationId xmlns:a16="http://schemas.microsoft.com/office/drawing/2014/main" id="{E52802A4-BE64-4B66-BCDA-3E02A998DC11}"/>
              </a:ext>
            </a:extLst>
          </p:cNvPr>
          <p:cNvGrpSpPr/>
          <p:nvPr/>
        </p:nvGrpSpPr>
        <p:grpSpPr>
          <a:xfrm>
            <a:off x="5529211" y="3246494"/>
            <a:ext cx="1224014" cy="1010715"/>
            <a:chOff x="5529211" y="3246494"/>
            <a:chExt cx="1224014" cy="1010715"/>
          </a:xfrm>
        </p:grpSpPr>
        <p:sp>
          <p:nvSpPr>
            <p:cNvPr id="36" name="Rectangle 26">
              <a:extLst>
                <a:ext uri="{FF2B5EF4-FFF2-40B4-BE49-F238E27FC236}">
                  <a16:creationId xmlns:a16="http://schemas.microsoft.com/office/drawing/2014/main" id="{D02957F9-0796-42B9-A91C-85FED2472EAE}"/>
                </a:ext>
              </a:extLst>
            </p:cNvPr>
            <p:cNvSpPr>
              <a:spLocks noChangeArrowheads="1"/>
            </p:cNvSpPr>
            <p:nvPr/>
          </p:nvSpPr>
          <p:spPr bwMode="auto">
            <a:xfrm>
              <a:off x="5529211" y="3924810"/>
              <a:ext cx="1224014" cy="332399"/>
            </a:xfrm>
            <a:prstGeom prst="rect">
              <a:avLst/>
            </a:prstGeom>
            <a:noFill/>
            <a:ln w="9525">
              <a:noFill/>
              <a:miter lim="800000"/>
              <a:headEnd/>
              <a:tailEnd/>
            </a:ln>
            <a:effectLst/>
          </p:spPr>
          <p:txBody>
            <a:bodyPr wrap="square" lIns="0" tIns="0" rIns="0" bIns="0">
              <a:spAutoFit/>
            </a:bodyPr>
            <a:lstStyle/>
            <a:p>
              <a:pPr algn="ctr" eaLnBrk="0" hangingPunct="0">
                <a:lnSpc>
                  <a:spcPct val="90000"/>
                </a:lnSpc>
                <a:spcBef>
                  <a:spcPts val="700"/>
                </a:spcBef>
              </a:pPr>
              <a:r>
                <a:rPr lang="en-US" sz="1200" dirty="0" err="1"/>
                <a:t>Asociación</a:t>
              </a:r>
              <a:r>
                <a:rPr lang="en-US" sz="1200" dirty="0"/>
                <a:t> </a:t>
              </a:r>
              <a:br>
                <a:rPr lang="en-US" sz="1200" dirty="0"/>
              </a:br>
              <a:r>
                <a:rPr lang="en-US" sz="1200" dirty="0"/>
                <a:t>de red</a:t>
              </a:r>
            </a:p>
          </p:txBody>
        </p:sp>
        <p:pic>
          <p:nvPicPr>
            <p:cNvPr id="12" name="Graphic 11">
              <a:extLst>
                <a:ext uri="{FF2B5EF4-FFF2-40B4-BE49-F238E27FC236}">
                  <a16:creationId xmlns:a16="http://schemas.microsoft.com/office/drawing/2014/main" id="{AAB174A5-4EE7-4F2D-811A-F87C2427917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861975" y="3246494"/>
              <a:ext cx="557212" cy="557212"/>
            </a:xfrm>
            <a:prstGeom prst="rect">
              <a:avLst/>
            </a:prstGeom>
          </p:spPr>
        </p:pic>
      </p:grpSp>
      <p:cxnSp>
        <p:nvCxnSpPr>
          <p:cNvPr id="50" name="Straight Arrow Connector 49">
            <a:extLst>
              <a:ext uri="{FF2B5EF4-FFF2-40B4-BE49-F238E27FC236}">
                <a16:creationId xmlns:a16="http://schemas.microsoft.com/office/drawing/2014/main" id="{2511F7C7-4C9D-4289-8C02-0DBDFF2C91B3}"/>
              </a:ext>
            </a:extLst>
          </p:cNvPr>
          <p:cNvCxnSpPr/>
          <p:nvPr/>
        </p:nvCxnSpPr>
        <p:spPr>
          <a:xfrm>
            <a:off x="3784253" y="3650692"/>
            <a:ext cx="536600" cy="0"/>
          </a:xfrm>
          <a:prstGeom prst="straightConnector1">
            <a:avLst/>
          </a:prstGeom>
          <a:ln w="15875" cap="sq">
            <a:solidFill>
              <a:schemeClr val="accent6"/>
            </a:solidFill>
            <a:headEnd type="triangle"/>
            <a:tailEnd type="triangle"/>
          </a:ln>
        </p:spPr>
        <p:style>
          <a:lnRef idx="1">
            <a:schemeClr val="accent1"/>
          </a:lnRef>
          <a:fillRef idx="0">
            <a:schemeClr val="accent1"/>
          </a:fillRef>
          <a:effectRef idx="0">
            <a:schemeClr val="dk1"/>
          </a:effectRef>
          <a:fontRef idx="minor">
            <a:schemeClr val="lt1"/>
          </a:fontRef>
        </p:style>
      </p:cxnSp>
      <p:cxnSp>
        <p:nvCxnSpPr>
          <p:cNvPr id="54" name="Straight Arrow Connector 53">
            <a:extLst>
              <a:ext uri="{FF2B5EF4-FFF2-40B4-BE49-F238E27FC236}">
                <a16:creationId xmlns:a16="http://schemas.microsoft.com/office/drawing/2014/main" id="{7BBC163D-74B5-4E49-966A-FD9A2568E450}"/>
              </a:ext>
            </a:extLst>
          </p:cNvPr>
          <p:cNvCxnSpPr/>
          <p:nvPr/>
        </p:nvCxnSpPr>
        <p:spPr>
          <a:xfrm>
            <a:off x="5140613" y="3650692"/>
            <a:ext cx="536600" cy="0"/>
          </a:xfrm>
          <a:prstGeom prst="straightConnector1">
            <a:avLst/>
          </a:prstGeom>
          <a:ln w="15875" cap="sq">
            <a:solidFill>
              <a:schemeClr val="accent6"/>
            </a:solidFill>
            <a:headEnd type="triangle"/>
            <a:tailEnd type="triangle"/>
          </a:ln>
        </p:spPr>
        <p:style>
          <a:lnRef idx="1">
            <a:schemeClr val="accent1"/>
          </a:lnRef>
          <a:fillRef idx="0">
            <a:schemeClr val="accent1"/>
          </a:fillRef>
          <a:effectRef idx="0">
            <a:schemeClr val="dk1"/>
          </a:effectRef>
          <a:fontRef idx="minor">
            <a:schemeClr val="lt1"/>
          </a:fontRef>
        </p:style>
      </p:cxnSp>
      <p:cxnSp>
        <p:nvCxnSpPr>
          <p:cNvPr id="55" name="Straight Arrow Connector 54">
            <a:extLst>
              <a:ext uri="{FF2B5EF4-FFF2-40B4-BE49-F238E27FC236}">
                <a16:creationId xmlns:a16="http://schemas.microsoft.com/office/drawing/2014/main" id="{A54AECDF-001E-4071-93C0-41DC027718E3}"/>
              </a:ext>
            </a:extLst>
          </p:cNvPr>
          <p:cNvCxnSpPr/>
          <p:nvPr/>
        </p:nvCxnSpPr>
        <p:spPr>
          <a:xfrm>
            <a:off x="6552218" y="3650692"/>
            <a:ext cx="536600" cy="0"/>
          </a:xfrm>
          <a:prstGeom prst="straightConnector1">
            <a:avLst/>
          </a:prstGeom>
          <a:ln w="15875" cap="sq">
            <a:solidFill>
              <a:schemeClr val="accent6"/>
            </a:solidFill>
            <a:headEnd type="triangle"/>
            <a:tailEnd type="triangle"/>
          </a:ln>
        </p:spPr>
        <p:style>
          <a:lnRef idx="1">
            <a:schemeClr val="accent1"/>
          </a:lnRef>
          <a:fillRef idx="0">
            <a:schemeClr val="accent1"/>
          </a:fillRef>
          <a:effectRef idx="0">
            <a:schemeClr val="dk1"/>
          </a:effectRef>
          <a:fontRef idx="minor">
            <a:schemeClr val="lt1"/>
          </a:fontRef>
        </p:style>
      </p:cxnSp>
      <p:cxnSp>
        <p:nvCxnSpPr>
          <p:cNvPr id="56" name="Straight Arrow Connector 55">
            <a:extLst>
              <a:ext uri="{FF2B5EF4-FFF2-40B4-BE49-F238E27FC236}">
                <a16:creationId xmlns:a16="http://schemas.microsoft.com/office/drawing/2014/main" id="{E85FDEE8-A269-44ED-8DEC-54728E99B1C3}"/>
              </a:ext>
            </a:extLst>
          </p:cNvPr>
          <p:cNvCxnSpPr/>
          <p:nvPr/>
        </p:nvCxnSpPr>
        <p:spPr>
          <a:xfrm>
            <a:off x="7911411" y="3650692"/>
            <a:ext cx="536600" cy="0"/>
          </a:xfrm>
          <a:prstGeom prst="straightConnector1">
            <a:avLst/>
          </a:prstGeom>
          <a:ln w="15875" cap="sq">
            <a:solidFill>
              <a:schemeClr val="accent6"/>
            </a:solidFill>
            <a:headEnd type="triangle"/>
            <a:tailEnd type="triangle"/>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425029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2" fill="hold" grpId="0" nodeType="withEffect">
                                  <p:stCondLst>
                                    <p:cond delay="1250"/>
                                  </p:stCondLst>
                                  <p:childTnLst>
                                    <p:set>
                                      <p:cBhvr>
                                        <p:cTn id="15" dur="1" fill="hold">
                                          <p:stCondLst>
                                            <p:cond delay="0"/>
                                          </p:stCondLst>
                                        </p:cTn>
                                        <p:tgtEl>
                                          <p:spTgt spid="22"/>
                                        </p:tgtEl>
                                        <p:attrNameLst>
                                          <p:attrName>style.visibility</p:attrName>
                                        </p:attrNameLst>
                                      </p:cBhvr>
                                      <p:to>
                                        <p:strVal val="visible"/>
                                      </p:to>
                                    </p:set>
                                    <p:animEffect transition="in" filter="wipe(right)">
                                      <p:cBhvr>
                                        <p:cTn id="16" dur="500"/>
                                        <p:tgtEl>
                                          <p:spTgt spid="22"/>
                                        </p:tgtEl>
                                      </p:cBhvr>
                                    </p:animEffect>
                                  </p:childTnLst>
                                </p:cTn>
                              </p:par>
                              <p:par>
                                <p:cTn id="17" presetID="53" presetClass="entr" presetSubtype="16" fill="hold" nodeType="withEffect">
                                  <p:stCondLst>
                                    <p:cond delay="225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750"/>
                            </p:stCondLst>
                            <p:childTnLst>
                              <p:par>
                                <p:cTn id="23" presetID="53" presetClass="entr" presetSubtype="16"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32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750"/>
                            </p:stCondLst>
                            <p:childTnLst>
                              <p:par>
                                <p:cTn id="35" presetID="53" presetClass="entr" presetSubtype="16"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250"/>
                            </p:stCondLst>
                            <p:childTnLst>
                              <p:par>
                                <p:cTn id="41" presetID="5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par>
                                <p:cTn id="46" presetID="16" presetClass="entr" presetSubtype="37" fill="hold" nodeType="withEffect">
                                  <p:stCondLst>
                                    <p:cond delay="500"/>
                                  </p:stCondLst>
                                  <p:childTnLst>
                                    <p:set>
                                      <p:cBhvr>
                                        <p:cTn id="47" dur="1" fill="hold">
                                          <p:stCondLst>
                                            <p:cond delay="0"/>
                                          </p:stCondLst>
                                        </p:cTn>
                                        <p:tgtEl>
                                          <p:spTgt spid="50"/>
                                        </p:tgtEl>
                                        <p:attrNameLst>
                                          <p:attrName>style.visibility</p:attrName>
                                        </p:attrNameLst>
                                      </p:cBhvr>
                                      <p:to>
                                        <p:strVal val="visible"/>
                                      </p:to>
                                    </p:set>
                                    <p:animEffect transition="in" filter="barn(outVertical)">
                                      <p:cBhvr>
                                        <p:cTn id="48" dur="500"/>
                                        <p:tgtEl>
                                          <p:spTgt spid="50"/>
                                        </p:tgtEl>
                                      </p:cBhvr>
                                    </p:animEffect>
                                  </p:childTnLst>
                                </p:cTn>
                              </p:par>
                              <p:par>
                                <p:cTn id="49" presetID="16" presetClass="entr" presetSubtype="37" fill="hold" nodeType="withEffect">
                                  <p:stCondLst>
                                    <p:cond delay="500"/>
                                  </p:stCondLst>
                                  <p:childTnLst>
                                    <p:set>
                                      <p:cBhvr>
                                        <p:cTn id="50" dur="1" fill="hold">
                                          <p:stCondLst>
                                            <p:cond delay="0"/>
                                          </p:stCondLst>
                                        </p:cTn>
                                        <p:tgtEl>
                                          <p:spTgt spid="54"/>
                                        </p:tgtEl>
                                        <p:attrNameLst>
                                          <p:attrName>style.visibility</p:attrName>
                                        </p:attrNameLst>
                                      </p:cBhvr>
                                      <p:to>
                                        <p:strVal val="visible"/>
                                      </p:to>
                                    </p:set>
                                    <p:animEffect transition="in" filter="barn(outVertical)">
                                      <p:cBhvr>
                                        <p:cTn id="51" dur="500"/>
                                        <p:tgtEl>
                                          <p:spTgt spid="54"/>
                                        </p:tgtEl>
                                      </p:cBhvr>
                                    </p:animEffect>
                                  </p:childTnLst>
                                </p:cTn>
                              </p:par>
                              <p:par>
                                <p:cTn id="52" presetID="16" presetClass="entr" presetSubtype="37" fill="hold" nodeType="withEffect">
                                  <p:stCondLst>
                                    <p:cond delay="500"/>
                                  </p:stCondLst>
                                  <p:childTnLst>
                                    <p:set>
                                      <p:cBhvr>
                                        <p:cTn id="53" dur="1" fill="hold">
                                          <p:stCondLst>
                                            <p:cond delay="0"/>
                                          </p:stCondLst>
                                        </p:cTn>
                                        <p:tgtEl>
                                          <p:spTgt spid="55"/>
                                        </p:tgtEl>
                                        <p:attrNameLst>
                                          <p:attrName>style.visibility</p:attrName>
                                        </p:attrNameLst>
                                      </p:cBhvr>
                                      <p:to>
                                        <p:strVal val="visible"/>
                                      </p:to>
                                    </p:set>
                                    <p:animEffect transition="in" filter="barn(outVertical)">
                                      <p:cBhvr>
                                        <p:cTn id="54" dur="500"/>
                                        <p:tgtEl>
                                          <p:spTgt spid="55"/>
                                        </p:tgtEl>
                                      </p:cBhvr>
                                    </p:animEffect>
                                  </p:childTnLst>
                                </p:cTn>
                              </p:par>
                              <p:par>
                                <p:cTn id="55" presetID="16" presetClass="entr" presetSubtype="37" fill="hold" nodeType="withEffect">
                                  <p:stCondLst>
                                    <p:cond delay="500"/>
                                  </p:stCondLst>
                                  <p:childTnLst>
                                    <p:set>
                                      <p:cBhvr>
                                        <p:cTn id="56" dur="1" fill="hold">
                                          <p:stCondLst>
                                            <p:cond delay="0"/>
                                          </p:stCondLst>
                                        </p:cTn>
                                        <p:tgtEl>
                                          <p:spTgt spid="56"/>
                                        </p:tgtEl>
                                        <p:attrNameLst>
                                          <p:attrName>style.visibility</p:attrName>
                                        </p:attrNameLst>
                                      </p:cBhvr>
                                      <p:to>
                                        <p:strVal val="visible"/>
                                      </p:to>
                                    </p:set>
                                    <p:animEffect transition="in" filter="barn(outVertical)">
                                      <p:cBhvr>
                                        <p:cTn id="57" dur="500"/>
                                        <p:tgtEl>
                                          <p:spTgt spid="56"/>
                                        </p:tgtEl>
                                      </p:cBhvr>
                                    </p:animEffect>
                                  </p:childTnLst>
                                </p:cTn>
                              </p:par>
                            </p:childTnLst>
                          </p:cTn>
                        </p:par>
                      </p:childTnLst>
                    </p:cTn>
                  </p:par>
                  <p:par>
                    <p:cTn id="58" fill="hold">
                      <p:stCondLst>
                        <p:cond delay="indefinite"/>
                      </p:stCondLst>
                      <p:childTnLst>
                        <p:par>
                          <p:cTn id="59" fill="hold">
                            <p:stCondLst>
                              <p:cond delay="0"/>
                            </p:stCondLst>
                            <p:childTnLst>
                              <p:par>
                                <p:cTn id="60" presetID="63" presetClass="path" presetSubtype="0" accel="50000" decel="50000" fill="hold" nodeType="clickEffect">
                                  <p:stCondLst>
                                    <p:cond delay="0"/>
                                  </p:stCondLst>
                                  <p:childTnLst>
                                    <p:animMotion origin="layout" path="M -4.375E-6 -1.11111E-6 L 0.2224 -1.11111E-6 " pathEditMode="relative" rAng="0" ptsTypes="AA">
                                      <p:cBhvr>
                                        <p:cTn id="61" dur="2000" fill="hold"/>
                                        <p:tgtEl>
                                          <p:spTgt spid="13"/>
                                        </p:tgtEl>
                                        <p:attrNameLst>
                                          <p:attrName>ppt_x</p:attrName>
                                          <p:attrName>ppt_y</p:attrName>
                                        </p:attrNameLst>
                                      </p:cBhvr>
                                      <p:rCtr x="11120" y="0"/>
                                    </p:animMotion>
                                  </p:childTnLst>
                                </p:cTn>
                              </p:par>
                              <p:par>
                                <p:cTn id="62" presetID="63" presetClass="path" presetSubtype="0" accel="50000" decel="50000" fill="hold" nodeType="withEffect">
                                  <p:stCondLst>
                                    <p:cond delay="0"/>
                                  </p:stCondLst>
                                  <p:childTnLst>
                                    <p:animMotion origin="layout" path="M -1.875E-6 1.48148E-6 L 0.11133 1.48148E-6 " pathEditMode="relative" rAng="0" ptsTypes="AA">
                                      <p:cBhvr>
                                        <p:cTn id="63" dur="2000" fill="hold"/>
                                        <p:tgtEl>
                                          <p:spTgt spid="14"/>
                                        </p:tgtEl>
                                        <p:attrNameLst>
                                          <p:attrName>ppt_x</p:attrName>
                                          <p:attrName>ppt_y</p:attrName>
                                        </p:attrNameLst>
                                      </p:cBhvr>
                                      <p:rCtr x="5560" y="0"/>
                                    </p:animMotion>
                                  </p:childTnLst>
                                </p:cTn>
                              </p:par>
                              <p:par>
                                <p:cTn id="64" presetID="35" presetClass="path" presetSubtype="0" accel="50000" decel="50000" fill="hold" nodeType="withEffect">
                                  <p:stCondLst>
                                    <p:cond delay="0"/>
                                  </p:stCondLst>
                                  <p:childTnLst>
                                    <p:animMotion origin="layout" path="M 2.29167E-6 1.48148E-6 L -0.11732 1.48148E-6 " pathEditMode="relative" rAng="0" ptsTypes="AA">
                                      <p:cBhvr>
                                        <p:cTn id="65" dur="2000" fill="hold"/>
                                        <p:tgtEl>
                                          <p:spTgt spid="16"/>
                                        </p:tgtEl>
                                        <p:attrNameLst>
                                          <p:attrName>ppt_x</p:attrName>
                                          <p:attrName>ppt_y</p:attrName>
                                        </p:attrNameLst>
                                      </p:cBhvr>
                                      <p:rCtr x="-5872" y="0"/>
                                    </p:animMotion>
                                  </p:childTnLst>
                                </p:cTn>
                              </p:par>
                              <p:par>
                                <p:cTn id="66" presetID="35" presetClass="path" presetSubtype="0" accel="50000" decel="50000" fill="hold" nodeType="withEffect">
                                  <p:stCondLst>
                                    <p:cond delay="0"/>
                                  </p:stCondLst>
                                  <p:childTnLst>
                                    <p:animMotion origin="layout" path="M -3.75E-6 -2.22222E-6 L -0.22109 -0.00555 " pathEditMode="relative" rAng="0" ptsTypes="AA">
                                      <p:cBhvr>
                                        <p:cTn id="67" dur="2000" fill="hold"/>
                                        <p:tgtEl>
                                          <p:spTgt spid="17"/>
                                        </p:tgtEl>
                                        <p:attrNameLst>
                                          <p:attrName>ppt_x</p:attrName>
                                          <p:attrName>ppt_y</p:attrName>
                                        </p:attrNameLst>
                                      </p:cBhvr>
                                      <p:rCtr x="-11055" y="-278"/>
                                    </p:animMotion>
                                  </p:childTnLst>
                                </p:cTn>
                              </p:par>
                              <p:par>
                                <p:cTn id="68" presetID="10" presetClass="exit" presetSubtype="0" fill="hold" nodeType="withEffect">
                                  <p:stCondLst>
                                    <p:cond delay="750"/>
                                  </p:stCondLst>
                                  <p:childTnLst>
                                    <p:animEffect transition="out" filter="fade">
                                      <p:cBhvr>
                                        <p:cTn id="69" dur="500"/>
                                        <p:tgtEl>
                                          <p:spTgt spid="50"/>
                                        </p:tgtEl>
                                      </p:cBhvr>
                                    </p:animEffect>
                                    <p:set>
                                      <p:cBhvr>
                                        <p:cTn id="70" dur="1" fill="hold">
                                          <p:stCondLst>
                                            <p:cond delay="499"/>
                                          </p:stCondLst>
                                        </p:cTn>
                                        <p:tgtEl>
                                          <p:spTgt spid="50"/>
                                        </p:tgtEl>
                                        <p:attrNameLst>
                                          <p:attrName>style.visibility</p:attrName>
                                        </p:attrNameLst>
                                      </p:cBhvr>
                                      <p:to>
                                        <p:strVal val="hidden"/>
                                      </p:to>
                                    </p:set>
                                  </p:childTnLst>
                                </p:cTn>
                              </p:par>
                              <p:par>
                                <p:cTn id="71" presetID="10" presetClass="exit" presetSubtype="0" fill="hold" nodeType="withEffect">
                                  <p:stCondLst>
                                    <p:cond delay="750"/>
                                  </p:stCondLst>
                                  <p:childTnLst>
                                    <p:animEffect transition="out" filter="fade">
                                      <p:cBhvr>
                                        <p:cTn id="72" dur="500"/>
                                        <p:tgtEl>
                                          <p:spTgt spid="54"/>
                                        </p:tgtEl>
                                      </p:cBhvr>
                                    </p:animEffect>
                                    <p:set>
                                      <p:cBhvr>
                                        <p:cTn id="73" dur="1" fill="hold">
                                          <p:stCondLst>
                                            <p:cond delay="499"/>
                                          </p:stCondLst>
                                        </p:cTn>
                                        <p:tgtEl>
                                          <p:spTgt spid="54"/>
                                        </p:tgtEl>
                                        <p:attrNameLst>
                                          <p:attrName>style.visibility</p:attrName>
                                        </p:attrNameLst>
                                      </p:cBhvr>
                                      <p:to>
                                        <p:strVal val="hidden"/>
                                      </p:to>
                                    </p:set>
                                  </p:childTnLst>
                                </p:cTn>
                              </p:par>
                              <p:par>
                                <p:cTn id="74" presetID="10" presetClass="exit" presetSubtype="0" fill="hold" nodeType="withEffect">
                                  <p:stCondLst>
                                    <p:cond delay="750"/>
                                  </p:stCondLst>
                                  <p:childTnLst>
                                    <p:animEffect transition="out" filter="fade">
                                      <p:cBhvr>
                                        <p:cTn id="75" dur="500"/>
                                        <p:tgtEl>
                                          <p:spTgt spid="55"/>
                                        </p:tgtEl>
                                      </p:cBhvr>
                                    </p:animEffect>
                                    <p:set>
                                      <p:cBhvr>
                                        <p:cTn id="76" dur="1" fill="hold">
                                          <p:stCondLst>
                                            <p:cond delay="499"/>
                                          </p:stCondLst>
                                        </p:cTn>
                                        <p:tgtEl>
                                          <p:spTgt spid="55"/>
                                        </p:tgtEl>
                                        <p:attrNameLst>
                                          <p:attrName>style.visibility</p:attrName>
                                        </p:attrNameLst>
                                      </p:cBhvr>
                                      <p:to>
                                        <p:strVal val="hidden"/>
                                      </p:to>
                                    </p:set>
                                  </p:childTnLst>
                                </p:cTn>
                              </p:par>
                              <p:par>
                                <p:cTn id="77" presetID="10" presetClass="exit" presetSubtype="0" fill="hold" nodeType="withEffect">
                                  <p:stCondLst>
                                    <p:cond delay="750"/>
                                  </p:stCondLst>
                                  <p:childTnLst>
                                    <p:animEffect transition="out" filter="fade">
                                      <p:cBhvr>
                                        <p:cTn id="78" dur="500"/>
                                        <p:tgtEl>
                                          <p:spTgt spid="56"/>
                                        </p:tgtEl>
                                      </p:cBhvr>
                                    </p:animEffect>
                                    <p:set>
                                      <p:cBhvr>
                                        <p:cTn id="79" dur="1" fill="hold">
                                          <p:stCondLst>
                                            <p:cond delay="499"/>
                                          </p:stCondLst>
                                        </p:cTn>
                                        <p:tgtEl>
                                          <p:spTgt spid="56"/>
                                        </p:tgtEl>
                                        <p:attrNameLst>
                                          <p:attrName>style.visibility</p:attrName>
                                        </p:attrNameLst>
                                      </p:cBhvr>
                                      <p:to>
                                        <p:strVal val="hidden"/>
                                      </p:to>
                                    </p:set>
                                  </p:childTnLst>
                                </p:cTn>
                              </p:par>
                              <p:par>
                                <p:cTn id="80" presetID="10" presetClass="exit" presetSubtype="0" fill="hold" nodeType="withEffect">
                                  <p:stCondLst>
                                    <p:cond delay="1000"/>
                                  </p:stCondLst>
                                  <p:childTnLst>
                                    <p:animEffect transition="out" filter="fade">
                                      <p:cBhvr>
                                        <p:cTn id="81" dur="750"/>
                                        <p:tgtEl>
                                          <p:spTgt spid="13"/>
                                        </p:tgtEl>
                                      </p:cBhvr>
                                    </p:animEffect>
                                    <p:set>
                                      <p:cBhvr>
                                        <p:cTn id="82" dur="1" fill="hold">
                                          <p:stCondLst>
                                            <p:cond delay="749"/>
                                          </p:stCondLst>
                                        </p:cTn>
                                        <p:tgtEl>
                                          <p:spTgt spid="13"/>
                                        </p:tgtEl>
                                        <p:attrNameLst>
                                          <p:attrName>style.visibility</p:attrName>
                                        </p:attrNameLst>
                                      </p:cBhvr>
                                      <p:to>
                                        <p:strVal val="hidden"/>
                                      </p:to>
                                    </p:set>
                                  </p:childTnLst>
                                </p:cTn>
                              </p:par>
                              <p:par>
                                <p:cTn id="83" presetID="10" presetClass="exit" presetSubtype="0" fill="hold" nodeType="withEffect">
                                  <p:stCondLst>
                                    <p:cond delay="1000"/>
                                  </p:stCondLst>
                                  <p:childTnLst>
                                    <p:animEffect transition="out" filter="fade">
                                      <p:cBhvr>
                                        <p:cTn id="84" dur="750"/>
                                        <p:tgtEl>
                                          <p:spTgt spid="14"/>
                                        </p:tgtEl>
                                      </p:cBhvr>
                                    </p:animEffect>
                                    <p:set>
                                      <p:cBhvr>
                                        <p:cTn id="85" dur="1" fill="hold">
                                          <p:stCondLst>
                                            <p:cond delay="749"/>
                                          </p:stCondLst>
                                        </p:cTn>
                                        <p:tgtEl>
                                          <p:spTgt spid="14"/>
                                        </p:tgtEl>
                                        <p:attrNameLst>
                                          <p:attrName>style.visibility</p:attrName>
                                        </p:attrNameLst>
                                      </p:cBhvr>
                                      <p:to>
                                        <p:strVal val="hidden"/>
                                      </p:to>
                                    </p:set>
                                  </p:childTnLst>
                                </p:cTn>
                              </p:par>
                              <p:par>
                                <p:cTn id="86" presetID="10" presetClass="exit" presetSubtype="0" fill="hold" nodeType="withEffect">
                                  <p:stCondLst>
                                    <p:cond delay="1000"/>
                                  </p:stCondLst>
                                  <p:childTnLst>
                                    <p:animEffect transition="out" filter="fade">
                                      <p:cBhvr>
                                        <p:cTn id="87" dur="750"/>
                                        <p:tgtEl>
                                          <p:spTgt spid="15"/>
                                        </p:tgtEl>
                                      </p:cBhvr>
                                    </p:animEffect>
                                    <p:set>
                                      <p:cBhvr>
                                        <p:cTn id="88" dur="1" fill="hold">
                                          <p:stCondLst>
                                            <p:cond delay="749"/>
                                          </p:stCondLst>
                                        </p:cTn>
                                        <p:tgtEl>
                                          <p:spTgt spid="15"/>
                                        </p:tgtEl>
                                        <p:attrNameLst>
                                          <p:attrName>style.visibility</p:attrName>
                                        </p:attrNameLst>
                                      </p:cBhvr>
                                      <p:to>
                                        <p:strVal val="hidden"/>
                                      </p:to>
                                    </p:set>
                                  </p:childTnLst>
                                </p:cTn>
                              </p:par>
                              <p:par>
                                <p:cTn id="89" presetID="10" presetClass="exit" presetSubtype="0" fill="hold" nodeType="withEffect">
                                  <p:stCondLst>
                                    <p:cond delay="1000"/>
                                  </p:stCondLst>
                                  <p:childTnLst>
                                    <p:animEffect transition="out" filter="fade">
                                      <p:cBhvr>
                                        <p:cTn id="90" dur="750"/>
                                        <p:tgtEl>
                                          <p:spTgt spid="16"/>
                                        </p:tgtEl>
                                      </p:cBhvr>
                                    </p:animEffect>
                                    <p:set>
                                      <p:cBhvr>
                                        <p:cTn id="91" dur="1" fill="hold">
                                          <p:stCondLst>
                                            <p:cond delay="749"/>
                                          </p:stCondLst>
                                        </p:cTn>
                                        <p:tgtEl>
                                          <p:spTgt spid="16"/>
                                        </p:tgtEl>
                                        <p:attrNameLst>
                                          <p:attrName>style.visibility</p:attrName>
                                        </p:attrNameLst>
                                      </p:cBhvr>
                                      <p:to>
                                        <p:strVal val="hidden"/>
                                      </p:to>
                                    </p:set>
                                  </p:childTnLst>
                                </p:cTn>
                              </p:par>
                              <p:par>
                                <p:cTn id="92" presetID="10" presetClass="exit" presetSubtype="0" fill="hold" nodeType="withEffect">
                                  <p:stCondLst>
                                    <p:cond delay="1000"/>
                                  </p:stCondLst>
                                  <p:childTnLst>
                                    <p:animEffect transition="out" filter="fade">
                                      <p:cBhvr>
                                        <p:cTn id="93" dur="750"/>
                                        <p:tgtEl>
                                          <p:spTgt spid="17"/>
                                        </p:tgtEl>
                                      </p:cBhvr>
                                    </p:animEffect>
                                    <p:set>
                                      <p:cBhvr>
                                        <p:cTn id="94" dur="1" fill="hold">
                                          <p:stCondLst>
                                            <p:cond delay="749"/>
                                          </p:stCondLst>
                                        </p:cTn>
                                        <p:tgtEl>
                                          <p:spTgt spid="17"/>
                                        </p:tgtEl>
                                        <p:attrNameLst>
                                          <p:attrName>style.visibility</p:attrName>
                                        </p:attrNameLst>
                                      </p:cBhvr>
                                      <p:to>
                                        <p:strVal val="hidden"/>
                                      </p:to>
                                    </p:set>
                                  </p:childTnLst>
                                </p:cTn>
                              </p:par>
                              <p:par>
                                <p:cTn id="95" presetID="53" presetClass="entr" presetSubtype="16" fill="hold" nodeType="withEffect">
                                  <p:stCondLst>
                                    <p:cond delay="1750"/>
                                  </p:stCondLst>
                                  <p:childTnLst>
                                    <p:set>
                                      <p:cBhvr>
                                        <p:cTn id="96" dur="1" fill="hold">
                                          <p:stCondLst>
                                            <p:cond delay="0"/>
                                          </p:stCondLst>
                                        </p:cTn>
                                        <p:tgtEl>
                                          <p:spTgt spid="46"/>
                                        </p:tgtEl>
                                        <p:attrNameLst>
                                          <p:attrName>style.visibility</p:attrName>
                                        </p:attrNameLst>
                                      </p:cBhvr>
                                      <p:to>
                                        <p:strVal val="visible"/>
                                      </p:to>
                                    </p:set>
                                    <p:anim calcmode="lin" valueType="num">
                                      <p:cBhvr>
                                        <p:cTn id="97" dur="750" fill="hold"/>
                                        <p:tgtEl>
                                          <p:spTgt spid="46"/>
                                        </p:tgtEl>
                                        <p:attrNameLst>
                                          <p:attrName>ppt_w</p:attrName>
                                        </p:attrNameLst>
                                      </p:cBhvr>
                                      <p:tavLst>
                                        <p:tav tm="0">
                                          <p:val>
                                            <p:fltVal val="0"/>
                                          </p:val>
                                        </p:tav>
                                        <p:tav tm="100000">
                                          <p:val>
                                            <p:strVal val="#ppt_w"/>
                                          </p:val>
                                        </p:tav>
                                      </p:tavLst>
                                    </p:anim>
                                    <p:anim calcmode="lin" valueType="num">
                                      <p:cBhvr>
                                        <p:cTn id="98" dur="750" fill="hold"/>
                                        <p:tgtEl>
                                          <p:spTgt spid="46"/>
                                        </p:tgtEl>
                                        <p:attrNameLst>
                                          <p:attrName>ppt_h</p:attrName>
                                        </p:attrNameLst>
                                      </p:cBhvr>
                                      <p:tavLst>
                                        <p:tav tm="0">
                                          <p:val>
                                            <p:fltVal val="0"/>
                                          </p:val>
                                        </p:tav>
                                        <p:tav tm="100000">
                                          <p:val>
                                            <p:strVal val="#ppt_h"/>
                                          </p:val>
                                        </p:tav>
                                      </p:tavLst>
                                    </p:anim>
                                    <p:animEffect transition="in" filter="fade">
                                      <p:cBhvr>
                                        <p:cTn id="99" dur="750"/>
                                        <p:tgtEl>
                                          <p:spTgt spid="46"/>
                                        </p:tgtEl>
                                      </p:cBhvr>
                                    </p:animEffect>
                                  </p:childTnLst>
                                </p:cTn>
                              </p:par>
                              <p:par>
                                <p:cTn id="100" presetID="63" presetClass="path" presetSubtype="0" accel="50000" decel="50000" fill="hold" nodeType="withEffect">
                                  <p:stCondLst>
                                    <p:cond delay="3000"/>
                                  </p:stCondLst>
                                  <p:childTnLst>
                                    <p:animMotion origin="layout" path="M 2.5E-6 3.7037E-6 L 0.13073 0.00439 " pathEditMode="relative" rAng="0" ptsTypes="AA">
                                      <p:cBhvr>
                                        <p:cTn id="101" dur="1250" fill="hold"/>
                                        <p:tgtEl>
                                          <p:spTgt spid="47"/>
                                        </p:tgtEl>
                                        <p:attrNameLst>
                                          <p:attrName>ppt_x</p:attrName>
                                          <p:attrName>ppt_y</p:attrName>
                                        </p:attrNameLst>
                                      </p:cBhvr>
                                      <p:rCtr x="6536" y="208"/>
                                    </p:animMotion>
                                  </p:childTnLst>
                                </p:cTn>
                              </p:par>
                              <p:par>
                                <p:cTn id="102" presetID="63" presetClass="path" presetSubtype="0" accel="50000" decel="50000" fill="hold" grpId="1" nodeType="withEffect">
                                  <p:stCondLst>
                                    <p:cond delay="3000"/>
                                  </p:stCondLst>
                                  <p:childTnLst>
                                    <p:animMotion origin="layout" path="M -1.25E-6 -4.44444E-6 L 0.12175 -0.00347 " pathEditMode="relative" rAng="0" ptsTypes="AA">
                                      <p:cBhvr>
                                        <p:cTn id="103" dur="1250" fill="hold"/>
                                        <p:tgtEl>
                                          <p:spTgt spid="20"/>
                                        </p:tgtEl>
                                        <p:attrNameLst>
                                          <p:attrName>ppt_x</p:attrName>
                                          <p:attrName>ppt_y</p:attrName>
                                        </p:attrNameLst>
                                      </p:cBhvr>
                                      <p:rCtr x="6081" y="-185"/>
                                    </p:animMotion>
                                  </p:childTnLst>
                                </p:cTn>
                              </p:par>
                              <p:par>
                                <p:cTn id="104" presetID="35" presetClass="path" presetSubtype="0" accel="50000" decel="50000" fill="hold" nodeType="withEffect">
                                  <p:stCondLst>
                                    <p:cond delay="3000"/>
                                  </p:stCondLst>
                                  <p:childTnLst>
                                    <p:animMotion origin="layout" path="M 4.58333E-6 4.44444E-6 L -0.12566 0.00046 " pathEditMode="relative" rAng="0" ptsTypes="AA">
                                      <p:cBhvr>
                                        <p:cTn id="105" dur="1250" fill="hold"/>
                                        <p:tgtEl>
                                          <p:spTgt spid="48"/>
                                        </p:tgtEl>
                                        <p:attrNameLst>
                                          <p:attrName>ppt_x</p:attrName>
                                          <p:attrName>ppt_y</p:attrName>
                                        </p:attrNameLst>
                                      </p:cBhvr>
                                      <p:rCtr x="-6289" y="23"/>
                                    </p:animMotion>
                                  </p:childTnLst>
                                </p:cTn>
                              </p:par>
                              <p:par>
                                <p:cTn id="106" presetID="35" presetClass="path" presetSubtype="0" accel="50000" decel="50000" fill="hold" grpId="1" nodeType="withEffect">
                                  <p:stCondLst>
                                    <p:cond delay="3000"/>
                                  </p:stCondLst>
                                  <p:childTnLst>
                                    <p:animMotion origin="layout" path="M -3.125E-6 -4.44444E-6 L -0.11953 -4.44444E-6 " pathEditMode="relative" rAng="0" ptsTypes="AA">
                                      <p:cBhvr>
                                        <p:cTn id="107" dur="1250" fill="hold"/>
                                        <p:tgtEl>
                                          <p:spTgt spid="22"/>
                                        </p:tgtEl>
                                        <p:attrNameLst>
                                          <p:attrName>ppt_x</p:attrName>
                                          <p:attrName>ppt_y</p:attrName>
                                        </p:attrNameLst>
                                      </p:cBhvr>
                                      <p:rCtr x="-597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2" grpId="0" animBg="1"/>
      <p:bldP spid="2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750E599-38D3-EC47-83F9-45B890B0143F}"/>
              </a:ext>
            </a:extLst>
          </p:cNvPr>
          <p:cNvSpPr>
            <a:spLocks noGrp="1"/>
          </p:cNvSpPr>
          <p:nvPr>
            <p:ph idx="1"/>
          </p:nvPr>
        </p:nvSpPr>
        <p:spPr>
          <a:xfrm>
            <a:off x="478973" y="1619078"/>
            <a:ext cx="10493827" cy="975011"/>
          </a:xfrm>
        </p:spPr>
        <p:txBody>
          <a:bodyPr vert="horz" lIns="0" tIns="18288" rIns="0" bIns="0" rtlCol="0">
            <a:noAutofit/>
          </a:bodyPr>
          <a:lstStyle/>
          <a:p>
            <a:pPr>
              <a:lnSpc>
                <a:spcPct val="100000"/>
              </a:lnSpc>
              <a:spcBef>
                <a:spcPts val="0"/>
              </a:spcBef>
            </a:pPr>
            <a:r>
              <a:rPr lang="en-US" sz="1600" dirty="0" err="1">
                <a:solidFill>
                  <a:schemeClr val="tx2"/>
                </a:solidFill>
              </a:rPr>
              <a:t>En</a:t>
            </a:r>
            <a:r>
              <a:rPr lang="en-US" sz="1600" dirty="0">
                <a:solidFill>
                  <a:schemeClr val="tx2"/>
                </a:solidFill>
              </a:rPr>
              <a:t> </a:t>
            </a:r>
            <a:r>
              <a:rPr lang="en-US" sz="1600" dirty="0" err="1">
                <a:solidFill>
                  <a:schemeClr val="tx2"/>
                </a:solidFill>
              </a:rPr>
              <a:t>este</a:t>
            </a:r>
            <a:r>
              <a:rPr lang="en-US" sz="1600" dirty="0">
                <a:solidFill>
                  <a:schemeClr val="tx2"/>
                </a:solidFill>
              </a:rPr>
              <a:t> </a:t>
            </a:r>
            <a:r>
              <a:rPr lang="en-US" sz="1600" dirty="0" err="1">
                <a:solidFill>
                  <a:schemeClr val="tx2"/>
                </a:solidFill>
              </a:rPr>
              <a:t>ejemplo</a:t>
            </a:r>
            <a:r>
              <a:rPr lang="en-US" sz="1600" dirty="0">
                <a:solidFill>
                  <a:schemeClr val="tx2"/>
                </a:solidFill>
              </a:rPr>
              <a:t>, </a:t>
            </a:r>
            <a:r>
              <a:rPr lang="en-US" sz="1600" dirty="0" err="1">
                <a:solidFill>
                  <a:schemeClr val="tx2"/>
                </a:solidFill>
              </a:rPr>
              <a:t>supongamos</a:t>
            </a:r>
            <a:r>
              <a:rPr lang="en-US" sz="1600" dirty="0">
                <a:solidFill>
                  <a:schemeClr val="tx2"/>
                </a:solidFill>
              </a:rPr>
              <a:t> que las </a:t>
            </a:r>
            <a:r>
              <a:rPr lang="en-US" sz="1600" dirty="0" err="1">
                <a:solidFill>
                  <a:schemeClr val="tx2"/>
                </a:solidFill>
              </a:rPr>
              <a:t>empresas</a:t>
            </a:r>
            <a:r>
              <a:rPr lang="en-US" sz="1600" dirty="0">
                <a:solidFill>
                  <a:schemeClr val="tx2"/>
                </a:solidFill>
              </a:rPr>
              <a:t> </a:t>
            </a:r>
            <a:r>
              <a:rPr lang="en-US" sz="1600" dirty="0" err="1">
                <a:solidFill>
                  <a:schemeClr val="tx2"/>
                </a:solidFill>
              </a:rPr>
              <a:t>aprueban</a:t>
            </a:r>
            <a:r>
              <a:rPr lang="en-US" sz="1600" dirty="0">
                <a:solidFill>
                  <a:schemeClr val="tx2"/>
                </a:solidFill>
              </a:rPr>
              <a:t> las </a:t>
            </a:r>
            <a:r>
              <a:rPr lang="en-US" sz="1600" dirty="0" err="1">
                <a:solidFill>
                  <a:schemeClr val="tx2"/>
                </a:solidFill>
              </a:rPr>
              <a:t>facturas</a:t>
            </a:r>
            <a:r>
              <a:rPr lang="en-US" sz="1600" dirty="0">
                <a:solidFill>
                  <a:schemeClr val="tx2"/>
                </a:solidFill>
              </a:rPr>
              <a:t> </a:t>
            </a:r>
            <a:r>
              <a:rPr lang="en-US" sz="1600" dirty="0" err="1">
                <a:solidFill>
                  <a:schemeClr val="tx2"/>
                </a:solidFill>
              </a:rPr>
              <a:t>recibidas</a:t>
            </a:r>
            <a:r>
              <a:rPr lang="en-US" sz="1600" dirty="0">
                <a:solidFill>
                  <a:schemeClr val="tx2"/>
                </a:solidFill>
              </a:rPr>
              <a:t> </a:t>
            </a:r>
            <a:r>
              <a:rPr lang="en-US" sz="1600" dirty="0" err="1">
                <a:solidFill>
                  <a:schemeClr val="tx2"/>
                </a:solidFill>
              </a:rPr>
              <a:t>durante</a:t>
            </a:r>
            <a:r>
              <a:rPr lang="en-US" sz="1600" dirty="0">
                <a:solidFill>
                  <a:schemeClr val="tx2"/>
                </a:solidFill>
              </a:rPr>
              <a:t> la </a:t>
            </a:r>
            <a:r>
              <a:rPr lang="en-US" sz="1600" dirty="0" err="1">
                <a:solidFill>
                  <a:schemeClr val="tx2"/>
                </a:solidFill>
              </a:rPr>
              <a:t>primera</a:t>
            </a:r>
            <a:r>
              <a:rPr lang="en-US" sz="1600" dirty="0">
                <a:solidFill>
                  <a:schemeClr val="tx2"/>
                </a:solidFill>
              </a:rPr>
              <a:t> </a:t>
            </a:r>
            <a:r>
              <a:rPr lang="en-US" sz="1600" dirty="0" err="1">
                <a:solidFill>
                  <a:schemeClr val="tx2"/>
                </a:solidFill>
              </a:rPr>
              <a:t>quincena</a:t>
            </a:r>
            <a:r>
              <a:rPr lang="en-US" sz="1600" dirty="0">
                <a:solidFill>
                  <a:schemeClr val="tx2"/>
                </a:solidFill>
              </a:rPr>
              <a:t> del </a:t>
            </a:r>
            <a:r>
              <a:rPr lang="en-US" sz="1600" dirty="0" err="1">
                <a:solidFill>
                  <a:schemeClr val="tx2"/>
                </a:solidFill>
              </a:rPr>
              <a:t>mes</a:t>
            </a:r>
            <a:r>
              <a:rPr lang="en-US" sz="1600" dirty="0">
                <a:solidFill>
                  <a:schemeClr val="tx2"/>
                </a:solidFill>
              </a:rPr>
              <a:t> el </a:t>
            </a:r>
            <a:r>
              <a:rPr lang="en-US" sz="1600" dirty="0" err="1">
                <a:solidFill>
                  <a:schemeClr val="tx2"/>
                </a:solidFill>
              </a:rPr>
              <a:t>día</a:t>
            </a:r>
            <a:r>
              <a:rPr lang="en-US" sz="1600" dirty="0">
                <a:solidFill>
                  <a:schemeClr val="tx2"/>
                </a:solidFill>
              </a:rPr>
              <a:t> 15 de </a:t>
            </a:r>
            <a:r>
              <a:rPr lang="en-US" sz="1600" dirty="0" err="1">
                <a:solidFill>
                  <a:schemeClr val="tx2"/>
                </a:solidFill>
              </a:rPr>
              <a:t>cada</a:t>
            </a:r>
            <a:r>
              <a:rPr lang="en-US" sz="1600" dirty="0">
                <a:solidFill>
                  <a:schemeClr val="tx2"/>
                </a:solidFill>
              </a:rPr>
              <a:t> </a:t>
            </a:r>
            <a:r>
              <a:rPr lang="en-US" sz="1600" dirty="0" err="1">
                <a:solidFill>
                  <a:schemeClr val="tx2"/>
                </a:solidFill>
              </a:rPr>
              <a:t>mes</a:t>
            </a:r>
            <a:r>
              <a:rPr lang="en-US" sz="1600" dirty="0">
                <a:solidFill>
                  <a:schemeClr val="tx2"/>
                </a:solidFill>
              </a:rPr>
              <a:t>. </a:t>
            </a:r>
            <a:r>
              <a:rPr lang="en-US" sz="1600" dirty="0" err="1">
                <a:solidFill>
                  <a:schemeClr val="tx2"/>
                </a:solidFill>
              </a:rPr>
              <a:t>Veamos</a:t>
            </a:r>
            <a:r>
              <a:rPr lang="en-US" sz="1600" dirty="0">
                <a:solidFill>
                  <a:schemeClr val="tx2"/>
                </a:solidFill>
              </a:rPr>
              <a:t> </a:t>
            </a:r>
            <a:r>
              <a:rPr lang="en-US" sz="1600" dirty="0" err="1">
                <a:solidFill>
                  <a:schemeClr val="tx2"/>
                </a:solidFill>
              </a:rPr>
              <a:t>una</a:t>
            </a:r>
            <a:r>
              <a:rPr lang="en-US" sz="1600" dirty="0">
                <a:solidFill>
                  <a:schemeClr val="tx2"/>
                </a:solidFill>
              </a:rPr>
              <a:t> </a:t>
            </a:r>
            <a:r>
              <a:rPr lang="en-US" sz="1600" dirty="0" err="1">
                <a:solidFill>
                  <a:schemeClr val="tx2"/>
                </a:solidFill>
              </a:rPr>
              <a:t>factura</a:t>
            </a:r>
            <a:r>
              <a:rPr lang="en-US" sz="1600" dirty="0">
                <a:solidFill>
                  <a:schemeClr val="tx2"/>
                </a:solidFill>
              </a:rPr>
              <a:t> que </a:t>
            </a:r>
            <a:r>
              <a:rPr lang="en-US" sz="1600" dirty="0" err="1">
                <a:solidFill>
                  <a:schemeClr val="tx2"/>
                </a:solidFill>
              </a:rPr>
              <a:t>llegó</a:t>
            </a:r>
            <a:r>
              <a:rPr lang="en-US" sz="1600" dirty="0">
                <a:solidFill>
                  <a:schemeClr val="tx2"/>
                </a:solidFill>
              </a:rPr>
              <a:t> el </a:t>
            </a:r>
            <a:r>
              <a:rPr lang="en-US" sz="1600" dirty="0" err="1">
                <a:solidFill>
                  <a:schemeClr val="tx2"/>
                </a:solidFill>
              </a:rPr>
              <a:t>día</a:t>
            </a:r>
            <a:r>
              <a:rPr lang="en-US" sz="1600" dirty="0">
                <a:solidFill>
                  <a:schemeClr val="tx2"/>
                </a:solidFill>
              </a:rPr>
              <a:t> </a:t>
            </a:r>
            <a:r>
              <a:rPr lang="en-US" sz="1600" dirty="0" err="1">
                <a:solidFill>
                  <a:schemeClr val="tx2"/>
                </a:solidFill>
              </a:rPr>
              <a:t>cinco</a:t>
            </a:r>
            <a:r>
              <a:rPr lang="en-US" sz="1600" dirty="0">
                <a:solidFill>
                  <a:schemeClr val="tx2"/>
                </a:solidFill>
              </a:rPr>
              <a:t> del </a:t>
            </a:r>
            <a:r>
              <a:rPr lang="en-US" sz="1600" dirty="0" err="1">
                <a:solidFill>
                  <a:schemeClr val="tx2"/>
                </a:solidFill>
              </a:rPr>
              <a:t>mes</a:t>
            </a:r>
            <a:r>
              <a:rPr lang="en-US" sz="1600" dirty="0">
                <a:solidFill>
                  <a:schemeClr val="tx2"/>
                </a:solidFill>
              </a:rPr>
              <a:t>, </a:t>
            </a:r>
            <a:r>
              <a:rPr lang="en-US" sz="1600" dirty="0" err="1">
                <a:solidFill>
                  <a:schemeClr val="tx2"/>
                </a:solidFill>
              </a:rPr>
              <a:t>como</a:t>
            </a:r>
            <a:r>
              <a:rPr lang="en-US" sz="1600" dirty="0">
                <a:solidFill>
                  <a:schemeClr val="tx2"/>
                </a:solidFill>
              </a:rPr>
              <a:t> </a:t>
            </a:r>
            <a:r>
              <a:rPr lang="en-US" sz="1600" dirty="0" err="1">
                <a:solidFill>
                  <a:schemeClr val="tx2"/>
                </a:solidFill>
              </a:rPr>
              <a:t>ejemplo</a:t>
            </a:r>
            <a:r>
              <a:rPr lang="en-US" sz="1600" dirty="0">
                <a:solidFill>
                  <a:schemeClr val="tx2"/>
                </a:solidFill>
              </a:rPr>
              <a:t>.*</a:t>
            </a:r>
          </a:p>
        </p:txBody>
      </p:sp>
      <p:sp>
        <p:nvSpPr>
          <p:cNvPr id="3" name="Slide Number Placeholder 2">
            <a:extLst>
              <a:ext uri="{FF2B5EF4-FFF2-40B4-BE49-F238E27FC236}">
                <a16:creationId xmlns:a16="http://schemas.microsoft.com/office/drawing/2014/main" id="{7E6F1655-3F9B-3A4A-AF8A-DA1ED45F38F8}"/>
              </a:ext>
            </a:extLst>
          </p:cNvPr>
          <p:cNvSpPr>
            <a:spLocks noGrp="1"/>
          </p:cNvSpPr>
          <p:nvPr>
            <p:ph type="sldNum" sz="quarter" idx="10"/>
          </p:nvPr>
        </p:nvSpPr>
        <p:spPr/>
        <p:txBody>
          <a:bodyPr/>
          <a:lstStyle/>
          <a:p>
            <a:fld id="{E59C716A-E560-2D44-8739-72D446B232A5}" type="slidenum">
              <a:rPr lang="en-US" smtClean="0">
                <a:solidFill>
                  <a:srgbClr val="006FCF"/>
                </a:solidFill>
              </a:rPr>
              <a:pPr/>
              <a:t>9</a:t>
            </a:fld>
            <a:endParaRPr lang="en-US">
              <a:solidFill>
                <a:srgbClr val="006FCF"/>
              </a:solidFill>
            </a:endParaRPr>
          </a:p>
        </p:txBody>
      </p:sp>
      <p:sp>
        <p:nvSpPr>
          <p:cNvPr id="4" name="Title 3">
            <a:extLst>
              <a:ext uri="{FF2B5EF4-FFF2-40B4-BE49-F238E27FC236}">
                <a16:creationId xmlns:a16="http://schemas.microsoft.com/office/drawing/2014/main" id="{1D12A1F0-B0C2-674E-850C-2716C4FD0D22}"/>
              </a:ext>
            </a:extLst>
          </p:cNvPr>
          <p:cNvSpPr>
            <a:spLocks noGrp="1"/>
          </p:cNvSpPr>
          <p:nvPr>
            <p:ph type="title"/>
          </p:nvPr>
        </p:nvSpPr>
        <p:spPr>
          <a:xfrm>
            <a:off x="478972" y="548641"/>
            <a:ext cx="9749549" cy="911860"/>
          </a:xfrm>
        </p:spPr>
        <p:txBody>
          <a:bodyPr/>
          <a:lstStyle/>
          <a:p>
            <a:r>
              <a:rPr lang="en-US" dirty="0" err="1"/>
              <a:t>Cómo</a:t>
            </a:r>
            <a:r>
              <a:rPr lang="en-US" dirty="0"/>
              <a:t> extender el ‘</a:t>
            </a:r>
            <a:r>
              <a:rPr lang="en-US" dirty="0" err="1"/>
              <a:t>Efectivo</a:t>
            </a:r>
            <a:r>
              <a:rPr lang="en-US" dirty="0"/>
              <a:t> </a:t>
            </a:r>
            <a:r>
              <a:rPr lang="en-US" dirty="0" err="1"/>
              <a:t>en</a:t>
            </a:r>
            <a:r>
              <a:rPr lang="en-US" dirty="0"/>
              <a:t> </a:t>
            </a:r>
            <a:r>
              <a:rPr lang="en-US" dirty="0" err="1"/>
              <a:t>Caja</a:t>
            </a:r>
            <a:r>
              <a:rPr lang="en-US" dirty="0"/>
              <a:t>’ (Float) con </a:t>
            </a:r>
            <a:r>
              <a:rPr lang="en-US" dirty="0" err="1"/>
              <a:t>soluciones</a:t>
            </a:r>
            <a:r>
              <a:rPr lang="en-US" dirty="0"/>
              <a:t> de </a:t>
            </a:r>
            <a:r>
              <a:rPr lang="en-US" dirty="0" err="1"/>
              <a:t>Pagos</a:t>
            </a:r>
            <a:r>
              <a:rPr lang="en-US" dirty="0"/>
              <a:t> </a:t>
            </a:r>
            <a:r>
              <a:rPr lang="en-US" dirty="0" err="1"/>
              <a:t>Electrónicos</a:t>
            </a:r>
            <a:endParaRPr lang="en-US" dirty="0"/>
          </a:p>
        </p:txBody>
      </p:sp>
      <p:sp>
        <p:nvSpPr>
          <p:cNvPr id="32" name="TextBox 31">
            <a:extLst>
              <a:ext uri="{FF2B5EF4-FFF2-40B4-BE49-F238E27FC236}">
                <a16:creationId xmlns:a16="http://schemas.microsoft.com/office/drawing/2014/main" id="{AE2743E6-A749-4CE0-8CCC-03BE32C947EF}"/>
              </a:ext>
            </a:extLst>
          </p:cNvPr>
          <p:cNvSpPr txBox="1"/>
          <p:nvPr/>
        </p:nvSpPr>
        <p:spPr>
          <a:xfrm>
            <a:off x="386199" y="5428260"/>
            <a:ext cx="8858993" cy="230832"/>
          </a:xfrm>
          <a:prstGeom prst="rect">
            <a:avLst/>
          </a:prstGeom>
          <a:noFill/>
        </p:spPr>
        <p:txBody>
          <a:bodyPr wrap="square" rtlCol="0">
            <a:spAutoFit/>
          </a:bodyPr>
          <a:lstStyle/>
          <a:p>
            <a:r>
              <a:rPr lang="en-US" sz="900" dirty="0">
                <a:cs typeface="Arial" pitchFamily="34" charset="0"/>
              </a:rPr>
              <a:t>*</a:t>
            </a:r>
            <a:r>
              <a:rPr lang="en-US" sz="900" dirty="0" err="1">
                <a:cs typeface="Arial" pitchFamily="34" charset="0"/>
              </a:rPr>
              <a:t>Supone</a:t>
            </a:r>
            <a:r>
              <a:rPr lang="en-US" sz="900" dirty="0">
                <a:cs typeface="Arial" pitchFamily="34" charset="0"/>
              </a:rPr>
              <a:t> un </a:t>
            </a:r>
            <a:r>
              <a:rPr lang="en-US" sz="900" dirty="0" err="1">
                <a:cs typeface="Arial" pitchFamily="34" charset="0"/>
              </a:rPr>
              <a:t>proceso</a:t>
            </a:r>
            <a:r>
              <a:rPr lang="en-US" sz="900" dirty="0">
                <a:cs typeface="Arial" pitchFamily="34" charset="0"/>
              </a:rPr>
              <a:t> de </a:t>
            </a:r>
            <a:r>
              <a:rPr lang="en-US" sz="900" dirty="0" err="1">
                <a:cs typeface="Arial" pitchFamily="34" charset="0"/>
              </a:rPr>
              <a:t>aprobación</a:t>
            </a:r>
            <a:r>
              <a:rPr lang="en-US" sz="900" dirty="0">
                <a:cs typeface="Arial" pitchFamily="34" charset="0"/>
              </a:rPr>
              <a:t> de 10 </a:t>
            </a:r>
            <a:r>
              <a:rPr lang="en-US" sz="900" dirty="0" err="1">
                <a:cs typeface="Arial" pitchFamily="34" charset="0"/>
              </a:rPr>
              <a:t>días</a:t>
            </a:r>
            <a:endParaRPr lang="en-US" sz="900" dirty="0">
              <a:cs typeface="Arial" pitchFamily="34" charset="0"/>
            </a:endParaRPr>
          </a:p>
        </p:txBody>
      </p:sp>
      <p:cxnSp>
        <p:nvCxnSpPr>
          <p:cNvPr id="99" name="Straight Connector 98">
            <a:extLst>
              <a:ext uri="{FF2B5EF4-FFF2-40B4-BE49-F238E27FC236}">
                <a16:creationId xmlns:a16="http://schemas.microsoft.com/office/drawing/2014/main" id="{66E03C0A-C737-4865-B787-79C27EEC68CE}"/>
              </a:ext>
            </a:extLst>
          </p:cNvPr>
          <p:cNvCxnSpPr>
            <a:cxnSpLocks/>
          </p:cNvCxnSpPr>
          <p:nvPr/>
        </p:nvCxnSpPr>
        <p:spPr>
          <a:xfrm>
            <a:off x="1474824" y="3946749"/>
            <a:ext cx="6688101" cy="0"/>
          </a:xfrm>
          <a:prstGeom prst="line">
            <a:avLst/>
          </a:prstGeom>
          <a:ln w="57150">
            <a:solidFill>
              <a:schemeClr val="accent6"/>
            </a:solidFill>
            <a:bevel/>
            <a:headEnd type="none" w="med" len="med"/>
            <a:tailEnd type="none"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3CBD2EE-C60C-4BEF-9DE1-E9A7AD259699}"/>
              </a:ext>
            </a:extLst>
          </p:cNvPr>
          <p:cNvCxnSpPr/>
          <p:nvPr/>
        </p:nvCxnSpPr>
        <p:spPr>
          <a:xfrm>
            <a:off x="1448262" y="3809796"/>
            <a:ext cx="0" cy="27432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6" name="Rectangle 26">
            <a:extLst>
              <a:ext uri="{FF2B5EF4-FFF2-40B4-BE49-F238E27FC236}">
                <a16:creationId xmlns:a16="http://schemas.microsoft.com/office/drawing/2014/main" id="{29CB8019-8BD7-4BB0-9EB2-013DC44DAAF7}"/>
              </a:ext>
            </a:extLst>
          </p:cNvPr>
          <p:cNvSpPr>
            <a:spLocks noChangeArrowheads="1"/>
          </p:cNvSpPr>
          <p:nvPr/>
        </p:nvSpPr>
        <p:spPr bwMode="auto">
          <a:xfrm>
            <a:off x="580606" y="3484833"/>
            <a:ext cx="874620" cy="821763"/>
          </a:xfrm>
          <a:prstGeom prst="rect">
            <a:avLst/>
          </a:prstGeom>
          <a:noFill/>
          <a:ln w="9525">
            <a:noFill/>
            <a:miter lim="800000"/>
            <a:headEnd/>
            <a:tailEnd/>
          </a:ln>
          <a:effectLst/>
        </p:spPr>
        <p:txBody>
          <a:bodyPr wrap="square" lIns="0" tIns="0">
            <a:spAutoFit/>
          </a:bodyPr>
          <a:lstStyle/>
          <a:p>
            <a:pPr algn="ctr" eaLnBrk="0" hangingPunct="0">
              <a:lnSpc>
                <a:spcPct val="90000"/>
              </a:lnSpc>
              <a:spcBef>
                <a:spcPts val="700"/>
              </a:spcBef>
            </a:pPr>
            <a:r>
              <a:rPr lang="en-US" sz="1400" dirty="0" err="1">
                <a:solidFill>
                  <a:schemeClr val="accent6"/>
                </a:solidFill>
              </a:rPr>
              <a:t>Plazo</a:t>
            </a:r>
            <a:r>
              <a:rPr lang="en-US" sz="1400" dirty="0">
                <a:solidFill>
                  <a:schemeClr val="accent6"/>
                </a:solidFill>
              </a:rPr>
              <a:t> de la </a:t>
            </a:r>
            <a:r>
              <a:rPr lang="en-US" sz="1400" dirty="0" err="1">
                <a:solidFill>
                  <a:schemeClr val="accent6"/>
                </a:solidFill>
              </a:rPr>
              <a:t>factura</a:t>
            </a:r>
            <a:br>
              <a:rPr lang="en-US" sz="1400" dirty="0">
                <a:solidFill>
                  <a:schemeClr val="accent6"/>
                </a:solidFill>
              </a:rPr>
            </a:br>
            <a:r>
              <a:rPr lang="en-US" sz="1400" dirty="0" err="1">
                <a:solidFill>
                  <a:schemeClr val="accent6"/>
                </a:solidFill>
              </a:rPr>
              <a:t>Estatus</a:t>
            </a:r>
            <a:r>
              <a:rPr lang="en-US" sz="1400" dirty="0">
                <a:solidFill>
                  <a:schemeClr val="accent6"/>
                </a:solidFill>
              </a:rPr>
              <a:t> actual</a:t>
            </a:r>
          </a:p>
        </p:txBody>
      </p:sp>
      <p:sp>
        <p:nvSpPr>
          <p:cNvPr id="6" name="Oval 5">
            <a:extLst>
              <a:ext uri="{FF2B5EF4-FFF2-40B4-BE49-F238E27FC236}">
                <a16:creationId xmlns:a16="http://schemas.microsoft.com/office/drawing/2014/main" id="{567AEA0D-27FD-45C4-B0B6-EC96DE6E64F9}"/>
              </a:ext>
            </a:extLst>
          </p:cNvPr>
          <p:cNvSpPr/>
          <p:nvPr/>
        </p:nvSpPr>
        <p:spPr>
          <a:xfrm>
            <a:off x="2202740" y="3758175"/>
            <a:ext cx="365760" cy="365760"/>
          </a:xfrm>
          <a:prstGeom prst="ellipse">
            <a:avLst/>
          </a:prstGeom>
          <a:solidFill>
            <a:schemeClr val="bg2"/>
          </a:solidFill>
          <a:ln w="19050">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sz="1400" dirty="0">
                <a:solidFill>
                  <a:schemeClr val="bg1"/>
                </a:solidFill>
              </a:rPr>
              <a:t>5</a:t>
            </a:r>
          </a:p>
        </p:txBody>
      </p:sp>
      <p:cxnSp>
        <p:nvCxnSpPr>
          <p:cNvPr id="41" name="Straight Connector 40">
            <a:extLst>
              <a:ext uri="{FF2B5EF4-FFF2-40B4-BE49-F238E27FC236}">
                <a16:creationId xmlns:a16="http://schemas.microsoft.com/office/drawing/2014/main" id="{F687703B-79F8-4F0F-912C-879AB47E4A07}"/>
              </a:ext>
            </a:extLst>
          </p:cNvPr>
          <p:cNvCxnSpPr/>
          <p:nvPr/>
        </p:nvCxnSpPr>
        <p:spPr>
          <a:xfrm>
            <a:off x="5214195" y="3854246"/>
            <a:ext cx="0" cy="18288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73BDD34-68B9-4F67-9912-209D1B04AF1D}"/>
              </a:ext>
            </a:extLst>
          </p:cNvPr>
          <p:cNvCxnSpPr/>
          <p:nvPr/>
        </p:nvCxnSpPr>
        <p:spPr>
          <a:xfrm>
            <a:off x="3331230" y="3854246"/>
            <a:ext cx="0" cy="18288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AB5AB92F-8C7B-4241-A4A5-6148F138062B}"/>
              </a:ext>
            </a:extLst>
          </p:cNvPr>
          <p:cNvSpPr/>
          <p:nvPr/>
        </p:nvSpPr>
        <p:spPr>
          <a:xfrm>
            <a:off x="4097897" y="3758175"/>
            <a:ext cx="365760" cy="365760"/>
          </a:xfrm>
          <a:prstGeom prst="ellipse">
            <a:avLst/>
          </a:prstGeom>
          <a:solidFill>
            <a:schemeClr val="bg1"/>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2"/>
                </a:solidFill>
              </a:rPr>
              <a:t>15</a:t>
            </a:r>
          </a:p>
        </p:txBody>
      </p:sp>
      <p:sp>
        <p:nvSpPr>
          <p:cNvPr id="49" name="Oval 48">
            <a:extLst>
              <a:ext uri="{FF2B5EF4-FFF2-40B4-BE49-F238E27FC236}">
                <a16:creationId xmlns:a16="http://schemas.microsoft.com/office/drawing/2014/main" id="{5C1C5888-4BFA-4991-986D-02157EC5D8E6}"/>
              </a:ext>
            </a:extLst>
          </p:cNvPr>
          <p:cNvSpPr/>
          <p:nvPr/>
        </p:nvSpPr>
        <p:spPr>
          <a:xfrm>
            <a:off x="6900663" y="3758175"/>
            <a:ext cx="365760" cy="365760"/>
          </a:xfrm>
          <a:prstGeom prst="ellipse">
            <a:avLst/>
          </a:prstGeom>
          <a:solidFill>
            <a:schemeClr val="bg1"/>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2"/>
                </a:solidFill>
              </a:rPr>
              <a:t>30</a:t>
            </a:r>
          </a:p>
        </p:txBody>
      </p:sp>
      <p:sp>
        <p:nvSpPr>
          <p:cNvPr id="53" name="Oval 52">
            <a:extLst>
              <a:ext uri="{FF2B5EF4-FFF2-40B4-BE49-F238E27FC236}">
                <a16:creationId xmlns:a16="http://schemas.microsoft.com/office/drawing/2014/main" id="{7CF20FDB-E78A-4EC0-B56A-61A973140088}"/>
              </a:ext>
            </a:extLst>
          </p:cNvPr>
          <p:cNvSpPr/>
          <p:nvPr/>
        </p:nvSpPr>
        <p:spPr>
          <a:xfrm>
            <a:off x="7970196" y="3758175"/>
            <a:ext cx="365760" cy="365760"/>
          </a:xfrm>
          <a:prstGeom prst="ellipse">
            <a:avLst/>
          </a:prstGeom>
          <a:solidFill>
            <a:schemeClr val="bg2">
              <a:lumMod val="20000"/>
              <a:lumOff val="80000"/>
            </a:schemeClr>
          </a:solidFill>
          <a:ln w="19050">
            <a:solidFill>
              <a:schemeClr val="accent1"/>
            </a:solidFill>
          </a:ln>
        </p:spPr>
        <p:style>
          <a:lnRef idx="0">
            <a:schemeClr val="accent1"/>
          </a:lnRef>
          <a:fillRef idx="1">
            <a:schemeClr val="accent1"/>
          </a:fillRef>
          <a:effectRef idx="0">
            <a:schemeClr val="dk1"/>
          </a:effectRef>
          <a:fontRef idx="minor">
            <a:schemeClr val="lt1"/>
          </a:fontRef>
        </p:style>
        <p:txBody>
          <a:bodyPr lIns="0" tIns="0" rIns="0" bIns="0" rtlCol="0" anchor="ctr"/>
          <a:lstStyle/>
          <a:p>
            <a:pPr algn="ctr">
              <a:lnSpc>
                <a:spcPct val="100000"/>
              </a:lnSpc>
            </a:pPr>
            <a:r>
              <a:rPr lang="en-US" sz="1400" dirty="0">
                <a:solidFill>
                  <a:schemeClr val="bg2"/>
                </a:solidFill>
              </a:rPr>
              <a:t>35</a:t>
            </a:r>
          </a:p>
        </p:txBody>
      </p:sp>
      <p:grpSp>
        <p:nvGrpSpPr>
          <p:cNvPr id="54" name="Group 53">
            <a:extLst>
              <a:ext uri="{FF2B5EF4-FFF2-40B4-BE49-F238E27FC236}">
                <a16:creationId xmlns:a16="http://schemas.microsoft.com/office/drawing/2014/main" id="{510A806D-FDEC-4125-BCBB-1EBCE0F4BBE4}"/>
              </a:ext>
            </a:extLst>
          </p:cNvPr>
          <p:cNvGrpSpPr/>
          <p:nvPr/>
        </p:nvGrpSpPr>
        <p:grpSpPr>
          <a:xfrm>
            <a:off x="2223007" y="3220965"/>
            <a:ext cx="320828" cy="427770"/>
            <a:chOff x="6263795" y="754427"/>
            <a:chExt cx="457200" cy="609600"/>
          </a:xfrm>
          <a:solidFill>
            <a:schemeClr val="tx2"/>
          </a:solidFill>
        </p:grpSpPr>
        <p:sp>
          <p:nvSpPr>
            <p:cNvPr id="55" name="Freeform 31">
              <a:extLst>
                <a:ext uri="{FF2B5EF4-FFF2-40B4-BE49-F238E27FC236}">
                  <a16:creationId xmlns:a16="http://schemas.microsoft.com/office/drawing/2014/main" id="{6A42BB1D-5F56-485E-9C21-835F8110F121}"/>
                </a:ext>
              </a:extLst>
            </p:cNvPr>
            <p:cNvSpPr/>
            <p:nvPr/>
          </p:nvSpPr>
          <p:spPr>
            <a:xfrm>
              <a:off x="6263795" y="754427"/>
              <a:ext cx="457200" cy="609600"/>
            </a:xfrm>
            <a:custGeom>
              <a:avLst/>
              <a:gdLst>
                <a:gd name="connsiteX0" fmla="*/ 304804 w 457200"/>
                <a:gd name="connsiteY0" fmla="*/ 47252 h 609600"/>
                <a:gd name="connsiteX1" fmla="*/ 304804 w 457200"/>
                <a:gd name="connsiteY1" fmla="*/ 152395 h 609600"/>
                <a:gd name="connsiteX2" fmla="*/ 409935 w 457200"/>
                <a:gd name="connsiteY2" fmla="*/ 152395 h 609600"/>
                <a:gd name="connsiteX3" fmla="*/ 38100 w 457200"/>
                <a:gd name="connsiteY3" fmla="*/ 38095 h 609600"/>
                <a:gd name="connsiteX4" fmla="*/ 38100 w 457200"/>
                <a:gd name="connsiteY4" fmla="*/ 571495 h 609600"/>
                <a:gd name="connsiteX5" fmla="*/ 419100 w 457200"/>
                <a:gd name="connsiteY5" fmla="*/ 571495 h 609600"/>
                <a:gd name="connsiteX6" fmla="*/ 419100 w 457200"/>
                <a:gd name="connsiteY6" fmla="*/ 190495 h 609600"/>
                <a:gd name="connsiteX7" fmla="*/ 304800 w 457200"/>
                <a:gd name="connsiteY7" fmla="*/ 190495 h 609600"/>
                <a:gd name="connsiteX8" fmla="*/ 266700 w 457200"/>
                <a:gd name="connsiteY8" fmla="*/ 152395 h 609600"/>
                <a:gd name="connsiteX9" fmla="*/ 266700 w 457200"/>
                <a:gd name="connsiteY9" fmla="*/ 38095 h 609600"/>
                <a:gd name="connsiteX10" fmla="*/ 38100 w 457200"/>
                <a:gd name="connsiteY10" fmla="*/ 0 h 609600"/>
                <a:gd name="connsiteX11" fmla="*/ 303263 w 457200"/>
                <a:gd name="connsiteY11" fmla="*/ 0 h 609600"/>
                <a:gd name="connsiteX12" fmla="*/ 303708 w 457200"/>
                <a:gd name="connsiteY12" fmla="*/ 0 h 609600"/>
                <a:gd name="connsiteX13" fmla="*/ 304800 w 457200"/>
                <a:gd name="connsiteY13" fmla="*/ 0 h 609600"/>
                <a:gd name="connsiteX14" fmla="*/ 304800 w 457200"/>
                <a:gd name="connsiteY14" fmla="*/ 203 h 609600"/>
                <a:gd name="connsiteX15" fmla="*/ 316954 w 457200"/>
                <a:gd name="connsiteY15" fmla="*/ 5537 h 609600"/>
                <a:gd name="connsiteX16" fmla="*/ 451650 w 457200"/>
                <a:gd name="connsiteY16" fmla="*/ 140246 h 609600"/>
                <a:gd name="connsiteX17" fmla="*/ 456971 w 457200"/>
                <a:gd name="connsiteY17" fmla="*/ 152400 h 609600"/>
                <a:gd name="connsiteX18" fmla="*/ 457200 w 457200"/>
                <a:gd name="connsiteY18" fmla="*/ 152400 h 609600"/>
                <a:gd name="connsiteX19" fmla="*/ 457200 w 457200"/>
                <a:gd name="connsiteY19" fmla="*/ 153518 h 609600"/>
                <a:gd name="connsiteX20" fmla="*/ 457200 w 457200"/>
                <a:gd name="connsiteY20" fmla="*/ 153899 h 609600"/>
                <a:gd name="connsiteX21" fmla="*/ 457200 w 457200"/>
                <a:gd name="connsiteY21" fmla="*/ 571500 h 609600"/>
                <a:gd name="connsiteX22" fmla="*/ 419100 w 457200"/>
                <a:gd name="connsiteY22" fmla="*/ 609600 h 609600"/>
                <a:gd name="connsiteX23" fmla="*/ 38100 w 457200"/>
                <a:gd name="connsiteY23" fmla="*/ 609600 h 609600"/>
                <a:gd name="connsiteX24" fmla="*/ 0 w 457200"/>
                <a:gd name="connsiteY24" fmla="*/ 571500 h 609600"/>
                <a:gd name="connsiteX25" fmla="*/ 0 w 457200"/>
                <a:gd name="connsiteY25" fmla="*/ 38100 h 609600"/>
                <a:gd name="connsiteX26" fmla="*/ 38100 w 457200"/>
                <a:gd name="connsiteY26"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609600">
                  <a:moveTo>
                    <a:pt x="304804" y="47252"/>
                  </a:moveTo>
                  <a:lnTo>
                    <a:pt x="304804" y="152395"/>
                  </a:lnTo>
                  <a:lnTo>
                    <a:pt x="409935" y="152395"/>
                  </a:lnTo>
                  <a:close/>
                  <a:moveTo>
                    <a:pt x="38100" y="38095"/>
                  </a:moveTo>
                  <a:lnTo>
                    <a:pt x="38100" y="571495"/>
                  </a:lnTo>
                  <a:lnTo>
                    <a:pt x="419100" y="571495"/>
                  </a:lnTo>
                  <a:lnTo>
                    <a:pt x="419100" y="190495"/>
                  </a:lnTo>
                  <a:lnTo>
                    <a:pt x="304800" y="190495"/>
                  </a:lnTo>
                  <a:cubicBezTo>
                    <a:pt x="283845" y="190495"/>
                    <a:pt x="266700" y="173350"/>
                    <a:pt x="266700" y="152395"/>
                  </a:cubicBezTo>
                  <a:lnTo>
                    <a:pt x="266700" y="38095"/>
                  </a:lnTo>
                  <a:close/>
                  <a:moveTo>
                    <a:pt x="38100" y="0"/>
                  </a:moveTo>
                  <a:lnTo>
                    <a:pt x="303263" y="0"/>
                  </a:lnTo>
                  <a:lnTo>
                    <a:pt x="303708" y="0"/>
                  </a:lnTo>
                  <a:lnTo>
                    <a:pt x="304800" y="0"/>
                  </a:lnTo>
                  <a:lnTo>
                    <a:pt x="304800" y="203"/>
                  </a:lnTo>
                  <a:cubicBezTo>
                    <a:pt x="309220" y="521"/>
                    <a:pt x="313563" y="2159"/>
                    <a:pt x="316954" y="5537"/>
                  </a:cubicBezTo>
                  <a:lnTo>
                    <a:pt x="451650" y="140246"/>
                  </a:lnTo>
                  <a:cubicBezTo>
                    <a:pt x="455028" y="143624"/>
                    <a:pt x="456667" y="147968"/>
                    <a:pt x="456971" y="152400"/>
                  </a:cubicBezTo>
                  <a:lnTo>
                    <a:pt x="457200" y="152400"/>
                  </a:lnTo>
                  <a:lnTo>
                    <a:pt x="457200" y="153518"/>
                  </a:lnTo>
                  <a:lnTo>
                    <a:pt x="457200" y="153899"/>
                  </a:lnTo>
                  <a:lnTo>
                    <a:pt x="457200" y="571500"/>
                  </a:lnTo>
                  <a:cubicBezTo>
                    <a:pt x="457200" y="592455"/>
                    <a:pt x="440055" y="609600"/>
                    <a:pt x="419100" y="609600"/>
                  </a:cubicBezTo>
                  <a:lnTo>
                    <a:pt x="38100" y="609600"/>
                  </a:lnTo>
                  <a:cubicBezTo>
                    <a:pt x="17145" y="609600"/>
                    <a:pt x="0" y="592455"/>
                    <a:pt x="0" y="571500"/>
                  </a:cubicBezTo>
                  <a:lnTo>
                    <a:pt x="0" y="38100"/>
                  </a:lnTo>
                  <a:cubicBezTo>
                    <a:pt x="0" y="17145"/>
                    <a:pt x="17145" y="0"/>
                    <a:pt x="38100" y="0"/>
                  </a:cubicBez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56" name="Group 55">
              <a:extLst>
                <a:ext uri="{FF2B5EF4-FFF2-40B4-BE49-F238E27FC236}">
                  <a16:creationId xmlns:a16="http://schemas.microsoft.com/office/drawing/2014/main" id="{EBFDA7F8-FE15-49A5-875A-FE0C07C18A4C}"/>
                </a:ext>
              </a:extLst>
            </p:cNvPr>
            <p:cNvGrpSpPr/>
            <p:nvPr/>
          </p:nvGrpSpPr>
          <p:grpSpPr>
            <a:xfrm>
              <a:off x="6355235" y="999694"/>
              <a:ext cx="274320" cy="263525"/>
              <a:chOff x="6369095" y="999694"/>
              <a:chExt cx="274320" cy="263525"/>
            </a:xfrm>
            <a:grpFill/>
          </p:grpSpPr>
          <p:sp>
            <p:nvSpPr>
              <p:cNvPr id="57" name="Freeform 3">
                <a:extLst>
                  <a:ext uri="{FF2B5EF4-FFF2-40B4-BE49-F238E27FC236}">
                    <a16:creationId xmlns:a16="http://schemas.microsoft.com/office/drawing/2014/main" id="{0C1A0F16-2EE3-4693-8ED6-AF6EA103665F}"/>
                  </a:ext>
                </a:extLst>
              </p:cNvPr>
              <p:cNvSpPr/>
              <p:nvPr/>
            </p:nvSpPr>
            <p:spPr>
              <a:xfrm>
                <a:off x="6369095" y="999694"/>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3">
                <a:extLst>
                  <a:ext uri="{FF2B5EF4-FFF2-40B4-BE49-F238E27FC236}">
                    <a16:creationId xmlns:a16="http://schemas.microsoft.com/office/drawing/2014/main" id="{34FF931D-E884-4762-A97A-9D8A8AF497E0}"/>
                  </a:ext>
                </a:extLst>
              </p:cNvPr>
              <p:cNvSpPr/>
              <p:nvPr/>
            </p:nvSpPr>
            <p:spPr>
              <a:xfrm>
                <a:off x="6369095" y="1074836"/>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3">
                <a:extLst>
                  <a:ext uri="{FF2B5EF4-FFF2-40B4-BE49-F238E27FC236}">
                    <a16:creationId xmlns:a16="http://schemas.microsoft.com/office/drawing/2014/main" id="{81DB7FB9-0646-4D20-AE20-2F896174D073}"/>
                  </a:ext>
                </a:extLst>
              </p:cNvPr>
              <p:cNvSpPr/>
              <p:nvPr/>
            </p:nvSpPr>
            <p:spPr>
              <a:xfrm>
                <a:off x="6369095" y="1149978"/>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3">
                <a:extLst>
                  <a:ext uri="{FF2B5EF4-FFF2-40B4-BE49-F238E27FC236}">
                    <a16:creationId xmlns:a16="http://schemas.microsoft.com/office/drawing/2014/main" id="{FD24FFD4-2340-406A-B623-2D639A5760EC}"/>
                  </a:ext>
                </a:extLst>
              </p:cNvPr>
              <p:cNvSpPr/>
              <p:nvPr/>
            </p:nvSpPr>
            <p:spPr>
              <a:xfrm>
                <a:off x="6369095" y="1225119"/>
                <a:ext cx="274320" cy="38100"/>
              </a:xfrm>
              <a:custGeom>
                <a:avLst/>
                <a:gdLst>
                  <a:gd name="connsiteX0" fmla="*/ 590550 w 609600"/>
                  <a:gd name="connsiteY0" fmla="*/ 38100 h 38100"/>
                  <a:gd name="connsiteX1" fmla="*/ 19050 w 609600"/>
                  <a:gd name="connsiteY1" fmla="*/ 38100 h 38100"/>
                  <a:gd name="connsiteX2" fmla="*/ 0 w 609600"/>
                  <a:gd name="connsiteY2" fmla="*/ 19050 h 38100"/>
                  <a:gd name="connsiteX3" fmla="*/ 19050 w 609600"/>
                  <a:gd name="connsiteY3" fmla="*/ 0 h 38100"/>
                  <a:gd name="connsiteX4" fmla="*/ 590550 w 609600"/>
                  <a:gd name="connsiteY4" fmla="*/ 0 h 38100"/>
                  <a:gd name="connsiteX5" fmla="*/ 609600 w 609600"/>
                  <a:gd name="connsiteY5" fmla="*/ 19050 h 38100"/>
                  <a:gd name="connsiteX6" fmla="*/ 590550 w 609600"/>
                  <a:gd name="connsiteY6" fmla="*/ 38100 h 3810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609600" h="38100">
                    <a:moveTo>
                      <a:pt x="590550" y="38100"/>
                    </a:moveTo>
                    <a:lnTo>
                      <a:pt x="19050" y="38100"/>
                    </a:lnTo>
                    <a:cubicBezTo>
                      <a:pt x="8534" y="38100"/>
                      <a:pt x="0" y="29578"/>
                      <a:pt x="0" y="19050"/>
                    </a:cubicBezTo>
                    <a:cubicBezTo>
                      <a:pt x="0" y="8534"/>
                      <a:pt x="8534" y="0"/>
                      <a:pt x="19050" y="0"/>
                    </a:cubicBezTo>
                    <a:lnTo>
                      <a:pt x="590550" y="0"/>
                    </a:lnTo>
                    <a:cubicBezTo>
                      <a:pt x="601066" y="0"/>
                      <a:pt x="609600" y="8534"/>
                      <a:pt x="609600" y="19050"/>
                    </a:cubicBezTo>
                    <a:cubicBezTo>
                      <a:pt x="609600" y="29578"/>
                      <a:pt x="601066" y="38100"/>
                      <a:pt x="590550" y="38100"/>
                    </a:cubicBezTo>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1" name="Rectangle 60">
            <a:extLst>
              <a:ext uri="{FF2B5EF4-FFF2-40B4-BE49-F238E27FC236}">
                <a16:creationId xmlns:a16="http://schemas.microsoft.com/office/drawing/2014/main" id="{74A668B8-98E0-4BDF-9D80-D134501D4F47}"/>
              </a:ext>
            </a:extLst>
          </p:cNvPr>
          <p:cNvSpPr/>
          <p:nvPr/>
        </p:nvSpPr>
        <p:spPr>
          <a:xfrm>
            <a:off x="1860520" y="2884548"/>
            <a:ext cx="1022596" cy="215444"/>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100000"/>
              </a:lnSpc>
            </a:pPr>
            <a:r>
              <a:rPr lang="en-US" sz="1400" dirty="0">
                <a:solidFill>
                  <a:schemeClr val="bg2"/>
                </a:solidFill>
              </a:rPr>
              <a:t>Factura</a:t>
            </a:r>
          </a:p>
        </p:txBody>
      </p:sp>
      <p:pic>
        <p:nvPicPr>
          <p:cNvPr id="16" name="Graphic 15">
            <a:extLst>
              <a:ext uri="{FF2B5EF4-FFF2-40B4-BE49-F238E27FC236}">
                <a16:creationId xmlns:a16="http://schemas.microsoft.com/office/drawing/2014/main" id="{2CDD09D4-8B21-4A92-B520-F4DCA86C0E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01906" y="3261692"/>
            <a:ext cx="371012" cy="371012"/>
          </a:xfrm>
          <a:prstGeom prst="rect">
            <a:avLst/>
          </a:prstGeom>
        </p:spPr>
      </p:pic>
      <p:sp>
        <p:nvSpPr>
          <p:cNvPr id="66" name="Rectangle 65">
            <a:extLst>
              <a:ext uri="{FF2B5EF4-FFF2-40B4-BE49-F238E27FC236}">
                <a16:creationId xmlns:a16="http://schemas.microsoft.com/office/drawing/2014/main" id="{FE657F5A-561D-4371-B37B-B9232F8895AE}"/>
              </a:ext>
            </a:extLst>
          </p:cNvPr>
          <p:cNvSpPr/>
          <p:nvPr/>
        </p:nvSpPr>
        <p:spPr>
          <a:xfrm>
            <a:off x="3133746" y="2884548"/>
            <a:ext cx="2322152" cy="215444"/>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100000"/>
              </a:lnSpc>
            </a:pPr>
            <a:r>
              <a:rPr lang="en-US" sz="1400" dirty="0">
                <a:solidFill>
                  <a:schemeClr val="bg2"/>
                </a:solidFill>
              </a:rPr>
              <a:t>La </a:t>
            </a:r>
            <a:r>
              <a:rPr lang="en-US" sz="1400" dirty="0" err="1">
                <a:solidFill>
                  <a:schemeClr val="bg2"/>
                </a:solidFill>
              </a:rPr>
              <a:t>factura</a:t>
            </a:r>
            <a:r>
              <a:rPr lang="en-US" sz="1400" dirty="0">
                <a:solidFill>
                  <a:schemeClr val="bg2"/>
                </a:solidFill>
              </a:rPr>
              <a:t> </a:t>
            </a:r>
            <a:r>
              <a:rPr lang="en-US" sz="1400" dirty="0" err="1">
                <a:solidFill>
                  <a:schemeClr val="bg2"/>
                </a:solidFill>
              </a:rPr>
              <a:t>es</a:t>
            </a:r>
            <a:r>
              <a:rPr lang="en-US" sz="1400" dirty="0">
                <a:solidFill>
                  <a:schemeClr val="bg2"/>
                </a:solidFill>
              </a:rPr>
              <a:t> </a:t>
            </a:r>
            <a:r>
              <a:rPr lang="en-US" sz="1400" dirty="0" err="1">
                <a:solidFill>
                  <a:schemeClr val="bg2"/>
                </a:solidFill>
              </a:rPr>
              <a:t>aprobada</a:t>
            </a:r>
            <a:endParaRPr lang="en-US" sz="1400" dirty="0">
              <a:solidFill>
                <a:schemeClr val="bg2"/>
              </a:solidFill>
            </a:endParaRPr>
          </a:p>
        </p:txBody>
      </p:sp>
      <p:sp>
        <p:nvSpPr>
          <p:cNvPr id="67" name="Rectangle 66">
            <a:extLst>
              <a:ext uri="{FF2B5EF4-FFF2-40B4-BE49-F238E27FC236}">
                <a16:creationId xmlns:a16="http://schemas.microsoft.com/office/drawing/2014/main" id="{F2303ACB-E028-4362-9AFA-BA73BACB6FBB}"/>
              </a:ext>
            </a:extLst>
          </p:cNvPr>
          <p:cNvSpPr/>
          <p:nvPr/>
        </p:nvSpPr>
        <p:spPr>
          <a:xfrm>
            <a:off x="6735267" y="3254331"/>
            <a:ext cx="696552" cy="366447"/>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Fin de </a:t>
            </a:r>
            <a:r>
              <a:rPr lang="en-US" sz="1400" dirty="0" err="1">
                <a:solidFill>
                  <a:schemeClr val="bg2"/>
                </a:solidFill>
              </a:rPr>
              <a:t>mes</a:t>
            </a:r>
            <a:endParaRPr lang="en-US" sz="1400" dirty="0">
              <a:solidFill>
                <a:schemeClr val="bg2"/>
              </a:solidFill>
            </a:endParaRPr>
          </a:p>
        </p:txBody>
      </p:sp>
      <p:sp>
        <p:nvSpPr>
          <p:cNvPr id="68" name="Rectangle 67">
            <a:extLst>
              <a:ext uri="{FF2B5EF4-FFF2-40B4-BE49-F238E27FC236}">
                <a16:creationId xmlns:a16="http://schemas.microsoft.com/office/drawing/2014/main" id="{0CA058A1-D6FB-4A65-8750-AAD6F030A128}"/>
              </a:ext>
            </a:extLst>
          </p:cNvPr>
          <p:cNvSpPr/>
          <p:nvPr/>
        </p:nvSpPr>
        <p:spPr>
          <a:xfrm>
            <a:off x="7197189" y="2742313"/>
            <a:ext cx="1851118" cy="366447"/>
          </a:xfrm>
          <a:prstGeom prst="rect">
            <a:avLst/>
          </a:prstGeom>
          <a:noFill/>
          <a:ln>
            <a:noFill/>
          </a:ln>
        </p:spPr>
        <p:style>
          <a:lnRef idx="0">
            <a:schemeClr val="accent1"/>
          </a:lnRef>
          <a:fillRef idx="1">
            <a:schemeClr val="accent1"/>
          </a:fillRef>
          <a:effectRef idx="0">
            <a:schemeClr val="dk1"/>
          </a:effectRef>
          <a:fontRef idx="minor">
            <a:schemeClr val="lt1"/>
          </a:fontRef>
        </p:style>
        <p:txBody>
          <a:bodyPr wrap="square" lIns="0" tIns="0" rIns="0" bIns="0" rtlCol="0" anchor="t" anchorCtr="0">
            <a:spAutoFit/>
          </a:bodyPr>
          <a:lstStyle/>
          <a:p>
            <a:pPr algn="ctr">
              <a:lnSpc>
                <a:spcPct val="85000"/>
              </a:lnSpc>
            </a:pPr>
            <a:r>
              <a:rPr lang="en-US" sz="1400" dirty="0">
                <a:solidFill>
                  <a:schemeClr val="bg2"/>
                </a:solidFill>
              </a:rPr>
              <a:t>El </a:t>
            </a:r>
            <a:r>
              <a:rPr lang="en-US" sz="1400" dirty="0" err="1">
                <a:solidFill>
                  <a:schemeClr val="bg2"/>
                </a:solidFill>
              </a:rPr>
              <a:t>proveedor</a:t>
            </a:r>
            <a:r>
              <a:rPr lang="en-US" sz="1400" dirty="0">
                <a:solidFill>
                  <a:schemeClr val="bg2"/>
                </a:solidFill>
              </a:rPr>
              <a:t> </a:t>
            </a:r>
            <a:br>
              <a:rPr lang="en-US" sz="1400" dirty="0">
                <a:solidFill>
                  <a:schemeClr val="bg2"/>
                </a:solidFill>
              </a:rPr>
            </a:br>
            <a:r>
              <a:rPr lang="en-US" sz="1400" dirty="0" err="1">
                <a:solidFill>
                  <a:schemeClr val="bg2"/>
                </a:solidFill>
              </a:rPr>
              <a:t>recibe</a:t>
            </a:r>
            <a:r>
              <a:rPr lang="en-US" sz="1400" dirty="0">
                <a:solidFill>
                  <a:schemeClr val="bg2"/>
                </a:solidFill>
              </a:rPr>
              <a:t> el </a:t>
            </a:r>
            <a:r>
              <a:rPr lang="en-US" sz="1400" dirty="0" err="1">
                <a:solidFill>
                  <a:schemeClr val="bg2"/>
                </a:solidFill>
              </a:rPr>
              <a:t>pago</a:t>
            </a:r>
            <a:endParaRPr lang="en-US" sz="1400" dirty="0">
              <a:solidFill>
                <a:schemeClr val="bg2"/>
              </a:solidFill>
            </a:endParaRPr>
          </a:p>
        </p:txBody>
      </p:sp>
      <p:pic>
        <p:nvPicPr>
          <p:cNvPr id="69" name="Graphic 68">
            <a:extLst>
              <a:ext uri="{FF2B5EF4-FFF2-40B4-BE49-F238E27FC236}">
                <a16:creationId xmlns:a16="http://schemas.microsoft.com/office/drawing/2014/main" id="{6F2EB05A-F8B6-4FA8-B554-A8B4A88473B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81096" y="3173824"/>
            <a:ext cx="543960" cy="543958"/>
          </a:xfrm>
          <a:prstGeom prst="rect">
            <a:avLst/>
          </a:prstGeom>
        </p:spPr>
      </p:pic>
    </p:spTree>
    <p:extLst>
      <p:ext uri="{BB962C8B-B14F-4D97-AF65-F5344CB8AC3E}">
        <p14:creationId xmlns:p14="http://schemas.microsoft.com/office/powerpoint/2010/main" val="301036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mex Spanish">
  <a:themeElements>
    <a:clrScheme name="Amex">
      <a:dk1>
        <a:srgbClr val="53565A"/>
      </a:dk1>
      <a:lt1>
        <a:srgbClr val="FFFFFF"/>
      </a:lt1>
      <a:dk2>
        <a:srgbClr val="00175A"/>
      </a:dk2>
      <a:lt2>
        <a:srgbClr val="006FCF"/>
      </a:lt2>
      <a:accent1>
        <a:srgbClr val="006FCF"/>
      </a:accent1>
      <a:accent2>
        <a:srgbClr val="00175A"/>
      </a:accent2>
      <a:accent3>
        <a:srgbClr val="A7A8AA"/>
      </a:accent3>
      <a:accent4>
        <a:srgbClr val="000000"/>
      </a:accent4>
      <a:accent5>
        <a:srgbClr val="D9D9D6"/>
      </a:accent5>
      <a:accent6>
        <a:srgbClr val="53565A"/>
      </a:accent6>
      <a:hlink>
        <a:srgbClr val="006FCF"/>
      </a:hlink>
      <a:folHlink>
        <a:srgbClr val="006FCF"/>
      </a:folHlink>
    </a:clrScheme>
    <a:fontScheme name="Amex">
      <a:majorFont>
        <a:latin typeface="Guardian Egyp Light"/>
        <a:ea typeface=""/>
        <a:cs typeface=""/>
      </a:majorFont>
      <a:minorFont>
        <a:latin typeface="BentonSans Regular"/>
        <a:ea typeface=""/>
        <a:cs typeface=""/>
      </a:minorFont>
    </a:fontScheme>
    <a:fmtScheme name="Amex">
      <a:fillStyleLst>
        <a:solidFill>
          <a:schemeClr val="phClr"/>
        </a:solidFill>
        <a:solidFill>
          <a:schemeClr val="phClr"/>
        </a:solidFill>
        <a:solidFill>
          <a:schemeClr val="phClr"/>
        </a:solidFill>
      </a:fillStyleLst>
      <a:lnStyleLst>
        <a:ln w="6350" cap="sq" cmpd="sng" algn="ctr">
          <a:solidFill>
            <a:schemeClr val="phClr"/>
          </a:solidFill>
          <a:prstDash val="solid"/>
        </a:ln>
        <a:ln w="6350" cap="sq" cmpd="sng" algn="ctr">
          <a:solidFill>
            <a:schemeClr val="phClr"/>
          </a:solidFill>
          <a:prstDash val="solid"/>
        </a:ln>
        <a:ln w="6350" cap="sq" cmpd="sng" algn="ctr">
          <a:solidFill>
            <a:schemeClr val="phClr"/>
          </a:solidFill>
          <a:prstDash val="solid"/>
        </a:ln>
      </a:lnStyleLst>
      <a:effectStyleLst>
        <a:effectStyle>
          <a:effectLst/>
        </a:effectStyle>
        <a:effectStyle>
          <a:effectLst/>
        </a:effectStyle>
        <a:effectStyle>
          <a:effectLst>
            <a:outerShdw blurRad="190500" dist="63500" dir="2700000" algn="br" rotWithShape="0">
              <a:srgbClr val="000000">
                <a:alpha val="40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2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noAutofit/>
      </a:bodyPr>
      <a:lstStyle>
        <a:defPPr marL="171450" indent="-171450">
          <a:lnSpc>
            <a:spcPct val="120000"/>
          </a:lnSpc>
          <a:spcBef>
            <a:spcPts val="900"/>
          </a:spcBef>
          <a:buSzPct val="120000"/>
          <a:buFont typeface="Arial" pitchFamily="34" charset="0"/>
          <a:buChar char="▪"/>
          <a:defRPr sz="1200"/>
        </a:defPPr>
      </a:lstStyle>
    </a:txDef>
  </a:objectDefaults>
  <a:extraClrSchemeLst/>
  <a:custClrLst>
    <a:custClr name="Bright Blue">
      <a:srgbClr val="006FCF"/>
    </a:custClr>
    <a:custClr name="Deep Blue">
      <a:srgbClr val="00175A"/>
    </a:custClr>
    <a:custClr name="White">
      <a:srgbClr val="FFFFFF"/>
    </a:custClr>
    <a:custClr name="Black">
      <a:srgbClr val="000000"/>
    </a:custClr>
    <a:custClr name="Gray 1">
      <a:srgbClr val="D9D9D6"/>
    </a:custClr>
    <a:custClr name="Gray 2">
      <a:srgbClr val="D0D0CE"/>
    </a:custClr>
    <a:custClr name="Gray 3">
      <a:srgbClr val="C8C9C7"/>
    </a:custClr>
    <a:custClr name="Gray 4">
      <a:srgbClr val="BBBCBC"/>
    </a:custClr>
    <a:custClr name="Gray 5">
      <a:srgbClr val="B1B3B3"/>
    </a:custClr>
    <a:custClr name="Gray 6">
      <a:srgbClr val="A7A8AA"/>
    </a:custClr>
    <a:custClr name="Gray 7">
      <a:srgbClr val="97999B"/>
    </a:custClr>
    <a:custClr name="Gray 8">
      <a:srgbClr val="888B8D"/>
    </a:custClr>
    <a:custClr name="Gray 9">
      <a:srgbClr val="75787B"/>
    </a:custClr>
    <a:custClr name="Gray 10">
      <a:srgbClr val="63666A"/>
    </a:custClr>
    <a:custClr name="Gray 11">
      <a:srgbClr val="53565A"/>
    </a:custClr>
  </a:custClrLst>
  <a:extLst>
    <a:ext uri="{05A4C25C-085E-4340-85A3-A5531E510DB2}">
      <thm15:themeFamily xmlns:thm15="http://schemas.microsoft.com/office/thememl/2012/main" name="Amex Business PowerPoint 16x9 07Mar2018" id="{CC8209D2-8CC8-5A4C-B83C-636E8278D0EA}" vid="{D2820C30-69CF-2D46-AF3C-255D58BA1A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item1.xml><?xml version="1.0" encoding="utf-8"?>
<Layout UniqueId="b45724e7-0a26-4e27-8207-bb46dbfee5e9" Name="Style Guide P1" ContentType="application/vnd.openxmlformats-officedocument.presentationml.slideLayout+xml" MajorVersion="0" MinorVersion="1" IsDirty="False" isLocalCopy="false"/>
</file>

<file path=customXml/item10.xml><?xml version="1.0" encoding="utf-8"?>
<VariableList UniqueId="5dd145f9-efe6-4297-a280-6cd8f165bf71" Name="Computed" ContentType="XML" MajorVersion="0" MinorVersion="1" isLocalCopy="False" IsBaseObject="False" DataSourceId="bd2af073-86b0-469a-bd59-2eba8a46ff44" DataSourceMajorVersion="0" DataSourceMinorVersion="1"/>
</file>

<file path=customXml/item11.xml><?xml version="1.0" encoding="utf-8"?>
<DataSourceMapping>
  <Id>c48eea61-1740-41f9-9de9-234944021424</Id>
  <Name/>
  <TargetDataSource>66d71df3-6422-4655-8081-44e267c9a528</TargetDataSource>
  <SourceType>Excel Model(xlsx)</SourceType>
  <IsReadOnly>false</IsReadOnly>
  <SalesforceOrganizationId>00000000-0000-0000-0000-000000000000</SalesforceOrganizationId>
  <SalesforceOrganizationName/>
  <SalesforceApiVersion/>
  <Properties/>
  <RawMappings>
    <RawMapping DataFieldId="099da370-fcb9-43b2-8335-13e03fcd3f19" Mapping="@DEFINEDNAME=CBDValidate"/>
    <RawMapping DataFieldId="a7684cbd-5862-4f89-80b0-8441112a6589" Mapping="@DEFINEDNAME=InputGroups"/>
  </RawMappings>
  <DesignTimeProperties/>
</DataSourceMapping>
</file>

<file path=customXml/item12.xml><?xml version="1.0" encoding="utf-8"?>
<DataSourceInfo>
  <Id>18292f9d-1375-47e0-a0c8-8fd8ec4c7e11</Id>
  <MajorVersion>7</MajorVersion>
  <MinorVersion>0</MinorVersion>
  <DataSourceType>Normal</DataSourceType>
  <Name>AccountProdDetail</Name>
  <Description/>
  <Filter>Id = '[Id]'</Filter>
  <InvocationParameters>
    <FieldInfo>
      <Id>d5c6ef12-f4e5-4da1-85d2-5f28a43630b7</Id>
      <Name>Id</Name>
      <Description>Id</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Id</OriginalName>
      <ValidationMessage/>
    </FieldInfo>
  </InvocationParameters>
  <InvocationActions>
    <InvocationAction>
      <Id>4559d45f-6895-44ea-8f84-05441a8f6aac</Id>
      <Name/>
      <TargetMappingId>eba6453a-c856-4b89-a0d1-29c09eff34c8</TargetMappingId>
      <InvocationType>SALESFORCE</InvocationType>
      <InvocationString/>
      <InvocationMetadata/>
    </InvocationAction>
  </InvocationActions>
  <DataFields>
    <FieldInfo>
      <Id>77ab1906-b292-424e-af6d-4cd5461edef4</Id>
      <Name>Client_Since__c</Name>
      <Description>Client Since (Date)</Description>
      <ExpressionString/>
      <FieldType>System.Date</FieldType>
      <Filter/>
      <DefaultValue/>
      <IsInputParameter>false</IsInputParameter>
      <IsInputMultipleValues>false</IsInputMultipleValues>
      <IncludeInRecordSelector>false</IncludeInRecordSelector>
      <IsRepeating>false</IsRepeating>
      <IsKeyField>false</IsKeyField>
      <Required>false</Required>
      <NativeSourceType>Date</NativeSourceType>
      <MaxLength>0</MaxLength>
      <DynamicDomainOfValueSourceId/>
      <TrimEmptyRows>false</TrimEmptyRows>
      <CanIncludeInModel>true</CanIncludeInModel>
      <IncludeInModel>true</IncludeInModel>
      <IsPartial>false</IsPartial>
      <IsValid>true</IsValid>
      <NativeFieldMapping>Client_Since__c</NativeFieldMapping>
      <OriginalName/>
      <ValidationMessage/>
    </FieldInfo>
    <FieldInfo>
      <Id>f8e798f0-3eb7-4360-864b-3ef1c9c4803f</Id>
      <Name>Communicated_Limit__c</Name>
      <Description>Communicated Limit</Description>
      <ExpressionString/>
      <FieldType>System.Float</FieldType>
      <Filter/>
      <DefaultValue/>
      <IsInputParameter>false</IsInputParameter>
      <IsInputMultipleValues>false</IsInputMultipleValues>
      <IncludeInRecordSelector>false</IncludeInRecordSelector>
      <IsRepeating>false</IsRepeating>
      <IsKeyField>false</IsKeyField>
      <Required>false</Required>
      <NativeSourceType>Double</NativeSourceType>
      <MaxLength>0</MaxLength>
      <DynamicDomainOfValueSourceId/>
      <TrimEmptyRows>false</TrimEmptyRows>
      <CanIncludeInModel>true</CanIncludeInModel>
      <IncludeInModel>true</IncludeInModel>
      <IsPartial>false</IsPartial>
      <IsValid>true</IsValid>
      <NativeFieldMapping>Communicated_Limit__c</NativeFieldMapping>
      <OriginalName/>
      <ValidationMessage/>
    </FieldInfo>
    <FieldInfo>
      <Id>315aa129-7339-4aa6-9e1f-ebb3a54a23f8</Id>
      <Name>Communicated_Limit_Currency__c</Name>
      <Description>Communicated Limit Currency</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Communicated_Limit_Currency__c</NativeFieldMapping>
      <OriginalName/>
      <ValidationMessage/>
    </FieldInfo>
    <FieldInfo>
      <Id>bb0e2ae6-b785-4fba-b6fe-4cd677ae51c4</Id>
      <Name>Name</Name>
      <Description>Account 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Name</NativeFieldMapping>
      <OriginalName/>
      <ValidationMessage/>
    </FieldInfo>
  </DataFields>
</DataSourceInfo>
</file>

<file path=customXml/item13.xml><?xml version="1.0" encoding="utf-8"?>
<Layout UniqueId="47f54947-f4dd-4fbc-9193-499afb213071" Name="Tittle + 3 Sub Header + 3 TextBox (white)" ContentType="application/vnd.openxmlformats-officedocument.presentationml.slideLayout+xml" MajorVersion="0" MinorVersion="1" IsDirty="False" isLocalCopy="false"/>
</file>

<file path=customXml/item14.xml><?xml version="1.0" encoding="utf-8"?>
<VariableListDefinition name="ManualSelectionInfo" displayName="ManualSelectionInfo" id="e7841792-3ad6-4e55-bd8b-9c1a4510083d" isdomainofvalue="False" dataSourceId="b36eb4af-0733-47e7-ad0f-270806b86592">
  <Variable name="_Corporate_Platinum_Card" type="BOOL" dataFieldId="6e35a3e5-d80c-4a55-801c-044920f6e348" isManualSelVar="True" manualSelectionItemName="Corporate Platinum Card"/>
  <Variable name="_Corporate_Gold_Card" type="BOOL" dataFieldId="a7109358-f775-49cd-ac18-693c5b4d95a8" isManualSelVar="True" manualSelectionItemName="Corporate Gold Card"/>
  <Variable name="_Corporate_Green_Card" type="BOOL" dataFieldId="06a21916-a158-40b2-97f6-db58d0cd6c34" isManualSelVar="True" manualSelectionItemName="Corporate Green Card"/>
  <Variable name="_Corporate_Card_Comparison" type="BOOL" dataFieldId="9cd0b28c-e133-4e1e-8fae-885c5eaec7f8" isManualSelVar="True" manualSelectionItemName="Corporate Card Comparison"/>
  <Variable name="_Corporate_Purchasing_Card" type="BOOL" dataFieldId="9660bd97-6c43-40f7-8567-417f888ab2bb" isManualSelVar="True" manualSelectionItemName="Corporate Purchasing Card"/>
  <Variable name="_Corporate_Meeting_Card" type="BOOL" dataFieldId="45a78113-ffae-4f19-ad7b-37052cee9d07" isManualSelVar="True" manualSelectionItemName="Corporate Meeting Card"/>
  <Variable name="_American_Airlines_Business_Extra_Card" type="BOOL" dataFieldId="3ff073b5-8233-435b-94d0-fc71484ce4f6" isManualSelVar="True" manualSelectionItemName="American Airlines Business Extra Card"/>
  <Variable name="_Corporate_Membership_Rewards" type="BOOL" dataFieldId="8362f6b7-e1ca-43fb-83d6-303f820c7317" isManualSelVar="True" manualSelectionItemName="Corporate Membership Rewards"/>
  <Variable name="_@Work" type="BOOL" dataFieldId="483521b7-30a7-400f-b943-14c75df9e7be" isManualSelVar="True" manualSelectionItemName="@Work"/>
  <Variable name="_Business_Travel_Journey" type="BOOL" dataFieldId="d87353d6-2d6a-44c1-a997-1fdd8a7f8665" isManualSelVar="True" manualSelectionItemName="Business Travel Journey"/>
  <Variable name="_Common_Business_Expenses" type="BOOL" dataFieldId="ea5001a2-7934-4e0d-88f4-9bdcaacb3801" isManualSelVar="True" manualSelectionItemName="Common Business Expenses"/>
  <Variable name="_Buyer_Initiated_Payments" type="BOOL" dataFieldId="690ef9dc-3f61-4112-86c3-b1f190eb9278" isManualSelVar="True" manualSelectionItemName="Buyer Initiated Payments"/>
  <Variable name="_Check_Payments_-_BIP" type="BOOL" dataFieldId="11ac80b9-278c-440d-97a2-9c6552467d8e" isManualSelVar="True" manualSelectionItemName="Check Payments - BIP"/>
  <Variable name="_Title" type="BOOL" dataFieldId="5a7fc4d0-47d0-4c8d-ac3a-ad0a0cf24241" isManualSelVar="True" manualSelectionItemName="Title"/>
  <Variable name="_Agenda" type="BOOL" dataFieldId="04dd4a59-31a3-4ba7-8748-8fdc14cac864" isManualSelVar="True" manualSelectionItemName="Agenda"/>
  <Variable name="_Client_Metrics_Templates" type="BOOL" dataFieldId="b6f05d1b-6306-42ea-affc-0cf65f6433a5" isManualSelVar="True" manualSelectionItemName="Client Metrics Templates"/>
  <Variable name="_Coverage" type="BOOL" dataFieldId="b1b4f7a1-9a75-4200-8e67-1e9c69adbead" isManualSelVar="True" manualSelectionItemName="Coverage"/>
  <Variable name="__Liability_Options" type="BOOL" dataFieldId="782a8db7-a810-4519-bf0c-502a018ce31b" isManualSelVar="True" manualSelectionItemName=" Liability Options"/>
  <Variable name="_Net_Promoter_Score" type="BOOL" dataFieldId="67813a98-e041-46fd-aa49-1f873592945a" isManualSelVar="True" manualSelectionItemName="Net Promoter Score"/>
  <Variable name="_Next_Steps" type="BOOL" dataFieldId="cda5624e-9bca-45f9-9e7a-66a601d07b60" isManualSelVar="True" manualSelectionItemName="Next Steps"/>
  <Variable name="_Thank_You" type="BOOL" dataFieldId="a8683ab5-c0fa-45cf-aa61-0aec237b354c" isManualSelVar="True" manualSelectionItemName="Thank You"/>
  <Variable name="_BTA" type="BOOL" dataFieldId="7a469db3-f245-42bf-be15-0ef7a167ca1a" isManualSelVar="True" manualSelectionItemName="BTA"/>
  <Variable name="_vPayment" type="BOOL" dataFieldId="b2048e3e-99c8-4072-8019-a2cbbd4b0636" isManualSelVar="True" manualSelectionItemName="vPayment"/>
  <Variable name="_Product_Suite" type="BOOL" dataFieldId="918b9344-a2ee-4199-8417-421d4c4abba1" isManualSelVar="True" manualSelectionItemName="Product Suite"/>
  <Variable name="_GCS_Overview" type="BOOL" dataFieldId="3f66d693-1bbc-4c99-84ab-39b0137471f6" isManualSelVar="True" manualSelectionItemName="GCS Overview"/>
  <Variable name="_Concur" type="BOOL" dataFieldId="bc3134ba-86b9-4c4b-bbe8-896be546ced2" isManualSelVar="True" manualSelectionItemName="Concur"/>
</VariableListDefinition>
</file>

<file path=customXml/item15.xml><?xml version="1.0" encoding="utf-8"?>
<Layout UniqueId="7f1243b4-dbb8-4ec2-be24-e0ea3c369cea" Name="Thank you (White)" ContentType="application/vnd.openxmlformats-officedocument.presentationml.slideLayout+xml" MajorVersion="0" MinorVersion="1" IsDirty="False" isLocalCopy="false"/>
</file>

<file path=customXml/item16.xml><?xml version="1.0" encoding="utf-8"?>
<VariableList UniqueId="a894f521-2dcb-4668-95f6-30d50ddfd756" Name="ListGroup" ContentType="XML" MajorVersion="0" MinorVersion="1" isLocalCopy="False" IsBaseObject="False" DataSourceId="f5f50b39-49ef-4ca1-8464-5a09130028bc" DataSourceMajorVersion="1" DataSourceMinorVersion="0"/>
</file>

<file path=customXml/item17.xml><?xml version="1.0" encoding="utf-8"?>
<Layout UniqueId="df03fe2d-265e-47ef-99a8-85f2254befbd" Name="Tittle + Sub Head + Text + Graph" ContentType="application/vnd.openxmlformats-officedocument.presentationml.slideLayout+xml" MajorVersion="0" MinorVersion="1" IsDirty="False" isLocalCopy="false"/>
</file>

<file path=customXml/item18.xml><?xml version="1.0" encoding="utf-8"?>
<Layout UniqueId="eea8cda5-a363-4881-b1e7-69e068de1808" Name="Icon Use" ContentType="application/vnd.openxmlformats-officedocument.presentationml.slideLayout+xml" MajorVersion="0" MinorVersion="1" IsDirty="False" isLocalCopy="false"/>
</file>

<file path=customXml/item19.xml><?xml version="1.0" encoding="utf-8"?>
<VariableListDefinition name="AD_HOC" displayName="AD_HOC" id="7231f328-a4d5-4f82-884d-3c48abd7edb1" isdomainofvalue="False" dataSourceId="6fb60b17-7d6b-4134-91a7-7cf3f31fd71e">
  <Variable name="Date" type="DATE" dataFieldId="899bcbfb-ca99-42a5-89d6-a0ede17c2812"/>
  <Variable name="BusinessOwner" type="STRING" dataFieldId="a659ad92-9b3e-4f38-878c-91d39ab0071f"/>
  <Variable name="Account" type="STRING" dataFieldId="0e015f46-c357-4dac-9f6d-11c115b91e1c"/>
  <Variable name="ManualOverrideAccount" type="STRING" dataFieldId="cf196aeb-f7fd-4d1c-b78f-81f6df8997f7"/>
  <Variable name="ManualAccountName" type="STRING" dataFieldId="9e8b9ddb-4f0d-4bf7-8621-c9d9dcd50821"/>
  <Variable name="Client_Since_c" type="STRING" dataFieldId="7cdd1ad7-dbfe-46a1-980b-f276b3b8d12b"/>
  <Variable name="Trends" type="TABLE" dataFieldId="30a35134-acd2-4621-b4ab-39d1b785ebb3" isRepeatingTable="True">
    <Variable name="TrendDescription" type="STRING" dataFieldId="edaad75e-3f37-4025-85d2-56f3d4e4b046"/>
    <Variable name="TrendHeader" type="STRING" dataFieldId="9768d09d-8094-4ad6-8486-a59c696b174a"/>
  </Variable>
  <Variable name="BusinessPriorities" type="TABLE" dataFieldId="350288a7-5c80-466f-a157-8d59b78a039c" isRepeatingTable="True">
    <Variable name="BusinessPriority" type="STRING" dataFieldId="a1a7d23e-de1e-49a8-a63c-f9b2dfcc4a97"/>
    <Variable name="ProgramDetails" type="STRING" dataFieldId="654e11b8-38fc-4b7c-b5ea-7cd0a490d951"/>
    <Variable name="HowItHelped" type="STRING" dataFieldId="5c661d3b-6fac-4209-b636-2f5d9a534ff1"/>
  </Variable>
  <Variable name="Agenda" type="TABLE" dataFieldId="32d56662-727c-4397-acac-56e80b138701" isRepeatingTable="True">
    <Variable name="AgendaItem" type="STRING" dataFieldId="331ddc5b-7c07-4aff-98d4-06990fd0f71e"/>
  </Variable>
  <Variable name="NextSteps" type="TABLE" dataFieldId="dc04dd11-1d9a-4d47-b780-306ac687a3da" isRepeatingTable="True">
    <Variable name="NextSteps" type="STRING" dataFieldId="75bbf05c-6894-485c-a444-c0cccee30219"/>
  </Variable>
  <Variable name="PreliminaryAssessmentTable" type="TABLE" dataFieldId="59ab63ed-01c9-4ac3-b8ea-57bcfbac2b3b" isRepeatingTable="True">
    <Variable name="PreliminaryAssessment" type="STRING" dataFieldId="67655cf5-b87d-46c2-bfc7-5af5d3f617f6"/>
  </Variable>
  <Variable name="GrowthOpportunitiesTable" type="TABLE" dataFieldId="d82450e0-b173-4c57-bc44-4dfc7081a767" isRepeatingTable="True">
    <Variable name="GrowthOpportunities" type="STRING" dataFieldId="87339fe7-d3e4-43ca-a5ed-20dd95467a49"/>
  </Variable>
  <Variable name="AXPprogram" type="TABLE" dataFieldId="6d1a66e0-2a4a-4c9e-b048-b3cd97dcb239" isRepeatingTable="True">
    <Variable name="Program" type="STRING" dataFieldId="c0d5f9c3-10b1-407c-b725-ccf540a638a3"/>
  </Variable>
  <Variable name="AccountOwner" type="STRING" dataFieldId="e28878ed-62f8-4364-a876-b2110c34af6b"/>
  <Variable name="CBDAccount" type="STRING" dataFieldId="cde3a2f3-568b-4e09-84ca-38f0c830fa59"/>
  <Variable name="DateCBD" type="DATE" dataFieldId="983ee8e8-2d72-46cd-b470-c52af0921d6f"/>
  <Variable name="CBDManualOverride" type="STRING" dataFieldId="81b6bcd1-1364-42c6-ac7c-fac5ec71b3a3"/>
  <Variable name="CBDManualAccountName" type="STRING" dataFieldId="fa2cb67a-022b-48a5-bfdf-86386e0f7e8d"/>
  <Variable name="CBDBusinessOwner" type="STRING" dataFieldId="e7fa7ca8-3a3c-4c90-be85-221855ec2e61"/>
  <Variable name="AccountDisplayMaster" type="STRING" dataFieldId="fa54e47b-3fc2-431b-a97d-910ee66a5fe0"/>
  <Variable name="BusinessOwnerDisplay" type="STRING" dataFieldId="67c78a54-c7f7-4130-bf4b-a7ca8b62e901"/>
  <Variable name="DisplayUserName" type="STRING" dataFieldId="532292fe-e69a-40fd-9bf9-a2cd689661ed"/>
  <Variable name="DisplayTitle" type="STRING" dataFieldId="c6795f0f-3863-4cc2-a8fd-812741403c7c"/>
  <Variable name="DisplayEmail" type="STRING" dataFieldId="9d5dee08-e68e-49c6-a08d-b63f93251807"/>
  <Variable name="DisplayPhone" type="STRING" dataFieldId="0c6d6169-b654-4b2c-b0f2-2908bbf9cb9e"/>
  <Variable name="DateDisplay" type="STRING" dataFieldId="ddd37631-219e-4ef9-91ae-59a5c4f1b776"/>
  <Variable name="accountdisplaymaster" type="STRING" dataFieldId="5b865cf7-11e2-4b56-9eb7-751b6c901389"/>
  <Variable name="MerchantName" type="STRING" dataFieldId="01cae305-a9a0-44bd-a830-5b4826762805"/>
  <Variable name="ChargeVolume" type="STRING" dataFieldId="8bd3dc2b-5d3b-45d9-8121-5d1c1fd23fd8"/>
</VariableListDefinition>
</file>

<file path=customXml/item2.xml><?xml version="1.0" encoding="utf-8"?>
<DataSourceInfo>
  <Id>66d71df3-6422-4655-8081-44e267c9a528</Id>
  <MajorVersion>3</MajorVersion>
  <MinorVersion>0</MinorVersion>
  <DataSourceType>Normal</DataSourceType>
  <Name>CBDValidate</Name>
  <Description/>
  <Filter/>
  <InputParameters>
    <FieldInfo>
      <Id>a7684cbd-5862-4f89-80b0-8441112a6589</Id>
      <Name>InputGroups</Name>
      <Description>InputGroups</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@DEFINEDNAME=InputGroups</NativeFieldMapping>
      <OriginalName>InputGroups</OriginalName>
      <ValidationMessage/>
    </FieldInfo>
  </InputParameters>
  <InvocationActions>
    <InvocationAction>
      <Id>db471796-c4b8-4af6-ac29-89b8a63d9ebf</Id>
      <Name>Azure Blob</Name>
      <TargetMappingId>c48eea61-1740-41f9-9de9-234944021424</TargetMappingId>
      <InvocationType>AZURE_BLOB</InvocationType>
      <InvocationString>4199ed7b-7ced-4a99-b951-58e428c1243e</InvocationString>
      <InvocationMetadata/>
    </InvocationAction>
  </InvocationActions>
  <DataFields>
    <FieldInfo>
      <Id>099da370-fcb9-43b2-8335-13e03fcd3f19</Id>
      <Name>CBDValidate</Name>
      <Description>CBDValidate</Description>
      <ExpressionString/>
      <FieldType>System.Int32</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@DEFINEDNAME=CBDValidate</NativeFieldMapping>
      <OriginalName>CBDValidate</OriginalName>
      <ValidationMessage/>
    </FieldInfo>
  </DataFields>
</DataSourceInfo>
</file>

<file path=customXml/item20.xml><?xml version="1.0" encoding="utf-8"?>
<VariableList UniqueId="51d2f1d5-243d-49a6-b398-8bed8a813934" Name="System" ContentType="XML" MajorVersion="0" MinorVersion="1" isLocalCopy="False" IsBaseObject="False" DataSourceId="c67e9e87-a536-47b6-9284-1177d83c625c" DataSourceMajorVersion="0" DataSourceMinorVersion="1"/>
</file>

<file path=customXml/item21.xml><?xml version="1.0" encoding="utf-8"?>
<Layout UniqueId="3e7515ee-417a-4c22-897b-b484d7219c29" Name="Tittle + 2 Sub Header + 2 TextBox (white)" ContentType="application/vnd.openxmlformats-officedocument.presentationml.slideLayout+xml" MajorVersion="0" MinorVersion="1" IsDirty="False" isLocalCopy="false"/>
</file>

<file path=customXml/item22.xml><?xml version="1.0" encoding="utf-8"?>
<DataSourceMapping>
  <Id>e9f21a00-39f0-4251-937c-68304e1f22a2</Id>
  <Name>AD_HOC_MAPPING</Name>
  <TargetDataSource>6fb60b17-7d6b-4134-91a7-7cf3f31fd71e</TargetDataSource>
  <SourceType>XML File</SourceType>
  <IsReadOnly>false</IsReadOnly>
  <SalesforceOrganizationId>00000000-0000-0000-0000-000000000000</SalesforceOrganizationId>
  <SalesforceOrganizationName/>
  <SalesforceApiVersion/>
  <Properties>
    <Property Name="RecordSeperator" Value="SampleData/DataRecord"/>
  </Properties>
  <RawMappings>
    <RawMapping DataFieldId="899bcbfb-ca99-42a5-89d6-a0ede17c2812" Mapping="DataRecord/Date"/>
    <RawMapping DataFieldId="a659ad92-9b3e-4f38-878c-91d39ab0071f" Mapping="DataRecord/BusinessOwner"/>
    <RawMapping DataFieldId="0e015f46-c357-4dac-9f6d-11c115b91e1c" Mapping="DataRecord/Account"/>
    <RawMapping DataFieldId="cf196aeb-f7fd-4d1c-b78f-81f6df8997f7" Mapping="DataRecord/ManualOverrideAccount"/>
    <RawMapping DataFieldId="9e8b9ddb-4f0d-4bf7-8621-c9d9dcd50821" Mapping="DataRecord/ManualAccountName"/>
    <RawMapping DataFieldId="7cdd1ad7-dbfe-46a1-980b-f276b3b8d12b" Mapping="DataRecord/Client_Since_c"/>
    <RawMapping DataFieldId="d82450e0-b173-4c57-bc44-4dfc7081a767" Mapping="DataRecord/GrowthOpportunitiesTable"/>
    <RawMapping DataFieldId="30a35134-acd2-4621-b4ab-39d1b785ebb3" Mapping="DataRecord/Trends"/>
    <RawMapping DataFieldId="edaad75e-3f37-4025-85d2-56f3d4e4b046" Mapping="DataRecord/Trends/TrendDescription"/>
    <RawMapping DataFieldId="9768d09d-8094-4ad6-8486-a59c696b174a" Mapping="DataRecord/Trends/TrendHeader"/>
    <RawMapping DataFieldId="350288a7-5c80-466f-a157-8d59b78a039c" Mapping="DataRecord/BusinessPriorities"/>
    <RawMapping DataFieldId="a1a7d23e-de1e-49a8-a63c-f9b2dfcc4a97" Mapping="DataRecord/BusinessPriorities/BusinessPriority"/>
    <RawMapping DataFieldId="654e11b8-38fc-4b7c-b5ea-7cd0a490d951" Mapping="DataRecord/BusinessPriorities/ProgramDetails"/>
    <RawMapping DataFieldId="5c661d3b-6fac-4209-b636-2f5d9a534ff1" Mapping="DataRecord/BusinessPriorities/HowItHelped"/>
    <RawMapping DataFieldId="32d56662-727c-4397-acac-56e80b138701" Mapping="DataRecord/Agenda"/>
    <RawMapping DataFieldId="331ddc5b-7c07-4aff-98d4-06990fd0f71e" Mapping="DataRecord/Agenda/AgendaItem"/>
    <RawMapping DataFieldId="dc04dd11-1d9a-4d47-b780-306ac687a3da" Mapping="DataRecord/NextSteps"/>
    <RawMapping DataFieldId="75bbf05c-6894-485c-a444-c0cccee30219" Mapping="DataRecord/NextSteps/NextSteps"/>
    <RawMapping DataFieldId="6d1a66e0-2a4a-4c9e-b048-b3cd97dcb239" Mapping="DataRecord/AXPprogram"/>
    <RawMapping DataFieldId="c0d5f9c3-10b1-407c-b725-ccf540a638a3" Mapping="DataRecord/AXPprogram/Program"/>
    <RawMapping DataFieldId="59ab63ed-01c9-4ac3-b8ea-57bcfbac2b3b" Mapping="DataRecord/PreliminaryAssessmentTable"/>
    <RawMapping DataFieldId="67655cf5-b87d-46c2-bfc7-5af5d3f617f6" Mapping="DataRecord/PreliminaryAssessmentTable/PreliminaryAssessment1"/>
    <RawMapping DataFieldId="87339fe7-d3e4-43ca-a5ed-20dd95467a49" Mapping="DataRecord/GrowthOpportunitiesTable/GrowthOpportunities1"/>
    <RawMapping DataFieldId="e28878ed-62f8-4364-a876-b2110c34af6b" Mapping="DataRecord/AccountOwner"/>
    <RawMapping DataFieldId="cde3a2f3-568b-4e09-84ca-38f0c830fa59" Mapping="DataRecord/CBDAccount"/>
    <RawMapping DataFieldId="983ee8e8-2d72-46cd-b470-c52af0921d6f" Mapping="DataRecord/DateCBD"/>
    <RawMapping DataFieldId="81b6bcd1-1364-42c6-ac7c-fac5ec71b3a3" Mapping="DataRecord/CBDManualOverride"/>
    <RawMapping DataFieldId="fa2cb67a-022b-48a5-bfdf-86386e0f7e8d" Mapping="DataRecord/CBDManualAccountName"/>
    <RawMapping DataFieldId="e7fa7ca8-3a3c-4c90-be85-221855ec2e61" Mapping="DataRecord/CBDBusinessOwner"/>
    <RawMapping DataFieldId="fa54e47b-3fc2-431b-a97d-910ee66a5fe0" Mapping="DataRecord/AccountDisplayMaster"/>
    <RawMapping DataFieldId="67c78a54-c7f7-4130-bf4b-a7ca8b62e901" Mapping="DataRecord/BusinessOwnerDisplay"/>
    <RawMapping DataFieldId="532292fe-e69a-40fd-9bf9-a2cd689661ed" Mapping="DataRecord/DisplayUserName"/>
    <RawMapping DataFieldId="c6795f0f-3863-4cc2-a8fd-812741403c7c" Mapping="DataRecord/DisplayTitle"/>
    <RawMapping DataFieldId="9d5dee08-e68e-49c6-a08d-b63f93251807" Mapping="DataRecord/DisplayEmail"/>
    <RawMapping DataFieldId="0c6d6169-b654-4b2c-b0f2-2908bbf9cb9e" Mapping="DataRecord/DisplayPhone"/>
    <RawMapping DataFieldId="ddd37631-219e-4ef9-91ae-59a5c4f1b776" Mapping="DataRecord/DateDisplay"/>
    <RawMapping DataFieldId="5b865cf7-11e2-4b56-9eb7-751b6c901389" Mapping="DataRecord/accountdisplaymaster"/>
    <RawMapping DataFieldId="01cae305-a9a0-44bd-a830-5b4826762805" Mapping="DataRecord/MerchantName"/>
    <RawMapping DataFieldId="8bd3dc2b-5d3b-45d9-8121-5d1c1fd23fd8" Mapping="DataRecord/ChargeVolume"/>
  </RawMappings>
  <DesignTimeProperties/>
</DataSourceMapping>
</file>

<file path=customXml/item23.xml><?xml version="1.0" encoding="utf-8"?>
<Layout UniqueId="5ab326a5-671a-4218-bfa6-380ecb7d44f2" Name="Timeline Slide + 3 Boxes" ContentType="application/vnd.openxmlformats-officedocument.presentationml.slideLayout+xml" MajorVersion="0" MinorVersion="1" IsDirty="False" isLocalCopy="false"/>
</file>

<file path=customXml/item24.xml><?xml version="1.0" encoding="utf-8"?>
<VariableListDefinition name="ListGroup" displayName="ListGroup" id="a894f521-2dcb-4668-95f6-30d50ddfd756" isdomainofvalue="False" dataSourceId="f5f50b39-49ef-4ca1-8464-5a09130028bc">
  <DataSourceParameterMappings variableListUniqueId="a894f521-2dcb-4668-95f6-30d50ddfd756" dataSourceId="f5f50b39-49ef-4ca1-8464-5a09130028bc">
    <InputParameterMappings>
      <DataParameterMapping dataFieldId="4e8fd0d4-08d6-484f-82e3-861e0083695d" dataFieldName="InputList" isLiteral="False" isVariable="True" mappedDataSourceId="4aa6b4dd-2857-4d04-8d08-551336db0a7b" mappedDataFieldId="31f53753-fece-4578-8308-8639301cbd83" mappedVariableListUniqueId="b77d3609-bf05-4ad8-9839-92a8f798a7b8">
        <DataParameterMapping dataFieldId="cf35b097-f0c5-4022-b638-32fe7c95a6aa" dataFieldName="ListItem" isLiteral="False" isVariable="True" mappedDataSourceId="4aa6b4dd-2857-4d04-8d08-551336db0a7b" mappedDataFieldId="389675ab-fd2b-47bb-b216-ce2744574009" mappedVariableListUniqueId="b77d3609-bf05-4ad8-9839-92a8f798a7b8"/>
      </DataParameterMapping>
    </InputParameterMappings>
  </DataSourceParameterMappings>
  <Variable name="ListGroup" type="STRING" dataFieldId="2afa0948-ece9-4833-8d7d-edf2a79fee3b">
    <Description>ListGroup</Description>
  </Variable>
</VariableListDefinition>
</file>

<file path=customXml/item25.xml><?xml version="1.0" encoding="utf-8"?>
<Layout UniqueId="27d0299f-b97b-4de9-8c48-c010a89e8c8a" Name="Photography" ContentType="application/vnd.openxmlformats-officedocument.presentationml.slideLayout+xml" MajorVersion="0" MinorVersion="1" IsDirty="False" isLocalCopy="false"/>
</file>

<file path=customXml/item26.xml><?xml version="1.0" encoding="utf-8"?>
<Layout UniqueId="7fec1812-cd8b-4a76-b585-a173497e6f43" Name="Tittle + 1 Chart + Text" ContentType="application/vnd.openxmlformats-officedocument.presentationml.slideLayout+xml" MajorVersion="0" MinorVersion="1" IsDirty="False" isLocalCopy="false"/>
</file>

<file path=customXml/item27.xml><?xml version="1.0" encoding="utf-8"?>
<Layout UniqueId="34b794ac-fe90-4851-97c3-ffa51ae2dd60" Name="5_Title and Content" ContentType="application/vnd.openxmlformats-officedocument.presentationml.slideLayout+xml" MajorVersion="0" MinorVersion="1" IsDirty="False" isLocalCopy="false"/>
</file>

<file path=customXml/item28.xml><?xml version="1.0" encoding="utf-8"?>
<VariableList UniqueId="095696c2-67cc-4758-b901-5b3129597f02" Name="AccountProdDetail_1" ContentType="XML" MajorVersion="0" MinorVersion="1" isLocalCopy="False" IsBaseObject="False" DataSourceId="18292f9d-1375-47e0-a0c8-8fd8ec4c7e11" DataSourceMajorVersion="7" DataSourceMinorVersion="0"/>
</file>

<file path=customXml/item29.xml><?xml version="1.0" encoding="utf-8"?>
<Layout UniqueId="b0fb0e45-9f04-4280-bc67-014449cabc09" Name="8_Title and Content" ContentType="application/vnd.openxmlformats-officedocument.presentationml.slideLayout+xml" MajorVersion="0" MinorVersion="1" IsDirty="False" isLocalCopy="false"/>
</file>

<file path=customXml/item3.xml><?xml version="1.0" encoding="utf-8"?>
<Layout UniqueId="86ee56a3-d291-4719-8012-4f04c5649cda" Name="Divider slide (White)" ContentType="application/vnd.openxmlformats-officedocument.presentationml.slideLayout+xml" MajorVersion="0" MinorVersion="1" IsDirty="False" isLocalCopy="false"/>
</file>

<file path=customXml/item30.xml><?xml version="1.0" encoding="utf-8"?>
<DataSourceInfo>
  <Id>c67e9e87-a536-47b6-9284-1177d83c625c</Id>
  <MajorVersion>0</MajorVersion>
  <MinorVersion>1</MinorVersion>
  <DataSourceType>System</DataSourceType>
  <Name>System</Name>
  <Description/>
  <Filter/>
  <DataFields/>
</DataSourceInfo>
</file>

<file path=customXml/item31.xml><?xml version="1.0" encoding="utf-8"?>
<VariableList UniqueId="3f7b05f6-f9ab-4261-85a5-d55ce2e7abd8" Name="CBDValidate" ContentType="XML" MajorVersion="0" MinorVersion="1" isLocalCopy="False" IsBaseObject="False" DataSourceId="66d71df3-6422-4655-8081-44e267c9a528" DataSourceMajorVersion="3" DataSourceMinorVersion="0"/>
</file>

<file path=customXml/item32.xml><?xml version="1.0" encoding="utf-8"?>
<Layout UniqueId="954a08aa-5ee0-4170-9148-59295b9e0194" Name="6_Title and Content" ContentType="application/vnd.openxmlformats-officedocument.presentationml.slideLayout+xml" MajorVersion="0" MinorVersion="1" IsDirty="False" isLocalCopy="false"/>
</file>

<file path=customXml/item33.xml><?xml version="1.0" encoding="utf-8"?>
<Layout UniqueId="c19f1c4a-8278-4bc3-a91c-c0f212882d5d" Name="Agenda Slide" ContentType="application/vnd.openxmlformats-officedocument.presentationml.slideLayout+xml" MajorVersion="0" MinorVersion="1" IsDirty="False" isLocalCopy="false"/>
</file>

<file path=customXml/item34.xml><?xml version="1.0" encoding="utf-8"?>
<Layout UniqueId="1e84890e-4814-418e-a2eb-2b73200e3dc9" Name="Tittle + 3 Sub Headers + 3 Text Boxes " ContentType="application/vnd.openxmlformats-officedocument.presentationml.slideLayout+xml" MajorVersion="0" MinorVersion="1" IsDirty="False" isLocalCopy="false"/>
</file>

<file path=customXml/item35.xml><?xml version="1.0" encoding="utf-8"?>
<Layout UniqueId="9315c59a-cef1-45b2-9b77-a9765c987877" Name="2_Title Only" ContentType="application/vnd.openxmlformats-officedocument.presentationml.slideLayout+xml" MajorVersion="0" MinorVersion="1" IsDirty="False" isLocalCopy="false"/>
</file>

<file path=customXml/item36.xml><?xml version="1.0" encoding="utf-8"?>
<SlideMaster UniqueId="bc1f2396-f2d9-4323-ba4c-f88ddc71f187" Name="CLICK TO EDIT MASTER TITLE" ContentType="application/vnd.openxmlformats-officedocument.presentationml.slideMaster+xml" MajorVersion="0" MinorVersion="1" IsDirty="False" LocalName="1_Custom Design" isLocalCopy="false"/>
</file>

<file path=customXml/item37.xml><?xml version="1.0" encoding="utf-8"?>
<Presentation UniqueId="e0250328-e664-4928-9698-84cd96d7d448" MajorVersion="15" MinorVersion="0"/>
</file>

<file path=customXml/item38.xml><?xml version="1.0" encoding="utf-8"?>
<SourceDataModel Name="AD_HOC" TargetDataSourceId="6fb60b17-7d6b-4134-91a7-7cf3f31fd71e">
  <Record DataFieldId="Record">
    <Field DataFieldId="899bcbfb-ca99-42a5-89d6-a0ede17c2812"/>
    <Field DataFieldId="a659ad92-9b3e-4f38-878c-91d39ab0071f"/>
    <Field DataFieldId="0e015f46-c357-4dac-9f6d-11c115b91e1c"/>
    <Field DataFieldId="cf196aeb-f7fd-4d1c-b78f-81f6df8997f7"/>
    <Field DataFieldId="9e8b9ddb-4f0d-4bf7-8621-c9d9dcd50821"/>
    <Field DataFieldId="7cdd1ad7-dbfe-46a1-980b-f276b3b8d12b"/>
    <Trends DataFieldId="30a35134-acd2-4621-b4ab-39d1b785ebb3">
      <Field DataFieldId="edaad75e-3f37-4025-85d2-56f3d4e4b046"/>
      <Field DataFieldId="9768d09d-8094-4ad6-8486-a59c696b174a"/>
    </Trends>
    <BusinessPriorities DataFieldId="350288a7-5c80-466f-a157-8d59b78a039c">
      <Field DataFieldId="a1a7d23e-de1e-49a8-a63c-f9b2dfcc4a97"/>
      <Field DataFieldId="654e11b8-38fc-4b7c-b5ea-7cd0a490d951"/>
      <Field DataFieldId="5c661d3b-6fac-4209-b636-2f5d9a534ff1"/>
    </BusinessPriorities>
    <Agenda DataFieldId="32d56662-727c-4397-acac-56e80b138701">
      <Field DataFieldId="331ddc5b-7c07-4aff-98d4-06990fd0f71e"/>
    </Agenda>
    <NextSteps DataFieldId="dc04dd11-1d9a-4d47-b780-306ac687a3da">
      <Field DataFieldId="75bbf05c-6894-485c-a444-c0cccee30219"/>
    </NextSteps>
    <PreliminaryAssessmentTable DataFieldId="59ab63ed-01c9-4ac3-b8ea-57bcfbac2b3b">
      <Field DataFieldId="67655cf5-b87d-46c2-bfc7-5af5d3f617f6"/>
    </PreliminaryAssessmentTable>
    <GrowthOpportunitiesTable DataFieldId="d82450e0-b173-4c57-bc44-4dfc7081a767">
      <Field DataFieldId="87339fe7-d3e4-43ca-a5ed-20dd95467a49"/>
    </GrowthOpportunitiesTable>
    <AXPprogram DataFieldId="6d1a66e0-2a4a-4c9e-b048-b3cd97dcb239">
      <Field DataFieldId="c0d5f9c3-10b1-407c-b725-ccf540a638a3"/>
    </AXPprogram>
    <Field DataFieldId="e28878ed-62f8-4364-a876-b2110c34af6b">paula.robinson@aexp.com</Field>
    <Field DataFieldId="cde3a2f3-568b-4e09-84ca-38f0c830fa59">001A000000Tx2gC</Field>
    <Field DataFieldId="983ee8e8-2d72-46cd-b470-c52af0921d6f"/>
    <Field DataFieldId="81b6bcd1-1364-42c6-ac7c-fac5ec71b3a3"/>
    <Field DataFieldId="fa2cb67a-022b-48a5-bfdf-86386e0f7e8d"/>
    <Field DataFieldId="e7fa7ca8-3a3c-4c90-be85-221855ec2e61"/>
    <Field DataFieldId="fa54e47b-3fc2-431b-a97d-910ee66a5fe0"/>
    <Field DataFieldId="67c78a54-c7f7-4130-bf4b-a7ca8b62e901"/>
    <Field DataFieldId="532292fe-e69a-40fd-9bf9-a2cd689661ed"/>
    <Field DataFieldId="c6795f0f-3863-4cc2-a8fd-812741403c7c"/>
    <Field DataFieldId="9d5dee08-e68e-49c6-a08d-b63f93251807"/>
    <Field DataFieldId="0c6d6169-b654-4b2c-b0f2-2908bbf9cb9e"/>
    <Field DataFieldId="ddd37631-219e-4ef9-91ae-59a5c4f1b776"/>
    <Field DataFieldId="5b865cf7-11e2-4b56-9eb7-751b6c901389"/>
    <Field DataFieldId="01cae305-a9a0-44bd-a830-5b4826762805"/>
    <Field DataFieldId="8bd3dc2b-5d3b-45d9-8121-5d1c1fd23fd8"/>
  </Record>
</SourceDataModel>
</file>

<file path=customXml/item39.xml><?xml version="1.0" encoding="utf-8"?>
<Layout UniqueId="c2966e73-2f22-4ed0-8ac0-51fc29a1c616" Name="Title and Content" ContentType="application/vnd.openxmlformats-officedocument.presentationml.slideLayout+xml" MajorVersion="0" MinorVersion="1" IsDirty="False" isLocalCopy="false"/>
</file>

<file path=customXml/item4.xml><?xml version="1.0" encoding="utf-8"?>
<DataSourceMapping>
  <Id>61973757-15ca-4401-9a88-3cf83d2fd7bc</Id>
  <Name/>
  <TargetDataSource>4aa6b4dd-2857-4d04-8d08-551336db0a7b</TargetDataSource>
  <SourceType>NuPitch System Information</SourceType>
  <IsReadOnly>false</IsReadOnly>
  <SalesforceOrganizationId>00000000-0000-0000-0000-000000000000</SalesforceOrganizationId>
  <SalesforceOrganizationName/>
  <SalesforceApiVersion/>
  <Properties>
    <Property Name="RecordSeperator" Value="SystemInfo/UserInfo"/>
  </Properties>
  <RawMappings>
    <RawMapping DataFieldId="e974da23-ae26-4104-8580-c0ff9067f16e" Mapping="UserInfo/UserFirstName"/>
    <RawMapping DataFieldId="9039f301-c761-4706-809c-2f3de1e4bae4" Mapping="UserInfo/UserLastName"/>
    <RawMapping DataFieldId="4c485d9c-652f-4318-a5bd-ef0d3b639e24" Mapping="UserInfo/Title"/>
    <RawMapping DataFieldId="49cd6671-336f-45b6-902e-8b6a98747c69" Mapping="UserInfo/Email"/>
    <RawMapping DataFieldId="8c9dcf77-dd80-4071-970e-904463cdfae3" Mapping="UserInfo/Phone"/>
    <RawMapping DataFieldId="389675ab-fd2b-47bb-b216-ce2744574009" Mapping="UserInfo/UserGroups/UserGroup"/>
    <RawMapping DataFieldId="31f53753-fece-4578-8308-8639301cbd83" Mapping="UserInfo/UserGroups"/>
  </RawMappings>
  <DesignTimeProperties>
    <Property Name="SelectUserInfo" Value="True"/>
  </DesignTimeProperties>
</DataSourceMapping>
</file>

<file path=customXml/item40.xml><?xml version="1.0" encoding="utf-8"?>
<Layout UniqueId="f9cb6e3f-fa90-48f2-98ca-fe75d6c277ac" Name="Cover Slide 1" ContentType="application/vnd.openxmlformats-officedocument.presentationml.slideLayout+xml" MajorVersion="0" MinorVersion="1" IsDirty="False" isLocalCopy="false"/>
</file>

<file path=customXml/item41.xml><?xml version="1.0" encoding="utf-8"?>
<Layout UniqueId="db5f154d-1e94-4fd1-93db-d2e457b270c1" Name="Tittle + Text + Picture + Graph" ContentType="application/vnd.openxmlformats-officedocument.presentationml.slideLayout+xml" MajorVersion="0" MinorVersion="1" IsDirty="False" isLocalCopy="false"/>
</file>

<file path=customXml/item42.xml><?xml version="1.0" encoding="utf-8"?>
<DataSourceMapping>
  <Id>8bdee4f0-dda6-4083-ab14-3bdbc7ac834e</Id>
  <Name>EXPRESSION_VARIABLE_MAPPING</Name>
  <TargetDataSource>bd2af073-86b0-469a-bd59-2eba8a46ff44</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43.xml><?xml version="1.0" encoding="utf-8"?>
<AllExternalAdhocVariableMappings/>
</file>

<file path=customXml/item44.xml><?xml version="1.0" encoding="utf-8"?>
<pd:PersonalizationDefinition xmlns:pd="Strauss.PersonalizationDefinition" name="">
  <pd:DataReferenceList>
    <pd:DataReference datasourceID="6fb60b17-7d6b-4134-91a7-7cf3f31fd71e" dataFieldID="0e015f46-c357-4dac-9f6d-11c115b91e1c" variableListUniqueId="7231f328-a4d5-4f82-884d-3c48abd7edb1"/>
  </pd:DataReferenceList>
  <pd:VisibilityDescriptor name="" desc="" uid="">
    <pd:DataReferenceList/>
    <pd:VisbilityDescriptorDef setVisible="True">
      <pd:Condition rel="&amp;&amp;">
        <pd:ConditionItem operator="==" type="STRING" isvariablebinding="False">
          <pd:VarOperand>
            <pd:DataReference datasourceID="6fb60b17-7d6b-4134-91a7-7cf3f31fd71e" dataFieldID="0e015f46-c357-4dac-9f6d-11c115b91e1c" variableListUniqueId="7231f328-a4d5-4f82-884d-3c48abd7edb1"/>
          </pd:VarOperand>
          <pd:ValueOperand>123</pd:ValueOperand>
          <pd:MappingOperand>
          </pd:MappingOperand>
        </pd:ConditionItem>
      </pd:Condition>
    </pd:VisbilityDescriptorDef>
  </pd:VisibilityDescriptor>
</pd:PersonalizationDefinition>
</file>

<file path=customXml/item45.xml><?xml version="1.0" encoding="utf-8"?>
<Layout UniqueId="7e7af220-1c6a-494f-8901-5af525a893d0" Name="Tittle + 4%'s + Text" ContentType="application/vnd.openxmlformats-officedocument.presentationml.slideLayout+xml" MajorVersion="0" MinorVersion="1" IsDirty="False" isLocalCopy="false"/>
</file>

<file path=customXml/item46.xml><?xml version="1.0" encoding="utf-8"?>
<Layout UniqueId="1482d696-6810-488e-ad47-74903a0e882d" Name="Tittle + 2%'s + Text + Boxes" ContentType="application/vnd.openxmlformats-officedocument.presentationml.slideLayout+xml" MajorVersion="0" MinorVersion="1" IsDirty="False" isLocalCopy="false"/>
</file>

<file path=customXml/item47.xml><?xml version="1.0" encoding="utf-8"?>
<Layout UniqueId="964f2cb4-a8ae-4c37-a5a1-8320304ac678" Name="Tittle + Text + Left Picture" ContentType="application/vnd.openxmlformats-officedocument.presentationml.slideLayout+xml" MajorVersion="0" MinorVersion="1" IsDirty="False" isLocalCopy="false"/>
</file>

<file path=customXml/item48.xml><?xml version="1.0" encoding="utf-8"?>
<VariableListDefinition name="UserInfoNEW" displayName="UserInfoNEW" id="f8891d2f-6d19-414d-9cfd-f26f5408d763" isdomainofvalue="False" dataSourceId="4aa6b4dd-2857-4d04-8d08-551336db0a7b">
  <Variable name="UserFirstName" type="STRING" dataFieldId="e974da23-ae26-4104-8580-c0ff9067f16e"/>
  <Variable name="UserLastName" type="STRING" dataFieldId="9039f301-c761-4706-809c-2f3de1e4bae4"/>
  <Variable name="Title" type="STRING" dataFieldId="4c485d9c-652f-4318-a5bd-ef0d3b639e24"/>
  <Variable name="Email" type="STRING" dataFieldId="49cd6671-336f-45b6-902e-8b6a98747c69"/>
  <Variable name="Phone" type="STRING" dataFieldId="8c9dcf77-dd80-4071-970e-904463cdfae3"/>
  <Variable name="UserGroups" type="TABLE" dataFieldId="31f53753-fece-4578-8308-8639301cbd83" isRepeatingTable="True">
    <Variable name="UserGroup" type="STRING" dataFieldId="389675ab-fd2b-47bb-b216-ce2744574009"/>
  </Variable>
</VariableListDefinition>
</file>

<file path=customXml/item49.xml><?xml version="1.0" encoding="utf-8"?>
<Layout UniqueId="c55a4162-e610-4199-b41a-8fa77ccb7883" Name="3_Title and Content" ContentType="application/vnd.openxmlformats-officedocument.presentationml.slideLayout+xml" MajorVersion="0" MinorVersion="1" IsDirty="False" isLocalCopy="false"/>
</file>

<file path=customXml/item5.xml><?xml version="1.0" encoding="utf-8"?>
<TemplateEditing>
  <RootElementId>e0250328-e664-4928-9698-84cd96d7d448</RootElementId>
  <TenantOrigin>aexp</TenantOrigin>
</TemplateEditing>
</file>

<file path=customXml/item50.xml><?xml version="1.0" encoding="utf-8"?>
<SlideGroups>
  <SlideGroup name="Corporate Platinum Card" isManuallySelectable="True" id="6e35a3e5-d80c-4a55-801c-044920f6e348" majorVersion="0" minorVersion="1">
    <SlideId>415</SlideId>
    <SlideId>442</SlideId>
    <SlideId>443</SlideId>
    <SlideId>444</SlideId>
  </SlideGroup>
  <SlideGroup name="Corporate Gold Card" isManuallySelectable="True" id="a7109358-f775-49cd-ac18-693c5b4d95a8" majorVersion="0" minorVersion="1">
    <SlideId>414</SlideId>
    <SlideId>439</SlideId>
    <SlideId>440</SlideId>
    <SlideId>441</SlideId>
  </SlideGroup>
  <SlideGroup name="Corporate Green Card" isManuallySelectable="True" id="06a21916-a158-40b2-97f6-db58d0cd6c34" majorVersion="0" minorVersion="1">
    <SlideId>413</SlideId>
    <SlideId>438</SlideId>
  </SlideGroup>
  <SlideGroup name="Corporate Card Comparison" isManuallySelectable="True" id="9cd0b28c-e133-4e1e-8fae-885c5eaec7f8" majorVersion="0" minorVersion="1">
    <SlideId>416</SlideId>
  </SlideGroup>
  <SlideGroup name="Corporate Purchasing Card" isManuallySelectable="True" id="9660bd97-6c43-40f7-8567-417f888ab2bb" majorVersion="0" minorVersion="1">
    <SlideId>419</SlideId>
    <SlideId>420</SlideId>
    <SlideId>459</SlideId>
  </SlideGroup>
  <SlideGroup name="Corporate Meeting Card" isManuallySelectable="True" id="45a78113-ffae-4f19-ad7b-37052cee9d07" majorVersion="0" minorVersion="1">
    <SlideId>417</SlideId>
    <SlideId>418</SlideId>
    <SlideId>458</SlideId>
  </SlideGroup>
  <SlideGroup name="American Airlines Business Extra Card" isManuallySelectable="True" id="3ff073b5-8233-435b-94d0-fc71484ce4f6" majorVersion="0" minorVersion="1">
    <SlideId>426</SlideId>
    <SlideId>464</SlideId>
    <SlideId>465</SlideId>
  </SlideGroup>
  <SlideGroup name="Corporate Membership Rewards" isManuallySelectable="True" id="8362f6b7-e1ca-43fb-83d6-303f820c7317" majorVersion="0" minorVersion="1">
    <SlideId>430</SlideId>
    <SlideId>431</SlideId>
    <SlideId>468</SlideId>
    <SlideId>469</SlideId>
  </SlideGroup>
  <SlideGroup name="@Work" isManuallySelectable="True" id="483521b7-30a7-400f-b943-14c75df9e7be" majorVersion="0" minorVersion="1">
    <SlideId>429</SlideId>
    <SlideId>467</SlideId>
  </SlideGroup>
  <SlideGroup name="Business Travel Journey" isManuallySelectable="True" id="d87353d6-2d6a-44c1-a997-1fdd8a7f8665" majorVersion="0" minorVersion="1">
    <SlideId>428</SlideId>
    <SlideId>466</SlideId>
  </SlideGroup>
  <SlideGroup name="Common Business Expenses" isManuallySelectable="True" id="ea5001a2-7934-4e0d-88f4-9bdcaacb3801" majorVersion="0" minorVersion="1">
    <SlideId>435</SlideId>
  </SlideGroup>
  <SlideGroup name="Buyer Initiated Payments" isManuallySelectable="True" id="690ef9dc-3f61-4112-86c3-b1f190eb9278" majorVersion="0" minorVersion="1">
    <SlideId>423</SlideId>
    <SlideId>461</SlideId>
  </SlideGroup>
  <SlideGroup name="Check Payments - BIP" isManuallySelectable="True" id="11ac80b9-278c-440d-97a2-9c6552467d8e" majorVersion="0" minorVersion="1">
    <SlideId>424</SlideId>
    <SlideId>462</SlideId>
  </SlideGroup>
  <SlideGroup name="Title" isManuallySelectable="True" id="5a7fc4d0-47d0-4c8d-ac3a-ad0a0cf24241" majorVersion="0" minorVersion="1">
    <SlideId>403</SlideId>
  </SlideGroup>
  <SlideGroup name="Agenda" isManuallySelectable="True" id="04dd4a59-31a3-4ba7-8748-8fdc14cac864" majorVersion="0" minorVersion="1">
    <SlideId>402</SlideId>
  </SlideGroup>
  <SlideGroup name="Client Metrics Templates" isManuallySelectable="True" id="b6f05d1b-6306-42ea-affc-0cf65f6433a5" majorVersion="0" minorVersion="1">
    <SlideId>404</SlideId>
    <SlideId>405</SlideId>
    <SlideId>406</SlideId>
    <SlideId>407</SlideId>
    <SlideId>408</SlideId>
  </SlideGroup>
  <SlideGroup name="Coverage" isManuallySelectable="True" id="b1b4f7a1-9a75-4200-8e67-1e9c69adbead" majorVersion="0" minorVersion="1">
    <SlideId>427</SlideId>
  </SlideGroup>
  <SlideGroup name=" Liability Options" isManuallySelectable="True" id="782a8db7-a810-4519-bf0c-502a018ce31b" majorVersion="0" minorVersion="1">
    <SlideId>432</SlideId>
  </SlideGroup>
  <SlideGroup name="Net Promoter Score" isManuallySelectable="True" id="67813a98-e041-46fd-aa49-1f873592945a" majorVersion="0" minorVersion="1">
    <SlideId>434</SlideId>
  </SlideGroup>
  <SlideGroup name="Next Steps" isManuallySelectable="True" id="cda5624e-9bca-45f9-9e7a-66a601d07b60" majorVersion="0" minorVersion="1">
    <SlideId>436</SlideId>
  </SlideGroup>
  <SlideGroup name="Thank You" isManuallySelectable="True" id="a8683ab5-c0fa-45cf-aa61-0aec237b354c" majorVersion="0" minorVersion="1">
    <SlideId>437</SlideId>
  </SlideGroup>
  <SlideGroup name="BTA" isManuallySelectable="True" id="7a469db3-f245-42bf-be15-0ef7a167ca1a" majorVersion="0" minorVersion="1">
    <SlideId>421</SlideId>
    <SlideId>422</SlideId>
    <SlideId>460</SlideId>
  </SlideGroup>
  <SlideGroup name="vPayment" isManuallySelectable="True" id="b2048e3e-99c8-4072-8019-a2cbbd4b0636" majorVersion="0" minorVersion="1">
    <SlideId>425</SlideId>
    <SlideId>463</SlideId>
  </SlideGroup>
  <SlideGroup name="Product Suite" isManuallySelectable="True" id="918b9344-a2ee-4199-8417-421d4c4abba1" majorVersion="0" minorVersion="1">
    <SlideId>412</SlideId>
  </SlideGroup>
  <SlideGroup name="GCS Overview" isManuallySelectable="True" id="3f66d693-1bbc-4c99-84ab-39b0137471f6" majorVersion="0" minorVersion="1">
    <SlideId>409</SlideId>
    <SlideId>410</SlideId>
    <SlideId>411</SlideId>
  </SlideGroup>
  <SlideGroup name="Concur" isManuallySelectable="True" id="bc3134ba-86b9-4c4b-bbe8-896be546ced2" majorVersion="0" minorVersion="1">
    <SlideId>433</SlideId>
    <SlideId>470</SlideId>
  </SlideGroup>
</SlideGroups>
</file>

<file path=customXml/item51.xml><?xml version="1.0" encoding="utf-8"?>
<Layout UniqueId="a89d4e62-22fb-41a3-b666-a4e985a27bda" Name="1_Title and Content" ContentType="application/vnd.openxmlformats-officedocument.presentationml.slideLayout+xml" MajorVersion="0" MinorVersion="1" IsDirty="False" isLocalCopy="false"/>
</file>

<file path=customXml/item52.xml><?xml version="1.0" encoding="utf-8"?>
<Layout UniqueId="bf459b13-3e55-4b0a-b2ab-c980a5557a45" Name="Title Only" ContentType="application/vnd.openxmlformats-officedocument.presentationml.slideLayout+xml" MajorVersion="0" MinorVersion="1" IsDirty="False" isLocalCopy="false"/>
</file>

<file path=customXml/item5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4.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55.xml><?xml version="1.0" encoding="utf-8"?>
<VariableList UniqueId="f8891d2f-6d19-414d-9cfd-f26f5408d763" Name="UserInfoNEW" ContentType="XML" MajorVersion="0" MinorVersion="1" isLocalCopy="False" IsBaseObject="False" DataSourceId="4aa6b4dd-2857-4d04-8d08-551336db0a7b" DataSourceMajorVersion="2" DataSourceMinorVersion="0"/>
</file>

<file path=customXml/item56.xml><?xml version="1.0" encoding="utf-8"?>
<VariableListDefinition name="CBDValidate" displayName="CBDValidate" id="3f7b05f6-f9ab-4261-85a5-d55ce2e7abd8" isdomainofvalue="False" dataSourceId="66d71df3-6422-4655-8081-44e267c9a528">
  <DataSourceParameterMappings variableListUniqueId="3f7b05f6-f9ab-4261-85a5-d55ce2e7abd8" dataSourceId="66d71df3-6422-4655-8081-44e267c9a528">
    <InputParameterMappings>
      <DataParameterMapping dataFieldId="a7684cbd-5862-4f89-80b0-8441112a6589" dataFieldName="InputGroups" isLiteral="False" isVariable="True" mappedDataSourceId="f5f50b39-49ef-4ca1-8464-5a09130028bc" mappedDataFieldId="2afa0948-ece9-4833-8d7d-edf2a79fee3b" mappedVariableListUniqueId="a894f521-2dcb-4668-95f6-30d50ddfd756"/>
    </InputParameterMappings>
  </DataSourceParameterMappings>
  <Variable name="CBDValidate" type="INTEGER" dataFieldId="099da370-fcb9-43b2-8335-13e03fcd3f19">
    <Description>CBDValidate</Description>
  </Variable>
</VariableListDefinition>
</file>

<file path=customXml/item57.xml><?xml version="1.0" encoding="utf-8"?>
<Layout UniqueId="58ca8e8d-7917-4565-a120-adf246799a82" Name="1_Tittle + 3 contents + Text" ContentType="application/vnd.openxmlformats-officedocument.presentationml.slideLayout+xml" MajorVersion="0" MinorVersion="1" IsDirty="False" isLocalCopy="false"/>
</file>

<file path=customXml/item58.xml><?xml version="1.0" encoding="utf-8"?>
<Layout UniqueId="ee0d0e54-6a8c-496b-9864-067f13950c07" Name="4_Title and Content" ContentType="application/vnd.openxmlformats-officedocument.presentationml.slideLayout+xml" MajorVersion="0" MinorVersion="1" IsDirty="False" isLocalCopy="false"/>
</file>

<file path=customXml/item59.xml><?xml version="1.0" encoding="utf-8"?>
<Layout UniqueId="86dbe480-71e7-40da-bcfb-84f5b8bc04a4" Name="1 Tittle + 2 Sub Headers + 2 Text Boxes " ContentType="application/vnd.openxmlformats-officedocument.presentationml.slideLayout+xml" MajorVersion="0" MinorVersion="1" IsDirty="False" isLocalCopy="false"/>
</file>

<file path=customXml/item6.xml><?xml version="1.0" encoding="utf-8"?>
<VariableListDefinition name="FullNameModel" displayName="FullNameModel" id="778ab7aa-b848-4fa0-a96d-26dcc3985f0e" isdomainofvalue="False" dataSourceId="d60f53a4-6658-4c6e-bd47-b138fbac80f4">
  <DataSourceParameterMappings variableListUniqueId="778ab7aa-b848-4fa0-a96d-26dcc3985f0e" dataSourceId="d60f53a4-6658-4c6e-bd47-b138fbac80f4">
    <InputParameterMappings>
      <DataParameterMapping dataFieldId="c9bba87d-afde-415d-b89e-07425e6456e4" dataFieldName="FirstName" isLiteral="False" isVariable="True" mappedDataSourceId="4aa6b4dd-2857-4d04-8d08-551336db0a7b" mappedDataFieldId="e974da23-ae26-4104-8580-c0ff9067f16e" mappedVariableListUniqueId="f8891d2f-6d19-414d-9cfd-f26f5408d763"/>
      <DataParameterMapping dataFieldId="c492303f-fc0f-4042-bc5b-b6fc945317c6" dataFieldName="LastName" isLiteral="False" isVariable="True" mappedDataSourceId="4aa6b4dd-2857-4d04-8d08-551336db0a7b" mappedDataFieldId="9039f301-c761-4706-809c-2f3de1e4bae4" mappedVariableListUniqueId="f8891d2f-6d19-414d-9cfd-f26f5408d763"/>
    </InputParameterMappings>
  </DataSourceParameterMappings>
  <Variable name="FullName" type="STRING" dataFieldId="baf0d9a2-f550-47c4-93d7-c2f43755bcdc">
    <Description>FullName</Description>
  </Variable>
</VariableListDefinition>
</file>

<file path=customXml/item60.xml><?xml version="1.0" encoding="utf-8"?>
<DataSourceMapping>
  <Id>51e46ad6-0aca-4391-a4d9-576b40f007ba</Id>
  <Name/>
  <TargetDataSource>d60f53a4-6658-4c6e-bd47-b138fbac80f4</TargetDataSource>
  <SourceType>Excel Model(xlsx)</SourceType>
  <IsReadOnly>false</IsReadOnly>
  <SalesforceOrganizationId>00000000-0000-0000-0000-000000000000</SalesforceOrganizationId>
  <SalesforceOrganizationName/>
  <SalesforceApiVersion/>
  <Properties/>
  <RawMappings>
    <RawMapping DataFieldId="baf0d9a2-f550-47c4-93d7-c2f43755bcdc" Mapping="@DEFINEDNAME=FullName"/>
    <RawMapping DataFieldId="c9bba87d-afde-415d-b89e-07425e6456e4" Mapping="@DEFINEDNAME=FirstName"/>
    <RawMapping DataFieldId="c492303f-fc0f-4042-bc5b-b6fc945317c6" Mapping="@DEFINEDNAME=LastName"/>
  </RawMappings>
  <DesignTimeProperties/>
</DataSourceMapping>
</file>

<file path=customXml/item61.xml><?xml version="1.0" encoding="utf-8"?>
<Layout UniqueId="5e5e5f6a-78bf-453c-8270-20924e75468c" Name="Title No Text" ContentType="application/vnd.openxmlformats-officedocument.presentationml.slideLayout+xml" MajorVersion="0" MinorVersion="1" IsDirty="False" isLocalCopy="false"/>
</file>

<file path=customXml/item62.xml><?xml version="1.0" encoding="utf-8"?>
<DataSourceMapping>
  <Id>05f40fbf-9d90-42d8-a8eb-fb857a825f7f</Id>
  <Name>EXPRESSION_VARIABLE_MAPPING</Name>
  <TargetDataSource>c67e9e87-a536-47b6-9284-1177d83c625c</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63.xml><?xml version="1.0" encoding="utf-8"?>
<Layout UniqueId="8ad547b9-808c-4da8-9c77-821c30b9a4cc" Name="White Layout" ContentType="application/vnd.openxmlformats-officedocument.presentationml.slideLayout+xml" MajorVersion="0" MinorVersion="1" IsDirty="False" isLocalCopy="false"/>
</file>

<file path=customXml/item64.xml><?xml version="1.0" encoding="utf-8"?>
<VariableListDefinition name="AccountProdDetail_1" displayName="AccountProdDetail_1" id="095696c2-67cc-4758-b901-5b3129597f02" isdomainofvalue="False" dataSourceId="18292f9d-1375-47e0-a0c8-8fd8ec4c7e11">
  <DataSourceParameterMappings variableListUniqueId="095696c2-67cc-4758-b901-5b3129597f02" dataSourceId="18292f9d-1375-47e0-a0c8-8fd8ec4c7e11">
    <InvocationParameterMappings>
      <DataParameterMapping dataFieldId="d5c6ef12-f4e5-4da1-85d2-5f28a43630b7" dataFieldName="Id" isLiteral="False" isVariable="True" mappedDataSourceId="bd2af073-86b0-469a-bd59-2eba8a46ff44" mappedDataFieldId="4034c10f-907c-46e3-8c92-3a32bea25743" mappedVariableListUniqueId="5dd145f9-efe6-4297-a280-6cd8f165bf71"/>
    </InvocationParameterMappings>
  </DataSourceParameterMappings>
  <Variable name="Client_Since__c" type="DATE" dataFieldId="77ab1906-b292-424e-af6d-4cd5461edef4">
    <Description>Client Since (Date)</Description>
  </Variable>
  <Variable name="Communicated_Limit__c" type="FLOAT" dataFieldId="f8e798f0-3eb7-4360-864b-3ef1c9c4803f">
    <Description>Communicated Limit</Description>
    <Format>
      <GenericNumberFormatter decimalPlace="0" useSeparator="True" negativeNumberStyle="STANDARD"/>
    </Format>
  </Variable>
  <Variable name="Communicated_Limit_Currency__c" type="STRING" dataFieldId="315aa129-7339-4aa6-9e1f-ebb3a54a23f8">
    <Description>Communicated Limit Currency</Description>
  </Variable>
  <Variable name="Name" type="STRING" dataFieldId="bb0e2ae6-b785-4fba-b6fe-4cd677ae51c4">
    <Description>Account Name</Description>
  </Variable>
</VariableListDefinition>
</file>

<file path=customXml/item65.xml><?xml version="1.0" encoding="utf-8"?>
<Layout UniqueId="f070c036-a77d-4422-a927-37f24eeeb290" Name="Table + Numbers" ContentType="application/vnd.openxmlformats-officedocument.presentationml.slideLayout+xml" MajorVersion="0" MinorVersion="1" IsDirty="False" isLocalCopy="false"/>
</file>

<file path=customXml/item66.xml><?xml version="1.0" encoding="utf-8"?>
<DataSourceMapping>
  <Id>eba6453a-c856-4b89-a0d1-29c09eff34c8</Id>
  <Name/>
  <TargetDataSource>18292f9d-1375-47e0-a0c8-8fd8ec4c7e11</TargetDataSource>
  <SourceType>Salesforce.com</SourceType>
  <IsReadOnly>false</IsReadOnly>
  <SalesforceOrganizationId>e923ed14-6c0d-402a-a92d-82e3ab621527</SalesforceOrganizationId>
  <SalesforceOrganizationName>GCPAEXP - Prod</SalesforceOrganizationName>
  <SalesforceApiVersion>35.0</SalesforceApiVersion>
  <Properties>
    <Property Name="IsAggregateQuery" Value="False"/>
  </Properties>
  <RawMappings>
    <RawMapping DataFieldId="77ab1906-b292-424e-af6d-4cd5461edef4" Mapping="Client_Since__c"/>
    <RawMapping DataFieldId="f8e798f0-3eb7-4360-864b-3ef1c9c4803f" Mapping="Communicated_Limit__c"/>
    <RawMapping DataFieldId="315aa129-7339-4aa6-9e1f-ebb3a54a23f8" Mapping="Communicated_Limit_Currency__c"/>
    <RawMapping DataFieldId="bb0e2ae6-b785-4fba-b6fe-4cd677ae51c4" Mapping="Name"/>
    <RawMapping DataFieldId="RootTable" Mapping="Account"/>
  </RawMappings>
  <DesignTimeProperties>
    <Property Name="BaseObject" Value="Account"/>
  </DesignTimeProperties>
</DataSourceMapping>
</file>

<file path=customXml/item67.xml><?xml version="1.0" encoding="utf-8"?>
<VariableListDefinition name="Computed" displayName="Computed" id="5dd145f9-efe6-4297-a280-6cd8f165bf71" isdomainofvalue="False" dataSourceId="bd2af073-86b0-469a-bd59-2eba8a46ff44">
  <Variable name="BusinessOwnerDisplay" type="STRING" dataFieldId="a4b9a263-2694-4f0c-ac97-7e50fe31c3a3" isExpression="True">
    <ExpressionString>if([[3f7b05f6-f9ab-4261-85a5-d55ce2e7abd8:66d71df3-6422-4655-8081-44e267c9a528:099da370-fcb9-43b2-8335-13e03fcd3f19]]=1,[[7231f328-a4d5-4f82-884d-3c48abd7edb1:6fb60b17-7d6b-4134-91a7-7cf3f31fd71e:e7fa7ca8-3a3c-4c90-be85-221855ec2e61]],[[7231f328-a4d5-4f82-884d-3c48abd7edb1:6fb60b17-7d6b-4134-91a7-7cf3f31fd71e:a659ad92-9b3e-4f38-878c-91d39ab0071f]])</ExpressionString>
  </Variable>
  <Variable name="DateDisplay" type="STRING" dataFieldId="ef168f01-bdd2-470f-9e06-dc1fb0bc0d4b" isExpression="True">
    <Format>
      <DateFormatter formatString="m/d/yyyy"/>
    </Format>
    <ExpressionString>if([[3f7b05f6-f9ab-4261-85a5-d55ce2e7abd8:66d71df3-6422-4655-8081-44e267c9a528:099da370-fcb9-43b2-8335-13e03fcd3f19]]=1,[[7231f328-a4d5-4f82-884d-3c48abd7edb1:6fb60b17-7d6b-4134-91a7-7cf3f31fd71e:983ee8e8-2d72-46cd-b470-c52af0921d6f]],[[7231f328-a4d5-4f82-884d-3c48abd7edb1:6fb60b17-7d6b-4134-91a7-7cf3f31fd71e:899bcbfb-ca99-42a5-89d6-a0ede17c2812]])
</ExpressionString>
  </Variable>
  <Variable name="AcctIDMaster" type="STRING" dataFieldId="4034c10f-907c-46e3-8c92-3a32bea25743" isExpression="True">
    <ExpressionString>if([[3f7b05f6-f9ab-4261-85a5-d55ce2e7abd8:66d71df3-6422-4655-8081-44e267c9a528:099da370-fcb9-43b2-8335-13e03fcd3f19]]=1,[[7231f328-a4d5-4f82-884d-3c48abd7edb1:6fb60b17-7d6b-4134-91a7-7cf3f31fd71e:cde3a2f3-568b-4e09-84ca-38f0c830fa59]],[[7231f328-a4d5-4f82-884d-3c48abd7edb1:6fb60b17-7d6b-4134-91a7-7cf3f31fd71e:0e015f46-c357-4dac-9f6d-11c115b91e1c]])</ExpressionString>
  </Variable>
  <Variable name="DisplayUserName" type="STRING" dataFieldId="afade83e-43ce-41f3-9140-1799ba476bf9" isExpression="True">
    <ExpressionString>if([[3f7b05f6-f9ab-4261-85a5-d55ce2e7abd8:66d71df3-6422-4655-8081-44e267c9a528:099da370-fcb9-43b2-8335-13e03fcd3f19]]=1,[[778ab7aa-b848-4fa0-a96d-26dcc3985f0e:d60f53a4-6658-4c6e-bd47-b138fbac80f4:baf0d9a2-f550-47c4-93d7-c2f43755bcdc]],[[778ab7aa-b848-4fa0-a96d-26dcc3985f0e:d60f53a4-6658-4c6e-bd47-b138fbac80f4:baf0d9a2-f550-47c4-93d7-c2f43755bcdc]])
</ExpressionString>
  </Variable>
  <Variable name="DisplayEmail" type="STRING" dataFieldId="d7592a5c-2e8e-4c56-89d8-259043bcb235" isExpression="True">
    <ExpressionString>if([[3f7b05f6-f9ab-4261-85a5-d55ce2e7abd8:66d71df3-6422-4655-8081-44e267c9a528:099da370-fcb9-43b2-8335-13e03fcd3f19]]=1,[[f8891d2f-6d19-414d-9cfd-f26f5408d763:4aa6b4dd-2857-4d04-8d08-551336db0a7b:49cd6671-336f-45b6-902e-8b6a98747c69]],[[f8891d2f-6d19-414d-9cfd-f26f5408d763:4aa6b4dd-2857-4d04-8d08-551336db0a7b:49cd6671-336f-45b6-902e-8b6a98747c69]])
</ExpressionString>
  </Variable>
  <Variable name="DisplayPhone" type="STRING" dataFieldId="ad483eac-d579-42c9-9ff9-b9ca986ac92b" isExpression="True">
    <ExpressionString>if([[3f7b05f6-f9ab-4261-85a5-d55ce2e7abd8:66d71df3-6422-4655-8081-44e267c9a528:099da370-fcb9-43b2-8335-13e03fcd3f19]]=1,[[f8891d2f-6d19-414d-9cfd-f26f5408d763:4aa6b4dd-2857-4d04-8d08-551336db0a7b:8c9dcf77-dd80-4071-970e-904463cdfae3]],[[f8891d2f-6d19-414d-9cfd-f26f5408d763:4aa6b4dd-2857-4d04-8d08-551336db0a7b:8c9dcf77-dd80-4071-970e-904463cdfae3]])
</ExpressionString>
  </Variable>
  <Variable name="CBDAccountDisplay" type="STRING" dataFieldId="a922c67e-2a51-478f-b9f2-f19ff3f40a0a" isExpression="True">
    <ExpressionString>if([[7231f328-a4d5-4f82-884d-3c48abd7edb1:6fb60b17-7d6b-4134-91a7-7cf3f31fd71e:81b6bcd1-1364-42c6-ac7c-fac5ec71b3a3]]="Yes",[[7231f328-a4d5-4f82-884d-3c48abd7edb1:6fb60b17-7d6b-4134-91a7-7cf3f31fd71e:fa2cb67a-022b-48a5-bfdf-86386e0f7e8d]],[[095696c2-67cc-4758-b901-5b3129597f02:18292f9d-1375-47e0-a0c8-8fd8ec4c7e11:bb0e2ae6-b785-4fba-b6fe-4cd677ae51c4]])</ExpressionString>
  </Variable>
  <Variable name="AccountNameComputed" type="STRING" dataFieldId="802ef8ca-ae96-48a1-90a2-cf1018bf74b8" isExpression="True">
    <ExpressionString>if([[7231f328-a4d5-4f82-884d-3c48abd7edb1:6fb60b17-7d6b-4134-91a7-7cf3f31fd71e:cf196aeb-f7fd-4d1c-b78f-81f6df8997f7]]="Yes",[[7231f328-a4d5-4f82-884d-3c48abd7edb1:6fb60b17-7d6b-4134-91a7-7cf3f31fd71e:9e8b9ddb-4f0d-4bf7-8621-c9d9dcd50821]],[[095696c2-67cc-4758-b901-5b3129597f02:18292f9d-1375-47e0-a0c8-8fd8ec4c7e11:bb0e2ae6-b785-4fba-b6fe-4cd677ae51c4]])</ExpressionString>
  </Variable>
  <Variable name="AccountDisplayMaster" type="STRING" dataFieldId="fe68788d-f1b2-45af-ba7e-560fdddbc144" isExpression="True">
    <ExpressionString>if([[3f7b05f6-f9ab-4261-85a5-d55ce2e7abd8:66d71df3-6422-4655-8081-44e267c9a528:099da370-fcb9-43b2-8335-13e03fcd3f19]]=1,[[5dd145f9-efe6-4297-a280-6cd8f165bf71:bd2af073-86b0-469a-bd59-2eba8a46ff44:a922c67e-2a51-478f-b9f2-f19ff3f40a0a]],[[5dd145f9-efe6-4297-a280-6cd8f165bf71:bd2af073-86b0-469a-bd59-2eba8a46ff44:802ef8ca-ae96-48a1-90a2-cf1018bf74b8]])</ExpressionString>
  </Variable>
  <Variable name="DisplayTitle" type="STRING" dataFieldId="b808429d-a88d-4bd0-bac7-4ca16df4ed8e" isExpression="True">
    <ExpressionString>if([[3f7b05f6-f9ab-4261-85a5-d55ce2e7abd8:66d71df3-6422-4655-8081-44e267c9a528:099da370-fcb9-43b2-8335-13e03fcd3f19]]=1,[[f8891d2f-6d19-414d-9cfd-f26f5408d763:4aa6b4dd-2857-4d04-8d08-551336db0a7b:4c485d9c-652f-4318-a5bd-ef0d3b639e24]],[[f8891d2f-6d19-414d-9cfd-f26f5408d763:4aa6b4dd-2857-4d04-8d08-551336db0a7b:4c485d9c-652f-4318-a5bd-ef0d3b639e24]])
</ExpressionString>
  </Variable>
</VariableListDefinition>
</file>

<file path=customXml/item68.xml><?xml version="1.0" encoding="utf-8"?>
<Layout UniqueId="0b6240e2-eb4f-4870-9a67-868c089d18c2" Name="2_Title and Content" ContentType="application/vnd.openxmlformats-officedocument.presentationml.slideLayout+xml" MajorVersion="0" MinorVersion="1" IsDirty="False" isLocalCopy="false"/>
</file>

<file path=customXml/item69.xml><?xml version="1.0" encoding="utf-8"?>
<Layout UniqueId="1e194424-6b72-4275-ac1c-5e4d7ec562fb" Name="Title and Subtitle 16" ContentType="application/vnd.openxmlformats-officedocument.presentationml.slideLayout+xml" MajorVersion="0" MinorVersion="1" IsDirty="False" isLocalCopy="false"/>
</file>

<file path=customXml/item7.xml><?xml version="1.0" encoding="utf-8"?>
<VariableListDefinition name="System" displayName="System" id="51d2f1d5-243d-49a6-b398-8bed8a813934" isdomainofvalue="False" dataSourceId="c67e9e87-a536-47b6-9284-1177d83c625c"/>
</file>

<file path=customXml/item70.xml><?xml version="1.0" encoding="utf-8"?>
<Layout UniqueId="76e0fa2b-a00f-41ba-ae41-78a227ef6cdd" Name="1_Tittle + 1 Sub Headers + 1 Text Boxes " ContentType="application/vnd.openxmlformats-officedocument.presentationml.slideLayout+xml" MajorVersion="0" MinorVersion="1" IsDirty="False" isLocalCopy="false"/>
</file>

<file path=customXml/item71.xml><?xml version="1.0" encoding="utf-8"?>
<Layout UniqueId="3e74ecd1-5499-43e0-9188-8d1d683d09c8" Name="Style Guide P3" ContentType="application/vnd.openxmlformats-officedocument.presentationml.slideLayout+xml" MajorVersion="0" MinorVersion="1" IsDirty="False" isLocalCopy="false"/>
</file>

<file path=customXml/item72.xml><?xml version="1.0" encoding="utf-8"?>
<Layout UniqueId="4981e264-83a3-4ea7-962c-807517496328" Name="Tittle + 2 Charts + 2 Text Boxes" ContentType="application/vnd.openxmlformats-officedocument.presentationml.slideLayout+xml" MajorVersion="0" MinorVersion="1" IsDirty="False" isLocalCopy="false"/>
</file>

<file path=customXml/item73.xml><?xml version="1.0" encoding="utf-8"?>
<Layout UniqueId="20515ac8-eac7-4eeb-90fc-9649aabf150d" Name="Title &amp; Text Box" ContentType="application/vnd.openxmlformats-officedocument.presentationml.slideLayout+xml" MajorVersion="0" MinorVersion="1" IsDirty="False" isLocalCopy="false"/>
</file>

<file path=customXml/item74.xml><?xml version="1.0" encoding="utf-8"?>
<DataSourceInfo>
  <Id>d60f53a4-6658-4c6e-bd47-b138fbac80f4</Id>
  <MajorVersion>2</MajorVersion>
  <MinorVersion>0</MinorVersion>
  <DataSourceType>Normal</DataSourceType>
  <Name>FullNameModel</Name>
  <Description/>
  <Filter/>
  <InputParameters>
    <FieldInfo>
      <Id>c9bba87d-afde-415d-b89e-07425e6456e4</Id>
      <Name>FirstName</Name>
      <Description>FirstName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@DEFINEDNAME=FirstName</NativeFieldMapping>
      <OriginalName>FirstName</OriginalName>
      <ValidationMessage/>
    </FieldInfo>
    <FieldInfo>
      <Id>c492303f-fc0f-4042-bc5b-b6fc945317c6</Id>
      <Name>LastName</Name>
      <Description>LastName</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@DEFINEDNAME=LastName</NativeFieldMapping>
      <OriginalName>LastName</OriginalName>
      <ValidationMessage/>
    </FieldInfo>
  </InputParameters>
  <InvocationActions>
    <InvocationAction>
      <Id>dd1e9fd6-51a2-4180-806f-8df2114aba8b</Id>
      <Name>Azure Blob</Name>
      <TargetMappingId>51e46ad6-0aca-4391-a4d9-576b40f007ba</TargetMappingId>
      <InvocationType>AZURE_BLOB</InvocationType>
      <InvocationString>21797073-6c36-4bb1-8a48-6740230f4303</InvocationString>
      <InvocationMetadata/>
    </InvocationAction>
  </InvocationActions>
  <DataFields>
    <FieldInfo>
      <Id>baf0d9a2-f550-47c4-93d7-c2f43755bcdc</Id>
      <Name>FullName</Name>
      <Description>FullName</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@DEFINEDNAME=FullName</NativeFieldMapping>
      <OriginalName>FullName</OriginalName>
      <ValidationMessage/>
    </FieldInfo>
  </DataFields>
</DataSourceInfo>
</file>

<file path=customXml/item75.xml><?xml version="1.0" encoding="utf-8"?>
<DataSourceMapping>
  <Id>06e257c4-6505-466a-b72b-e25f327dcda2</Id>
  <Name>MANUAL_SELECTION_INFO_VARIABLE_MAPPING</Name>
  <TargetDataSource>b36eb4af-0733-47e7-ad0f-270806b86592</TargetDataSource>
  <SourceType>XML File</SourceType>
  <IsReadOnly>false</IsReadOnly>
  <SalesforceOrganizationId>00000000-0000-0000-0000-000000000000</SalesforceOrganizationId>
  <SalesforceOrganizationName/>
  <SalesforceApiVersion/>
  <Properties/>
  <RawMappings/>
  <DesignTimeProperties/>
</DataSourceMapping>
</file>

<file path=customXml/item76.xml><?xml version="1.0" encoding="utf-8"?>
<Layout UniqueId="9ee2a0c9-e75e-439e-9016-de9577c26eb8" Name="Tittle + Text + Right Picture" ContentType="application/vnd.openxmlformats-officedocument.presentationml.slideLayout+xml" MajorVersion="0" MinorVersion="1" IsDirty="False" isLocalCopy="false"/>
</file>

<file path=customXml/item77.xml><?xml version="1.0" encoding="utf-8"?>
<DataSourceInfo>
  <Id>4aa6b4dd-2857-4d04-8d08-551336db0a7b</Id>
  <MajorVersion>2</MajorVersion>
  <MinorVersion>0</MinorVersion>
  <DataSourceType>Normal</DataSourceType>
  <Name>UserInfoNEW</Name>
  <Description/>
  <Filter/>
  <InvocationActions>
    <InvocationAction>
      <Id>a7baa57b-f650-48c8-8d05-8cd2c707d1fd</Id>
      <Name/>
      <TargetMappingId>61973757-15ca-4401-9a88-3cf83d2fd7bc</TargetMappingId>
      <InvocationType>HTTP_GET</InvocationType>
      <InvocationString>https://[[Server]]/Services/SystemDataService.svc/curruserinfo</InvocationString>
      <InvocationMetadata/>
    </InvocationAction>
  </InvocationActions>
  <DataFields>
    <FieldInfo>
      <Id>e974da23-ae26-4104-8580-c0ff9067f16e</Id>
      <Name>UserFirstName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UserFirstName</OriginalName>
      <ValidationMessage/>
    </FieldInfo>
    <FieldInfo>
      <Id>9039f301-c761-4706-809c-2f3de1e4bae4</Id>
      <Name>UserLastName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UserLastName</OriginalName>
      <ValidationMessage/>
    </FieldInfo>
    <FieldInfo>
      <Id>4c485d9c-652f-4318-a5bd-ef0d3b639e24</Id>
      <Name>Title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49cd6671-336f-45b6-902e-8b6a98747c69</Id>
      <Name>Email</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Email</OriginalName>
      <ValidationMessage/>
    </FieldInfo>
    <FieldInfo>
      <Id>8c9dcf77-dd80-4071-970e-904463cdfae3</Id>
      <Name>Phone</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Phone</OriginalName>
      <ValidationMessage/>
    </FieldInfo>
    <TableInfo>
      <Id>31f53753-fece-4578-8308-8639301cbd83</Id>
      <Name>UserGroups</Name>
      <Description/>
      <ExpressionString/>
      <FieldType>UserGroups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UserGroups</OriginalName>
      <ValidationMessage/>
      <FieldInfo>
        <Id>389675ab-fd2b-47bb-b216-ce2744574009</Id>
        <Name>UserGroup</Name>
        <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UserGroup</OriginalName>
        <ValidationMessage/>
      </FieldInfo>
    </TableInfo>
  </DataFields>
</DataSourceInfo>
</file>

<file path=customXml/item78.xml><?xml version="1.0" encoding="utf-8"?>
<Layout UniqueId="d723a48c-28b3-46e5-bb6f-ae9fa802ab0e" Name="Style Guide P2" ContentType="application/vnd.openxmlformats-officedocument.presentationml.slideLayout+xml" MajorVersion="0" MinorVersion="1" IsDirty="False" isLocalCopy="false"/>
</file>

<file path=customXml/item79.xml><?xml version="1.0" encoding="utf-8"?>
<VariableListCustXmlRels>
  <VariableListCustXmlRel variableListName="AD_HOC">
    <VariableListDefCustXmlId>{C04A659A-8E86-4D09-B744-A28044B79D16}</VariableListDefCustXmlId>
    <LibraryMetadataCustXmlId>{1F44394B-B59F-4695-ADA1-F97C9E5E4111}</LibraryMetadataCustXmlId>
    <DataSourceInfoCustXmlId>{03B00715-D719-463A-8D05-804B354F3AC7}</DataSourceInfoCustXmlId>
    <DataSourceMappingCustXmlId>{3857738B-D462-46ED-B8B2-B5E8DD400816}</DataSourceMappingCustXmlId>
    <SdmcCustXmlId>{D0AA048F-B39E-41CC-B425-B761C8251C6B}</SdmcCustXmlId>
  </VariableListCustXmlRel>
  <VariableListCustXmlRel variableListName="Computed">
    <VariableListDefCustXmlId>{38F66746-CEDC-4258-9594-DF11FBFEFC14}</VariableListDefCustXmlId>
    <LibraryMetadataCustXmlId>{456EAC64-750E-44C3-8FD0-B991B9635933}</LibraryMetadataCustXmlId>
    <DataSourceInfoCustXmlId>{E2EA598F-C731-4879-8400-37774C292163}</DataSourceInfoCustXmlId>
    <DataSourceMappingCustXmlId>{EEFAA8CF-FEA8-41D5-ADE9-FB3EF723DF23}</DataSourceMappingCustXmlId>
  </VariableListCustXmlRel>
  <VariableListCustXmlRel variableListName="System">
    <VariableListDefCustXmlId>{CDC96B83-44C4-4978-8241-39188DA88C4D}</VariableListDefCustXmlId>
    <LibraryMetadataCustXmlId>{B3D643C3-AA58-4B61-A91D-9E993C9FE4EA}</LibraryMetadataCustXmlId>
    <DataSourceInfoCustXmlId>{26792927-A137-46D5-BF2A-CF9E44174737}</DataSourceInfoCustXmlId>
    <DataSourceMappingCustXmlId>{ADC2F5DE-F75C-4D02-B44D-D2342C5BFB95}</DataSourceMappingCustXmlId>
  </VariableListCustXmlRel>
  <VariableListCustXmlRel variableListName="AccountProdDetail_1">
    <VariableListDefCustXmlId>{9A2D7C05-DCBE-4628-93DD-038DEE97459A}</VariableListDefCustXmlId>
    <LibraryMetadataCustXmlId>{EC2E2B01-A7A3-4B36-949D-C9651AB9D9CF}</LibraryMetadataCustXmlId>
    <DataSourceInfoCustXmlId>{32C61D5B-7ADE-47AD-9EC2-63FFA199BC71}</DataSourceInfoCustXmlId>
    <DataSourceMappingCustXmlId>{FC277DFE-CCA2-43C9-AF9F-2136C0581AC3}</DataSourceMappingCustXmlId>
  </VariableListCustXmlRel>
  <VariableListCustXmlRel variableListName="ManualSelectionInfo">
    <VariableListDefCustXmlId>{BEB21DFD-6395-4EE9-A81B-449D81B65035}</VariableListDefCustXmlId>
    <LibraryMetadataCustXmlId>{8FA8857B-6F11-463A-AEA9-A5E5C85A4BAF}</LibraryMetadataCustXmlId>
    <DataSourceInfoCustXmlId>{0455F0DE-BEDA-4E64-8FE4-576E287A6F45}</DataSourceInfoCustXmlId>
    <DataSourceMappingCustXmlId>{ECC84FFA-8A60-4DD7-82EA-2A2EDA900EF8}</DataSourceMappingCustXmlId>
  </VariableListCustXmlRel>
  <VariableListCustXmlRel variableListName="UserInfoNEW">
    <VariableListDefCustXmlId>{9E529B5F-A141-439F-9CF9-10785EF34CB4}</VariableListDefCustXmlId>
    <LibraryMetadataCustXmlId>{B0101E68-AB01-4D80-9143-83005A76DE69}</LibraryMetadataCustXmlId>
    <DataSourceInfoCustXmlId>{BB974FFD-B01D-429D-80C8-2EC484DE2B10}</DataSourceInfoCustXmlId>
    <DataSourceMappingCustXmlId>{C6C80C26-C76F-45D1-AA7A-511CA2D985D7}</DataSourceMappingCustXmlId>
  </VariableListCustXmlRel>
  <VariableListCustXmlRel variableListName="FullNameModel">
    <VariableListDefCustXmlId>{DA0060E7-96A1-4625-BDD6-2742A34A2432}</VariableListDefCustXmlId>
    <LibraryMetadataCustXmlId>{830B1339-C8FD-4D1E-9A8D-B24C3708760C}</LibraryMetadataCustXmlId>
    <DataSourceInfoCustXmlId>{0A619A40-62EA-4E0A-A384-C00815DC2AB5}</DataSourceInfoCustXmlId>
    <DataSourceMappingCustXmlId>{FC00E5FC-5AEE-4693-ADAD-24B28F42C97B}</DataSourceMappingCustXmlId>
  </VariableListCustXmlRel>
  <VariableListCustXmlRel variableListName="ListGroup">
    <VariableListDefCustXmlId>{B577FFC9-2C15-4EA0-9225-C45CA4545AC9}</VariableListDefCustXmlId>
    <LibraryMetadataCustXmlId>{89B114A3-572C-4C19-9FAB-EDE77202305A}</LibraryMetadataCustXmlId>
    <DataSourceInfoCustXmlId>{95C4070D-2CCD-43FA-ACA6-B587E6FAAF51}</DataSourceInfoCustXmlId>
    <DataSourceMappingCustXmlId>{8999AC22-93B7-4830-A961-156B05A26902}</DataSourceMappingCustXmlId>
  </VariableListCustXmlRel>
  <VariableListCustXmlRel variableListName="CBDValidate">
    <VariableListDefCustXmlId>{73D56BD6-8830-4B28-BB53-7C9EBD09D1E0}</VariableListDefCustXmlId>
    <LibraryMetadataCustXmlId>{214AD6C8-3794-4F61-9DF7-9274EEA45A96}</LibraryMetadataCustXmlId>
    <DataSourceInfoCustXmlId>{CEE4EF79-53DB-4E8D-A1F8-EC66A8138D89}</DataSourceInfoCustXmlId>
    <DataSourceMappingCustXmlId>{8425EDC2-929A-4AC8-AE05-7A9841DFB9FC}</DataSourceMappingCustXmlId>
  </VariableListCustXmlRel>
</VariableListCustXmlRels>
</file>

<file path=customXml/item8.xml><?xml version="1.0" encoding="utf-8"?>
<Layout UniqueId="76ac6b90-3ab1-4426-b2ae-71462351e3bb" Name="Map" ContentType="application/vnd.openxmlformats-officedocument.presentationml.slideLayout+xml" MajorVersion="0" MinorVersion="1" IsDirty="False" isLocalCopy="false"/>
</file>

<file path=customXml/item80.xml><?xml version="1.0" encoding="utf-8"?>
<DataSourceInfo>
  <Id>f5f50b39-49ef-4ca1-8464-5a09130028bc</Id>
  <MajorVersion>1</MajorVersion>
  <MinorVersion>0</MinorVersion>
  <DataSourceType>Normal</DataSourceType>
  <Name>ListGroup</Name>
  <Description/>
  <Filter/>
  <InputParameters>
    <TableInfo>
      <Id>4e8fd0d4-08d6-484f-82e3-861e0083695d</Id>
      <Name>InputList</Name>
      <Description/>
      <ExpressionString/>
      <FieldType>InputList</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NativeFieldMapping>
      <OriginalName>InputList</OriginalName>
      <ValidationMessage/>
      <FieldInfo>
        <Id>cf35b097-f0c5-4022-b638-32fe7c95a6aa</Id>
        <Name>ListItem</Name>
        <Description>ListItem</Description>
        <ExpressionString/>
        <FieldType>System.String</FieldType>
        <Filter/>
        <DefaultValue/>
        <IsInputParameter>true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@DEFINEDNAME=InputList/Column0</NativeFieldMapping>
        <OriginalName>ListItem</OriginalName>
        <ValidationMessage/>
      </FieldInfo>
    </TableInfo>
  </InputParameters>
  <InvocationActions>
    <InvocationAction>
      <Id>31cfa48a-f590-4362-9bb5-97dfa70078cf</Id>
      <Name>Azure Blob</Name>
      <TargetMappingId>d34af2cb-c365-47a4-b4dd-0593cab42a31</TargetMappingId>
      <InvocationType>AZURE_BLOB</InvocationType>
      <InvocationString>6723dc5f-62b0-4733-a2c6-6d95394f21af</InvocationString>
      <InvocationMetadata/>
    </InvocationAction>
  </InvocationActions>
  <DataFields>
    <FieldInfo>
      <Id>2afa0948-ece9-4833-8d7d-edf2a79fee3b</Id>
      <Name>ListGroup</Name>
      <Description>ListGroup</Description>
      <ExpressionString/>
      <FieldType>System.String</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@DEFINEDNAME=ListGroup</NativeFieldMapping>
      <OriginalName>ListGroup</OriginalName>
      <ValidationMessage/>
    </FieldInfo>
  </DataFields>
</DataSourceInfo>
</file>

<file path=customXml/item81.xml><?xml version="1.0" encoding="utf-8"?>
<DataSourceInfo>
  <Id>6fb60b17-7d6b-4134-91a7-7cf3f31fd71e</Id>
  <MajorVersion>0</MajorVersion>
  <MinorVersion>1</MinorVersion>
  <DataSourceType>Ad_Hoc</DataSourceType>
  <Name>AD_HOC</Name>
  <Description/>
  <Filter/>
  <DataFields>
    <FieldInfo>
      <Id>899bcbfb-ca99-42a5-89d6-a0ede17c2812</Id>
      <Name>Date</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OriginalName>
      <ValidationMessage/>
    </FieldInfo>
    <FieldInfo>
      <Id>a659ad92-9b3e-4f38-878c-91d39ab0071f</Id>
      <Name>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OriginalName>
      <ValidationMessage/>
    </FieldInfo>
    <FieldInfo>
      <Id>0e015f46-c357-4dac-9f6d-11c115b91e1c</Id>
      <Nam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riginalName>
      <ValidationMessage/>
    </FieldInfo>
    <FieldInfo>
      <Id>cf196aeb-f7fd-4d1c-b78f-81f6df8997f7</Id>
      <Name>ManualOverrideAccount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ManualOverrideAccount</OriginalName>
      <ValidationMessage/>
    </FieldInfo>
    <FieldInfo>
      <Id>9e8b9ddb-4f0d-4bf7-8621-c9d9dcd50821</Id>
      <Name>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ManualAccountName</OriginalName>
      <ValidationMessage/>
    </FieldInfo>
    <FieldInfo>
      <Id>7cdd1ad7-dbfe-46a1-980b-f276b3b8d12b</Id>
      <Name>Client_Since_c</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Client_Since_c</OriginalName>
      <ValidationMessage/>
    </FieldInfo>
    <FieldInfo>
      <Id>e28878ed-62f8-4364-a876-b2110c34af6b</Id>
      <Name>AccountOwner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AccountOwner</OriginalName>
      <ValidationMessage/>
    </FieldInfo>
    <FieldInfo>
      <Id>cde3a2f3-568b-4e09-84ca-38f0c830fa59</Id>
      <Name>CBDAccount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OriginalName>
      <ValidationMessage/>
    </FieldInfo>
    <FieldInfo>
      <Id>983ee8e8-2d72-46cd-b470-c52af0921d6f</Id>
      <Name>DateCBD</Name>
      <Description/>
      <ExpressionString/>
      <FieldType>System.Date</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DateCBD</OriginalName>
      <ValidationMessage/>
    </FieldInfo>
    <FieldInfo>
      <Id>81b6bcd1-1364-42c6-ac7c-fac5ec71b3a3</Id>
      <Name>CBDManualOverride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CBDManualOverride</OriginalName>
      <ValidationMessage/>
    </FieldInfo>
    <FieldInfo>
      <Id>fa2cb67a-022b-48a5-bfdf-86386e0f7e8d</Id>
      <Name>CBDManualAccountName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CBDManualAccountName</OriginalName>
      <ValidationMessage/>
    </FieldInfo>
    <FieldInfo>
      <Id>e7fa7ca8-3a3c-4c90-be85-221855ec2e61</Id>
      <Name>CBDBusinessOwner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CBDBusinessOwner</OriginalName>
      <ValidationMessage/>
    </FieldInfo>
    <FieldInfo>
      <Id>fa54e47b-3fc2-431b-a97d-910ee66a5fe0</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67c78a54-c7f7-4130-bf4b-a7ca8b62e901</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532292fe-e69a-40fd-9bf9-a2cd689661ed</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c6795f0f-3863-4cc2-a8fd-812741403c7c</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FieldInfo>
      <Id>9d5dee08-e68e-49c6-a08d-b63f93251807</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0c6d6169-b654-4b2c-b0f2-2908bbf9cb9e</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ddd37631-219e-4ef9-91ae-59a5c4f1b776</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5b865cf7-11e2-4b56-9eb7-751b6c901389</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01cae305-a9a0-44bd-a830-5b4826762805</Id>
      <Name>MerchantName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MerchantName</OriginalName>
      <ValidationMessage/>
    </FieldInfo>
    <FieldInfo>
      <Id>8bd3dc2b-5d3b-45d9-8121-5d1c1fd23fd8</Id>
      <Name>ChargeVolume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ChargeVolume</OriginalName>
      <ValidationMessage/>
    </FieldInfo>
    <TableInfo>
      <Id>32d56662-727c-4397-acac-56e80b138701</Id>
      <Name>Agenda</Name>
      <Description/>
      <ExpressionString/>
      <FieldType>Agenda</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Id>331ddc5b-7c07-4aff-98d4-06990fd0f71e</Id>
        <Name>AgendaItem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AgendaItem</OriginalName>
        <ValidationMessage/>
      </FieldInfo>
    </TableInfo>
    <TableInfo>
      <Id>6d1a66e0-2a4a-4c9e-b048-b3cd97dcb239</Id>
      <Name>AXPprogram</Name>
      <Description/>
      <ExpressionString/>
      <FieldType>AXPprogram</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c0d5f9c3-10b1-407c-b725-ccf540a638a3</Id>
        <Name>Program</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350288a7-5c80-466f-a157-8d59b78a039c</Id>
      <Name>BusinessPriorities</Name>
      <Description/>
      <ExpressionString/>
      <FieldType>BusinessPriorities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BusinessPriorities</OriginalName>
      <ValidationMessage/>
      <FieldInfo>
        <Id>a1a7d23e-de1e-49a8-a63c-f9b2dfcc4a97</Id>
        <Name>BusinessPriority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BusinessPriority</OriginalName>
        <ValidationMessage/>
      </FieldInfo>
      <FieldInfo>
        <Id>654e11b8-38fc-4b7c-b5ea-7cd0a490d951</Id>
        <Name>ProgramDetails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ProgramDetails</OriginalName>
        <ValidationMessage/>
      </FieldInfo>
      <FieldInfo>
        <Id>5c661d3b-6fac-4209-b636-2f5d9a534ff1</Id>
        <Name>HowItHelped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HowItHelped</OriginalName>
        <ValidationMessage/>
      </FieldInfo>
    </TableInfo>
    <TableInfo>
      <Id>d82450e0-b173-4c57-bc44-4dfc7081a767</Id>
      <Name>GrowthOpportunitiesTable</Name>
      <Description/>
      <ExpressionString/>
      <FieldType>GrowthOpportunitiesTable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87339fe7-d3e4-43ca-a5ed-20dd95467a49</Id>
        <Name>GrowthOpportunities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dc04dd11-1d9a-4d47-b780-306ac687a3da</Id>
      <Name>NextSteps</Name>
      <Description/>
      <ExpressionString/>
      <FieldType>NextSteps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Id>75bbf05c-6894-485c-a444-c0cccee30219</Id>
        <Name>NextSteps</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TableInfo>
    <TableInfo>
      <Id>59ab63ed-01c9-4ac3-b8ea-57bcfbac2b3b</Id>
      <Name>PreliminaryAssessmentTable</Name>
      <Description/>
      <ExpressionString/>
      <FieldType>PreliminaryAssessmentTable</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Id>67655cf5-b87d-46c2-bfc7-5af5d3f617f6</Id>
        <Name>PreliminaryAssessment</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
        <ValidationMessage/>
      </FieldInfo>
    </TableInfo>
    <TableInfo>
      <Id>30a35134-acd2-4621-b4ab-39d1b785ebb3</Id>
      <Name>Trends</Name>
      <Description/>
      <ExpressionString/>
      <FieldType>Trends</FieldType>
      <Filter/>
      <DefaultValue/>
      <IsInputParameter>false</IsInputParameter>
      <IsInputMultipleValues>false</IsInputMultipleValues>
      <IncludeInRecordSelector>false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Trends</OriginalName>
      <ValidationMessage/>
      <FieldInfo>
        <Id>edaad75e-3f37-4025-85d2-56f3d4e4b046</Id>
        <Name>TrendDescription</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TrendDescription</OriginalName>
        <ValidationMessage/>
      </FieldInfo>
      <FieldInfo>
        <Id>9768d09d-8094-4ad6-8486-a59c696b174a</Id>
        <Name>TrendHeader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TrendHeader</OriginalName>
        <ValidationMessage/>
      </FieldInfo>
    </TableInfo>
  </DataFields>
</DataSourceInfo>
</file>

<file path=customXml/item82.xml><?xml version="1.0" encoding="utf-8"?>
<DataSourceInfo>
  <Id>bd2af073-86b0-469a-bd59-2eba8a46ff44</Id>
  <MajorVersion>0</MajorVersion>
  <MinorVersion>1</MinorVersion>
  <DataSourceType>Expression</DataSourceType>
  <Name>Computed</Name>
  <Description/>
  <Filter/>
  <DataFields>
    <FieldInfo>
      <Id>a4b9a263-2694-4f0c-ac97-7e50fe31c3a3</Id>
      <Name>BusinessOwnerDisplay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BusinessOwnerDisplay</OriginalName>
      <ValidationMessage/>
    </FieldInfo>
    <FieldInfo>
      <Id>ef168f01-bdd2-470f-9e06-dc1fb0bc0d4b</Id>
      <Name>DateDisplay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DateDisplay</OriginalName>
      <ValidationMessage/>
    </FieldInfo>
    <FieldInfo>
      <Id>4034c10f-907c-46e3-8c92-3a32bea25743</Id>
      <Name>AcctIDMaster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AcctIDMaster</OriginalName>
      <ValidationMessage/>
    </FieldInfo>
    <FieldInfo>
      <Id>afade83e-43ce-41f3-9140-1799ba476bf9</Id>
      <Name>DisplayUserName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DisplayUserName</OriginalName>
      <ValidationMessage/>
    </FieldInfo>
    <FieldInfo>
      <Id>d7592a5c-2e8e-4c56-89d8-259043bcb235</Id>
      <Name>DisplayEmail</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DisplayEmail</OriginalName>
      <ValidationMessage/>
    </FieldInfo>
    <FieldInfo>
      <Id>ad483eac-d579-42c9-9ff9-b9ca986ac92b</Id>
      <Name>DisplayPhone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DisplayPhone</OriginalName>
      <ValidationMessage/>
    </FieldInfo>
    <FieldInfo>
      <Id>a922c67e-2a51-478f-b9f2-f19ff3f40a0a</Id>
      <Name>CBDAccountDisplay</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CBDAccountDisplay</OriginalName>
      <ValidationMessage/>
    </FieldInfo>
    <FieldInfo>
      <Id>802ef8ca-ae96-48a1-90a2-cf1018bf74b8</Id>
      <Name>AccountNameComputed</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AccountNameComputed</OriginalName>
      <ValidationMessage/>
    </FieldInfo>
    <FieldInfo>
      <Id>fe68788d-f1b2-45af-ba7e-560fdddbc144</Id>
      <Name>AccountDisplayMaster</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AccountDisplayMaster</OriginalName>
      <ValidationMessage/>
    </FieldInfo>
    <FieldInfo>
      <Id>b808429d-a88d-4bd0-bac7-4ca16df4ed8e</Id>
      <Name>DisplayTitle</Name>
      <Description/>
      <ExpressionString/>
      <FieldType>System.String</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DisplayTitle</OriginalName>
      <ValidationMessage/>
    </FieldInfo>
  </DataFields>
</DataSourceInfo>
</file>

<file path=customXml/item83.xml><?xml version="1.0" encoding="utf-8"?>
<?mso-contentType ?>
<FormTemplates xmlns="http://schemas.microsoft.com/sharepoint/v3/contenttype/forms">
  <Display>DocumentLibraryForm</Display>
  <Edit>DocumentLibraryForm</Edit>
  <New>DocumentLibraryForm</New>
</FormTemplates>
</file>

<file path=customXml/item84.xml><?xml version="1.0" encoding="utf-8"?>
<VariableList UniqueId="7231f328-a4d5-4f82-884d-3c48abd7edb1" Name="AD_HOC" ContentType="XML" MajorVersion="0" MinorVersion="1" isLocalCopy="False" IsBaseObject="False" DataSourceId="6fb60b17-7d6b-4134-91a7-7cf3f31fd71e" DataSourceMajorVersion="0" DataSourceMinorVersion="1"/>
</file>

<file path=customXml/item85.xml><?xml version="1.0" encoding="utf-8"?>
<Layout UniqueId="c8759ee6-7253-439a-8990-2faae124001a" Name="Thank you (Aqua)" ContentType="application/vnd.openxmlformats-officedocument.presentationml.slideLayout+xml" MajorVersion="0" MinorVersion="1" IsDirty="False" isLocalCopy="false"/>
</file>

<file path=customXml/item86.xml><?xml version="1.0" encoding="utf-8"?>
<Layout UniqueId="b8f08c8e-8d3a-4469-88b5-c68b4639d1ef" Name="7_Title and Content" ContentType="application/vnd.openxmlformats-officedocument.presentationml.slideLayout+xml" MajorVersion="0" MinorVersion="1" IsDirty="False" isLocalCopy="false"/>
</file>

<file path=customXml/item87.xml><?xml version="1.0" encoding="utf-8"?>
<DataSourceMapping>
  <Id>d34af2cb-c365-47a4-b4dd-0593cab42a31</Id>
  <Name/>
  <TargetDataSource>f5f50b39-49ef-4ca1-8464-5a09130028bc</TargetDataSource>
  <SourceType>Excel Model(xlsx)</SourceType>
  <IsReadOnly>false</IsReadOnly>
  <SalesforceOrganizationId>00000000-0000-0000-0000-000000000000</SalesforceOrganizationId>
  <SalesforceOrganizationName/>
  <SalesforceApiVersion/>
  <Properties/>
  <RawMappings>
    <RawMapping DataFieldId="2afa0948-ece9-4833-8d7d-edf2a79fee3b" Mapping="@DEFINEDNAME=ListGroup"/>
    <RawMapping DataFieldId="4e8fd0d4-08d6-484f-82e3-861e0083695d" Mapping="@DEFINEDNAME=InputList"/>
    <RawMapping DataFieldId="cf35b097-f0c5-4022-b638-32fe7c95a6aa" Mapping="@DEFINEDNAME=InputList/Column0"/>
  </RawMappings>
  <DesignTimeProperties/>
</DataSourceMapping>
</file>

<file path=customXml/item88.xml><?xml version="1.0" encoding="utf-8"?>
<Layout UniqueId="03f05770-009f-467c-bd3d-969e92b0ca2d" Name="10_Title and Content" ContentType="application/vnd.openxmlformats-officedocument.presentationml.slideLayout+xml" MajorVersion="0" MinorVersion="1" IsDirty="False" isLocalCopy="false"/>
</file>

<file path=customXml/item89.xml><?xml version="1.0" encoding="utf-8"?>
<VariableList UniqueId="778ab7aa-b848-4fa0-a96d-26dcc3985f0e" Name="FullNameModel" ContentType="XML" MajorVersion="0" MinorVersion="1" isLocalCopy="False" IsBaseObject="False" DataSourceId="d60f53a4-6658-4c6e-bd47-b138fbac80f4" DataSourceMajorVersion="2" DataSourceMinorVersion="0"/>
</file>

<file path=customXml/item9.xml><?xml version="1.0" encoding="utf-8"?>
<DataSourceInfo>
  <Id>b36eb4af-0733-47e7-ad0f-270806b86592</Id>
  <MajorVersion>0</MajorVersion>
  <MinorVersion>1</MinorVersion>
  <DataSourceType>ManualSelectionInfo</DataSourceType>
  <Name>ManualSelectionInfo</Name>
  <Description/>
  <Filter/>
  <DataFields>
    <FieldInfo>
      <Id>6e35a3e5-d80c-4a55-801c-044920f6e348</Id>
      <Name>_Corporate_Platinum_Card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CorporatePlatinumCard</OriginalName>
      <ValidationMessage/>
    </FieldInfo>
    <FieldInfo>
      <Id>a7109358-f775-49cd-ac18-693c5b4d95a8</Id>
      <Name>_Corporate_Gold_Card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CorporateGoldCard</OriginalName>
      <ValidationMessage/>
    </FieldInfo>
    <FieldInfo>
      <Id>06a21916-a158-40b2-97f6-db58d0cd6c34</Id>
      <Name>_Corporate_Green_Card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CorporateGreenCard</OriginalName>
      <ValidationMessage/>
    </FieldInfo>
    <FieldInfo>
      <Id>9cd0b28c-e133-4e1e-8fae-885c5eaec7f8</Id>
      <Name>_Corporate_Card_Comparison</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CorporateCardComparison</OriginalName>
      <ValidationMessage/>
    </FieldInfo>
    <FieldInfo>
      <Id>9660bd97-6c43-40f7-8567-417f888ab2bb</Id>
      <Name>_Corporate_Purchasing_Card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CorporatePurchasingCard</OriginalName>
      <ValidationMessage/>
    </FieldInfo>
    <FieldInfo>
      <Id>45a78113-ffae-4f19-ad7b-37052cee9d07</Id>
      <Name>_Corporate_Meeting_Card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CorporateMeetingCard</OriginalName>
      <ValidationMessage/>
    </FieldInfo>
    <FieldInfo>
      <Id>3ff073b5-8233-435b-94d0-fc71484ce4f6</Id>
      <Name>_American_Airlines_Business_Extra_Card</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AmericanAirlinesBusinessExtraCard</OriginalName>
      <ValidationMessage/>
    </FieldInfo>
    <FieldInfo>
      <Id>8362f6b7-e1ca-43fb-83d6-303f820c7317</Id>
      <Name>_Corporate_Membership_Rewards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CorporateMembershipRewards</OriginalName>
      <ValidationMessage/>
    </FieldInfo>
    <FieldInfo>
      <Id>483521b7-30a7-400f-b943-14c75df9e7be</Id>
      <Name>_@Work</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@Work</OriginalName>
      <ValidationMessage/>
    </FieldInfo>
    <FieldInfo>
      <Id>d87353d6-2d6a-44c1-a997-1fdd8a7f8665</Id>
      <Name>_Business_Travel_Journey</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BusinessTravelJourney</OriginalName>
      <ValidationMessage/>
    </FieldInfo>
    <FieldInfo>
      <Id>ea5001a2-7934-4e0d-88f4-9bdcaacb3801</Id>
      <Name>_Common_Business_Expenses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CommonBusinessExpenses</OriginalName>
      <ValidationMessage/>
    </FieldInfo>
    <FieldInfo>
      <Id>690ef9dc-3f61-4112-86c3-b1f190eb9278</Id>
      <Name>_Buyer_Initiated_Payments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BuyerInitiatedPayments</OriginalName>
      <ValidationMessage/>
    </FieldInfo>
    <FieldInfo>
      <Id>11ac80b9-278c-440d-97a2-9c6552467d8e</Id>
      <Name>_Check_Payments_-_BIP</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CheckPayments-BIP</OriginalName>
      <ValidationMessage/>
    </FieldInfo>
    <FieldInfo>
      <Id>5a7fc4d0-47d0-4c8d-ac3a-ad0a0cf24241</Id>
      <Name>_Title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Title</OriginalName>
      <ValidationMessage/>
    </FieldInfo>
    <FieldInfo>
      <Id>04dd4a59-31a3-4ba7-8748-8fdc14cac864</Id>
      <Name>_Agenda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Agenda</OriginalName>
      <ValidationMessage/>
    </FieldInfo>
    <FieldInfo>
      <Id>b6f05d1b-6306-42ea-affc-0cf65f6433a5</Id>
      <Name>_Client_Metrics_Templates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ClientMetricsTemplates</OriginalName>
      <ValidationMessage/>
    </FieldInfo>
    <FieldInfo>
      <Id>b1b4f7a1-9a75-4200-8e67-1e9c69adbead</Id>
      <Name>_Coverage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Coverage</OriginalName>
      <ValidationMessage/>
    </FieldInfo>
    <FieldInfo>
      <Id>782a8db7-a810-4519-bf0c-502a018ce31b</Id>
      <Name>__Liability_Options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LiabilityOptions</OriginalName>
      <ValidationMessage/>
    </FieldInfo>
    <FieldInfo>
      <Id>67813a98-e041-46fd-aa49-1f873592945a</Id>
      <Name>_Net_Promoter_Score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NetPromoterScore</OriginalName>
      <ValidationMessage/>
    </FieldInfo>
    <FieldInfo>
      <Id>cda5624e-9bca-45f9-9e7a-66a601d07b60</Id>
      <Name>_Next_Steps</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NextSteps</OriginalName>
      <ValidationMessage/>
    </FieldInfo>
    <FieldInfo>
      <Id>a8683ab5-c0fa-45cf-aa61-0aec237b354c</Id>
      <Name>_Thank_You</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ThankYou</OriginalName>
      <ValidationMessage/>
    </FieldInfo>
    <FieldInfo>
      <Id>7a469db3-f245-42bf-be15-0ef7a167ca1a</Id>
      <Name>_BTA</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BTA</OriginalName>
      <ValidationMessage/>
    </FieldInfo>
    <FieldInfo>
      <Id>b2048e3e-99c8-4072-8019-a2cbbd4b0636</Id>
      <Name>_vPayment</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vPayment</OriginalName>
      <ValidationMessage/>
    </FieldInfo>
    <FieldInfo>
      <Id>918b9344-a2ee-4199-8417-421d4c4abba1</Id>
      <Name>_Product_Suite</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ProductSuite</OriginalName>
      <ValidationMessage/>
    </FieldInfo>
    <FieldInfo>
      <Id>3f66d693-1bbc-4c99-84ab-39b0137471f6</Id>
      <Name>_GCS_Overview</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GCSOverview</OriginalName>
      <ValidationMessage/>
    </FieldInfo>
    <FieldInfo>
      <Id>bc3134ba-86b9-4c4b-bbe8-896be546ced2</Id>
      <Name>_Concur</Name>
      <Description/>
      <ExpressionString/>
      <FieldType>System.Boolean</FieldType>
      <Filter/>
      <DefaultValue/>
      <IsInputParameter>false</IsInputParameter>
      <IsInputMultipleValues>false</IsInputMultipleValues>
      <IncludeInRecordSelector>true</IncludeInRecordSelector>
      <IsRepeating>false</IsRepeating>
      <IsKeyField>false</IsKeyField>
      <Required>false</Required>
      <NativeSourceType>String</NativeSourceType>
      <MaxLength>0</MaxLength>
      <DynamicDomainOfValueSourceId/>
      <TrimEmptyRows>false</TrimEmptyRows>
      <CanIncludeInModel>true</CanIncludeInModel>
      <IncludeInModel>true</IncludeInModel>
      <IsPartial>false</IsPartial>
      <IsValid>true</IsValid>
      <NativeFieldMapping/>
      <OriginalName>Concur</OriginalName>
      <ValidationMessage/>
    </FieldInfo>
  </DataFields>
</DataSourceInfo>
</file>

<file path=customXml/item90.xml><?xml version="1.0" encoding="utf-8"?>
<Layout UniqueId="05813ae7-5eeb-4efc-a778-448dbdbe345c" Name="9_Title and Content" ContentType="application/vnd.openxmlformats-officedocument.presentationml.slideLayout+xml" MajorVersion="0" MinorVersion="1" IsDirty="False" isLocalCopy="false"/>
</file>

<file path=customXml/item91.xml><?xml version="1.0" encoding="utf-8"?>
<VariableList UniqueId="e7841792-3ad6-4e55-bd8b-9c1a4510083d" Name="ManualSelectionInfo" ContentType="XML" MajorVersion="0" MinorVersion="1" isLocalCopy="False" IsBaseObject="False" DataSourceId="b36eb4af-0733-47e7-ad0f-270806b86592" DataSourceMajorVersion="0" DataSourceMinorVersion="1"/>
</file>

<file path=customXml/itemProps1.xml><?xml version="1.0" encoding="utf-8"?>
<ds:datastoreItem xmlns:ds="http://schemas.openxmlformats.org/officeDocument/2006/customXml" ds:itemID="{4D531920-0282-4C93-9DC1-706A4ED2FF4C}">
  <ds:schemaRefs/>
</ds:datastoreItem>
</file>

<file path=customXml/itemProps10.xml><?xml version="1.0" encoding="utf-8"?>
<ds:datastoreItem xmlns:ds="http://schemas.openxmlformats.org/officeDocument/2006/customXml" ds:itemID="{456EAC64-750E-44C3-8FD0-B991B9635933}">
  <ds:schemaRefs/>
</ds:datastoreItem>
</file>

<file path=customXml/itemProps11.xml><?xml version="1.0" encoding="utf-8"?>
<ds:datastoreItem xmlns:ds="http://schemas.openxmlformats.org/officeDocument/2006/customXml" ds:itemID="{8425EDC2-929A-4AC8-AE05-7A9841DFB9FC}">
  <ds:schemaRefs/>
</ds:datastoreItem>
</file>

<file path=customXml/itemProps12.xml><?xml version="1.0" encoding="utf-8"?>
<ds:datastoreItem xmlns:ds="http://schemas.openxmlformats.org/officeDocument/2006/customXml" ds:itemID="{32C61D5B-7ADE-47AD-9EC2-63FFA199BC71}">
  <ds:schemaRefs/>
</ds:datastoreItem>
</file>

<file path=customXml/itemProps13.xml><?xml version="1.0" encoding="utf-8"?>
<ds:datastoreItem xmlns:ds="http://schemas.openxmlformats.org/officeDocument/2006/customXml" ds:itemID="{B5370037-A771-4C00-9846-1D5FF25AAC76}">
  <ds:schemaRefs/>
</ds:datastoreItem>
</file>

<file path=customXml/itemProps14.xml><?xml version="1.0" encoding="utf-8"?>
<ds:datastoreItem xmlns:ds="http://schemas.openxmlformats.org/officeDocument/2006/customXml" ds:itemID="{BEB21DFD-6395-4EE9-A81B-449D81B65035}">
  <ds:schemaRefs/>
</ds:datastoreItem>
</file>

<file path=customXml/itemProps15.xml><?xml version="1.0" encoding="utf-8"?>
<ds:datastoreItem xmlns:ds="http://schemas.openxmlformats.org/officeDocument/2006/customXml" ds:itemID="{49BAD81D-619B-47AD-9619-14F6D4F1C214}">
  <ds:schemaRefs/>
</ds:datastoreItem>
</file>

<file path=customXml/itemProps16.xml><?xml version="1.0" encoding="utf-8"?>
<ds:datastoreItem xmlns:ds="http://schemas.openxmlformats.org/officeDocument/2006/customXml" ds:itemID="{89B114A3-572C-4C19-9FAB-EDE77202305A}">
  <ds:schemaRefs/>
</ds:datastoreItem>
</file>

<file path=customXml/itemProps17.xml><?xml version="1.0" encoding="utf-8"?>
<ds:datastoreItem xmlns:ds="http://schemas.openxmlformats.org/officeDocument/2006/customXml" ds:itemID="{A4015598-E96C-498A-B8A5-3531DA1FE615}">
  <ds:schemaRefs/>
</ds:datastoreItem>
</file>

<file path=customXml/itemProps18.xml><?xml version="1.0" encoding="utf-8"?>
<ds:datastoreItem xmlns:ds="http://schemas.openxmlformats.org/officeDocument/2006/customXml" ds:itemID="{76B70B68-141C-4123-A8D9-CB09AB511D76}">
  <ds:schemaRefs/>
</ds:datastoreItem>
</file>

<file path=customXml/itemProps19.xml><?xml version="1.0" encoding="utf-8"?>
<ds:datastoreItem xmlns:ds="http://schemas.openxmlformats.org/officeDocument/2006/customXml" ds:itemID="{C04A659A-8E86-4D09-B744-A28044B79D16}">
  <ds:schemaRefs/>
</ds:datastoreItem>
</file>

<file path=customXml/itemProps2.xml><?xml version="1.0" encoding="utf-8"?>
<ds:datastoreItem xmlns:ds="http://schemas.openxmlformats.org/officeDocument/2006/customXml" ds:itemID="{CEE4EF79-53DB-4E8D-A1F8-EC66A8138D89}">
  <ds:schemaRefs/>
</ds:datastoreItem>
</file>

<file path=customXml/itemProps20.xml><?xml version="1.0" encoding="utf-8"?>
<ds:datastoreItem xmlns:ds="http://schemas.openxmlformats.org/officeDocument/2006/customXml" ds:itemID="{B3D643C3-AA58-4B61-A91D-9E993C9FE4EA}">
  <ds:schemaRefs/>
</ds:datastoreItem>
</file>

<file path=customXml/itemProps21.xml><?xml version="1.0" encoding="utf-8"?>
<ds:datastoreItem xmlns:ds="http://schemas.openxmlformats.org/officeDocument/2006/customXml" ds:itemID="{0B59A1D5-31D0-4F88-BF34-249EE361F849}">
  <ds:schemaRefs/>
</ds:datastoreItem>
</file>

<file path=customXml/itemProps22.xml><?xml version="1.0" encoding="utf-8"?>
<ds:datastoreItem xmlns:ds="http://schemas.openxmlformats.org/officeDocument/2006/customXml" ds:itemID="{3857738B-D462-46ED-B8B2-B5E8DD400816}">
  <ds:schemaRefs/>
</ds:datastoreItem>
</file>

<file path=customXml/itemProps23.xml><?xml version="1.0" encoding="utf-8"?>
<ds:datastoreItem xmlns:ds="http://schemas.openxmlformats.org/officeDocument/2006/customXml" ds:itemID="{DB4D5254-83FF-4429-A84E-6B33A603F988}">
  <ds:schemaRefs/>
</ds:datastoreItem>
</file>

<file path=customXml/itemProps24.xml><?xml version="1.0" encoding="utf-8"?>
<ds:datastoreItem xmlns:ds="http://schemas.openxmlformats.org/officeDocument/2006/customXml" ds:itemID="{B577FFC9-2C15-4EA0-9225-C45CA4545AC9}">
  <ds:schemaRefs/>
</ds:datastoreItem>
</file>

<file path=customXml/itemProps25.xml><?xml version="1.0" encoding="utf-8"?>
<ds:datastoreItem xmlns:ds="http://schemas.openxmlformats.org/officeDocument/2006/customXml" ds:itemID="{63824DD6-5D7A-4DBC-A5E6-3F3C21857D1A}">
  <ds:schemaRefs/>
</ds:datastoreItem>
</file>

<file path=customXml/itemProps26.xml><?xml version="1.0" encoding="utf-8"?>
<ds:datastoreItem xmlns:ds="http://schemas.openxmlformats.org/officeDocument/2006/customXml" ds:itemID="{232685C7-EED3-4F78-9FE8-0AAEC2373BEC}">
  <ds:schemaRefs/>
</ds:datastoreItem>
</file>

<file path=customXml/itemProps27.xml><?xml version="1.0" encoding="utf-8"?>
<ds:datastoreItem xmlns:ds="http://schemas.openxmlformats.org/officeDocument/2006/customXml" ds:itemID="{136CE3A0-9C27-4DF0-9DA9-AFE41A8F6243}">
  <ds:schemaRefs/>
</ds:datastoreItem>
</file>

<file path=customXml/itemProps28.xml><?xml version="1.0" encoding="utf-8"?>
<ds:datastoreItem xmlns:ds="http://schemas.openxmlformats.org/officeDocument/2006/customXml" ds:itemID="{EC2E2B01-A7A3-4B36-949D-C9651AB9D9CF}">
  <ds:schemaRefs/>
</ds:datastoreItem>
</file>

<file path=customXml/itemProps29.xml><?xml version="1.0" encoding="utf-8"?>
<ds:datastoreItem xmlns:ds="http://schemas.openxmlformats.org/officeDocument/2006/customXml" ds:itemID="{691FB2A5-D40B-496C-A59E-BC8791203F34}">
  <ds:schemaRefs/>
</ds:datastoreItem>
</file>

<file path=customXml/itemProps3.xml><?xml version="1.0" encoding="utf-8"?>
<ds:datastoreItem xmlns:ds="http://schemas.openxmlformats.org/officeDocument/2006/customXml" ds:itemID="{C267A5D9-C7A3-41C7-95BE-6C5827B2AC09}">
  <ds:schemaRefs/>
</ds:datastoreItem>
</file>

<file path=customXml/itemProps30.xml><?xml version="1.0" encoding="utf-8"?>
<ds:datastoreItem xmlns:ds="http://schemas.openxmlformats.org/officeDocument/2006/customXml" ds:itemID="{26792927-A137-46D5-BF2A-CF9E44174737}">
  <ds:schemaRefs/>
</ds:datastoreItem>
</file>

<file path=customXml/itemProps31.xml><?xml version="1.0" encoding="utf-8"?>
<ds:datastoreItem xmlns:ds="http://schemas.openxmlformats.org/officeDocument/2006/customXml" ds:itemID="{214AD6C8-3794-4F61-9DF7-9274EEA45A96}">
  <ds:schemaRefs/>
</ds:datastoreItem>
</file>

<file path=customXml/itemProps32.xml><?xml version="1.0" encoding="utf-8"?>
<ds:datastoreItem xmlns:ds="http://schemas.openxmlformats.org/officeDocument/2006/customXml" ds:itemID="{2509368D-E4D5-4176-B735-CF254CFCADCC}">
  <ds:schemaRefs/>
</ds:datastoreItem>
</file>

<file path=customXml/itemProps33.xml><?xml version="1.0" encoding="utf-8"?>
<ds:datastoreItem xmlns:ds="http://schemas.openxmlformats.org/officeDocument/2006/customXml" ds:itemID="{ADA3F780-0F88-43F6-BDE3-43A88C6F5D53}">
  <ds:schemaRefs/>
</ds:datastoreItem>
</file>

<file path=customXml/itemProps34.xml><?xml version="1.0" encoding="utf-8"?>
<ds:datastoreItem xmlns:ds="http://schemas.openxmlformats.org/officeDocument/2006/customXml" ds:itemID="{B400E918-ECF7-4468-8477-DA3FD4DC0693}">
  <ds:schemaRefs/>
</ds:datastoreItem>
</file>

<file path=customXml/itemProps35.xml><?xml version="1.0" encoding="utf-8"?>
<ds:datastoreItem xmlns:ds="http://schemas.openxmlformats.org/officeDocument/2006/customXml" ds:itemID="{65E521D3-E414-44F1-813C-C6016FD57215}">
  <ds:schemaRefs/>
</ds:datastoreItem>
</file>

<file path=customXml/itemProps36.xml><?xml version="1.0" encoding="utf-8"?>
<ds:datastoreItem xmlns:ds="http://schemas.openxmlformats.org/officeDocument/2006/customXml" ds:itemID="{827AA37E-64F0-4317-B183-44119FB6F5C2}">
  <ds:schemaRefs/>
</ds:datastoreItem>
</file>

<file path=customXml/itemProps37.xml><?xml version="1.0" encoding="utf-8"?>
<ds:datastoreItem xmlns:ds="http://schemas.openxmlformats.org/officeDocument/2006/customXml" ds:itemID="{1D87BCFE-7C90-412C-A855-1DCC8716A14B}">
  <ds:schemaRefs/>
</ds:datastoreItem>
</file>

<file path=customXml/itemProps38.xml><?xml version="1.0" encoding="utf-8"?>
<ds:datastoreItem xmlns:ds="http://schemas.openxmlformats.org/officeDocument/2006/customXml" ds:itemID="{D0AA048F-B39E-41CC-B425-B761C8251C6B}">
  <ds:schemaRefs/>
</ds:datastoreItem>
</file>

<file path=customXml/itemProps39.xml><?xml version="1.0" encoding="utf-8"?>
<ds:datastoreItem xmlns:ds="http://schemas.openxmlformats.org/officeDocument/2006/customXml" ds:itemID="{37D4C084-4A79-442F-A265-F2CA3A5E69DC}">
  <ds:schemaRefs/>
</ds:datastoreItem>
</file>

<file path=customXml/itemProps4.xml><?xml version="1.0" encoding="utf-8"?>
<ds:datastoreItem xmlns:ds="http://schemas.openxmlformats.org/officeDocument/2006/customXml" ds:itemID="{C6C80C26-C76F-45D1-AA7A-511CA2D985D7}">
  <ds:schemaRefs/>
</ds:datastoreItem>
</file>

<file path=customXml/itemProps40.xml><?xml version="1.0" encoding="utf-8"?>
<ds:datastoreItem xmlns:ds="http://schemas.openxmlformats.org/officeDocument/2006/customXml" ds:itemID="{3715E4BD-5871-4644-ABE8-C687E73FEC9A}">
  <ds:schemaRefs/>
</ds:datastoreItem>
</file>

<file path=customXml/itemProps41.xml><?xml version="1.0" encoding="utf-8"?>
<ds:datastoreItem xmlns:ds="http://schemas.openxmlformats.org/officeDocument/2006/customXml" ds:itemID="{9506DC51-6E86-48D3-BF79-7700ED77448C}">
  <ds:schemaRefs/>
</ds:datastoreItem>
</file>

<file path=customXml/itemProps42.xml><?xml version="1.0" encoding="utf-8"?>
<ds:datastoreItem xmlns:ds="http://schemas.openxmlformats.org/officeDocument/2006/customXml" ds:itemID="{EEFAA8CF-FEA8-41D5-ADE9-FB3EF723DF23}">
  <ds:schemaRefs/>
</ds:datastoreItem>
</file>

<file path=customXml/itemProps43.xml><?xml version="1.0" encoding="utf-8"?>
<ds:datastoreItem xmlns:ds="http://schemas.openxmlformats.org/officeDocument/2006/customXml" ds:itemID="{5BA18E0E-7163-4132-81FD-19C8BB5C54CC}">
  <ds:schemaRefs/>
</ds:datastoreItem>
</file>

<file path=customXml/itemProps44.xml><?xml version="1.0" encoding="utf-8"?>
<ds:datastoreItem xmlns:ds="http://schemas.openxmlformats.org/officeDocument/2006/customXml" ds:itemID="{785C5AFF-DCD2-4015-AC0A-F122F090111F}">
  <ds:schemaRefs>
    <ds:schemaRef ds:uri="Strauss.PersonalizationDefinition"/>
  </ds:schemaRefs>
</ds:datastoreItem>
</file>

<file path=customXml/itemProps45.xml><?xml version="1.0" encoding="utf-8"?>
<ds:datastoreItem xmlns:ds="http://schemas.openxmlformats.org/officeDocument/2006/customXml" ds:itemID="{69D3500D-1137-4BD7-8441-9CB075D479F5}">
  <ds:schemaRefs/>
</ds:datastoreItem>
</file>

<file path=customXml/itemProps46.xml><?xml version="1.0" encoding="utf-8"?>
<ds:datastoreItem xmlns:ds="http://schemas.openxmlformats.org/officeDocument/2006/customXml" ds:itemID="{F8BC0A67-FCF5-495A-BFC2-B22F53BE162A}">
  <ds:schemaRefs/>
</ds:datastoreItem>
</file>

<file path=customXml/itemProps47.xml><?xml version="1.0" encoding="utf-8"?>
<ds:datastoreItem xmlns:ds="http://schemas.openxmlformats.org/officeDocument/2006/customXml" ds:itemID="{5F317DAD-14A7-4934-BEFE-24ABE9183F87}">
  <ds:schemaRefs/>
</ds:datastoreItem>
</file>

<file path=customXml/itemProps48.xml><?xml version="1.0" encoding="utf-8"?>
<ds:datastoreItem xmlns:ds="http://schemas.openxmlformats.org/officeDocument/2006/customXml" ds:itemID="{9E529B5F-A141-439F-9CF9-10785EF34CB4}">
  <ds:schemaRefs/>
</ds:datastoreItem>
</file>

<file path=customXml/itemProps49.xml><?xml version="1.0" encoding="utf-8"?>
<ds:datastoreItem xmlns:ds="http://schemas.openxmlformats.org/officeDocument/2006/customXml" ds:itemID="{497070F0-BAB7-4E7D-8273-D01AF2292F1F}">
  <ds:schemaRefs/>
</ds:datastoreItem>
</file>

<file path=customXml/itemProps5.xml><?xml version="1.0" encoding="utf-8"?>
<ds:datastoreItem xmlns:ds="http://schemas.openxmlformats.org/officeDocument/2006/customXml" ds:itemID="{10FAE2BA-D691-434C-98D0-E6F2B1C9B7DD}">
  <ds:schemaRefs/>
</ds:datastoreItem>
</file>

<file path=customXml/itemProps50.xml><?xml version="1.0" encoding="utf-8"?>
<ds:datastoreItem xmlns:ds="http://schemas.openxmlformats.org/officeDocument/2006/customXml" ds:itemID="{8FD1C7FB-44B8-43FE-B151-C068E9BAE334}">
  <ds:schemaRefs/>
</ds:datastoreItem>
</file>

<file path=customXml/itemProps51.xml><?xml version="1.0" encoding="utf-8"?>
<ds:datastoreItem xmlns:ds="http://schemas.openxmlformats.org/officeDocument/2006/customXml" ds:itemID="{C4BF7709-0997-47F8-9878-04F0C750E05F}">
  <ds:schemaRefs/>
</ds:datastoreItem>
</file>

<file path=customXml/itemProps52.xml><?xml version="1.0" encoding="utf-8"?>
<ds:datastoreItem xmlns:ds="http://schemas.openxmlformats.org/officeDocument/2006/customXml" ds:itemID="{49F1D8EA-5D46-45D7-A0CC-1B5E7FF22020}">
  <ds:schemaRefs/>
</ds:datastoreItem>
</file>

<file path=customXml/itemProps5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4.xml><?xml version="1.0" encoding="utf-8"?>
<ds:datastoreItem xmlns:ds="http://schemas.openxmlformats.org/officeDocument/2006/customXml" ds:itemID="{BF1FA6C3-09D7-42D8-9FDC-9B49D2A29AD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schemas.microsoft.com/sharepoint/v3/fields"/>
    <ds:schemaRef ds:uri="http://www.w3.org/XML/1998/namespace"/>
    <ds:schemaRef ds:uri="http://purl.org/dc/dcmitype/"/>
  </ds:schemaRefs>
</ds:datastoreItem>
</file>

<file path=customXml/itemProps55.xml><?xml version="1.0" encoding="utf-8"?>
<ds:datastoreItem xmlns:ds="http://schemas.openxmlformats.org/officeDocument/2006/customXml" ds:itemID="{B0101E68-AB01-4D80-9143-83005A76DE69}">
  <ds:schemaRefs/>
</ds:datastoreItem>
</file>

<file path=customXml/itemProps56.xml><?xml version="1.0" encoding="utf-8"?>
<ds:datastoreItem xmlns:ds="http://schemas.openxmlformats.org/officeDocument/2006/customXml" ds:itemID="{73D56BD6-8830-4B28-BB53-7C9EBD09D1E0}">
  <ds:schemaRefs/>
</ds:datastoreItem>
</file>

<file path=customXml/itemProps57.xml><?xml version="1.0" encoding="utf-8"?>
<ds:datastoreItem xmlns:ds="http://schemas.openxmlformats.org/officeDocument/2006/customXml" ds:itemID="{04A1D974-FFAD-473A-B2C7-123A0F5BBD8B}">
  <ds:schemaRefs/>
</ds:datastoreItem>
</file>

<file path=customXml/itemProps58.xml><?xml version="1.0" encoding="utf-8"?>
<ds:datastoreItem xmlns:ds="http://schemas.openxmlformats.org/officeDocument/2006/customXml" ds:itemID="{58B15904-E64E-4DE2-8755-A29A7F8FFA2F}">
  <ds:schemaRefs/>
</ds:datastoreItem>
</file>

<file path=customXml/itemProps59.xml><?xml version="1.0" encoding="utf-8"?>
<ds:datastoreItem xmlns:ds="http://schemas.openxmlformats.org/officeDocument/2006/customXml" ds:itemID="{682BD4A6-E728-4214-92A7-C4E5A2ED43B4}">
  <ds:schemaRefs/>
</ds:datastoreItem>
</file>

<file path=customXml/itemProps6.xml><?xml version="1.0" encoding="utf-8"?>
<ds:datastoreItem xmlns:ds="http://schemas.openxmlformats.org/officeDocument/2006/customXml" ds:itemID="{DA0060E7-96A1-4625-BDD6-2742A34A2432}">
  <ds:schemaRefs/>
</ds:datastoreItem>
</file>

<file path=customXml/itemProps60.xml><?xml version="1.0" encoding="utf-8"?>
<ds:datastoreItem xmlns:ds="http://schemas.openxmlformats.org/officeDocument/2006/customXml" ds:itemID="{FC00E5FC-5AEE-4693-ADAD-24B28F42C97B}">
  <ds:schemaRefs/>
</ds:datastoreItem>
</file>

<file path=customXml/itemProps61.xml><?xml version="1.0" encoding="utf-8"?>
<ds:datastoreItem xmlns:ds="http://schemas.openxmlformats.org/officeDocument/2006/customXml" ds:itemID="{22071320-650C-4535-AD4F-75A58E00980C}">
  <ds:schemaRefs/>
</ds:datastoreItem>
</file>

<file path=customXml/itemProps62.xml><?xml version="1.0" encoding="utf-8"?>
<ds:datastoreItem xmlns:ds="http://schemas.openxmlformats.org/officeDocument/2006/customXml" ds:itemID="{ADC2F5DE-F75C-4D02-B44D-D2342C5BFB95}">
  <ds:schemaRefs/>
</ds:datastoreItem>
</file>

<file path=customXml/itemProps63.xml><?xml version="1.0" encoding="utf-8"?>
<ds:datastoreItem xmlns:ds="http://schemas.openxmlformats.org/officeDocument/2006/customXml" ds:itemID="{F888695E-1EC8-449B-B7A8-8389CF2638AB}">
  <ds:schemaRefs/>
</ds:datastoreItem>
</file>

<file path=customXml/itemProps64.xml><?xml version="1.0" encoding="utf-8"?>
<ds:datastoreItem xmlns:ds="http://schemas.openxmlformats.org/officeDocument/2006/customXml" ds:itemID="{9A2D7C05-DCBE-4628-93DD-038DEE97459A}">
  <ds:schemaRefs/>
</ds:datastoreItem>
</file>

<file path=customXml/itemProps65.xml><?xml version="1.0" encoding="utf-8"?>
<ds:datastoreItem xmlns:ds="http://schemas.openxmlformats.org/officeDocument/2006/customXml" ds:itemID="{1DF94526-A936-4414-9762-19E30CEFBD25}">
  <ds:schemaRefs/>
</ds:datastoreItem>
</file>

<file path=customXml/itemProps66.xml><?xml version="1.0" encoding="utf-8"?>
<ds:datastoreItem xmlns:ds="http://schemas.openxmlformats.org/officeDocument/2006/customXml" ds:itemID="{FC277DFE-CCA2-43C9-AF9F-2136C0581AC3}">
  <ds:schemaRefs/>
</ds:datastoreItem>
</file>

<file path=customXml/itemProps67.xml><?xml version="1.0" encoding="utf-8"?>
<ds:datastoreItem xmlns:ds="http://schemas.openxmlformats.org/officeDocument/2006/customXml" ds:itemID="{38F66746-CEDC-4258-9594-DF11FBFEFC14}">
  <ds:schemaRefs/>
</ds:datastoreItem>
</file>

<file path=customXml/itemProps68.xml><?xml version="1.0" encoding="utf-8"?>
<ds:datastoreItem xmlns:ds="http://schemas.openxmlformats.org/officeDocument/2006/customXml" ds:itemID="{81EBCF81-7D7D-4A0F-BB65-CC54505FEB82}">
  <ds:schemaRefs/>
</ds:datastoreItem>
</file>

<file path=customXml/itemProps69.xml><?xml version="1.0" encoding="utf-8"?>
<ds:datastoreItem xmlns:ds="http://schemas.openxmlformats.org/officeDocument/2006/customXml" ds:itemID="{FF6FF276-5C38-4C2A-9615-37173746F64C}">
  <ds:schemaRefs/>
</ds:datastoreItem>
</file>

<file path=customXml/itemProps7.xml><?xml version="1.0" encoding="utf-8"?>
<ds:datastoreItem xmlns:ds="http://schemas.openxmlformats.org/officeDocument/2006/customXml" ds:itemID="{CDC96B83-44C4-4978-8241-39188DA88C4D}">
  <ds:schemaRefs/>
</ds:datastoreItem>
</file>

<file path=customXml/itemProps70.xml><?xml version="1.0" encoding="utf-8"?>
<ds:datastoreItem xmlns:ds="http://schemas.openxmlformats.org/officeDocument/2006/customXml" ds:itemID="{D786763F-F51D-48A0-9CE8-F8246182BABE}">
  <ds:schemaRefs/>
</ds:datastoreItem>
</file>

<file path=customXml/itemProps71.xml><?xml version="1.0" encoding="utf-8"?>
<ds:datastoreItem xmlns:ds="http://schemas.openxmlformats.org/officeDocument/2006/customXml" ds:itemID="{08885A22-FAF2-4041-9574-F5ED751D5D4B}">
  <ds:schemaRefs/>
</ds:datastoreItem>
</file>

<file path=customXml/itemProps72.xml><?xml version="1.0" encoding="utf-8"?>
<ds:datastoreItem xmlns:ds="http://schemas.openxmlformats.org/officeDocument/2006/customXml" ds:itemID="{B2966BB0-216C-4F35-A311-7691422A1D4F}">
  <ds:schemaRefs/>
</ds:datastoreItem>
</file>

<file path=customXml/itemProps73.xml><?xml version="1.0" encoding="utf-8"?>
<ds:datastoreItem xmlns:ds="http://schemas.openxmlformats.org/officeDocument/2006/customXml" ds:itemID="{11EC81CA-20D3-4A49-9CE7-6EA353375CCD}">
  <ds:schemaRefs/>
</ds:datastoreItem>
</file>

<file path=customXml/itemProps74.xml><?xml version="1.0" encoding="utf-8"?>
<ds:datastoreItem xmlns:ds="http://schemas.openxmlformats.org/officeDocument/2006/customXml" ds:itemID="{0A619A40-62EA-4E0A-A384-C00815DC2AB5}">
  <ds:schemaRefs/>
</ds:datastoreItem>
</file>

<file path=customXml/itemProps75.xml><?xml version="1.0" encoding="utf-8"?>
<ds:datastoreItem xmlns:ds="http://schemas.openxmlformats.org/officeDocument/2006/customXml" ds:itemID="{ECC84FFA-8A60-4DD7-82EA-2A2EDA900EF8}">
  <ds:schemaRefs/>
</ds:datastoreItem>
</file>

<file path=customXml/itemProps76.xml><?xml version="1.0" encoding="utf-8"?>
<ds:datastoreItem xmlns:ds="http://schemas.openxmlformats.org/officeDocument/2006/customXml" ds:itemID="{14B9B04A-19B8-414E-9999-53BCD7C25732}">
  <ds:schemaRefs/>
</ds:datastoreItem>
</file>

<file path=customXml/itemProps77.xml><?xml version="1.0" encoding="utf-8"?>
<ds:datastoreItem xmlns:ds="http://schemas.openxmlformats.org/officeDocument/2006/customXml" ds:itemID="{BB974FFD-B01D-429D-80C8-2EC484DE2B10}">
  <ds:schemaRefs/>
</ds:datastoreItem>
</file>

<file path=customXml/itemProps78.xml><?xml version="1.0" encoding="utf-8"?>
<ds:datastoreItem xmlns:ds="http://schemas.openxmlformats.org/officeDocument/2006/customXml" ds:itemID="{C2E1E379-D119-46B8-AC18-67C16C341614}">
  <ds:schemaRefs/>
</ds:datastoreItem>
</file>

<file path=customXml/itemProps79.xml><?xml version="1.0" encoding="utf-8"?>
<ds:datastoreItem xmlns:ds="http://schemas.openxmlformats.org/officeDocument/2006/customXml" ds:itemID="{81ADFBE0-A740-44C7-9FA8-C3F86E825244}">
  <ds:schemaRefs/>
</ds:datastoreItem>
</file>

<file path=customXml/itemProps8.xml><?xml version="1.0" encoding="utf-8"?>
<ds:datastoreItem xmlns:ds="http://schemas.openxmlformats.org/officeDocument/2006/customXml" ds:itemID="{3C952C50-0FD2-4516-B7D3-35158F21A444}">
  <ds:schemaRefs/>
</ds:datastoreItem>
</file>

<file path=customXml/itemProps80.xml><?xml version="1.0" encoding="utf-8"?>
<ds:datastoreItem xmlns:ds="http://schemas.openxmlformats.org/officeDocument/2006/customXml" ds:itemID="{95C4070D-2CCD-43FA-ACA6-B587E6FAAF51}">
  <ds:schemaRefs/>
</ds:datastoreItem>
</file>

<file path=customXml/itemProps81.xml><?xml version="1.0" encoding="utf-8"?>
<ds:datastoreItem xmlns:ds="http://schemas.openxmlformats.org/officeDocument/2006/customXml" ds:itemID="{03B00715-D719-463A-8D05-804B354F3AC7}">
  <ds:schemaRefs/>
</ds:datastoreItem>
</file>

<file path=customXml/itemProps82.xml><?xml version="1.0" encoding="utf-8"?>
<ds:datastoreItem xmlns:ds="http://schemas.openxmlformats.org/officeDocument/2006/customXml" ds:itemID="{E2EA598F-C731-4879-8400-37774C292163}">
  <ds:schemaRefs/>
</ds:datastoreItem>
</file>

<file path=customXml/itemProps83.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84.xml><?xml version="1.0" encoding="utf-8"?>
<ds:datastoreItem xmlns:ds="http://schemas.openxmlformats.org/officeDocument/2006/customXml" ds:itemID="{1F44394B-B59F-4695-ADA1-F97C9E5E4111}">
  <ds:schemaRefs/>
</ds:datastoreItem>
</file>

<file path=customXml/itemProps85.xml><?xml version="1.0" encoding="utf-8"?>
<ds:datastoreItem xmlns:ds="http://schemas.openxmlformats.org/officeDocument/2006/customXml" ds:itemID="{98C875BF-8285-462B-A19E-B3433BFAD6E3}">
  <ds:schemaRefs/>
</ds:datastoreItem>
</file>

<file path=customXml/itemProps86.xml><?xml version="1.0" encoding="utf-8"?>
<ds:datastoreItem xmlns:ds="http://schemas.openxmlformats.org/officeDocument/2006/customXml" ds:itemID="{0A7D2701-5836-478C-B6F1-2E639EEBCB27}">
  <ds:schemaRefs/>
</ds:datastoreItem>
</file>

<file path=customXml/itemProps87.xml><?xml version="1.0" encoding="utf-8"?>
<ds:datastoreItem xmlns:ds="http://schemas.openxmlformats.org/officeDocument/2006/customXml" ds:itemID="{8999AC22-93B7-4830-A961-156B05A26902}">
  <ds:schemaRefs/>
</ds:datastoreItem>
</file>

<file path=customXml/itemProps88.xml><?xml version="1.0" encoding="utf-8"?>
<ds:datastoreItem xmlns:ds="http://schemas.openxmlformats.org/officeDocument/2006/customXml" ds:itemID="{0ABF9D23-C4F4-4457-8E02-AD6B3296DD0E}">
  <ds:schemaRefs/>
</ds:datastoreItem>
</file>

<file path=customXml/itemProps89.xml><?xml version="1.0" encoding="utf-8"?>
<ds:datastoreItem xmlns:ds="http://schemas.openxmlformats.org/officeDocument/2006/customXml" ds:itemID="{830B1339-C8FD-4D1E-9A8D-B24C3708760C}">
  <ds:schemaRefs/>
</ds:datastoreItem>
</file>

<file path=customXml/itemProps9.xml><?xml version="1.0" encoding="utf-8"?>
<ds:datastoreItem xmlns:ds="http://schemas.openxmlformats.org/officeDocument/2006/customXml" ds:itemID="{0455F0DE-BEDA-4E64-8FE4-576E287A6F45}">
  <ds:schemaRefs/>
</ds:datastoreItem>
</file>

<file path=customXml/itemProps90.xml><?xml version="1.0" encoding="utf-8"?>
<ds:datastoreItem xmlns:ds="http://schemas.openxmlformats.org/officeDocument/2006/customXml" ds:itemID="{3AD780E6-6DA0-46A9-A86D-1A4D800C6869}">
  <ds:schemaRefs/>
</ds:datastoreItem>
</file>

<file path=customXml/itemProps91.xml><?xml version="1.0" encoding="utf-8"?>
<ds:datastoreItem xmlns:ds="http://schemas.openxmlformats.org/officeDocument/2006/customXml" ds:itemID="{8FA8857B-6F11-463A-AEA9-A5E5C85A4BAF}">
  <ds:schemaRefs/>
</ds:datastoreItem>
</file>

<file path=docProps/app.xml><?xml version="1.0" encoding="utf-8"?>
<Properties xmlns="http://schemas.openxmlformats.org/officeDocument/2006/extended-properties" xmlns:vt="http://schemas.openxmlformats.org/officeDocument/2006/docPropsVTypes">
  <Template/>
  <TotalTime>22256</TotalTime>
  <Words>927</Words>
  <Application>Microsoft Macintosh PowerPoint</Application>
  <PresentationFormat>Widescreen</PresentationFormat>
  <Paragraphs>130</Paragraphs>
  <Slides>14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BentonSans</vt:lpstr>
      <vt:lpstr>BentonSans Medium</vt:lpstr>
      <vt:lpstr>BentonSans Regular</vt:lpstr>
      <vt:lpstr>Calibri</vt:lpstr>
      <vt:lpstr>Guardian Egyp Light</vt:lpstr>
      <vt:lpstr>Amex Spanish</vt:lpstr>
      <vt:lpstr>PowerPoint Presentation</vt:lpstr>
      <vt:lpstr>La realidad actual </vt:lpstr>
      <vt:lpstr>¿Está usted optimizando sus términos de Pagos  Internacionales para maximizar su Flujo de Caja?</vt:lpstr>
      <vt:lpstr>¿Está usted optimizando sus términos de Pagos  Internacionales para maximizar su Flujo de Caja?</vt:lpstr>
      <vt:lpstr>Cómo administrar su Gasto Total</vt:lpstr>
      <vt:lpstr>Buyer Initiated Payment</vt:lpstr>
      <vt:lpstr> Mantenga el control</vt:lpstr>
      <vt:lpstr>Las relaciones directas conducen al crecimiento del programa</vt:lpstr>
      <vt:lpstr>Cómo extender el ‘Efectivo en Caja’ (Float) con soluciones de Pagos Electrónicos</vt:lpstr>
      <vt:lpstr>Cómo extender el ‘Efectivo en Caja’ (Float) con soluciones de Pagos Electrónicos</vt:lpstr>
      <vt:lpstr> Más Eficiencia</vt:lpstr>
      <vt:lpstr>En resumen</vt:lpstr>
      <vt:lpstr>PowerPoint Presentation</vt:lpstr>
      <vt:lpstr>Confidentiality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John Holland</cp:lastModifiedBy>
  <cp:revision>1296</cp:revision>
  <cp:lastPrinted>2016-08-15T15:19:40Z</cp:lastPrinted>
  <dcterms:created xsi:type="dcterms:W3CDTF">2010-04-12T23:12:02Z</dcterms:created>
  <dcterms:modified xsi:type="dcterms:W3CDTF">2018-09-13T16:23:39Z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AXPAuthor">
    <vt:lpwstr>Atique Ullah</vt:lpwstr>
  </property>
  <property fmtid="{D5CDD505-2E9C-101B-9397-08002B2CF9AE}" pid="4" name="AXPDataClassification">
    <vt:lpwstr>AXP Internal</vt:lpwstr>
  </property>
  <property fmtid="{D5CDD505-2E9C-101B-9397-08002B2CF9AE}" pid="5" name="AXPDataClassificationForSearch">
    <vt:lpwstr>AXPInternal_UniqueSearchString</vt:lpwstr>
  </property>
  <property fmtid="{D5CDD505-2E9C-101B-9397-08002B2CF9AE}" pid="6" name="Content Type">
    <vt:lpwstr>Internal, External</vt:lpwstr>
  </property>
</Properties>
</file>