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customXml/itemProps83.xml" ContentType="application/vnd.openxmlformats-officedocument.customXmlProperties+xml"/>
  <Override PartName="/customXml/itemProps84.xml" ContentType="application/vnd.openxmlformats-officedocument.customXmlProperties+xml"/>
  <Override PartName="/customXml/itemProps85.xml" ContentType="application/vnd.openxmlformats-officedocument.customXmlProperties+xml"/>
  <Override PartName="/customXml/itemProps86.xml" ContentType="application/vnd.openxmlformats-officedocument.customXmlProperties+xml"/>
  <Override PartName="/customXml/itemProps87.xml" ContentType="application/vnd.openxmlformats-officedocument.customXmlProperties+xml"/>
  <Override PartName="/customXml/itemProps88.xml" ContentType="application/vnd.openxmlformats-officedocument.customXmlProperties+xml"/>
  <Override PartName="/customXml/itemProps89.xml" ContentType="application/vnd.openxmlformats-officedocument.customXmlProperties+xml"/>
  <Override PartName="/customXml/itemProps90.xml" ContentType="application/vnd.openxmlformats-officedocument.customXmlProperties+xml"/>
  <Override PartName="/customXml/itemProps9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781" r:id="rId92"/>
  </p:sldMasterIdLst>
  <p:notesMasterIdLst>
    <p:notesMasterId r:id="rId106"/>
  </p:notesMasterIdLst>
  <p:handoutMasterIdLst>
    <p:handoutMasterId r:id="rId107"/>
  </p:handoutMasterIdLst>
  <p:sldIdLst>
    <p:sldId id="400" r:id="rId93"/>
    <p:sldId id="468" r:id="rId94"/>
    <p:sldId id="469" r:id="rId95"/>
    <p:sldId id="470" r:id="rId96"/>
    <p:sldId id="471" r:id="rId97"/>
    <p:sldId id="473" r:id="rId98"/>
    <p:sldId id="474" r:id="rId99"/>
    <p:sldId id="475" r:id="rId100"/>
    <p:sldId id="476" r:id="rId101"/>
    <p:sldId id="477" r:id="rId102"/>
    <p:sldId id="479" r:id="rId103"/>
    <p:sldId id="437" r:id="rId104"/>
    <p:sldId id="438" r:id="rId105"/>
  </p:sldIdLst>
  <p:sldSz cx="12192000" cy="6858000"/>
  <p:notesSz cx="6858000" cy="9144000"/>
  <p:custDataLst>
    <p:custData r:id="rId11"/>
    <p:custData r:id="rId22"/>
    <p:custData r:id="rId24"/>
    <p:custData r:id="rId90"/>
    <p:custData r:id="rId58"/>
    <p:custData r:id="rId52"/>
    <p:custData r:id="rId87"/>
    <p:custData r:id="rId16"/>
    <p:custData r:id="rId27"/>
    <p:custData r:id="rId51"/>
    <p:custData r:id="rId19"/>
    <p:custData r:id="rId23"/>
    <p:custData r:id="rId34"/>
    <p:custData r:id="rId65"/>
    <p:custData r:id="rId55"/>
    <p:custData r:id="rId40"/>
    <p:custData r:id="rId28"/>
    <p:custData r:id="rId70"/>
    <p:custData r:id="rId6"/>
    <p:custData r:id="rId80"/>
    <p:custData r:id="rId4"/>
    <p:custData r:id="rId66"/>
    <p:custData r:id="rId83"/>
    <p:custData r:id="rId74"/>
    <p:custData r:id="rId39"/>
    <p:custData r:id="rId48"/>
    <p:custData r:id="rId85"/>
    <p:custData r:id="rId15"/>
    <p:custData r:id="rId41"/>
    <p:custData r:id="rId46"/>
    <p:custData r:id="rId37"/>
    <p:custData r:id="rId76"/>
    <p:custData r:id="rId13"/>
    <p:custData r:id="rId43"/>
    <p:custData r:id="rId1"/>
    <p:custData r:id="rId86"/>
    <p:custData r:id="rId5"/>
    <p:custData r:id="rId10"/>
    <p:custData r:id="rId60"/>
    <p:custData r:id="rId44"/>
    <p:custData r:id="rId32"/>
    <p:custData r:id="rId5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27" userDrawn="1">
          <p15:clr>
            <a:srgbClr val="A4A3A4"/>
          </p15:clr>
        </p15:guide>
        <p15:guide id="2" orient="horz" pos="2239" userDrawn="1">
          <p15:clr>
            <a:srgbClr val="A4A3A4"/>
          </p15:clr>
        </p15:guide>
        <p15:guide id="3" orient="horz" pos="2611" userDrawn="1">
          <p15:clr>
            <a:srgbClr val="A4A3A4"/>
          </p15:clr>
        </p15:guide>
        <p15:guide id="4" pos="7381" userDrawn="1">
          <p15:clr>
            <a:srgbClr val="A4A3A4"/>
          </p15:clr>
        </p15:guide>
        <p15:guide id="5" pos="3555" userDrawn="1">
          <p15:clr>
            <a:srgbClr val="A4A3A4"/>
          </p15:clr>
        </p15:guide>
        <p15:guide id="6" pos="1264" userDrawn="1">
          <p15:clr>
            <a:srgbClr val="A4A3A4"/>
          </p15:clr>
        </p15:guide>
        <p15:guide id="7" orient="horz" pos="3636" userDrawn="1">
          <p15:clr>
            <a:srgbClr val="A4A3A4"/>
          </p15:clr>
        </p15:guide>
        <p15:guide id="8" orient="horz" pos="2985" userDrawn="1">
          <p15:clr>
            <a:srgbClr val="A4A3A4"/>
          </p15:clr>
        </p15:guide>
        <p15:guide id="9" orient="horz" pos="3481"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n Holland" initials="JH" lastIdx="4" clrIdx="0">
    <p:extLst/>
  </p:cmAuthor>
  <p:cmAuthor id="2" name="Scott Grand" initials="SG" lastIdx="3"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95B"/>
    <a:srgbClr val="26AAC8"/>
    <a:srgbClr val="86D3E2"/>
    <a:srgbClr val="7CC242"/>
    <a:srgbClr val="3F9B36"/>
    <a:srgbClr val="009BBB"/>
    <a:srgbClr val="1F9ABC"/>
    <a:srgbClr val="FF2500"/>
    <a:srgbClr val="5F6266"/>
    <a:srgbClr val="00266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20" autoAdjust="0"/>
    <p:restoredTop sz="75420"/>
  </p:normalViewPr>
  <p:slideViewPr>
    <p:cSldViewPr snapToGrid="0" snapToObjects="1">
      <p:cViewPr varScale="1">
        <p:scale>
          <a:sx n="130" d="100"/>
          <a:sy n="130" d="100"/>
        </p:scale>
        <p:origin x="224" y="416"/>
      </p:cViewPr>
      <p:guideLst>
        <p:guide orient="horz" pos="2727"/>
        <p:guide orient="horz" pos="2239"/>
        <p:guide orient="horz" pos="2611"/>
        <p:guide pos="7381"/>
        <p:guide pos="3555"/>
        <p:guide pos="1264"/>
        <p:guide orient="horz" pos="3636"/>
        <p:guide orient="horz" pos="2985"/>
        <p:guide orient="horz" pos="3481"/>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113" d="100"/>
          <a:sy n="113" d="100"/>
        </p:scale>
        <p:origin x="2256" y="184"/>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customXml" Target="../customXml/item26.xml"/><Relationship Id="rId21" Type="http://schemas.openxmlformats.org/officeDocument/2006/relationships/customXml" Target="../customXml/item21.xml"/><Relationship Id="rId42" Type="http://schemas.openxmlformats.org/officeDocument/2006/relationships/customXml" Target="../customXml/item42.xml"/><Relationship Id="rId47" Type="http://schemas.openxmlformats.org/officeDocument/2006/relationships/customXml" Target="../customXml/item47.xml"/><Relationship Id="rId63" Type="http://schemas.openxmlformats.org/officeDocument/2006/relationships/customXml" Target="../customXml/item63.xml"/><Relationship Id="rId68" Type="http://schemas.openxmlformats.org/officeDocument/2006/relationships/customXml" Target="../customXml/item68.xml"/><Relationship Id="rId84" Type="http://schemas.openxmlformats.org/officeDocument/2006/relationships/customXml" Target="../customXml/item84.xml"/><Relationship Id="rId89" Type="http://schemas.openxmlformats.org/officeDocument/2006/relationships/customXml" Target="../customXml/item89.xml"/><Relationship Id="rId112" Type="http://schemas.openxmlformats.org/officeDocument/2006/relationships/tableStyles" Target="tableStyles.xml"/><Relationship Id="rId16" Type="http://schemas.openxmlformats.org/officeDocument/2006/relationships/customXml" Target="../customXml/item16.xml"/><Relationship Id="rId107" Type="http://schemas.openxmlformats.org/officeDocument/2006/relationships/handoutMaster" Target="handoutMasters/handoutMaster1.xml"/><Relationship Id="rId11" Type="http://schemas.openxmlformats.org/officeDocument/2006/relationships/customXml" Target="../customXml/item11.xml"/><Relationship Id="rId32" Type="http://schemas.openxmlformats.org/officeDocument/2006/relationships/customXml" Target="../customXml/item32.xml"/><Relationship Id="rId37" Type="http://schemas.openxmlformats.org/officeDocument/2006/relationships/customXml" Target="../customXml/item37.xml"/><Relationship Id="rId53" Type="http://schemas.openxmlformats.org/officeDocument/2006/relationships/customXml" Target="../customXml/item53.xml"/><Relationship Id="rId58" Type="http://schemas.openxmlformats.org/officeDocument/2006/relationships/customXml" Target="../customXml/item58.xml"/><Relationship Id="rId74" Type="http://schemas.openxmlformats.org/officeDocument/2006/relationships/customXml" Target="../customXml/item74.xml"/><Relationship Id="rId79" Type="http://schemas.openxmlformats.org/officeDocument/2006/relationships/customXml" Target="../customXml/item79.xml"/><Relationship Id="rId102" Type="http://schemas.openxmlformats.org/officeDocument/2006/relationships/slide" Target="slides/slide10.xml"/><Relationship Id="rId5" Type="http://schemas.openxmlformats.org/officeDocument/2006/relationships/customXml" Target="../customXml/item5.xml"/><Relationship Id="rId90" Type="http://schemas.openxmlformats.org/officeDocument/2006/relationships/customXml" Target="../customXml/item90.xml"/><Relationship Id="rId95" Type="http://schemas.openxmlformats.org/officeDocument/2006/relationships/slide" Target="slides/slide3.xml"/><Relationship Id="rId22" Type="http://schemas.openxmlformats.org/officeDocument/2006/relationships/customXml" Target="../customXml/item22.xml"/><Relationship Id="rId27" Type="http://schemas.openxmlformats.org/officeDocument/2006/relationships/customXml" Target="../customXml/item27.xml"/><Relationship Id="rId43" Type="http://schemas.openxmlformats.org/officeDocument/2006/relationships/customXml" Target="../customXml/item43.xml"/><Relationship Id="rId48" Type="http://schemas.openxmlformats.org/officeDocument/2006/relationships/customXml" Target="../customXml/item48.xml"/><Relationship Id="rId64" Type="http://schemas.openxmlformats.org/officeDocument/2006/relationships/customXml" Target="../customXml/item64.xml"/><Relationship Id="rId69" Type="http://schemas.openxmlformats.org/officeDocument/2006/relationships/customXml" Target="../customXml/item69.xml"/><Relationship Id="rId80" Type="http://schemas.openxmlformats.org/officeDocument/2006/relationships/customXml" Target="../customXml/item80.xml"/><Relationship Id="rId85" Type="http://schemas.openxmlformats.org/officeDocument/2006/relationships/customXml" Target="../customXml/item85.xml"/><Relationship Id="rId12" Type="http://schemas.openxmlformats.org/officeDocument/2006/relationships/customXml" Target="../customXml/item12.xml"/><Relationship Id="rId17" Type="http://schemas.openxmlformats.org/officeDocument/2006/relationships/customXml" Target="../customXml/item17.xml"/><Relationship Id="rId33" Type="http://schemas.openxmlformats.org/officeDocument/2006/relationships/customXml" Target="../customXml/item33.xml"/><Relationship Id="rId38" Type="http://schemas.openxmlformats.org/officeDocument/2006/relationships/customXml" Target="../customXml/item38.xml"/><Relationship Id="rId59" Type="http://schemas.openxmlformats.org/officeDocument/2006/relationships/customXml" Target="../customXml/item59.xml"/><Relationship Id="rId103" Type="http://schemas.openxmlformats.org/officeDocument/2006/relationships/slide" Target="slides/slide11.xml"/><Relationship Id="rId108" Type="http://schemas.openxmlformats.org/officeDocument/2006/relationships/commentAuthors" Target="commentAuthors.xml"/><Relationship Id="rId54" Type="http://schemas.openxmlformats.org/officeDocument/2006/relationships/customXml" Target="../customXml/item54.xml"/><Relationship Id="rId70" Type="http://schemas.openxmlformats.org/officeDocument/2006/relationships/customXml" Target="../customXml/item70.xml"/><Relationship Id="rId75" Type="http://schemas.openxmlformats.org/officeDocument/2006/relationships/customXml" Target="../customXml/item75.xml"/><Relationship Id="rId91" Type="http://schemas.openxmlformats.org/officeDocument/2006/relationships/customXml" Target="../customXml/item91.xml"/><Relationship Id="rId96" Type="http://schemas.openxmlformats.org/officeDocument/2006/relationships/slide" Target="slides/slide4.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customXml" Target="../customXml/item36.xml"/><Relationship Id="rId49" Type="http://schemas.openxmlformats.org/officeDocument/2006/relationships/customXml" Target="../customXml/item49.xml"/><Relationship Id="rId57" Type="http://schemas.openxmlformats.org/officeDocument/2006/relationships/customXml" Target="../customXml/item57.xml"/><Relationship Id="rId106" Type="http://schemas.openxmlformats.org/officeDocument/2006/relationships/notesMaster" Target="notesMasters/notesMaster1.xml"/><Relationship Id="rId10" Type="http://schemas.openxmlformats.org/officeDocument/2006/relationships/customXml" Target="../customXml/item10.xml"/><Relationship Id="rId31" Type="http://schemas.openxmlformats.org/officeDocument/2006/relationships/customXml" Target="../customXml/item31.xml"/><Relationship Id="rId44" Type="http://schemas.openxmlformats.org/officeDocument/2006/relationships/customXml" Target="../customXml/item44.xml"/><Relationship Id="rId52" Type="http://schemas.openxmlformats.org/officeDocument/2006/relationships/customXml" Target="../customXml/item52.xml"/><Relationship Id="rId60" Type="http://schemas.openxmlformats.org/officeDocument/2006/relationships/customXml" Target="../customXml/item60.xml"/><Relationship Id="rId65" Type="http://schemas.openxmlformats.org/officeDocument/2006/relationships/customXml" Target="../customXml/item65.xml"/><Relationship Id="rId73" Type="http://schemas.openxmlformats.org/officeDocument/2006/relationships/customXml" Target="../customXml/item73.xml"/><Relationship Id="rId78" Type="http://schemas.openxmlformats.org/officeDocument/2006/relationships/customXml" Target="../customXml/item78.xml"/><Relationship Id="rId81" Type="http://schemas.openxmlformats.org/officeDocument/2006/relationships/customXml" Target="../customXml/item81.xml"/><Relationship Id="rId86" Type="http://schemas.openxmlformats.org/officeDocument/2006/relationships/customXml" Target="../customXml/item86.xml"/><Relationship Id="rId94" Type="http://schemas.openxmlformats.org/officeDocument/2006/relationships/slide" Target="slides/slide2.xml"/><Relationship Id="rId99" Type="http://schemas.openxmlformats.org/officeDocument/2006/relationships/slide" Target="slides/slide7.xml"/><Relationship Id="rId101" Type="http://schemas.openxmlformats.org/officeDocument/2006/relationships/slide" Target="slides/slide9.xml"/><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customXml" Target="../customXml/item39.xml"/><Relationship Id="rId109" Type="http://schemas.openxmlformats.org/officeDocument/2006/relationships/presProps" Target="presProps.xml"/><Relationship Id="rId34" Type="http://schemas.openxmlformats.org/officeDocument/2006/relationships/customXml" Target="../customXml/item34.xml"/><Relationship Id="rId50" Type="http://schemas.openxmlformats.org/officeDocument/2006/relationships/customXml" Target="../customXml/item50.xml"/><Relationship Id="rId55" Type="http://schemas.openxmlformats.org/officeDocument/2006/relationships/customXml" Target="../customXml/item55.xml"/><Relationship Id="rId76" Type="http://schemas.openxmlformats.org/officeDocument/2006/relationships/customXml" Target="../customXml/item76.xml"/><Relationship Id="rId97" Type="http://schemas.openxmlformats.org/officeDocument/2006/relationships/slide" Target="slides/slide5.xml"/><Relationship Id="rId104" Type="http://schemas.openxmlformats.org/officeDocument/2006/relationships/slide" Target="slides/slide12.xml"/><Relationship Id="rId7" Type="http://schemas.openxmlformats.org/officeDocument/2006/relationships/customXml" Target="../customXml/item7.xml"/><Relationship Id="rId71" Type="http://schemas.openxmlformats.org/officeDocument/2006/relationships/customXml" Target="../customXml/item71.xml"/><Relationship Id="rId92" Type="http://schemas.openxmlformats.org/officeDocument/2006/relationships/slideMaster" Target="slideMasters/slideMaster1.xml"/><Relationship Id="rId2" Type="http://schemas.openxmlformats.org/officeDocument/2006/relationships/customXml" Target="../customXml/item2.xml"/><Relationship Id="rId29" Type="http://schemas.openxmlformats.org/officeDocument/2006/relationships/customXml" Target="../customXml/item29.xml"/><Relationship Id="rId24" Type="http://schemas.openxmlformats.org/officeDocument/2006/relationships/customXml" Target="../customXml/item24.xml"/><Relationship Id="rId40" Type="http://schemas.openxmlformats.org/officeDocument/2006/relationships/customXml" Target="../customXml/item40.xml"/><Relationship Id="rId45" Type="http://schemas.openxmlformats.org/officeDocument/2006/relationships/customXml" Target="../customXml/item45.xml"/><Relationship Id="rId66" Type="http://schemas.openxmlformats.org/officeDocument/2006/relationships/customXml" Target="../customXml/item66.xml"/><Relationship Id="rId87" Type="http://schemas.openxmlformats.org/officeDocument/2006/relationships/customXml" Target="../customXml/item87.xml"/><Relationship Id="rId110" Type="http://schemas.openxmlformats.org/officeDocument/2006/relationships/viewProps" Target="viewProps.xml"/><Relationship Id="rId61" Type="http://schemas.openxmlformats.org/officeDocument/2006/relationships/customXml" Target="../customXml/item61.xml"/><Relationship Id="rId82" Type="http://schemas.openxmlformats.org/officeDocument/2006/relationships/customXml" Target="../customXml/item82.xml"/><Relationship Id="rId19" Type="http://schemas.openxmlformats.org/officeDocument/2006/relationships/customXml" Target="../customXml/item19.xml"/><Relationship Id="rId14" Type="http://schemas.openxmlformats.org/officeDocument/2006/relationships/customXml" Target="../customXml/item14.xml"/><Relationship Id="rId30" Type="http://schemas.openxmlformats.org/officeDocument/2006/relationships/customXml" Target="../customXml/item30.xml"/><Relationship Id="rId35" Type="http://schemas.openxmlformats.org/officeDocument/2006/relationships/customXml" Target="../customXml/item35.xml"/><Relationship Id="rId56" Type="http://schemas.openxmlformats.org/officeDocument/2006/relationships/customXml" Target="../customXml/item56.xml"/><Relationship Id="rId77" Type="http://schemas.openxmlformats.org/officeDocument/2006/relationships/customXml" Target="../customXml/item77.xml"/><Relationship Id="rId100" Type="http://schemas.openxmlformats.org/officeDocument/2006/relationships/slide" Target="slides/slide8.xml"/><Relationship Id="rId105" Type="http://schemas.openxmlformats.org/officeDocument/2006/relationships/slide" Target="slides/slide13.xml"/><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customXml" Target="../customXml/item72.xml"/><Relationship Id="rId93" Type="http://schemas.openxmlformats.org/officeDocument/2006/relationships/slide" Target="slides/slide1.xml"/><Relationship Id="rId98" Type="http://schemas.openxmlformats.org/officeDocument/2006/relationships/slide" Target="slides/slide6.xml"/><Relationship Id="rId3" Type="http://schemas.openxmlformats.org/officeDocument/2006/relationships/customXml" Target="../customXml/item3.xml"/><Relationship Id="rId25" Type="http://schemas.openxmlformats.org/officeDocument/2006/relationships/customXml" Target="../customXml/item25.xml"/><Relationship Id="rId46" Type="http://schemas.openxmlformats.org/officeDocument/2006/relationships/customXml" Target="../customXml/item46.xml"/><Relationship Id="rId67" Type="http://schemas.openxmlformats.org/officeDocument/2006/relationships/customXml" Target="../customXml/item67.xml"/><Relationship Id="rId20" Type="http://schemas.openxmlformats.org/officeDocument/2006/relationships/customXml" Target="../customXml/item20.xml"/><Relationship Id="rId41" Type="http://schemas.openxmlformats.org/officeDocument/2006/relationships/customXml" Target="../customXml/item41.xml"/><Relationship Id="rId62" Type="http://schemas.openxmlformats.org/officeDocument/2006/relationships/customXml" Target="../customXml/item62.xml"/><Relationship Id="rId83" Type="http://schemas.openxmlformats.org/officeDocument/2006/relationships/customXml" Target="../customXml/item83.xml"/><Relationship Id="rId88" Type="http://schemas.openxmlformats.org/officeDocument/2006/relationships/customXml" Target="../customXml/item88.xml"/><Relationship Id="rId11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72A7C66-4CD3-6F48-AAC4-7F165DAA03EF}" type="datetimeFigureOut">
              <a:rPr lang="en-US" smtClean="0"/>
              <a:t>9/13/18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E4E5EAD-D928-F747-8339-49D067A641B5}" type="slidenum">
              <a:rPr lang="en-US" smtClean="0"/>
              <a:t>‹#›</a:t>
            </a:fld>
            <a:endParaRPr lang="en-US"/>
          </a:p>
        </p:txBody>
      </p:sp>
    </p:spTree>
    <p:extLst>
      <p:ext uri="{BB962C8B-B14F-4D97-AF65-F5344CB8AC3E}">
        <p14:creationId xmlns:p14="http://schemas.microsoft.com/office/powerpoint/2010/main" val="205838240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BE963F-9E91-BA42-8A36-3FBE7BA1C34D}" type="datetimeFigureOut">
              <a:rPr lang="en-US" smtClean="0"/>
              <a:t>9/13/18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84F674-DEE3-924F-B268-A2BFD8FB5F32}" type="slidenum">
              <a:rPr lang="en-US" smtClean="0"/>
              <a:t>‹#›</a:t>
            </a:fld>
            <a:endParaRPr lang="en-US"/>
          </a:p>
        </p:txBody>
      </p:sp>
    </p:spTree>
    <p:extLst>
      <p:ext uri="{BB962C8B-B14F-4D97-AF65-F5344CB8AC3E}">
        <p14:creationId xmlns:p14="http://schemas.microsoft.com/office/powerpoint/2010/main" val="250270455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42A818-9AB2-D645-83B9-FA6BBE713B82}"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41430530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84F674-DEE3-924F-B268-A2BFD8FB5F32}" type="slidenum">
              <a:rPr lang="en-US" smtClean="0"/>
              <a:t>10</a:t>
            </a:fld>
            <a:endParaRPr lang="en-US"/>
          </a:p>
        </p:txBody>
      </p:sp>
    </p:spTree>
    <p:extLst>
      <p:ext uri="{BB962C8B-B14F-4D97-AF65-F5344CB8AC3E}">
        <p14:creationId xmlns:p14="http://schemas.microsoft.com/office/powerpoint/2010/main" val="20479958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84F674-DEE3-924F-B268-A2BFD8FB5F32}" type="slidenum">
              <a:rPr lang="en-US" smtClean="0"/>
              <a:t>11</a:t>
            </a:fld>
            <a:endParaRPr lang="en-US"/>
          </a:p>
        </p:txBody>
      </p:sp>
    </p:spTree>
    <p:extLst>
      <p:ext uri="{BB962C8B-B14F-4D97-AF65-F5344CB8AC3E}">
        <p14:creationId xmlns:p14="http://schemas.microsoft.com/office/powerpoint/2010/main" val="5213286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F84F674-DEE3-924F-B268-A2BFD8FB5F32}"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26474376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F84F674-DEE3-924F-B268-A2BFD8FB5F32}"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2873145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84F674-DEE3-924F-B268-A2BFD8FB5F32}" type="slidenum">
              <a:rPr lang="en-US" smtClean="0"/>
              <a:t>2</a:t>
            </a:fld>
            <a:endParaRPr lang="en-US"/>
          </a:p>
        </p:txBody>
      </p:sp>
    </p:spTree>
    <p:extLst>
      <p:ext uri="{BB962C8B-B14F-4D97-AF65-F5344CB8AC3E}">
        <p14:creationId xmlns:p14="http://schemas.microsoft.com/office/powerpoint/2010/main" val="14998148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84F674-DEE3-924F-B268-A2BFD8FB5F32}" type="slidenum">
              <a:rPr lang="en-US" smtClean="0"/>
              <a:t>3</a:t>
            </a:fld>
            <a:endParaRPr lang="en-US"/>
          </a:p>
        </p:txBody>
      </p:sp>
    </p:spTree>
    <p:extLst>
      <p:ext uri="{BB962C8B-B14F-4D97-AF65-F5344CB8AC3E}">
        <p14:creationId xmlns:p14="http://schemas.microsoft.com/office/powerpoint/2010/main" val="9451480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84F674-DEE3-924F-B268-A2BFD8FB5F32}" type="slidenum">
              <a:rPr lang="en-US" smtClean="0"/>
              <a:t>4</a:t>
            </a:fld>
            <a:endParaRPr lang="en-US"/>
          </a:p>
        </p:txBody>
      </p:sp>
    </p:spTree>
    <p:extLst>
      <p:ext uri="{BB962C8B-B14F-4D97-AF65-F5344CB8AC3E}">
        <p14:creationId xmlns:p14="http://schemas.microsoft.com/office/powerpoint/2010/main" val="9769433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84F674-DEE3-924F-B268-A2BFD8FB5F32}" type="slidenum">
              <a:rPr lang="en-US" smtClean="0"/>
              <a:t>5</a:t>
            </a:fld>
            <a:endParaRPr lang="en-US"/>
          </a:p>
        </p:txBody>
      </p:sp>
    </p:spTree>
    <p:extLst>
      <p:ext uri="{BB962C8B-B14F-4D97-AF65-F5344CB8AC3E}">
        <p14:creationId xmlns:p14="http://schemas.microsoft.com/office/powerpoint/2010/main" val="23983104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84F674-DEE3-924F-B268-A2BFD8FB5F32}" type="slidenum">
              <a:rPr lang="en-US" smtClean="0"/>
              <a:t>6</a:t>
            </a:fld>
            <a:endParaRPr lang="en-US"/>
          </a:p>
        </p:txBody>
      </p:sp>
    </p:spTree>
    <p:extLst>
      <p:ext uri="{BB962C8B-B14F-4D97-AF65-F5344CB8AC3E}">
        <p14:creationId xmlns:p14="http://schemas.microsoft.com/office/powerpoint/2010/main" val="34755864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84F674-DEE3-924F-B268-A2BFD8FB5F32}" type="slidenum">
              <a:rPr lang="en-US" smtClean="0"/>
              <a:t>7</a:t>
            </a:fld>
            <a:endParaRPr lang="en-US"/>
          </a:p>
        </p:txBody>
      </p:sp>
    </p:spTree>
    <p:extLst>
      <p:ext uri="{BB962C8B-B14F-4D97-AF65-F5344CB8AC3E}">
        <p14:creationId xmlns:p14="http://schemas.microsoft.com/office/powerpoint/2010/main" val="8297725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84F674-DEE3-924F-B268-A2BFD8FB5F32}" type="slidenum">
              <a:rPr lang="en-US" smtClean="0"/>
              <a:t>8</a:t>
            </a:fld>
            <a:endParaRPr lang="en-US"/>
          </a:p>
        </p:txBody>
      </p:sp>
    </p:spTree>
    <p:extLst>
      <p:ext uri="{BB962C8B-B14F-4D97-AF65-F5344CB8AC3E}">
        <p14:creationId xmlns:p14="http://schemas.microsoft.com/office/powerpoint/2010/main" val="25251884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84F674-DEE3-924F-B268-A2BFD8FB5F32}" type="slidenum">
              <a:rPr lang="en-US" smtClean="0"/>
              <a:t>9</a:t>
            </a:fld>
            <a:endParaRPr lang="en-US"/>
          </a:p>
        </p:txBody>
      </p:sp>
    </p:spTree>
    <p:extLst>
      <p:ext uri="{BB962C8B-B14F-4D97-AF65-F5344CB8AC3E}">
        <p14:creationId xmlns:p14="http://schemas.microsoft.com/office/powerpoint/2010/main" val="10474412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Freeform 5"/>
          <p:cNvSpPr>
            <a:spLocks noChangeAspect="1" noEditPoints="1"/>
          </p:cNvSpPr>
          <p:nvPr userDrawn="1"/>
        </p:nvSpPr>
        <p:spPr bwMode="hidden">
          <a:xfrm>
            <a:off x="0" y="1436749"/>
            <a:ext cx="12192000" cy="5421252"/>
          </a:xfrm>
          <a:custGeom>
            <a:avLst/>
            <a:gdLst>
              <a:gd name="T0" fmla="*/ 946 w 19199"/>
              <a:gd name="T1" fmla="*/ 4165 h 8543"/>
              <a:gd name="T2" fmla="*/ 0 w 19199"/>
              <a:gd name="T3" fmla="*/ 5101 h 8543"/>
              <a:gd name="T4" fmla="*/ 285 w 19199"/>
              <a:gd name="T5" fmla="*/ 5150 h 8543"/>
              <a:gd name="T6" fmla="*/ 5087 w 19199"/>
              <a:gd name="T7" fmla="*/ 5007 h 8543"/>
              <a:gd name="T8" fmla="*/ 5087 w 19199"/>
              <a:gd name="T9" fmla="*/ 5242 h 8543"/>
              <a:gd name="T10" fmla="*/ 18942 w 19199"/>
              <a:gd name="T11" fmla="*/ 8543 h 8543"/>
              <a:gd name="T12" fmla="*/ 13742 w 19199"/>
              <a:gd name="T13" fmla="*/ 6947 h 8543"/>
              <a:gd name="T14" fmla="*/ 5087 w 19199"/>
              <a:gd name="T15" fmla="*/ 5604 h 8543"/>
              <a:gd name="T16" fmla="*/ 5087 w 19199"/>
              <a:gd name="T17" fmla="*/ 5839 h 8543"/>
              <a:gd name="T18" fmla="*/ 18041 w 19199"/>
              <a:gd name="T19" fmla="*/ 8543 h 8543"/>
              <a:gd name="T20" fmla="*/ 13742 w 19199"/>
              <a:gd name="T21" fmla="*/ 7544 h 8543"/>
              <a:gd name="T22" fmla="*/ 10691 w 19199"/>
              <a:gd name="T23" fmla="*/ 5474 h 8543"/>
              <a:gd name="T24" fmla="*/ 9229 w 19199"/>
              <a:gd name="T25" fmla="*/ 4165 h 8543"/>
              <a:gd name="T26" fmla="*/ 15758 w 19199"/>
              <a:gd name="T27" fmla="*/ 5619 h 8543"/>
              <a:gd name="T28" fmla="*/ 17025 w 19199"/>
              <a:gd name="T29" fmla="*/ 595 h 8543"/>
              <a:gd name="T30" fmla="*/ 17143 w 19199"/>
              <a:gd name="T31" fmla="*/ 1907 h 8543"/>
              <a:gd name="T32" fmla="*/ 16908 w 19199"/>
              <a:gd name="T33" fmla="*/ 1907 h 8543"/>
              <a:gd name="T34" fmla="*/ 17025 w 19199"/>
              <a:gd name="T35" fmla="*/ 831 h 8543"/>
              <a:gd name="T36" fmla="*/ 12144 w 19199"/>
              <a:gd name="T37" fmla="*/ 4880 h 8543"/>
              <a:gd name="T38" fmla="*/ 11681 w 19199"/>
              <a:gd name="T39" fmla="*/ 4709 h 8543"/>
              <a:gd name="T40" fmla="*/ 9929 w 19199"/>
              <a:gd name="T41" fmla="*/ 5452 h 8543"/>
              <a:gd name="T42" fmla="*/ 18698 w 19199"/>
              <a:gd name="T43" fmla="*/ 1907 h 8543"/>
              <a:gd name="T44" fmla="*/ 16729 w 19199"/>
              <a:gd name="T45" fmla="*/ 2940 h 8543"/>
              <a:gd name="T46" fmla="*/ 15402 w 19199"/>
              <a:gd name="T47" fmla="*/ 4122 h 8543"/>
              <a:gd name="T48" fmla="*/ 15608 w 19199"/>
              <a:gd name="T49" fmla="*/ 5049 h 8543"/>
              <a:gd name="T50" fmla="*/ 12290 w 19199"/>
              <a:gd name="T51" fmla="*/ 5696 h 8543"/>
              <a:gd name="T52" fmla="*/ 8973 w 19199"/>
              <a:gd name="T53" fmla="*/ 3745 h 8543"/>
              <a:gd name="T54" fmla="*/ 0 w 19199"/>
              <a:gd name="T55" fmla="*/ 4176 h 8543"/>
              <a:gd name="T56" fmla="*/ 1437 w 19199"/>
              <a:gd name="T57" fmla="*/ 3623 h 8543"/>
              <a:gd name="T58" fmla="*/ 9064 w 19199"/>
              <a:gd name="T59" fmla="*/ 5106 h 8543"/>
              <a:gd name="T60" fmla="*/ 8855 w 19199"/>
              <a:gd name="T61" fmla="*/ 3505 h 8543"/>
              <a:gd name="T62" fmla="*/ 11200 w 19199"/>
              <a:gd name="T63" fmla="*/ 4212 h 8543"/>
              <a:gd name="T64" fmla="*/ 13476 w 19199"/>
              <a:gd name="T65" fmla="*/ 3772 h 8543"/>
              <a:gd name="T66" fmla="*/ 15402 w 19199"/>
              <a:gd name="T67" fmla="*/ 3887 h 8543"/>
              <a:gd name="T68" fmla="*/ 17025 w 19199"/>
              <a:gd name="T69" fmla="*/ 0 h 8543"/>
              <a:gd name="T70" fmla="*/ 18934 w 19199"/>
              <a:gd name="T71" fmla="*/ 1907 h 8543"/>
              <a:gd name="T72" fmla="*/ 19199 w 19199"/>
              <a:gd name="T73" fmla="*/ 6150 h 8543"/>
              <a:gd name="T74" fmla="*/ 13742 w 19199"/>
              <a:gd name="T75" fmla="*/ 6575 h 8543"/>
              <a:gd name="T76" fmla="*/ 0 w 19199"/>
              <a:gd name="T77" fmla="*/ 5553 h 8543"/>
              <a:gd name="T78" fmla="*/ 0 w 19199"/>
              <a:gd name="T79" fmla="*/ 4528 h 8543"/>
              <a:gd name="T80" fmla="*/ 16631 w 19199"/>
              <a:gd name="T81" fmla="*/ 4282 h 8543"/>
              <a:gd name="T82" fmla="*/ 14059 w 19199"/>
              <a:gd name="T83" fmla="*/ 4151 h 8543"/>
              <a:gd name="T84" fmla="*/ 17025 w 19199"/>
              <a:gd name="T85" fmla="*/ 1427 h 8543"/>
              <a:gd name="T86" fmla="*/ 16311 w 19199"/>
              <a:gd name="T87" fmla="*/ 2024 h 8543"/>
              <a:gd name="T88" fmla="*/ 17740 w 19199"/>
              <a:gd name="T89" fmla="*/ 1907 h 8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199" h="8543">
                <a:moveTo>
                  <a:pt x="285" y="5150"/>
                </a:moveTo>
                <a:lnTo>
                  <a:pt x="285" y="5150"/>
                </a:lnTo>
                <a:cubicBezTo>
                  <a:pt x="565" y="4868"/>
                  <a:pt x="792" y="4537"/>
                  <a:pt x="946" y="4165"/>
                </a:cubicBezTo>
                <a:cubicBezTo>
                  <a:pt x="950" y="4123"/>
                  <a:pt x="954" y="4080"/>
                  <a:pt x="957" y="4036"/>
                </a:cubicBezTo>
                <a:cubicBezTo>
                  <a:pt x="860" y="4071"/>
                  <a:pt x="770" y="4123"/>
                  <a:pt x="681" y="4188"/>
                </a:cubicBezTo>
                <a:cubicBezTo>
                  <a:pt x="518" y="4537"/>
                  <a:pt x="284" y="4845"/>
                  <a:pt x="0" y="5101"/>
                </a:cubicBezTo>
                <a:lnTo>
                  <a:pt x="0" y="5267"/>
                </a:lnTo>
                <a:cubicBezTo>
                  <a:pt x="48" y="5247"/>
                  <a:pt x="96" y="5227"/>
                  <a:pt x="145" y="5207"/>
                </a:cubicBezTo>
                <a:cubicBezTo>
                  <a:pt x="191" y="5188"/>
                  <a:pt x="239" y="5169"/>
                  <a:pt x="285" y="5150"/>
                </a:cubicBezTo>
                <a:close/>
                <a:moveTo>
                  <a:pt x="13742" y="6947"/>
                </a:moveTo>
                <a:lnTo>
                  <a:pt x="13742" y="6947"/>
                </a:lnTo>
                <a:cubicBezTo>
                  <a:pt x="10070" y="6947"/>
                  <a:pt x="9296" y="5007"/>
                  <a:pt x="5087" y="5007"/>
                </a:cubicBezTo>
                <a:cubicBezTo>
                  <a:pt x="2649" y="5007"/>
                  <a:pt x="1364" y="5658"/>
                  <a:pt x="0" y="6206"/>
                </a:cubicBezTo>
                <a:lnTo>
                  <a:pt x="0" y="6459"/>
                </a:lnTo>
                <a:cubicBezTo>
                  <a:pt x="1385" y="5908"/>
                  <a:pt x="2654" y="5242"/>
                  <a:pt x="5087" y="5242"/>
                </a:cubicBezTo>
                <a:cubicBezTo>
                  <a:pt x="9241" y="5242"/>
                  <a:pt x="10001" y="7182"/>
                  <a:pt x="13742" y="7182"/>
                </a:cubicBezTo>
                <a:cubicBezTo>
                  <a:pt x="15262" y="7182"/>
                  <a:pt x="16685" y="6655"/>
                  <a:pt x="17770" y="5695"/>
                </a:cubicBezTo>
                <a:lnTo>
                  <a:pt x="18942" y="8543"/>
                </a:lnTo>
                <a:lnTo>
                  <a:pt x="19196" y="8543"/>
                </a:lnTo>
                <a:lnTo>
                  <a:pt x="17859" y="5293"/>
                </a:lnTo>
                <a:cubicBezTo>
                  <a:pt x="16659" y="6419"/>
                  <a:pt x="15293" y="6947"/>
                  <a:pt x="13742" y="6947"/>
                </a:cubicBezTo>
                <a:close/>
                <a:moveTo>
                  <a:pt x="13742" y="7544"/>
                </a:moveTo>
                <a:lnTo>
                  <a:pt x="13742" y="7544"/>
                </a:lnTo>
                <a:cubicBezTo>
                  <a:pt x="9914" y="7544"/>
                  <a:pt x="9144" y="5604"/>
                  <a:pt x="5087" y="5604"/>
                </a:cubicBezTo>
                <a:cubicBezTo>
                  <a:pt x="2673" y="5604"/>
                  <a:pt x="1423" y="6291"/>
                  <a:pt x="0" y="6847"/>
                </a:cubicBezTo>
                <a:lnTo>
                  <a:pt x="0" y="7099"/>
                </a:lnTo>
                <a:cubicBezTo>
                  <a:pt x="1450" y="6540"/>
                  <a:pt x="2690" y="5839"/>
                  <a:pt x="5087" y="5839"/>
                </a:cubicBezTo>
                <a:cubicBezTo>
                  <a:pt x="9078" y="5839"/>
                  <a:pt x="9860" y="7779"/>
                  <a:pt x="13742" y="7779"/>
                </a:cubicBezTo>
                <a:cubicBezTo>
                  <a:pt x="15003" y="7779"/>
                  <a:pt x="16217" y="7443"/>
                  <a:pt x="17262" y="6807"/>
                </a:cubicBezTo>
                <a:lnTo>
                  <a:pt x="18041" y="8543"/>
                </a:lnTo>
                <a:lnTo>
                  <a:pt x="18298" y="8543"/>
                </a:lnTo>
                <a:lnTo>
                  <a:pt x="17365" y="6463"/>
                </a:lnTo>
                <a:cubicBezTo>
                  <a:pt x="16290" y="7150"/>
                  <a:pt x="15133" y="7544"/>
                  <a:pt x="13742" y="7544"/>
                </a:cubicBezTo>
                <a:close/>
                <a:moveTo>
                  <a:pt x="10030" y="5207"/>
                </a:moveTo>
                <a:lnTo>
                  <a:pt x="10030" y="5207"/>
                </a:lnTo>
                <a:cubicBezTo>
                  <a:pt x="10251" y="5298"/>
                  <a:pt x="10470" y="5388"/>
                  <a:pt x="10691" y="5474"/>
                </a:cubicBezTo>
                <a:cubicBezTo>
                  <a:pt x="10170" y="5175"/>
                  <a:pt x="9747" y="4730"/>
                  <a:pt x="9494" y="4188"/>
                </a:cubicBezTo>
                <a:cubicBezTo>
                  <a:pt x="9405" y="4123"/>
                  <a:pt x="9315" y="4071"/>
                  <a:pt x="9218" y="4036"/>
                </a:cubicBezTo>
                <a:cubicBezTo>
                  <a:pt x="9221" y="4080"/>
                  <a:pt x="9225" y="4123"/>
                  <a:pt x="9229" y="4165"/>
                </a:cubicBezTo>
                <a:cubicBezTo>
                  <a:pt x="9383" y="4537"/>
                  <a:pt x="9610" y="4868"/>
                  <a:pt x="9889" y="5150"/>
                </a:cubicBezTo>
                <a:cubicBezTo>
                  <a:pt x="9936" y="5169"/>
                  <a:pt x="9984" y="5188"/>
                  <a:pt x="10030" y="5207"/>
                </a:cubicBezTo>
                <a:close/>
                <a:moveTo>
                  <a:pt x="15758" y="5619"/>
                </a:moveTo>
                <a:lnTo>
                  <a:pt x="15758" y="5619"/>
                </a:lnTo>
                <a:cubicBezTo>
                  <a:pt x="17300" y="4956"/>
                  <a:pt x="18337" y="3465"/>
                  <a:pt x="18337" y="1906"/>
                </a:cubicBezTo>
                <a:cubicBezTo>
                  <a:pt x="18337" y="1184"/>
                  <a:pt x="17748" y="595"/>
                  <a:pt x="17025" y="595"/>
                </a:cubicBezTo>
                <a:cubicBezTo>
                  <a:pt x="16302" y="595"/>
                  <a:pt x="15714" y="1184"/>
                  <a:pt x="15714" y="1907"/>
                </a:cubicBezTo>
                <a:cubicBezTo>
                  <a:pt x="15714" y="2301"/>
                  <a:pt x="16034" y="2621"/>
                  <a:pt x="16428" y="2621"/>
                </a:cubicBezTo>
                <a:cubicBezTo>
                  <a:pt x="16822" y="2621"/>
                  <a:pt x="17143" y="2301"/>
                  <a:pt x="17143" y="1907"/>
                </a:cubicBezTo>
                <a:lnTo>
                  <a:pt x="17143" y="1789"/>
                </a:lnTo>
                <a:lnTo>
                  <a:pt x="16908" y="1789"/>
                </a:lnTo>
                <a:lnTo>
                  <a:pt x="16908" y="1907"/>
                </a:lnTo>
                <a:cubicBezTo>
                  <a:pt x="16908" y="2171"/>
                  <a:pt x="16693" y="2386"/>
                  <a:pt x="16428" y="2386"/>
                </a:cubicBezTo>
                <a:cubicBezTo>
                  <a:pt x="16164" y="2386"/>
                  <a:pt x="15949" y="2171"/>
                  <a:pt x="15949" y="1907"/>
                </a:cubicBezTo>
                <a:cubicBezTo>
                  <a:pt x="15949" y="1313"/>
                  <a:pt x="16432" y="831"/>
                  <a:pt x="17025" y="831"/>
                </a:cubicBezTo>
                <a:cubicBezTo>
                  <a:pt x="17619" y="831"/>
                  <a:pt x="18101" y="1313"/>
                  <a:pt x="18101" y="1907"/>
                </a:cubicBezTo>
                <a:cubicBezTo>
                  <a:pt x="18101" y="3372"/>
                  <a:pt x="17122" y="4777"/>
                  <a:pt x="15665" y="5402"/>
                </a:cubicBezTo>
                <a:cubicBezTo>
                  <a:pt x="14383" y="5953"/>
                  <a:pt x="13067" y="5757"/>
                  <a:pt x="12144" y="4880"/>
                </a:cubicBezTo>
                <a:cubicBezTo>
                  <a:pt x="12122" y="4859"/>
                  <a:pt x="12090" y="4827"/>
                  <a:pt x="12055" y="4789"/>
                </a:cubicBezTo>
                <a:cubicBezTo>
                  <a:pt x="11944" y="4753"/>
                  <a:pt x="11822" y="4724"/>
                  <a:pt x="11681" y="4706"/>
                </a:cubicBezTo>
                <a:cubicBezTo>
                  <a:pt x="11681" y="4707"/>
                  <a:pt x="11681" y="4708"/>
                  <a:pt x="11681" y="4709"/>
                </a:cubicBezTo>
                <a:cubicBezTo>
                  <a:pt x="11809" y="4884"/>
                  <a:pt x="11957" y="5027"/>
                  <a:pt x="11982" y="5051"/>
                </a:cubicBezTo>
                <a:cubicBezTo>
                  <a:pt x="12967" y="5987"/>
                  <a:pt x="14376" y="6212"/>
                  <a:pt x="15758" y="5619"/>
                </a:cubicBezTo>
                <a:close/>
                <a:moveTo>
                  <a:pt x="9929" y="5452"/>
                </a:moveTo>
                <a:lnTo>
                  <a:pt x="9929" y="5452"/>
                </a:lnTo>
                <a:cubicBezTo>
                  <a:pt x="11036" y="5909"/>
                  <a:pt x="12082" y="6340"/>
                  <a:pt x="13742" y="6340"/>
                </a:cubicBezTo>
                <a:cubicBezTo>
                  <a:pt x="16475" y="6340"/>
                  <a:pt x="18698" y="4351"/>
                  <a:pt x="18698" y="1907"/>
                </a:cubicBezTo>
                <a:cubicBezTo>
                  <a:pt x="18698" y="984"/>
                  <a:pt x="17948" y="234"/>
                  <a:pt x="17025" y="234"/>
                </a:cubicBezTo>
                <a:cubicBezTo>
                  <a:pt x="16103" y="234"/>
                  <a:pt x="15352" y="984"/>
                  <a:pt x="15352" y="1907"/>
                </a:cubicBezTo>
                <a:cubicBezTo>
                  <a:pt x="15352" y="2621"/>
                  <a:pt x="16039" y="3140"/>
                  <a:pt x="16729" y="2940"/>
                </a:cubicBezTo>
                <a:lnTo>
                  <a:pt x="16989" y="2865"/>
                </a:lnTo>
                <a:lnTo>
                  <a:pt x="16867" y="3106"/>
                </a:lnTo>
                <a:cubicBezTo>
                  <a:pt x="16545" y="3743"/>
                  <a:pt x="15997" y="4122"/>
                  <a:pt x="15402" y="4122"/>
                </a:cubicBezTo>
                <a:cubicBezTo>
                  <a:pt x="14796" y="4122"/>
                  <a:pt x="14501" y="3910"/>
                  <a:pt x="13713" y="3891"/>
                </a:cubicBezTo>
                <a:cubicBezTo>
                  <a:pt x="13743" y="4648"/>
                  <a:pt x="14043" y="5144"/>
                  <a:pt x="14795" y="5028"/>
                </a:cubicBezTo>
                <a:cubicBezTo>
                  <a:pt x="15114" y="5082"/>
                  <a:pt x="15357" y="5079"/>
                  <a:pt x="15608" y="5049"/>
                </a:cubicBezTo>
                <a:cubicBezTo>
                  <a:pt x="15205" y="5214"/>
                  <a:pt x="14764" y="5305"/>
                  <a:pt x="14302" y="5305"/>
                </a:cubicBezTo>
                <a:cubicBezTo>
                  <a:pt x="12815" y="5305"/>
                  <a:pt x="12763" y="4493"/>
                  <a:pt x="11435" y="4449"/>
                </a:cubicBezTo>
                <a:cubicBezTo>
                  <a:pt x="11449" y="5468"/>
                  <a:pt x="11748" y="5575"/>
                  <a:pt x="12290" y="5696"/>
                </a:cubicBezTo>
                <a:cubicBezTo>
                  <a:pt x="12495" y="5830"/>
                  <a:pt x="12711" y="5942"/>
                  <a:pt x="12936" y="6030"/>
                </a:cubicBezTo>
                <a:cubicBezTo>
                  <a:pt x="12521" y="5997"/>
                  <a:pt x="12072" y="5921"/>
                  <a:pt x="11653" y="5747"/>
                </a:cubicBezTo>
                <a:cubicBezTo>
                  <a:pt x="10325" y="5235"/>
                  <a:pt x="10073" y="3837"/>
                  <a:pt x="8973" y="3745"/>
                </a:cubicBezTo>
                <a:cubicBezTo>
                  <a:pt x="8977" y="4614"/>
                  <a:pt x="9131" y="5122"/>
                  <a:pt x="9929" y="5452"/>
                </a:cubicBezTo>
                <a:close/>
                <a:moveTo>
                  <a:pt x="0" y="4176"/>
                </a:moveTo>
                <a:lnTo>
                  <a:pt x="0" y="4176"/>
                </a:lnTo>
                <a:cubicBezTo>
                  <a:pt x="347" y="3802"/>
                  <a:pt x="724" y="3505"/>
                  <a:pt x="1320" y="3505"/>
                </a:cubicBezTo>
                <a:lnTo>
                  <a:pt x="1437" y="3505"/>
                </a:lnTo>
                <a:lnTo>
                  <a:pt x="1437" y="3623"/>
                </a:lnTo>
                <a:cubicBezTo>
                  <a:pt x="1437" y="4083"/>
                  <a:pt x="1436" y="4655"/>
                  <a:pt x="1111" y="5106"/>
                </a:cubicBezTo>
                <a:cubicBezTo>
                  <a:pt x="2134" y="4721"/>
                  <a:pt x="3310" y="4400"/>
                  <a:pt x="5087" y="4400"/>
                </a:cubicBezTo>
                <a:cubicBezTo>
                  <a:pt x="6865" y="4400"/>
                  <a:pt x="8041" y="4721"/>
                  <a:pt x="9064" y="5106"/>
                </a:cubicBezTo>
                <a:cubicBezTo>
                  <a:pt x="8739" y="4655"/>
                  <a:pt x="8737" y="4083"/>
                  <a:pt x="8737" y="3623"/>
                </a:cubicBezTo>
                <a:lnTo>
                  <a:pt x="8737" y="3505"/>
                </a:lnTo>
                <a:lnTo>
                  <a:pt x="8855" y="3505"/>
                </a:lnTo>
                <a:cubicBezTo>
                  <a:pt x="10057" y="3505"/>
                  <a:pt x="10370" y="4714"/>
                  <a:pt x="11344" y="5329"/>
                </a:cubicBezTo>
                <a:cubicBezTo>
                  <a:pt x="11217" y="5043"/>
                  <a:pt x="11200" y="4685"/>
                  <a:pt x="11200" y="4329"/>
                </a:cubicBezTo>
                <a:lnTo>
                  <a:pt x="11200" y="4212"/>
                </a:lnTo>
                <a:lnTo>
                  <a:pt x="11317" y="4212"/>
                </a:lnTo>
                <a:cubicBezTo>
                  <a:pt x="12696" y="4212"/>
                  <a:pt x="12844" y="4912"/>
                  <a:pt x="13911" y="5046"/>
                </a:cubicBezTo>
                <a:cubicBezTo>
                  <a:pt x="13626" y="4796"/>
                  <a:pt x="13476" y="4355"/>
                  <a:pt x="13476" y="3772"/>
                </a:cubicBezTo>
                <a:lnTo>
                  <a:pt x="13476" y="3654"/>
                </a:lnTo>
                <a:lnTo>
                  <a:pt x="13593" y="3654"/>
                </a:lnTo>
                <a:cubicBezTo>
                  <a:pt x="14501" y="3654"/>
                  <a:pt x="14809" y="3887"/>
                  <a:pt x="15402" y="3887"/>
                </a:cubicBezTo>
                <a:cubicBezTo>
                  <a:pt x="15838" y="3887"/>
                  <a:pt x="16248" y="3640"/>
                  <a:pt x="16532" y="3214"/>
                </a:cubicBezTo>
                <a:cubicBezTo>
                  <a:pt x="15766" y="3274"/>
                  <a:pt x="15117" y="2667"/>
                  <a:pt x="15117" y="1907"/>
                </a:cubicBezTo>
                <a:cubicBezTo>
                  <a:pt x="15117" y="855"/>
                  <a:pt x="15973" y="0"/>
                  <a:pt x="17025" y="0"/>
                </a:cubicBezTo>
                <a:cubicBezTo>
                  <a:pt x="18077" y="0"/>
                  <a:pt x="18933" y="854"/>
                  <a:pt x="18934" y="1906"/>
                </a:cubicBezTo>
                <a:lnTo>
                  <a:pt x="18934" y="1906"/>
                </a:lnTo>
                <a:lnTo>
                  <a:pt x="18934" y="1907"/>
                </a:lnTo>
                <a:lnTo>
                  <a:pt x="18934" y="1907"/>
                </a:lnTo>
                <a:cubicBezTo>
                  <a:pt x="18933" y="2653"/>
                  <a:pt x="18737" y="3358"/>
                  <a:pt x="18390" y="3984"/>
                </a:cubicBezTo>
                <a:lnTo>
                  <a:pt x="19199" y="6150"/>
                </a:lnTo>
                <a:lnTo>
                  <a:pt x="19199" y="6821"/>
                </a:lnTo>
                <a:lnTo>
                  <a:pt x="18235" y="4241"/>
                </a:lnTo>
                <a:cubicBezTo>
                  <a:pt x="17336" y="5635"/>
                  <a:pt x="15659" y="6575"/>
                  <a:pt x="13742" y="6575"/>
                </a:cubicBezTo>
                <a:cubicBezTo>
                  <a:pt x="10162" y="6575"/>
                  <a:pt x="9391" y="4635"/>
                  <a:pt x="5087" y="4635"/>
                </a:cubicBezTo>
                <a:cubicBezTo>
                  <a:pt x="2636" y="4635"/>
                  <a:pt x="1331" y="5265"/>
                  <a:pt x="0" y="5807"/>
                </a:cubicBezTo>
                <a:lnTo>
                  <a:pt x="0" y="5553"/>
                </a:lnTo>
                <a:cubicBezTo>
                  <a:pt x="81" y="5519"/>
                  <a:pt x="163" y="5486"/>
                  <a:pt x="245" y="5452"/>
                </a:cubicBezTo>
                <a:cubicBezTo>
                  <a:pt x="1044" y="5122"/>
                  <a:pt x="1197" y="4613"/>
                  <a:pt x="1202" y="3745"/>
                </a:cubicBezTo>
                <a:cubicBezTo>
                  <a:pt x="678" y="3789"/>
                  <a:pt x="346" y="4129"/>
                  <a:pt x="0" y="4528"/>
                </a:cubicBezTo>
                <a:lnTo>
                  <a:pt x="0" y="4176"/>
                </a:lnTo>
                <a:close/>
                <a:moveTo>
                  <a:pt x="16631" y="4282"/>
                </a:moveTo>
                <a:lnTo>
                  <a:pt x="16631" y="4282"/>
                </a:lnTo>
                <a:cubicBezTo>
                  <a:pt x="15835" y="4866"/>
                  <a:pt x="14797" y="4817"/>
                  <a:pt x="14044" y="4413"/>
                </a:cubicBezTo>
                <a:cubicBezTo>
                  <a:pt x="14014" y="4333"/>
                  <a:pt x="13990" y="4243"/>
                  <a:pt x="13973" y="4141"/>
                </a:cubicBezTo>
                <a:cubicBezTo>
                  <a:pt x="14004" y="4144"/>
                  <a:pt x="14031" y="4148"/>
                  <a:pt x="14059" y="4151"/>
                </a:cubicBezTo>
                <a:cubicBezTo>
                  <a:pt x="14580" y="4470"/>
                  <a:pt x="15623" y="4730"/>
                  <a:pt x="16492" y="4092"/>
                </a:cubicBezTo>
                <a:cubicBezTo>
                  <a:pt x="17126" y="3628"/>
                  <a:pt x="17505" y="2811"/>
                  <a:pt x="17505" y="1907"/>
                </a:cubicBezTo>
                <a:cubicBezTo>
                  <a:pt x="17505" y="1643"/>
                  <a:pt x="17290" y="1427"/>
                  <a:pt x="17025" y="1427"/>
                </a:cubicBezTo>
                <a:cubicBezTo>
                  <a:pt x="16761" y="1427"/>
                  <a:pt x="16546" y="1643"/>
                  <a:pt x="16546" y="1907"/>
                </a:cubicBezTo>
                <a:lnTo>
                  <a:pt x="16546" y="2024"/>
                </a:lnTo>
                <a:lnTo>
                  <a:pt x="16311" y="2024"/>
                </a:lnTo>
                <a:lnTo>
                  <a:pt x="16311" y="1907"/>
                </a:lnTo>
                <a:cubicBezTo>
                  <a:pt x="16311" y="1513"/>
                  <a:pt x="16631" y="1192"/>
                  <a:pt x="17025" y="1192"/>
                </a:cubicBezTo>
                <a:cubicBezTo>
                  <a:pt x="17419" y="1192"/>
                  <a:pt x="17740" y="1513"/>
                  <a:pt x="17740" y="1907"/>
                </a:cubicBezTo>
                <a:cubicBezTo>
                  <a:pt x="17740" y="2885"/>
                  <a:pt x="17325" y="3773"/>
                  <a:pt x="16631" y="4282"/>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BE40423F-B7EF-7848-8C6C-5503B745FE29}"/>
              </a:ext>
            </a:extLst>
          </p:cNvPr>
          <p:cNvSpPr>
            <a:spLocks noGrp="1"/>
          </p:cNvSpPr>
          <p:nvPr>
            <p:ph type="ctrTitle" hasCustomPrompt="1"/>
          </p:nvPr>
        </p:nvSpPr>
        <p:spPr>
          <a:xfrm>
            <a:off x="609601" y="553616"/>
            <a:ext cx="8412057" cy="1945744"/>
          </a:xfrm>
        </p:spPr>
        <p:txBody>
          <a:bodyPr anchor="b">
            <a:noAutofit/>
          </a:bodyPr>
          <a:lstStyle>
            <a:lvl1pPr algn="l">
              <a:defRPr sz="5333" spc="-107" baseline="0"/>
            </a:lvl1pPr>
          </a:lstStyle>
          <a:p>
            <a:r>
              <a:rPr lang="en-US" dirty="0"/>
              <a:t>Presentation title</a:t>
            </a:r>
          </a:p>
        </p:txBody>
      </p:sp>
      <p:sp>
        <p:nvSpPr>
          <p:cNvPr id="3" name="Subtitle 2">
            <a:extLst>
              <a:ext uri="{FF2B5EF4-FFF2-40B4-BE49-F238E27FC236}">
                <a16:creationId xmlns:a16="http://schemas.microsoft.com/office/drawing/2014/main" id="{802CC53A-60A0-F740-8E06-61421EAF572A}"/>
              </a:ext>
            </a:extLst>
          </p:cNvPr>
          <p:cNvSpPr>
            <a:spLocks noGrp="1"/>
          </p:cNvSpPr>
          <p:nvPr>
            <p:ph type="subTitle" idx="1" hasCustomPrompt="1"/>
          </p:nvPr>
        </p:nvSpPr>
        <p:spPr>
          <a:xfrm>
            <a:off x="609601" y="2682240"/>
            <a:ext cx="8412057" cy="609600"/>
          </a:xfrm>
        </p:spPr>
        <p:txBody>
          <a:bodyPr>
            <a:noAutofit/>
          </a:bodyPr>
          <a:lstStyle>
            <a:lvl1pPr marL="0" indent="0" algn="l">
              <a:spcBef>
                <a:spcPts val="0"/>
              </a:spcBef>
              <a:buNone/>
              <a:defRPr sz="1333" cap="all" baseline="0">
                <a:solidFill>
                  <a:schemeClr val="tx1"/>
                </a:solidFill>
                <a:latin typeface="+mn-lt"/>
              </a:defRPr>
            </a:lvl1pPr>
            <a:lvl2pPr marL="0" indent="0" algn="l">
              <a:spcBef>
                <a:spcPts val="0"/>
              </a:spcBef>
              <a:buNone/>
              <a:defRPr sz="1333" cap="all" baseline="0">
                <a:solidFill>
                  <a:schemeClr val="tx1"/>
                </a:solidFill>
                <a:latin typeface="+mn-lt"/>
              </a:defRPr>
            </a:lvl2pPr>
            <a:lvl3pPr marL="0" indent="0" algn="l">
              <a:spcBef>
                <a:spcPts val="0"/>
              </a:spcBef>
              <a:buNone/>
              <a:defRPr sz="1333" cap="all" baseline="0">
                <a:solidFill>
                  <a:schemeClr val="tx1"/>
                </a:solidFill>
                <a:latin typeface="+mn-lt"/>
              </a:defRPr>
            </a:lvl3pPr>
            <a:lvl4pPr marL="0" indent="0" algn="l">
              <a:spcBef>
                <a:spcPts val="0"/>
              </a:spcBef>
              <a:buNone/>
              <a:defRPr sz="1333" cap="all" baseline="0">
                <a:solidFill>
                  <a:schemeClr val="tx1"/>
                </a:solidFill>
                <a:latin typeface="+mn-lt"/>
              </a:defRPr>
            </a:lvl4pPr>
            <a:lvl5pPr marL="0" indent="0" algn="l">
              <a:spcBef>
                <a:spcPts val="0"/>
              </a:spcBef>
              <a:buNone/>
              <a:defRPr sz="1333" cap="all" baseline="0">
                <a:solidFill>
                  <a:schemeClr val="tx1"/>
                </a:solidFill>
                <a:latin typeface="+mn-lt"/>
              </a:defRPr>
            </a:lvl5pPr>
            <a:lvl6pPr marL="0" indent="0" algn="l">
              <a:spcBef>
                <a:spcPts val="0"/>
              </a:spcBef>
              <a:buNone/>
              <a:defRPr sz="1333" cap="all" baseline="0">
                <a:solidFill>
                  <a:schemeClr val="tx1"/>
                </a:solidFill>
                <a:latin typeface="+mn-lt"/>
              </a:defRPr>
            </a:lvl6pPr>
            <a:lvl7pPr marL="0" indent="0" algn="l">
              <a:spcBef>
                <a:spcPts val="0"/>
              </a:spcBef>
              <a:buNone/>
              <a:defRPr sz="1333" cap="all" baseline="0">
                <a:solidFill>
                  <a:schemeClr val="tx1"/>
                </a:solidFill>
                <a:latin typeface="+mn-lt"/>
              </a:defRPr>
            </a:lvl7pPr>
            <a:lvl8pPr marL="0" indent="0" algn="l">
              <a:spcBef>
                <a:spcPts val="0"/>
              </a:spcBef>
              <a:buNone/>
              <a:defRPr sz="1333" cap="all" baseline="0">
                <a:solidFill>
                  <a:schemeClr val="tx1"/>
                </a:solidFill>
                <a:latin typeface="+mn-lt"/>
              </a:defRPr>
            </a:lvl8pPr>
            <a:lvl9pPr marL="0" indent="0" algn="l">
              <a:spcBef>
                <a:spcPts val="0"/>
              </a:spcBef>
              <a:buNone/>
              <a:defRPr sz="1333" cap="all" baseline="0">
                <a:solidFill>
                  <a:schemeClr val="tx1"/>
                </a:solidFill>
                <a:latin typeface="+mn-lt"/>
              </a:defRPr>
            </a:lvl9pPr>
          </a:lstStyle>
          <a:p>
            <a:r>
              <a:rPr lang="en-US" dirty="0"/>
              <a:t>MONTH 00, 0000  |  PRESENTER NAME</a:t>
            </a:r>
          </a:p>
        </p:txBody>
      </p:sp>
      <p:pic>
        <p:nvPicPr>
          <p:cNvPr id="5" name="Picture 4">
            <a:extLst>
              <a:ext uri="{FF2B5EF4-FFF2-40B4-BE49-F238E27FC236}">
                <a16:creationId xmlns:a16="http://schemas.microsoft.com/office/drawing/2014/main" id="{C035A740-0F78-404E-8D2B-CA4E32C87F7B}"/>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159087" y="6042361"/>
            <a:ext cx="2670048" cy="463908"/>
          </a:xfrm>
          <a:prstGeom prst="rect">
            <a:avLst/>
          </a:prstGeom>
        </p:spPr>
      </p:pic>
      <p:pic>
        <p:nvPicPr>
          <p:cNvPr id="6" name="Picture 5">
            <a:extLst>
              <a:ext uri="{FF2B5EF4-FFF2-40B4-BE49-F238E27FC236}">
                <a16:creationId xmlns:a16="http://schemas.microsoft.com/office/drawing/2014/main" id="{C87D1B5C-558A-7A43-A7F3-CC5277A30BC2}"/>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519007" y="5907194"/>
            <a:ext cx="734244" cy="734244"/>
          </a:xfrm>
          <a:prstGeom prst="rect">
            <a:avLst/>
          </a:prstGeom>
        </p:spPr>
      </p:pic>
    </p:spTree>
    <p:extLst>
      <p:ext uri="{BB962C8B-B14F-4D97-AF65-F5344CB8AC3E}">
        <p14:creationId xmlns:p14="http://schemas.microsoft.com/office/powerpoint/2010/main" val="2401215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idebar Left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3" y="1642534"/>
            <a:ext cx="3414183"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4389968" y="1642534"/>
            <a:ext cx="7192432"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7"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9"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3326984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Sidebar 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C83F4-60A8-C949-A8DD-B3528604AE69}"/>
              </a:ext>
            </a:extLst>
          </p:cNvPr>
          <p:cNvSpPr>
            <a:spLocks noGrp="1"/>
          </p:cNvSpPr>
          <p:nvPr>
            <p:ph type="title" hasCustomPrompt="1"/>
          </p:nvPr>
        </p:nvSpPr>
        <p:spPr/>
        <p:txBody>
          <a:bodyPr/>
          <a:lstStyle/>
          <a:p>
            <a:r>
              <a:rPr lang="en-US" dirty="0"/>
              <a:t>Slide title</a:t>
            </a:r>
          </a:p>
        </p:txBody>
      </p:sp>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7192432"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8168217" y="1642534"/>
            <a:ext cx="3414183"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Tree>
    <p:extLst>
      <p:ext uri="{BB962C8B-B14F-4D97-AF65-F5344CB8AC3E}">
        <p14:creationId xmlns:p14="http://schemas.microsoft.com/office/powerpoint/2010/main" val="2476303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idebar Right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86663" y="1642534"/>
            <a:ext cx="7192432"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8168217" y="1642534"/>
            <a:ext cx="3414183"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7" name="Subtitle 2">
            <a:extLst>
              <a:ext uri="{FF2B5EF4-FFF2-40B4-BE49-F238E27FC236}">
                <a16:creationId xmlns:a16="http://schemas.microsoft.com/office/drawing/2014/main" id="{86AEB0BD-88C3-E14D-9931-51C84CB22D5C}"/>
              </a:ext>
            </a:extLst>
          </p:cNvPr>
          <p:cNvSpPr txBox="1">
            <a:spLocks/>
          </p:cNvSpPr>
          <p:nvPr userDrawn="1"/>
        </p:nvSpPr>
        <p:spPr>
          <a:xfrm>
            <a:off x="478972" y="1094795"/>
            <a:ext cx="10972800" cy="365707"/>
          </a:xfrm>
          <a:prstGeom prst="rect">
            <a:avLst/>
          </a:prstGeom>
        </p:spPr>
        <p:txBody>
          <a:bodyPr vert="horz" lIns="0" tIns="24384" rIns="0" bIns="0" rtlCol="0">
            <a:noAutofit/>
          </a:bodyPr>
          <a:lstStyle>
            <a:lvl1pPr marL="0" indent="0" algn="l" defTabSz="685800" rtl="0" eaLnBrk="1" latinLnBrk="0" hangingPunct="1">
              <a:lnSpc>
                <a:spcPct val="100000"/>
              </a:lnSpc>
              <a:spcBef>
                <a:spcPts val="0"/>
              </a:spcBef>
              <a:buSzPct val="120000"/>
              <a:buFont typeface="Arial" panose="020B0604020202020204" pitchFamily="34" charset="0"/>
              <a:buNone/>
              <a:defRPr sz="1000" kern="1200" cap="all" spc="0" baseline="0">
                <a:solidFill>
                  <a:schemeClr val="tx1"/>
                </a:solidFill>
                <a:latin typeface="+mn-lt"/>
                <a:ea typeface="+mn-ea"/>
                <a:cs typeface="+mn-cs"/>
              </a:defRPr>
            </a:lvl1pPr>
            <a:lvl2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2pPr>
            <a:lvl3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3pPr>
            <a:lvl4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4pPr>
            <a:lvl5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5pPr>
            <a:lvl6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6pPr>
            <a:lvl7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7pPr>
            <a:lvl8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8pPr>
            <a:lvl9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9pPr>
          </a:lstStyle>
          <a:p>
            <a:r>
              <a:rPr lang="en-US" sz="1400">
                <a:solidFill>
                  <a:srgbClr val="53565A"/>
                </a:solidFill>
              </a:rPr>
              <a:t>Slide subtitle</a:t>
            </a:r>
          </a:p>
        </p:txBody>
      </p:sp>
      <p:sp>
        <p:nvSpPr>
          <p:cNvPr id="9" name="Title 5">
            <a:extLst>
              <a:ext uri="{FF2B5EF4-FFF2-40B4-BE49-F238E27FC236}">
                <a16:creationId xmlns:a16="http://schemas.microsoft.com/office/drawing/2014/main" id="{65B5E1D0-AE0A-0143-9707-C1606290568A}"/>
              </a:ext>
            </a:extLst>
          </p:cNvPr>
          <p:cNvSpPr txBox="1">
            <a:spLocks/>
          </p:cNvSpPr>
          <p:nvPr userDrawn="1"/>
        </p:nvSpPr>
        <p:spPr>
          <a:xfrm>
            <a:off x="478972" y="548641"/>
            <a:ext cx="10972800" cy="911860"/>
          </a:xfrm>
          <a:prstGeom prst="rect">
            <a:avLst/>
          </a:prstGeom>
        </p:spPr>
        <p:txBody>
          <a:bodyPr vert="horz" lIns="0" tIns="0" rIns="0" bIns="0" rtlCol="0" anchor="t" anchorCtr="0">
            <a:noAutofit/>
          </a:bodyPr>
          <a:lstStyle>
            <a:lvl1pPr algn="l" defTabSz="685800" rtl="0" eaLnBrk="1" latinLnBrk="0" hangingPunct="1">
              <a:lnSpc>
                <a:spcPct val="90000"/>
              </a:lnSpc>
              <a:spcBef>
                <a:spcPct val="0"/>
              </a:spcBef>
              <a:buNone/>
              <a:defRPr sz="2400" kern="1200" spc="-40" baseline="0">
                <a:solidFill>
                  <a:schemeClr val="bg2"/>
                </a:solidFill>
                <a:latin typeface="+mj-lt"/>
                <a:ea typeface="+mj-ea"/>
                <a:cs typeface="+mj-cs"/>
              </a:defRPr>
            </a:lvl1pPr>
          </a:lstStyle>
          <a:p>
            <a:r>
              <a:rPr lang="en-US" sz="3200">
                <a:solidFill>
                  <a:srgbClr val="006FCF"/>
                </a:solidFill>
              </a:rPr>
              <a:t>Slide title</a:t>
            </a:r>
          </a:p>
        </p:txBody>
      </p:sp>
    </p:spTree>
    <p:extLst>
      <p:ext uri="{BB962C8B-B14F-4D97-AF65-F5344CB8AC3E}">
        <p14:creationId xmlns:p14="http://schemas.microsoft.com/office/powerpoint/2010/main" val="1188919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C83F4-60A8-C949-A8DD-B3528604AE69}"/>
              </a:ext>
            </a:extLst>
          </p:cNvPr>
          <p:cNvSpPr>
            <a:spLocks noGrp="1"/>
          </p:cNvSpPr>
          <p:nvPr>
            <p:ph type="title" hasCustomPrompt="1"/>
          </p:nvPr>
        </p:nvSpPr>
        <p:spPr/>
        <p:txBody>
          <a:bodyPr/>
          <a:lstStyle/>
          <a:p>
            <a:r>
              <a:rPr lang="en-US" dirty="0"/>
              <a:t>Slide title</a:t>
            </a:r>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6" name="Picture Placeholder 5">
            <a:extLst>
              <a:ext uri="{FF2B5EF4-FFF2-40B4-BE49-F238E27FC236}">
                <a16:creationId xmlns:a16="http://schemas.microsoft.com/office/drawing/2014/main" id="{D36C46C2-A30D-174D-9851-D6AF87D93732}"/>
              </a:ext>
            </a:extLst>
          </p:cNvPr>
          <p:cNvSpPr>
            <a:spLocks noGrp="1"/>
          </p:cNvSpPr>
          <p:nvPr>
            <p:ph type="pic" sz="quarter" idx="11"/>
          </p:nvPr>
        </p:nvSpPr>
        <p:spPr>
          <a:xfrm>
            <a:off x="478973" y="1642534"/>
            <a:ext cx="11103428" cy="4271433"/>
          </a:xfrm>
          <a:solidFill>
            <a:srgbClr val="D9D9D6"/>
          </a:solidFill>
        </p:spPr>
        <p:txBody>
          <a:bodyPr anchor="ctr" anchorCtr="0">
            <a:normAutofit/>
          </a:bodyPr>
          <a:lstStyle>
            <a:lvl1pPr marL="0" indent="0" algn="ctr">
              <a:buNone/>
              <a:defRPr sz="1067" cap="all" baseline="0"/>
            </a:lvl1pPr>
          </a:lstStyle>
          <a:p>
            <a:r>
              <a:rPr lang="en-US"/>
              <a:t>Drag picture to placeholder or click icon to add</a:t>
            </a:r>
          </a:p>
        </p:txBody>
      </p:sp>
    </p:spTree>
    <p:extLst>
      <p:ext uri="{BB962C8B-B14F-4D97-AF65-F5344CB8AC3E}">
        <p14:creationId xmlns:p14="http://schemas.microsoft.com/office/powerpoint/2010/main" val="623207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Subtitle">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5" name="Subtitle 2">
            <a:extLst>
              <a:ext uri="{FF2B5EF4-FFF2-40B4-BE49-F238E27FC236}">
                <a16:creationId xmlns:a16="http://schemas.microsoft.com/office/drawing/2014/main" id="{C71F1BC6-8CCD-F34C-9AB4-02A7481BCEEC}"/>
              </a:ext>
            </a:extLst>
          </p:cNvPr>
          <p:cNvSpPr>
            <a:spLocks noGrp="1"/>
          </p:cNvSpPr>
          <p:nvPr>
            <p:ph type="subTitle" idx="12"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7" name="Title 1">
            <a:extLst>
              <a:ext uri="{FF2B5EF4-FFF2-40B4-BE49-F238E27FC236}">
                <a16:creationId xmlns:a16="http://schemas.microsoft.com/office/drawing/2014/main" id="{845C83F4-60A8-C949-A8DD-B3528604AE69}"/>
              </a:ext>
            </a:extLst>
          </p:cNvPr>
          <p:cNvSpPr txBox="1">
            <a:spLocks/>
          </p:cNvSpPr>
          <p:nvPr userDrawn="1"/>
        </p:nvSpPr>
        <p:spPr>
          <a:xfrm>
            <a:off x="478972" y="548641"/>
            <a:ext cx="10972800" cy="911860"/>
          </a:xfrm>
          <a:prstGeom prst="rect">
            <a:avLst/>
          </a:prstGeom>
        </p:spPr>
        <p:txBody>
          <a:bodyPr vert="horz" lIns="0" tIns="0" rIns="0" bIns="0" rtlCol="0" anchor="t" anchorCtr="0">
            <a:noAutofit/>
          </a:bodyPr>
          <a:lstStyle>
            <a:lvl1pPr algn="l" defTabSz="685800" rtl="0" eaLnBrk="1" latinLnBrk="0" hangingPunct="1">
              <a:lnSpc>
                <a:spcPct val="90000"/>
              </a:lnSpc>
              <a:spcBef>
                <a:spcPct val="0"/>
              </a:spcBef>
              <a:buNone/>
              <a:defRPr sz="2400" kern="1200" spc="-40" baseline="0">
                <a:solidFill>
                  <a:schemeClr val="bg2"/>
                </a:solidFill>
                <a:latin typeface="+mj-lt"/>
                <a:ea typeface="+mj-ea"/>
                <a:cs typeface="+mj-cs"/>
              </a:defRPr>
            </a:lvl1pPr>
          </a:lstStyle>
          <a:p>
            <a:r>
              <a:rPr lang="en-US" sz="3200">
                <a:solidFill>
                  <a:srgbClr val="006FCF"/>
                </a:solidFill>
              </a:rPr>
              <a:t>Slide title</a:t>
            </a:r>
          </a:p>
        </p:txBody>
      </p:sp>
      <p:sp>
        <p:nvSpPr>
          <p:cNvPr id="9" name="Picture Placeholder 5">
            <a:extLst>
              <a:ext uri="{FF2B5EF4-FFF2-40B4-BE49-F238E27FC236}">
                <a16:creationId xmlns:a16="http://schemas.microsoft.com/office/drawing/2014/main" id="{D36C46C2-A30D-174D-9851-D6AF87D93732}"/>
              </a:ext>
            </a:extLst>
          </p:cNvPr>
          <p:cNvSpPr>
            <a:spLocks noGrp="1"/>
          </p:cNvSpPr>
          <p:nvPr>
            <p:ph type="pic" sz="quarter" idx="11"/>
          </p:nvPr>
        </p:nvSpPr>
        <p:spPr>
          <a:xfrm>
            <a:off x="478973" y="1642534"/>
            <a:ext cx="11103428" cy="4271433"/>
          </a:xfrm>
          <a:solidFill>
            <a:srgbClr val="D9D9D6"/>
          </a:solidFill>
        </p:spPr>
        <p:txBody>
          <a:bodyPr anchor="ctr" anchorCtr="0">
            <a:normAutofit/>
          </a:bodyPr>
          <a:lstStyle>
            <a:lvl1pPr marL="0" indent="0" algn="ctr">
              <a:buNone/>
              <a:defRPr sz="1067" cap="all" baseline="0"/>
            </a:lvl1pPr>
          </a:lstStyle>
          <a:p>
            <a:r>
              <a:rPr lang="en-US"/>
              <a:t>Drag picture to placeholder or click icon to add</a:t>
            </a:r>
          </a:p>
        </p:txBody>
      </p:sp>
    </p:spTree>
    <p:extLst>
      <p:ext uri="{BB962C8B-B14F-4D97-AF65-F5344CB8AC3E}">
        <p14:creationId xmlns:p14="http://schemas.microsoft.com/office/powerpoint/2010/main" val="844285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01 White">
    <p:spTree>
      <p:nvGrpSpPr>
        <p:cNvPr id="1" name=""/>
        <p:cNvGrpSpPr/>
        <p:nvPr/>
      </p:nvGrpSpPr>
      <p:grpSpPr>
        <a:xfrm>
          <a:off x="0" y="0"/>
          <a:ext cx="0" cy="0"/>
          <a:chOff x="0" y="0"/>
          <a:chExt cx="0" cy="0"/>
        </a:xfrm>
      </p:grpSpPr>
      <p:sp>
        <p:nvSpPr>
          <p:cNvPr id="4" name="Freeform 5">
            <a:extLst>
              <a:ext uri="{FF2B5EF4-FFF2-40B4-BE49-F238E27FC236}">
                <a16:creationId xmlns:a16="http://schemas.microsoft.com/office/drawing/2014/main" id="{E01E55ED-B9BC-124E-93D5-EC36F4D89B7C}"/>
              </a:ext>
            </a:extLst>
          </p:cNvPr>
          <p:cNvSpPr>
            <a:spLocks noEditPoints="1"/>
          </p:cNvSpPr>
          <p:nvPr userDrawn="1"/>
        </p:nvSpPr>
        <p:spPr bwMode="hidden">
          <a:xfrm>
            <a:off x="1771650" y="3711825"/>
            <a:ext cx="10420351" cy="2563284"/>
          </a:xfrm>
          <a:custGeom>
            <a:avLst/>
            <a:gdLst>
              <a:gd name="T0" fmla="*/ 8350 w 16415"/>
              <a:gd name="T1" fmla="*/ 1167 h 4031"/>
              <a:gd name="T2" fmla="*/ 8005 w 16415"/>
              <a:gd name="T3" fmla="*/ 2128 h 4031"/>
              <a:gd name="T4" fmla="*/ 8883 w 16415"/>
              <a:gd name="T5" fmla="*/ 1905 h 4031"/>
              <a:gd name="T6" fmla="*/ 9866 w 16415"/>
              <a:gd name="T7" fmla="*/ 1832 h 4031"/>
              <a:gd name="T8" fmla="*/ 9058 w 16415"/>
              <a:gd name="T9" fmla="*/ 1879 h 4031"/>
              <a:gd name="T10" fmla="*/ 9862 w 16415"/>
              <a:gd name="T11" fmla="*/ 874 h 4031"/>
              <a:gd name="T12" fmla="*/ 7008 w 16415"/>
              <a:gd name="T13" fmla="*/ 1972 h 4031"/>
              <a:gd name="T14" fmla="*/ 7710 w 16415"/>
              <a:gd name="T15" fmla="*/ 1980 h 4031"/>
              <a:gd name="T16" fmla="*/ 7709 w 16415"/>
              <a:gd name="T17" fmla="*/ 1539 h 4031"/>
              <a:gd name="T18" fmla="*/ 11031 w 16415"/>
              <a:gd name="T19" fmla="*/ 1143 h 4031"/>
              <a:gd name="T20" fmla="*/ 11528 w 16415"/>
              <a:gd name="T21" fmla="*/ 1674 h 4031"/>
              <a:gd name="T22" fmla="*/ 11634 w 16415"/>
              <a:gd name="T23" fmla="*/ 2145 h 4031"/>
              <a:gd name="T24" fmla="*/ 11610 w 16415"/>
              <a:gd name="T25" fmla="*/ 1286 h 4031"/>
              <a:gd name="T26" fmla="*/ 3823 w 16415"/>
              <a:gd name="T27" fmla="*/ 2319 h 4031"/>
              <a:gd name="T28" fmla="*/ 2928 w 16415"/>
              <a:gd name="T29" fmla="*/ 3077 h 4031"/>
              <a:gd name="T30" fmla="*/ 3382 w 16415"/>
              <a:gd name="T31" fmla="*/ 2972 h 4031"/>
              <a:gd name="T32" fmla="*/ 3985 w 16415"/>
              <a:gd name="T33" fmla="*/ 3154 h 4031"/>
              <a:gd name="T34" fmla="*/ 11751 w 16415"/>
              <a:gd name="T35" fmla="*/ 2186 h 4031"/>
              <a:gd name="T36" fmla="*/ 12295 w 16415"/>
              <a:gd name="T37" fmla="*/ 1743 h 4031"/>
              <a:gd name="T38" fmla="*/ 12772 w 16415"/>
              <a:gd name="T39" fmla="*/ 2579 h 4031"/>
              <a:gd name="T40" fmla="*/ 11751 w 16415"/>
              <a:gd name="T41" fmla="*/ 2186 h 4031"/>
              <a:gd name="T42" fmla="*/ 6622 w 16415"/>
              <a:gd name="T43" fmla="*/ 1639 h 4031"/>
              <a:gd name="T44" fmla="*/ 5804 w 16415"/>
              <a:gd name="T45" fmla="*/ 2360 h 4031"/>
              <a:gd name="T46" fmla="*/ 6031 w 16415"/>
              <a:gd name="T47" fmla="*/ 2165 h 4031"/>
              <a:gd name="T48" fmla="*/ 5815 w 16415"/>
              <a:gd name="T49" fmla="*/ 1939 h 4031"/>
              <a:gd name="T50" fmla="*/ 5536 w 16415"/>
              <a:gd name="T51" fmla="*/ 2582 h 4031"/>
              <a:gd name="T52" fmla="*/ 5970 w 16415"/>
              <a:gd name="T53" fmla="*/ 2455 h 4031"/>
              <a:gd name="T54" fmla="*/ 4451 w 16415"/>
              <a:gd name="T55" fmla="*/ 2582 h 4031"/>
              <a:gd name="T56" fmla="*/ 4451 w 16415"/>
              <a:gd name="T57" fmla="*/ 2976 h 4031"/>
              <a:gd name="T58" fmla="*/ 4285 w 16415"/>
              <a:gd name="T59" fmla="*/ 2187 h 4031"/>
              <a:gd name="T60" fmla="*/ 2248 w 16415"/>
              <a:gd name="T61" fmla="*/ 2518 h 4031"/>
              <a:gd name="T62" fmla="*/ 2248 w 16415"/>
              <a:gd name="T63" fmla="*/ 2518 h 4031"/>
              <a:gd name="T64" fmla="*/ 1817 w 16415"/>
              <a:gd name="T65" fmla="*/ 2513 h 4031"/>
              <a:gd name="T66" fmla="*/ 2201 w 16415"/>
              <a:gd name="T67" fmla="*/ 1906 h 4031"/>
              <a:gd name="T68" fmla="*/ 15998 w 16415"/>
              <a:gd name="T69" fmla="*/ 2936 h 4031"/>
              <a:gd name="T70" fmla="*/ 15998 w 16415"/>
              <a:gd name="T71" fmla="*/ 2936 h 4031"/>
              <a:gd name="T72" fmla="*/ 16415 w 16415"/>
              <a:gd name="T73" fmla="*/ 1837 h 4031"/>
              <a:gd name="T74" fmla="*/ 1484 w 16415"/>
              <a:gd name="T75" fmla="*/ 1228 h 4031"/>
              <a:gd name="T76" fmla="*/ 15705 w 16415"/>
              <a:gd name="T77" fmla="*/ 3462 h 4031"/>
              <a:gd name="T78" fmla="*/ 9796 w 16415"/>
              <a:gd name="T79" fmla="*/ 2299 h 4031"/>
              <a:gd name="T80" fmla="*/ 3887 w 16415"/>
              <a:gd name="T81" fmla="*/ 1730 h 4031"/>
              <a:gd name="T82" fmla="*/ 13550 w 16415"/>
              <a:gd name="T83" fmla="*/ 2146 h 4031"/>
              <a:gd name="T84" fmla="*/ 13270 w 16415"/>
              <a:gd name="T85" fmla="*/ 1920 h 4031"/>
              <a:gd name="T86" fmla="*/ 12918 w 16415"/>
              <a:gd name="T87" fmla="*/ 2639 h 4031"/>
              <a:gd name="T88" fmla="*/ 13714 w 16415"/>
              <a:gd name="T89" fmla="*/ 2174 h 4031"/>
              <a:gd name="T90" fmla="*/ 16415 w 16415"/>
              <a:gd name="T91" fmla="*/ 2110 h 4031"/>
              <a:gd name="T92" fmla="*/ 16415 w 16415"/>
              <a:gd name="T93" fmla="*/ 2691 h 4031"/>
              <a:gd name="T94" fmla="*/ 16415 w 16415"/>
              <a:gd name="T95" fmla="*/ 3995 h 4031"/>
              <a:gd name="T96" fmla="*/ 3887 w 16415"/>
              <a:gd name="T97" fmla="*/ 4031 h 4031"/>
              <a:gd name="T98" fmla="*/ 9796 w 16415"/>
              <a:gd name="T99" fmla="*/ 0 h 4031"/>
              <a:gd name="T100" fmla="*/ 15705 w 16415"/>
              <a:gd name="T101" fmla="*/ 1484 h 4031"/>
              <a:gd name="T102" fmla="*/ 197 w 16415"/>
              <a:gd name="T103" fmla="*/ 2751 h 4031"/>
              <a:gd name="T104" fmla="*/ 16415 w 16415"/>
              <a:gd name="T105" fmla="*/ 3833 h 4031"/>
              <a:gd name="T106" fmla="*/ 15166 w 16415"/>
              <a:gd name="T107" fmla="*/ 2576 h 4031"/>
              <a:gd name="T108" fmla="*/ 15166 w 16415"/>
              <a:gd name="T109" fmla="*/ 2977 h 4031"/>
              <a:gd name="T110" fmla="*/ 15000 w 16415"/>
              <a:gd name="T111" fmla="*/ 2165 h 4031"/>
              <a:gd name="T112" fmla="*/ 14324 w 16415"/>
              <a:gd name="T113" fmla="*/ 2477 h 4031"/>
              <a:gd name="T114" fmla="*/ 14315 w 16415"/>
              <a:gd name="T115" fmla="*/ 2230 h 4031"/>
              <a:gd name="T116" fmla="*/ 14727 w 16415"/>
              <a:gd name="T117" fmla="*/ 2415 h 4031"/>
              <a:gd name="T118" fmla="*/ 14065 w 16415"/>
              <a:gd name="T119" fmla="*/ 2991 h 4031"/>
              <a:gd name="T120" fmla="*/ 14760 w 16415"/>
              <a:gd name="T121" fmla="*/ 3104 h 4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415" h="4031">
                <a:moveTo>
                  <a:pt x="8553" y="1601"/>
                </a:moveTo>
                <a:lnTo>
                  <a:pt x="8553" y="1601"/>
                </a:lnTo>
                <a:cubicBezTo>
                  <a:pt x="8420" y="1626"/>
                  <a:pt x="8286" y="1662"/>
                  <a:pt x="8154" y="1710"/>
                </a:cubicBezTo>
                <a:cubicBezTo>
                  <a:pt x="8206" y="1564"/>
                  <a:pt x="8337" y="1201"/>
                  <a:pt x="8350" y="1167"/>
                </a:cubicBezTo>
                <a:cubicBezTo>
                  <a:pt x="8350" y="1167"/>
                  <a:pt x="8497" y="1482"/>
                  <a:pt x="8553" y="1601"/>
                </a:cubicBezTo>
                <a:close/>
                <a:moveTo>
                  <a:pt x="7806" y="2198"/>
                </a:moveTo>
                <a:lnTo>
                  <a:pt x="7806" y="2198"/>
                </a:lnTo>
                <a:cubicBezTo>
                  <a:pt x="7872" y="2174"/>
                  <a:pt x="7938" y="2151"/>
                  <a:pt x="8005" y="2128"/>
                </a:cubicBezTo>
                <a:cubicBezTo>
                  <a:pt x="8033" y="2050"/>
                  <a:pt x="8062" y="1969"/>
                  <a:pt x="8091" y="1889"/>
                </a:cubicBezTo>
                <a:cubicBezTo>
                  <a:pt x="8264" y="1820"/>
                  <a:pt x="8441" y="1769"/>
                  <a:pt x="8618" y="1739"/>
                </a:cubicBezTo>
                <a:cubicBezTo>
                  <a:pt x="8636" y="1778"/>
                  <a:pt x="8693" y="1899"/>
                  <a:pt x="8711" y="1938"/>
                </a:cubicBezTo>
                <a:cubicBezTo>
                  <a:pt x="8732" y="1932"/>
                  <a:pt x="8862" y="1909"/>
                  <a:pt x="8883" y="1905"/>
                </a:cubicBezTo>
                <a:cubicBezTo>
                  <a:pt x="8740" y="1608"/>
                  <a:pt x="8591" y="1306"/>
                  <a:pt x="8439" y="1007"/>
                </a:cubicBezTo>
                <a:cubicBezTo>
                  <a:pt x="8369" y="1022"/>
                  <a:pt x="8300" y="1038"/>
                  <a:pt x="8234" y="1055"/>
                </a:cubicBezTo>
                <a:cubicBezTo>
                  <a:pt x="8086" y="1440"/>
                  <a:pt x="7942" y="1825"/>
                  <a:pt x="7806" y="2198"/>
                </a:cubicBezTo>
                <a:close/>
                <a:moveTo>
                  <a:pt x="9866" y="1832"/>
                </a:moveTo>
                <a:lnTo>
                  <a:pt x="9866" y="1832"/>
                </a:lnTo>
                <a:cubicBezTo>
                  <a:pt x="9649" y="1579"/>
                  <a:pt x="9429" y="1337"/>
                  <a:pt x="9213" y="1102"/>
                </a:cubicBezTo>
                <a:cubicBezTo>
                  <a:pt x="9213" y="1355"/>
                  <a:pt x="9214" y="1608"/>
                  <a:pt x="9214" y="1860"/>
                </a:cubicBezTo>
                <a:cubicBezTo>
                  <a:pt x="9161" y="1866"/>
                  <a:pt x="9110" y="1872"/>
                  <a:pt x="9058" y="1879"/>
                </a:cubicBezTo>
                <a:lnTo>
                  <a:pt x="9058" y="910"/>
                </a:lnTo>
                <a:cubicBezTo>
                  <a:pt x="9119" y="904"/>
                  <a:pt x="9182" y="899"/>
                  <a:pt x="9245" y="894"/>
                </a:cubicBezTo>
                <a:cubicBezTo>
                  <a:pt x="9450" y="1114"/>
                  <a:pt x="9659" y="1340"/>
                  <a:pt x="9864" y="1576"/>
                </a:cubicBezTo>
                <a:cubicBezTo>
                  <a:pt x="9863" y="1342"/>
                  <a:pt x="9862" y="1108"/>
                  <a:pt x="9862" y="874"/>
                </a:cubicBezTo>
                <a:cubicBezTo>
                  <a:pt x="9914" y="875"/>
                  <a:pt x="9965" y="875"/>
                  <a:pt x="10016" y="877"/>
                </a:cubicBezTo>
                <a:lnTo>
                  <a:pt x="10016" y="1835"/>
                </a:lnTo>
                <a:cubicBezTo>
                  <a:pt x="9966" y="1833"/>
                  <a:pt x="9916" y="1832"/>
                  <a:pt x="9866" y="1832"/>
                </a:cubicBezTo>
                <a:close/>
                <a:moveTo>
                  <a:pt x="7008" y="1972"/>
                </a:moveTo>
                <a:lnTo>
                  <a:pt x="7008" y="1972"/>
                </a:lnTo>
                <a:cubicBezTo>
                  <a:pt x="7008" y="2193"/>
                  <a:pt x="7087" y="2335"/>
                  <a:pt x="7297" y="2266"/>
                </a:cubicBezTo>
                <a:cubicBezTo>
                  <a:pt x="7418" y="2227"/>
                  <a:pt x="7504" y="2140"/>
                  <a:pt x="7541" y="2023"/>
                </a:cubicBezTo>
                <a:lnTo>
                  <a:pt x="7710" y="1980"/>
                </a:lnTo>
                <a:cubicBezTo>
                  <a:pt x="7664" y="2186"/>
                  <a:pt x="7515" y="2350"/>
                  <a:pt x="7304" y="2418"/>
                </a:cubicBezTo>
                <a:cubicBezTo>
                  <a:pt x="7014" y="2512"/>
                  <a:pt x="6845" y="2339"/>
                  <a:pt x="6845" y="2023"/>
                </a:cubicBezTo>
                <a:cubicBezTo>
                  <a:pt x="6845" y="1700"/>
                  <a:pt x="7024" y="1433"/>
                  <a:pt x="7302" y="1343"/>
                </a:cubicBezTo>
                <a:cubicBezTo>
                  <a:pt x="7500" y="1279"/>
                  <a:pt x="7672" y="1333"/>
                  <a:pt x="7709" y="1539"/>
                </a:cubicBezTo>
                <a:lnTo>
                  <a:pt x="7553" y="1587"/>
                </a:lnTo>
                <a:cubicBezTo>
                  <a:pt x="7521" y="1476"/>
                  <a:pt x="7417" y="1467"/>
                  <a:pt x="7308" y="1503"/>
                </a:cubicBezTo>
                <a:cubicBezTo>
                  <a:pt x="7131" y="1560"/>
                  <a:pt x="7008" y="1796"/>
                  <a:pt x="7008" y="1972"/>
                </a:cubicBezTo>
                <a:close/>
                <a:moveTo>
                  <a:pt x="11031" y="1143"/>
                </a:moveTo>
                <a:lnTo>
                  <a:pt x="11031" y="1143"/>
                </a:lnTo>
                <a:lnTo>
                  <a:pt x="11031" y="1376"/>
                </a:lnTo>
                <a:cubicBezTo>
                  <a:pt x="11197" y="1415"/>
                  <a:pt x="11362" y="1461"/>
                  <a:pt x="11528" y="1514"/>
                </a:cubicBezTo>
                <a:lnTo>
                  <a:pt x="11528" y="1674"/>
                </a:lnTo>
                <a:cubicBezTo>
                  <a:pt x="11362" y="1621"/>
                  <a:pt x="11197" y="1575"/>
                  <a:pt x="11031" y="1536"/>
                </a:cubicBezTo>
                <a:lnTo>
                  <a:pt x="11031" y="1806"/>
                </a:lnTo>
                <a:cubicBezTo>
                  <a:pt x="11233" y="1854"/>
                  <a:pt x="11435" y="1912"/>
                  <a:pt x="11636" y="1980"/>
                </a:cubicBezTo>
                <a:cubicBezTo>
                  <a:pt x="11636" y="2035"/>
                  <a:pt x="11635" y="2090"/>
                  <a:pt x="11634" y="2145"/>
                </a:cubicBezTo>
                <a:cubicBezTo>
                  <a:pt x="11392" y="2062"/>
                  <a:pt x="11142" y="1990"/>
                  <a:pt x="10871" y="1936"/>
                </a:cubicBezTo>
                <a:lnTo>
                  <a:pt x="10871" y="954"/>
                </a:lnTo>
                <a:cubicBezTo>
                  <a:pt x="11138" y="997"/>
                  <a:pt x="11380" y="1055"/>
                  <a:pt x="11608" y="1122"/>
                </a:cubicBezTo>
                <a:cubicBezTo>
                  <a:pt x="11608" y="1177"/>
                  <a:pt x="11609" y="1231"/>
                  <a:pt x="11610" y="1286"/>
                </a:cubicBezTo>
                <a:cubicBezTo>
                  <a:pt x="11417" y="1229"/>
                  <a:pt x="11224" y="1181"/>
                  <a:pt x="11031" y="1143"/>
                </a:cubicBezTo>
                <a:close/>
                <a:moveTo>
                  <a:pt x="3820" y="3154"/>
                </a:moveTo>
                <a:lnTo>
                  <a:pt x="3820" y="3154"/>
                </a:lnTo>
                <a:cubicBezTo>
                  <a:pt x="3821" y="3005"/>
                  <a:pt x="3822" y="2436"/>
                  <a:pt x="3823" y="2319"/>
                </a:cubicBezTo>
                <a:cubicBezTo>
                  <a:pt x="3779" y="2440"/>
                  <a:pt x="3518" y="3024"/>
                  <a:pt x="3467" y="3139"/>
                </a:cubicBezTo>
                <a:cubicBezTo>
                  <a:pt x="3404" y="3135"/>
                  <a:pt x="3341" y="3129"/>
                  <a:pt x="3278" y="3123"/>
                </a:cubicBezTo>
                <a:cubicBezTo>
                  <a:pt x="3219" y="2981"/>
                  <a:pt x="2968" y="2379"/>
                  <a:pt x="2925" y="2260"/>
                </a:cubicBezTo>
                <a:cubicBezTo>
                  <a:pt x="2926" y="2373"/>
                  <a:pt x="2928" y="2905"/>
                  <a:pt x="2928" y="3077"/>
                </a:cubicBezTo>
                <a:cubicBezTo>
                  <a:pt x="2873" y="3068"/>
                  <a:pt x="2819" y="3058"/>
                  <a:pt x="2764" y="3047"/>
                </a:cubicBezTo>
                <a:lnTo>
                  <a:pt x="2771" y="2072"/>
                </a:lnTo>
                <a:cubicBezTo>
                  <a:pt x="2865" y="2093"/>
                  <a:pt x="2960" y="2112"/>
                  <a:pt x="3055" y="2128"/>
                </a:cubicBezTo>
                <a:cubicBezTo>
                  <a:pt x="3112" y="2273"/>
                  <a:pt x="3340" y="2856"/>
                  <a:pt x="3382" y="2972"/>
                </a:cubicBezTo>
                <a:lnTo>
                  <a:pt x="3694" y="2192"/>
                </a:lnTo>
                <a:cubicBezTo>
                  <a:pt x="3759" y="2195"/>
                  <a:pt x="3823" y="2198"/>
                  <a:pt x="3887" y="2198"/>
                </a:cubicBezTo>
                <a:cubicBezTo>
                  <a:pt x="3920" y="2198"/>
                  <a:pt x="3952" y="2197"/>
                  <a:pt x="3985" y="2196"/>
                </a:cubicBezTo>
                <a:lnTo>
                  <a:pt x="3985" y="3154"/>
                </a:lnTo>
                <a:cubicBezTo>
                  <a:pt x="3952" y="3154"/>
                  <a:pt x="3920" y="3156"/>
                  <a:pt x="3887" y="3156"/>
                </a:cubicBezTo>
                <a:cubicBezTo>
                  <a:pt x="3865" y="3156"/>
                  <a:pt x="3843" y="3154"/>
                  <a:pt x="3820" y="3154"/>
                </a:cubicBezTo>
                <a:close/>
                <a:moveTo>
                  <a:pt x="11751" y="2186"/>
                </a:moveTo>
                <a:lnTo>
                  <a:pt x="11751" y="2186"/>
                </a:lnTo>
                <a:lnTo>
                  <a:pt x="12156" y="1826"/>
                </a:lnTo>
                <a:lnTo>
                  <a:pt x="11783" y="1177"/>
                </a:lnTo>
                <a:cubicBezTo>
                  <a:pt x="11863" y="1204"/>
                  <a:pt x="11942" y="1231"/>
                  <a:pt x="12019" y="1259"/>
                </a:cubicBezTo>
                <a:lnTo>
                  <a:pt x="12295" y="1743"/>
                </a:lnTo>
                <a:lnTo>
                  <a:pt x="12562" y="1502"/>
                </a:lnTo>
                <a:lnTo>
                  <a:pt x="12738" y="1574"/>
                </a:lnTo>
                <a:lnTo>
                  <a:pt x="12378" y="1889"/>
                </a:lnTo>
                <a:lnTo>
                  <a:pt x="12772" y="2579"/>
                </a:lnTo>
                <a:lnTo>
                  <a:pt x="12529" y="2475"/>
                </a:lnTo>
                <a:lnTo>
                  <a:pt x="12241" y="1974"/>
                </a:lnTo>
                <a:lnTo>
                  <a:pt x="11923" y="2249"/>
                </a:lnTo>
                <a:cubicBezTo>
                  <a:pt x="11866" y="2228"/>
                  <a:pt x="11809" y="2207"/>
                  <a:pt x="11751" y="2186"/>
                </a:cubicBezTo>
                <a:close/>
                <a:moveTo>
                  <a:pt x="6466" y="2721"/>
                </a:moveTo>
                <a:lnTo>
                  <a:pt x="6466" y="2721"/>
                </a:lnTo>
                <a:lnTo>
                  <a:pt x="6466" y="1701"/>
                </a:lnTo>
                <a:cubicBezTo>
                  <a:pt x="6518" y="1680"/>
                  <a:pt x="6571" y="1660"/>
                  <a:pt x="6622" y="1639"/>
                </a:cubicBezTo>
                <a:lnTo>
                  <a:pt x="6622" y="2664"/>
                </a:lnTo>
                <a:cubicBezTo>
                  <a:pt x="6571" y="2683"/>
                  <a:pt x="6519" y="2702"/>
                  <a:pt x="6466" y="2721"/>
                </a:cubicBezTo>
                <a:close/>
                <a:moveTo>
                  <a:pt x="5804" y="2360"/>
                </a:moveTo>
                <a:lnTo>
                  <a:pt x="5804" y="2360"/>
                </a:lnTo>
                <a:cubicBezTo>
                  <a:pt x="5714" y="2381"/>
                  <a:pt x="5625" y="2400"/>
                  <a:pt x="5536" y="2418"/>
                </a:cubicBezTo>
                <a:lnTo>
                  <a:pt x="5536" y="2167"/>
                </a:lnTo>
                <a:cubicBezTo>
                  <a:pt x="5628" y="2146"/>
                  <a:pt x="5720" y="2124"/>
                  <a:pt x="5813" y="2099"/>
                </a:cubicBezTo>
                <a:cubicBezTo>
                  <a:pt x="5972" y="2056"/>
                  <a:pt x="6031" y="2049"/>
                  <a:pt x="6031" y="2165"/>
                </a:cubicBezTo>
                <a:cubicBezTo>
                  <a:pt x="6031" y="2216"/>
                  <a:pt x="5968" y="2316"/>
                  <a:pt x="5804" y="2360"/>
                </a:cubicBezTo>
                <a:close/>
                <a:moveTo>
                  <a:pt x="6212" y="2104"/>
                </a:moveTo>
                <a:lnTo>
                  <a:pt x="6212" y="2104"/>
                </a:lnTo>
                <a:cubicBezTo>
                  <a:pt x="6212" y="1919"/>
                  <a:pt x="6085" y="1866"/>
                  <a:pt x="5815" y="1939"/>
                </a:cubicBezTo>
                <a:cubicBezTo>
                  <a:pt x="5617" y="1991"/>
                  <a:pt x="5470" y="2020"/>
                  <a:pt x="5368" y="2043"/>
                </a:cubicBezTo>
                <a:lnTo>
                  <a:pt x="5368" y="3025"/>
                </a:lnTo>
                <a:cubicBezTo>
                  <a:pt x="5425" y="3014"/>
                  <a:pt x="5481" y="3002"/>
                  <a:pt x="5536" y="2990"/>
                </a:cubicBezTo>
                <a:lnTo>
                  <a:pt x="5536" y="2582"/>
                </a:lnTo>
                <a:cubicBezTo>
                  <a:pt x="5623" y="2563"/>
                  <a:pt x="5710" y="2542"/>
                  <a:pt x="5798" y="2520"/>
                </a:cubicBezTo>
                <a:cubicBezTo>
                  <a:pt x="5899" y="2631"/>
                  <a:pt x="6000" y="2739"/>
                  <a:pt x="6101" y="2843"/>
                </a:cubicBezTo>
                <a:cubicBezTo>
                  <a:pt x="6161" y="2824"/>
                  <a:pt x="6221" y="2805"/>
                  <a:pt x="6279" y="2786"/>
                </a:cubicBezTo>
                <a:cubicBezTo>
                  <a:pt x="6176" y="2679"/>
                  <a:pt x="6073" y="2569"/>
                  <a:pt x="5970" y="2455"/>
                </a:cubicBezTo>
                <a:cubicBezTo>
                  <a:pt x="6082" y="2396"/>
                  <a:pt x="6212" y="2287"/>
                  <a:pt x="6212" y="2104"/>
                </a:cubicBezTo>
                <a:close/>
                <a:moveTo>
                  <a:pt x="4451" y="2341"/>
                </a:moveTo>
                <a:lnTo>
                  <a:pt x="4451" y="2341"/>
                </a:lnTo>
                <a:lnTo>
                  <a:pt x="4451" y="2582"/>
                </a:lnTo>
                <a:cubicBezTo>
                  <a:pt x="4632" y="2569"/>
                  <a:pt x="4813" y="2549"/>
                  <a:pt x="4993" y="2521"/>
                </a:cubicBezTo>
                <a:lnTo>
                  <a:pt x="4993" y="2682"/>
                </a:lnTo>
                <a:cubicBezTo>
                  <a:pt x="4813" y="2709"/>
                  <a:pt x="4632" y="2729"/>
                  <a:pt x="4451" y="2742"/>
                </a:cubicBezTo>
                <a:lnTo>
                  <a:pt x="4451" y="2976"/>
                </a:lnTo>
                <a:cubicBezTo>
                  <a:pt x="4671" y="2965"/>
                  <a:pt x="4892" y="2943"/>
                  <a:pt x="5112" y="2911"/>
                </a:cubicBezTo>
                <a:cubicBezTo>
                  <a:pt x="5111" y="2963"/>
                  <a:pt x="5110" y="3016"/>
                  <a:pt x="5109" y="3068"/>
                </a:cubicBezTo>
                <a:cubicBezTo>
                  <a:pt x="4857" y="3107"/>
                  <a:pt x="4584" y="3133"/>
                  <a:pt x="4285" y="3146"/>
                </a:cubicBezTo>
                <a:lnTo>
                  <a:pt x="4285" y="2187"/>
                </a:lnTo>
                <a:cubicBezTo>
                  <a:pt x="4572" y="2172"/>
                  <a:pt x="4836" y="2142"/>
                  <a:pt x="5080" y="2100"/>
                </a:cubicBezTo>
                <a:cubicBezTo>
                  <a:pt x="5081" y="2156"/>
                  <a:pt x="5082" y="2211"/>
                  <a:pt x="5083" y="2267"/>
                </a:cubicBezTo>
                <a:cubicBezTo>
                  <a:pt x="4872" y="2302"/>
                  <a:pt x="4662" y="2327"/>
                  <a:pt x="4451" y="2341"/>
                </a:cubicBezTo>
                <a:close/>
                <a:moveTo>
                  <a:pt x="2248" y="2518"/>
                </a:moveTo>
                <a:lnTo>
                  <a:pt x="2248" y="2518"/>
                </a:lnTo>
                <a:cubicBezTo>
                  <a:pt x="2125" y="2475"/>
                  <a:pt x="2002" y="2428"/>
                  <a:pt x="1879" y="2375"/>
                </a:cubicBezTo>
                <a:cubicBezTo>
                  <a:pt x="1961" y="2193"/>
                  <a:pt x="2043" y="2012"/>
                  <a:pt x="2054" y="1984"/>
                </a:cubicBezTo>
                <a:lnTo>
                  <a:pt x="2248" y="2518"/>
                </a:lnTo>
                <a:close/>
                <a:moveTo>
                  <a:pt x="1562" y="2684"/>
                </a:moveTo>
                <a:lnTo>
                  <a:pt x="1562" y="2684"/>
                </a:lnTo>
                <a:cubicBezTo>
                  <a:pt x="1611" y="2705"/>
                  <a:pt x="1662" y="2724"/>
                  <a:pt x="1713" y="2744"/>
                </a:cubicBezTo>
                <a:cubicBezTo>
                  <a:pt x="1733" y="2699"/>
                  <a:pt x="1772" y="2612"/>
                  <a:pt x="1817" y="2513"/>
                </a:cubicBezTo>
                <a:cubicBezTo>
                  <a:pt x="1982" y="2582"/>
                  <a:pt x="2148" y="2643"/>
                  <a:pt x="2313" y="2695"/>
                </a:cubicBezTo>
                <a:lnTo>
                  <a:pt x="2412" y="2969"/>
                </a:lnTo>
                <a:cubicBezTo>
                  <a:pt x="2475" y="2985"/>
                  <a:pt x="2538" y="3000"/>
                  <a:pt x="2601" y="3014"/>
                </a:cubicBezTo>
                <a:lnTo>
                  <a:pt x="2201" y="1906"/>
                </a:lnTo>
                <a:cubicBezTo>
                  <a:pt x="2120" y="1877"/>
                  <a:pt x="2041" y="1846"/>
                  <a:pt x="1962" y="1813"/>
                </a:cubicBezTo>
                <a:lnTo>
                  <a:pt x="1562" y="2684"/>
                </a:lnTo>
                <a:close/>
                <a:moveTo>
                  <a:pt x="15998" y="2936"/>
                </a:moveTo>
                <a:lnTo>
                  <a:pt x="15998" y="2936"/>
                </a:lnTo>
                <a:lnTo>
                  <a:pt x="16193" y="2913"/>
                </a:lnTo>
                <a:cubicBezTo>
                  <a:pt x="16239" y="2981"/>
                  <a:pt x="16333" y="2999"/>
                  <a:pt x="16415" y="2993"/>
                </a:cubicBezTo>
                <a:lnTo>
                  <a:pt x="16415" y="3143"/>
                </a:lnTo>
                <a:cubicBezTo>
                  <a:pt x="16214" y="3162"/>
                  <a:pt x="16047" y="3083"/>
                  <a:pt x="15998" y="2936"/>
                </a:cubicBezTo>
                <a:close/>
                <a:moveTo>
                  <a:pt x="15705" y="1730"/>
                </a:moveTo>
                <a:lnTo>
                  <a:pt x="15705" y="1730"/>
                </a:lnTo>
                <a:cubicBezTo>
                  <a:pt x="15952" y="1730"/>
                  <a:pt x="16188" y="1712"/>
                  <a:pt x="16415" y="1677"/>
                </a:cubicBezTo>
                <a:lnTo>
                  <a:pt x="16415" y="1837"/>
                </a:lnTo>
                <a:cubicBezTo>
                  <a:pt x="16182" y="1873"/>
                  <a:pt x="15945" y="1891"/>
                  <a:pt x="15705" y="1891"/>
                </a:cubicBezTo>
                <a:cubicBezTo>
                  <a:pt x="13054" y="1891"/>
                  <a:pt x="12520" y="567"/>
                  <a:pt x="9796" y="567"/>
                </a:cubicBezTo>
                <a:cubicBezTo>
                  <a:pt x="7072" y="567"/>
                  <a:pt x="6537" y="1891"/>
                  <a:pt x="3887" y="1891"/>
                </a:cubicBezTo>
                <a:cubicBezTo>
                  <a:pt x="3026" y="1891"/>
                  <a:pt x="2197" y="1662"/>
                  <a:pt x="1484" y="1228"/>
                </a:cubicBezTo>
                <a:lnTo>
                  <a:pt x="837" y="2669"/>
                </a:lnTo>
                <a:cubicBezTo>
                  <a:pt x="1756" y="3188"/>
                  <a:pt x="2809" y="3462"/>
                  <a:pt x="3887" y="3462"/>
                </a:cubicBezTo>
                <a:cubicBezTo>
                  <a:pt x="6867" y="3462"/>
                  <a:pt x="7544" y="2138"/>
                  <a:pt x="9796" y="2138"/>
                </a:cubicBezTo>
                <a:cubicBezTo>
                  <a:pt x="12046" y="2138"/>
                  <a:pt x="12725" y="3462"/>
                  <a:pt x="15705" y="3462"/>
                </a:cubicBezTo>
                <a:cubicBezTo>
                  <a:pt x="15943" y="3462"/>
                  <a:pt x="16181" y="3449"/>
                  <a:pt x="16415" y="3422"/>
                </a:cubicBezTo>
                <a:lnTo>
                  <a:pt x="16415" y="3585"/>
                </a:lnTo>
                <a:cubicBezTo>
                  <a:pt x="16181" y="3610"/>
                  <a:pt x="15945" y="3623"/>
                  <a:pt x="15705" y="3623"/>
                </a:cubicBezTo>
                <a:cubicBezTo>
                  <a:pt x="12701" y="3623"/>
                  <a:pt x="11992" y="2299"/>
                  <a:pt x="9796" y="2299"/>
                </a:cubicBezTo>
                <a:cubicBezTo>
                  <a:pt x="7599" y="2299"/>
                  <a:pt x="6891" y="3623"/>
                  <a:pt x="3887" y="3623"/>
                </a:cubicBezTo>
                <a:cubicBezTo>
                  <a:pt x="2737" y="3623"/>
                  <a:pt x="1658" y="3332"/>
                  <a:pt x="631" y="2735"/>
                </a:cubicBezTo>
                <a:lnTo>
                  <a:pt x="1413" y="993"/>
                </a:lnTo>
                <a:cubicBezTo>
                  <a:pt x="2150" y="1463"/>
                  <a:pt x="2940" y="1730"/>
                  <a:pt x="3887" y="1730"/>
                </a:cubicBezTo>
                <a:cubicBezTo>
                  <a:pt x="6501" y="1730"/>
                  <a:pt x="7026" y="406"/>
                  <a:pt x="9796" y="406"/>
                </a:cubicBezTo>
                <a:cubicBezTo>
                  <a:pt x="12565" y="406"/>
                  <a:pt x="13091" y="1730"/>
                  <a:pt x="15705" y="1730"/>
                </a:cubicBezTo>
                <a:close/>
                <a:moveTo>
                  <a:pt x="13550" y="2146"/>
                </a:moveTo>
                <a:lnTo>
                  <a:pt x="13550" y="2146"/>
                </a:lnTo>
                <a:cubicBezTo>
                  <a:pt x="13550" y="2288"/>
                  <a:pt x="13439" y="2270"/>
                  <a:pt x="13270" y="2214"/>
                </a:cubicBezTo>
                <a:lnTo>
                  <a:pt x="13082" y="2155"/>
                </a:lnTo>
                <a:lnTo>
                  <a:pt x="13082" y="1861"/>
                </a:lnTo>
                <a:lnTo>
                  <a:pt x="13270" y="1920"/>
                </a:lnTo>
                <a:cubicBezTo>
                  <a:pt x="13443" y="1977"/>
                  <a:pt x="13550" y="2031"/>
                  <a:pt x="13550" y="2146"/>
                </a:cubicBezTo>
                <a:close/>
                <a:moveTo>
                  <a:pt x="12918" y="1640"/>
                </a:moveTo>
                <a:lnTo>
                  <a:pt x="12918" y="1640"/>
                </a:lnTo>
                <a:lnTo>
                  <a:pt x="12918" y="2639"/>
                </a:lnTo>
                <a:lnTo>
                  <a:pt x="13082" y="2701"/>
                </a:lnTo>
                <a:lnTo>
                  <a:pt x="13082" y="2310"/>
                </a:lnTo>
                <a:lnTo>
                  <a:pt x="13285" y="2375"/>
                </a:lnTo>
                <a:cubicBezTo>
                  <a:pt x="13582" y="2473"/>
                  <a:pt x="13714" y="2326"/>
                  <a:pt x="13714" y="2174"/>
                </a:cubicBezTo>
                <a:cubicBezTo>
                  <a:pt x="13714" y="2003"/>
                  <a:pt x="13620" y="1896"/>
                  <a:pt x="13414" y="1808"/>
                </a:cubicBezTo>
                <a:cubicBezTo>
                  <a:pt x="13356" y="1785"/>
                  <a:pt x="13252" y="1744"/>
                  <a:pt x="12918" y="1640"/>
                </a:cubicBezTo>
                <a:close/>
                <a:moveTo>
                  <a:pt x="16415" y="2110"/>
                </a:moveTo>
                <a:lnTo>
                  <a:pt x="16415" y="2110"/>
                </a:lnTo>
                <a:lnTo>
                  <a:pt x="16415" y="2253"/>
                </a:lnTo>
                <a:cubicBezTo>
                  <a:pt x="16278" y="2269"/>
                  <a:pt x="16193" y="2332"/>
                  <a:pt x="16193" y="2417"/>
                </a:cubicBezTo>
                <a:cubicBezTo>
                  <a:pt x="16193" y="2507"/>
                  <a:pt x="16292" y="2525"/>
                  <a:pt x="16415" y="2535"/>
                </a:cubicBezTo>
                <a:lnTo>
                  <a:pt x="16415" y="2691"/>
                </a:lnTo>
                <a:cubicBezTo>
                  <a:pt x="16410" y="2691"/>
                  <a:pt x="16404" y="2690"/>
                  <a:pt x="16398" y="2690"/>
                </a:cubicBezTo>
                <a:cubicBezTo>
                  <a:pt x="16285" y="2683"/>
                  <a:pt x="16003" y="2673"/>
                  <a:pt x="16003" y="2432"/>
                </a:cubicBezTo>
                <a:cubicBezTo>
                  <a:pt x="16003" y="2265"/>
                  <a:pt x="16165" y="2139"/>
                  <a:pt x="16415" y="2110"/>
                </a:cubicBezTo>
                <a:close/>
                <a:moveTo>
                  <a:pt x="16415" y="3995"/>
                </a:moveTo>
                <a:lnTo>
                  <a:pt x="16415" y="3995"/>
                </a:lnTo>
                <a:cubicBezTo>
                  <a:pt x="16181" y="4018"/>
                  <a:pt x="15944" y="4030"/>
                  <a:pt x="15705" y="4031"/>
                </a:cubicBezTo>
                <a:cubicBezTo>
                  <a:pt x="12676" y="4031"/>
                  <a:pt x="11815" y="2706"/>
                  <a:pt x="9796" y="2706"/>
                </a:cubicBezTo>
                <a:cubicBezTo>
                  <a:pt x="7775" y="2706"/>
                  <a:pt x="6915" y="4031"/>
                  <a:pt x="3887" y="4031"/>
                </a:cubicBezTo>
                <a:cubicBezTo>
                  <a:pt x="2504" y="4030"/>
                  <a:pt x="1193" y="3637"/>
                  <a:pt x="0" y="2810"/>
                </a:cubicBezTo>
                <a:lnTo>
                  <a:pt x="1076" y="194"/>
                </a:lnTo>
                <a:cubicBezTo>
                  <a:pt x="1895" y="963"/>
                  <a:pt x="2828" y="1323"/>
                  <a:pt x="3887" y="1323"/>
                </a:cubicBezTo>
                <a:cubicBezTo>
                  <a:pt x="6394" y="1323"/>
                  <a:pt x="6922" y="0"/>
                  <a:pt x="9796" y="0"/>
                </a:cubicBezTo>
                <a:cubicBezTo>
                  <a:pt x="12669" y="0"/>
                  <a:pt x="13197" y="1323"/>
                  <a:pt x="15705" y="1323"/>
                </a:cubicBezTo>
                <a:cubicBezTo>
                  <a:pt x="15948" y="1323"/>
                  <a:pt x="16185" y="1304"/>
                  <a:pt x="16415" y="1265"/>
                </a:cubicBezTo>
                <a:lnTo>
                  <a:pt x="16415" y="1426"/>
                </a:lnTo>
                <a:cubicBezTo>
                  <a:pt x="16183" y="1464"/>
                  <a:pt x="15946" y="1484"/>
                  <a:pt x="15705" y="1484"/>
                </a:cubicBezTo>
                <a:cubicBezTo>
                  <a:pt x="13151" y="1484"/>
                  <a:pt x="12632" y="159"/>
                  <a:pt x="9796" y="159"/>
                </a:cubicBezTo>
                <a:cubicBezTo>
                  <a:pt x="6959" y="159"/>
                  <a:pt x="6441" y="1484"/>
                  <a:pt x="3887" y="1484"/>
                </a:cubicBezTo>
                <a:cubicBezTo>
                  <a:pt x="2849" y="1484"/>
                  <a:pt x="1877" y="1124"/>
                  <a:pt x="1137" y="468"/>
                </a:cubicBezTo>
                <a:lnTo>
                  <a:pt x="197" y="2751"/>
                </a:lnTo>
                <a:cubicBezTo>
                  <a:pt x="1277" y="3483"/>
                  <a:pt x="2552" y="3870"/>
                  <a:pt x="3887" y="3870"/>
                </a:cubicBezTo>
                <a:cubicBezTo>
                  <a:pt x="6879" y="3870"/>
                  <a:pt x="7731" y="2545"/>
                  <a:pt x="9796" y="2545"/>
                </a:cubicBezTo>
                <a:cubicBezTo>
                  <a:pt x="11861" y="2545"/>
                  <a:pt x="12712" y="3870"/>
                  <a:pt x="15705" y="3870"/>
                </a:cubicBezTo>
                <a:cubicBezTo>
                  <a:pt x="15944" y="3870"/>
                  <a:pt x="16181" y="3857"/>
                  <a:pt x="16415" y="3833"/>
                </a:cubicBezTo>
                <a:lnTo>
                  <a:pt x="16415" y="3995"/>
                </a:lnTo>
                <a:close/>
                <a:moveTo>
                  <a:pt x="15166" y="2346"/>
                </a:moveTo>
                <a:lnTo>
                  <a:pt x="15166" y="2346"/>
                </a:lnTo>
                <a:lnTo>
                  <a:pt x="15166" y="2576"/>
                </a:lnTo>
                <a:cubicBezTo>
                  <a:pt x="15343" y="2590"/>
                  <a:pt x="15521" y="2597"/>
                  <a:pt x="15696" y="2597"/>
                </a:cubicBezTo>
                <a:lnTo>
                  <a:pt x="15696" y="2753"/>
                </a:lnTo>
                <a:cubicBezTo>
                  <a:pt x="15514" y="2753"/>
                  <a:pt x="15338" y="2746"/>
                  <a:pt x="15166" y="2732"/>
                </a:cubicBezTo>
                <a:lnTo>
                  <a:pt x="15166" y="2977"/>
                </a:lnTo>
                <a:cubicBezTo>
                  <a:pt x="15380" y="2995"/>
                  <a:pt x="15598" y="3002"/>
                  <a:pt x="15812" y="2998"/>
                </a:cubicBezTo>
                <a:cubicBezTo>
                  <a:pt x="15812" y="3010"/>
                  <a:pt x="15810" y="3140"/>
                  <a:pt x="15810" y="3152"/>
                </a:cubicBezTo>
                <a:cubicBezTo>
                  <a:pt x="15541" y="3157"/>
                  <a:pt x="15309" y="3152"/>
                  <a:pt x="15000" y="3127"/>
                </a:cubicBezTo>
                <a:lnTo>
                  <a:pt x="15000" y="2165"/>
                </a:lnTo>
                <a:cubicBezTo>
                  <a:pt x="15248" y="2189"/>
                  <a:pt x="15489" y="2200"/>
                  <a:pt x="15781" y="2196"/>
                </a:cubicBezTo>
                <a:cubicBezTo>
                  <a:pt x="15783" y="2308"/>
                  <a:pt x="15783" y="2332"/>
                  <a:pt x="15784" y="2359"/>
                </a:cubicBezTo>
                <a:cubicBezTo>
                  <a:pt x="15578" y="2363"/>
                  <a:pt x="15390" y="2361"/>
                  <a:pt x="15166" y="2346"/>
                </a:cubicBezTo>
                <a:close/>
                <a:moveTo>
                  <a:pt x="14324" y="2477"/>
                </a:moveTo>
                <a:lnTo>
                  <a:pt x="14324" y="2477"/>
                </a:lnTo>
                <a:lnTo>
                  <a:pt x="14065" y="2421"/>
                </a:lnTo>
                <a:lnTo>
                  <a:pt x="14065" y="2180"/>
                </a:lnTo>
                <a:lnTo>
                  <a:pt x="14315" y="2230"/>
                </a:lnTo>
                <a:cubicBezTo>
                  <a:pt x="14477" y="2261"/>
                  <a:pt x="14554" y="2281"/>
                  <a:pt x="14554" y="2389"/>
                </a:cubicBezTo>
                <a:cubicBezTo>
                  <a:pt x="14554" y="2504"/>
                  <a:pt x="14441" y="2499"/>
                  <a:pt x="14324" y="2477"/>
                </a:cubicBezTo>
                <a:close/>
                <a:moveTo>
                  <a:pt x="14727" y="2415"/>
                </a:moveTo>
                <a:lnTo>
                  <a:pt x="14727" y="2415"/>
                </a:lnTo>
                <a:cubicBezTo>
                  <a:pt x="14727" y="2230"/>
                  <a:pt x="14602" y="2120"/>
                  <a:pt x="14335" y="2069"/>
                </a:cubicBezTo>
                <a:cubicBezTo>
                  <a:pt x="14335" y="2069"/>
                  <a:pt x="14087" y="2014"/>
                  <a:pt x="13898" y="1961"/>
                </a:cubicBezTo>
                <a:lnTo>
                  <a:pt x="13898" y="2953"/>
                </a:lnTo>
                <a:cubicBezTo>
                  <a:pt x="13953" y="2966"/>
                  <a:pt x="14009" y="2979"/>
                  <a:pt x="14065" y="2991"/>
                </a:cubicBezTo>
                <a:lnTo>
                  <a:pt x="14065" y="2587"/>
                </a:lnTo>
                <a:lnTo>
                  <a:pt x="14279" y="2628"/>
                </a:lnTo>
                <a:lnTo>
                  <a:pt x="14546" y="3077"/>
                </a:lnTo>
                <a:cubicBezTo>
                  <a:pt x="14616" y="3087"/>
                  <a:pt x="14687" y="3096"/>
                  <a:pt x="14760" y="3104"/>
                </a:cubicBezTo>
                <a:lnTo>
                  <a:pt x="14485" y="2642"/>
                </a:lnTo>
                <a:cubicBezTo>
                  <a:pt x="14627" y="2629"/>
                  <a:pt x="14727" y="2561"/>
                  <a:pt x="14727" y="2415"/>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9266767" cy="2255519"/>
          </a:xfrm>
        </p:spPr>
        <p:txBody>
          <a:bodyPr anchor="b" anchorCtr="0"/>
          <a:lstStyle>
            <a:lvl1pPr>
              <a:defRPr sz="4267" spc="-80" baseline="0"/>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1" y="2987041"/>
            <a:ext cx="5304367" cy="608356"/>
          </a:xfrm>
        </p:spPr>
        <p:txBody>
          <a:bodyPr>
            <a:noAutofit/>
          </a:bodyPr>
          <a:lstStyle>
            <a:lvl1pPr marL="0" indent="0">
              <a:spcBef>
                <a:spcPts val="0"/>
              </a:spcBef>
              <a:buNone/>
              <a:defRPr sz="1400" cap="all" baseline="0">
                <a:solidFill>
                  <a:schemeClr val="tx1"/>
                </a:solidFill>
              </a:defRPr>
            </a:lvl1pPr>
            <a:lvl2pPr marL="0" indent="0">
              <a:spcBef>
                <a:spcPts val="0"/>
              </a:spcBef>
              <a:buNone/>
              <a:defRPr sz="1333" cap="all" baseline="0">
                <a:solidFill>
                  <a:schemeClr val="tx1"/>
                </a:solidFill>
              </a:defRPr>
            </a:lvl2pPr>
            <a:lvl3pPr marL="0" indent="0">
              <a:spcBef>
                <a:spcPts val="0"/>
              </a:spcBef>
              <a:buNone/>
              <a:defRPr sz="1333" cap="all" baseline="0">
                <a:solidFill>
                  <a:schemeClr val="tx1"/>
                </a:solidFill>
              </a:defRPr>
            </a:lvl3pPr>
            <a:lvl4pPr marL="0" indent="0">
              <a:spcBef>
                <a:spcPts val="0"/>
              </a:spcBef>
              <a:buNone/>
              <a:defRPr sz="1333" cap="all" baseline="0">
                <a:solidFill>
                  <a:schemeClr val="tx1"/>
                </a:solidFill>
              </a:defRPr>
            </a:lvl4pPr>
            <a:lvl5pPr marL="0" indent="0">
              <a:spcBef>
                <a:spcPts val="0"/>
              </a:spcBef>
              <a:buNone/>
              <a:defRPr sz="1333" cap="all" baseline="0">
                <a:solidFill>
                  <a:schemeClr val="tx1"/>
                </a:solidFill>
              </a:defRPr>
            </a:lvl5pPr>
            <a:lvl6pPr marL="0" indent="0">
              <a:spcBef>
                <a:spcPts val="0"/>
              </a:spcBef>
              <a:buNone/>
              <a:defRPr sz="1333" cap="all" baseline="0">
                <a:solidFill>
                  <a:schemeClr val="tx1"/>
                </a:solidFill>
              </a:defRPr>
            </a:lvl6pPr>
            <a:lvl7pPr marL="0" indent="0">
              <a:spcBef>
                <a:spcPts val="0"/>
              </a:spcBef>
              <a:buNone/>
              <a:defRPr sz="1333" cap="all" baseline="0">
                <a:solidFill>
                  <a:schemeClr val="tx1"/>
                </a:solidFill>
              </a:defRPr>
            </a:lvl7pPr>
            <a:lvl8pPr marL="0" indent="0">
              <a:spcBef>
                <a:spcPts val="0"/>
              </a:spcBef>
              <a:buNone/>
              <a:defRPr sz="1333" cap="all" baseline="0">
                <a:solidFill>
                  <a:schemeClr val="tx1"/>
                </a:solidFill>
              </a:defRPr>
            </a:lvl8pPr>
            <a:lvl9pPr marL="0" indent="0">
              <a:spcBef>
                <a:spcPts val="0"/>
              </a:spcBef>
              <a:buNone/>
              <a:defRPr sz="1333" cap="all" baseline="0">
                <a:solidFill>
                  <a:schemeClr val="tx1"/>
                </a:solidFill>
              </a:defRPr>
            </a:lvl9pPr>
          </a:lstStyle>
          <a:p>
            <a:pPr lvl="0"/>
            <a:r>
              <a:rPr lang="en-US" dirty="0"/>
              <a:t>OPTIONAL SUBTITLE</a:t>
            </a:r>
          </a:p>
        </p:txBody>
      </p:sp>
    </p:spTree>
    <p:extLst>
      <p:ext uri="{BB962C8B-B14F-4D97-AF65-F5344CB8AC3E}">
        <p14:creationId xmlns:p14="http://schemas.microsoft.com/office/powerpoint/2010/main" val="1852999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secHead" preserve="1">
  <p:cSld name="Section Header 01 Blue">
    <p:bg>
      <p:bgPr>
        <a:solidFill>
          <a:srgbClr val="00175A"/>
        </a:solidFill>
        <a:effectLst/>
      </p:bgPr>
    </p:bg>
    <p:spTree>
      <p:nvGrpSpPr>
        <p:cNvPr id="1" name=""/>
        <p:cNvGrpSpPr/>
        <p:nvPr/>
      </p:nvGrpSpPr>
      <p:grpSpPr>
        <a:xfrm>
          <a:off x="0" y="0"/>
          <a:ext cx="0" cy="0"/>
          <a:chOff x="0" y="0"/>
          <a:chExt cx="0" cy="0"/>
        </a:xfrm>
      </p:grpSpPr>
      <p:sp>
        <p:nvSpPr>
          <p:cNvPr id="4" name="Freeform 5">
            <a:extLst>
              <a:ext uri="{FF2B5EF4-FFF2-40B4-BE49-F238E27FC236}">
                <a16:creationId xmlns:a16="http://schemas.microsoft.com/office/drawing/2014/main" id="{E01E55ED-B9BC-124E-93D5-EC36F4D89B7C}"/>
              </a:ext>
            </a:extLst>
          </p:cNvPr>
          <p:cNvSpPr>
            <a:spLocks noEditPoints="1"/>
          </p:cNvSpPr>
          <p:nvPr userDrawn="1"/>
        </p:nvSpPr>
        <p:spPr bwMode="hidden">
          <a:xfrm>
            <a:off x="1771650" y="3711825"/>
            <a:ext cx="10420351" cy="2563284"/>
          </a:xfrm>
          <a:custGeom>
            <a:avLst/>
            <a:gdLst>
              <a:gd name="T0" fmla="*/ 8350 w 16415"/>
              <a:gd name="T1" fmla="*/ 1167 h 4031"/>
              <a:gd name="T2" fmla="*/ 8005 w 16415"/>
              <a:gd name="T3" fmla="*/ 2128 h 4031"/>
              <a:gd name="T4" fmla="*/ 8883 w 16415"/>
              <a:gd name="T5" fmla="*/ 1905 h 4031"/>
              <a:gd name="T6" fmla="*/ 9866 w 16415"/>
              <a:gd name="T7" fmla="*/ 1832 h 4031"/>
              <a:gd name="T8" fmla="*/ 9058 w 16415"/>
              <a:gd name="T9" fmla="*/ 1879 h 4031"/>
              <a:gd name="T10" fmla="*/ 9862 w 16415"/>
              <a:gd name="T11" fmla="*/ 874 h 4031"/>
              <a:gd name="T12" fmla="*/ 7008 w 16415"/>
              <a:gd name="T13" fmla="*/ 1972 h 4031"/>
              <a:gd name="T14" fmla="*/ 7710 w 16415"/>
              <a:gd name="T15" fmla="*/ 1980 h 4031"/>
              <a:gd name="T16" fmla="*/ 7709 w 16415"/>
              <a:gd name="T17" fmla="*/ 1539 h 4031"/>
              <a:gd name="T18" fmla="*/ 11031 w 16415"/>
              <a:gd name="T19" fmla="*/ 1143 h 4031"/>
              <a:gd name="T20" fmla="*/ 11528 w 16415"/>
              <a:gd name="T21" fmla="*/ 1674 h 4031"/>
              <a:gd name="T22" fmla="*/ 11634 w 16415"/>
              <a:gd name="T23" fmla="*/ 2145 h 4031"/>
              <a:gd name="T24" fmla="*/ 11610 w 16415"/>
              <a:gd name="T25" fmla="*/ 1286 h 4031"/>
              <a:gd name="T26" fmla="*/ 3823 w 16415"/>
              <a:gd name="T27" fmla="*/ 2319 h 4031"/>
              <a:gd name="T28" fmla="*/ 2928 w 16415"/>
              <a:gd name="T29" fmla="*/ 3077 h 4031"/>
              <a:gd name="T30" fmla="*/ 3382 w 16415"/>
              <a:gd name="T31" fmla="*/ 2972 h 4031"/>
              <a:gd name="T32" fmla="*/ 3985 w 16415"/>
              <a:gd name="T33" fmla="*/ 3154 h 4031"/>
              <a:gd name="T34" fmla="*/ 11751 w 16415"/>
              <a:gd name="T35" fmla="*/ 2186 h 4031"/>
              <a:gd name="T36" fmla="*/ 12295 w 16415"/>
              <a:gd name="T37" fmla="*/ 1743 h 4031"/>
              <a:gd name="T38" fmla="*/ 12772 w 16415"/>
              <a:gd name="T39" fmla="*/ 2579 h 4031"/>
              <a:gd name="T40" fmla="*/ 11751 w 16415"/>
              <a:gd name="T41" fmla="*/ 2186 h 4031"/>
              <a:gd name="T42" fmla="*/ 6622 w 16415"/>
              <a:gd name="T43" fmla="*/ 1639 h 4031"/>
              <a:gd name="T44" fmla="*/ 5804 w 16415"/>
              <a:gd name="T45" fmla="*/ 2360 h 4031"/>
              <a:gd name="T46" fmla="*/ 6031 w 16415"/>
              <a:gd name="T47" fmla="*/ 2165 h 4031"/>
              <a:gd name="T48" fmla="*/ 5815 w 16415"/>
              <a:gd name="T49" fmla="*/ 1939 h 4031"/>
              <a:gd name="T50" fmla="*/ 5536 w 16415"/>
              <a:gd name="T51" fmla="*/ 2582 h 4031"/>
              <a:gd name="T52" fmla="*/ 5970 w 16415"/>
              <a:gd name="T53" fmla="*/ 2455 h 4031"/>
              <a:gd name="T54" fmla="*/ 4451 w 16415"/>
              <a:gd name="T55" fmla="*/ 2582 h 4031"/>
              <a:gd name="T56" fmla="*/ 4451 w 16415"/>
              <a:gd name="T57" fmla="*/ 2976 h 4031"/>
              <a:gd name="T58" fmla="*/ 4285 w 16415"/>
              <a:gd name="T59" fmla="*/ 2187 h 4031"/>
              <a:gd name="T60" fmla="*/ 2248 w 16415"/>
              <a:gd name="T61" fmla="*/ 2518 h 4031"/>
              <a:gd name="T62" fmla="*/ 2248 w 16415"/>
              <a:gd name="T63" fmla="*/ 2518 h 4031"/>
              <a:gd name="T64" fmla="*/ 1817 w 16415"/>
              <a:gd name="T65" fmla="*/ 2513 h 4031"/>
              <a:gd name="T66" fmla="*/ 2201 w 16415"/>
              <a:gd name="T67" fmla="*/ 1906 h 4031"/>
              <a:gd name="T68" fmla="*/ 15998 w 16415"/>
              <a:gd name="T69" fmla="*/ 2936 h 4031"/>
              <a:gd name="T70" fmla="*/ 15998 w 16415"/>
              <a:gd name="T71" fmla="*/ 2936 h 4031"/>
              <a:gd name="T72" fmla="*/ 16415 w 16415"/>
              <a:gd name="T73" fmla="*/ 1837 h 4031"/>
              <a:gd name="T74" fmla="*/ 1484 w 16415"/>
              <a:gd name="T75" fmla="*/ 1228 h 4031"/>
              <a:gd name="T76" fmla="*/ 15705 w 16415"/>
              <a:gd name="T77" fmla="*/ 3462 h 4031"/>
              <a:gd name="T78" fmla="*/ 9796 w 16415"/>
              <a:gd name="T79" fmla="*/ 2299 h 4031"/>
              <a:gd name="T80" fmla="*/ 3887 w 16415"/>
              <a:gd name="T81" fmla="*/ 1730 h 4031"/>
              <a:gd name="T82" fmla="*/ 13550 w 16415"/>
              <a:gd name="T83" fmla="*/ 2146 h 4031"/>
              <a:gd name="T84" fmla="*/ 13270 w 16415"/>
              <a:gd name="T85" fmla="*/ 1920 h 4031"/>
              <a:gd name="T86" fmla="*/ 12918 w 16415"/>
              <a:gd name="T87" fmla="*/ 2639 h 4031"/>
              <a:gd name="T88" fmla="*/ 13714 w 16415"/>
              <a:gd name="T89" fmla="*/ 2174 h 4031"/>
              <a:gd name="T90" fmla="*/ 16415 w 16415"/>
              <a:gd name="T91" fmla="*/ 2110 h 4031"/>
              <a:gd name="T92" fmla="*/ 16415 w 16415"/>
              <a:gd name="T93" fmla="*/ 2691 h 4031"/>
              <a:gd name="T94" fmla="*/ 16415 w 16415"/>
              <a:gd name="T95" fmla="*/ 3995 h 4031"/>
              <a:gd name="T96" fmla="*/ 3887 w 16415"/>
              <a:gd name="T97" fmla="*/ 4031 h 4031"/>
              <a:gd name="T98" fmla="*/ 9796 w 16415"/>
              <a:gd name="T99" fmla="*/ 0 h 4031"/>
              <a:gd name="T100" fmla="*/ 15705 w 16415"/>
              <a:gd name="T101" fmla="*/ 1484 h 4031"/>
              <a:gd name="T102" fmla="*/ 197 w 16415"/>
              <a:gd name="T103" fmla="*/ 2751 h 4031"/>
              <a:gd name="T104" fmla="*/ 16415 w 16415"/>
              <a:gd name="T105" fmla="*/ 3833 h 4031"/>
              <a:gd name="T106" fmla="*/ 15166 w 16415"/>
              <a:gd name="T107" fmla="*/ 2576 h 4031"/>
              <a:gd name="T108" fmla="*/ 15166 w 16415"/>
              <a:gd name="T109" fmla="*/ 2977 h 4031"/>
              <a:gd name="T110" fmla="*/ 15000 w 16415"/>
              <a:gd name="T111" fmla="*/ 2165 h 4031"/>
              <a:gd name="T112" fmla="*/ 14324 w 16415"/>
              <a:gd name="T113" fmla="*/ 2477 h 4031"/>
              <a:gd name="T114" fmla="*/ 14315 w 16415"/>
              <a:gd name="T115" fmla="*/ 2230 h 4031"/>
              <a:gd name="T116" fmla="*/ 14727 w 16415"/>
              <a:gd name="T117" fmla="*/ 2415 h 4031"/>
              <a:gd name="T118" fmla="*/ 14065 w 16415"/>
              <a:gd name="T119" fmla="*/ 2991 h 4031"/>
              <a:gd name="T120" fmla="*/ 14760 w 16415"/>
              <a:gd name="T121" fmla="*/ 3104 h 4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415" h="4031">
                <a:moveTo>
                  <a:pt x="8553" y="1601"/>
                </a:moveTo>
                <a:lnTo>
                  <a:pt x="8553" y="1601"/>
                </a:lnTo>
                <a:cubicBezTo>
                  <a:pt x="8420" y="1626"/>
                  <a:pt x="8286" y="1662"/>
                  <a:pt x="8154" y="1710"/>
                </a:cubicBezTo>
                <a:cubicBezTo>
                  <a:pt x="8206" y="1564"/>
                  <a:pt x="8337" y="1201"/>
                  <a:pt x="8350" y="1167"/>
                </a:cubicBezTo>
                <a:cubicBezTo>
                  <a:pt x="8350" y="1167"/>
                  <a:pt x="8497" y="1482"/>
                  <a:pt x="8553" y="1601"/>
                </a:cubicBezTo>
                <a:close/>
                <a:moveTo>
                  <a:pt x="7806" y="2198"/>
                </a:moveTo>
                <a:lnTo>
                  <a:pt x="7806" y="2198"/>
                </a:lnTo>
                <a:cubicBezTo>
                  <a:pt x="7872" y="2174"/>
                  <a:pt x="7938" y="2151"/>
                  <a:pt x="8005" y="2128"/>
                </a:cubicBezTo>
                <a:cubicBezTo>
                  <a:pt x="8033" y="2050"/>
                  <a:pt x="8062" y="1969"/>
                  <a:pt x="8091" y="1889"/>
                </a:cubicBezTo>
                <a:cubicBezTo>
                  <a:pt x="8264" y="1820"/>
                  <a:pt x="8441" y="1769"/>
                  <a:pt x="8618" y="1739"/>
                </a:cubicBezTo>
                <a:cubicBezTo>
                  <a:pt x="8636" y="1778"/>
                  <a:pt x="8693" y="1899"/>
                  <a:pt x="8711" y="1938"/>
                </a:cubicBezTo>
                <a:cubicBezTo>
                  <a:pt x="8732" y="1932"/>
                  <a:pt x="8862" y="1909"/>
                  <a:pt x="8883" y="1905"/>
                </a:cubicBezTo>
                <a:cubicBezTo>
                  <a:pt x="8740" y="1608"/>
                  <a:pt x="8591" y="1306"/>
                  <a:pt x="8439" y="1007"/>
                </a:cubicBezTo>
                <a:cubicBezTo>
                  <a:pt x="8369" y="1022"/>
                  <a:pt x="8300" y="1038"/>
                  <a:pt x="8234" y="1055"/>
                </a:cubicBezTo>
                <a:cubicBezTo>
                  <a:pt x="8086" y="1440"/>
                  <a:pt x="7942" y="1825"/>
                  <a:pt x="7806" y="2198"/>
                </a:cubicBezTo>
                <a:close/>
                <a:moveTo>
                  <a:pt x="9866" y="1832"/>
                </a:moveTo>
                <a:lnTo>
                  <a:pt x="9866" y="1832"/>
                </a:lnTo>
                <a:cubicBezTo>
                  <a:pt x="9649" y="1579"/>
                  <a:pt x="9429" y="1337"/>
                  <a:pt x="9213" y="1102"/>
                </a:cubicBezTo>
                <a:cubicBezTo>
                  <a:pt x="9213" y="1355"/>
                  <a:pt x="9214" y="1608"/>
                  <a:pt x="9214" y="1860"/>
                </a:cubicBezTo>
                <a:cubicBezTo>
                  <a:pt x="9161" y="1866"/>
                  <a:pt x="9110" y="1872"/>
                  <a:pt x="9058" y="1879"/>
                </a:cubicBezTo>
                <a:lnTo>
                  <a:pt x="9058" y="910"/>
                </a:lnTo>
                <a:cubicBezTo>
                  <a:pt x="9119" y="904"/>
                  <a:pt x="9182" y="899"/>
                  <a:pt x="9245" y="894"/>
                </a:cubicBezTo>
                <a:cubicBezTo>
                  <a:pt x="9450" y="1114"/>
                  <a:pt x="9659" y="1340"/>
                  <a:pt x="9864" y="1576"/>
                </a:cubicBezTo>
                <a:cubicBezTo>
                  <a:pt x="9863" y="1342"/>
                  <a:pt x="9862" y="1108"/>
                  <a:pt x="9862" y="874"/>
                </a:cubicBezTo>
                <a:cubicBezTo>
                  <a:pt x="9914" y="875"/>
                  <a:pt x="9965" y="875"/>
                  <a:pt x="10016" y="877"/>
                </a:cubicBezTo>
                <a:lnTo>
                  <a:pt x="10016" y="1835"/>
                </a:lnTo>
                <a:cubicBezTo>
                  <a:pt x="9966" y="1833"/>
                  <a:pt x="9916" y="1832"/>
                  <a:pt x="9866" y="1832"/>
                </a:cubicBezTo>
                <a:close/>
                <a:moveTo>
                  <a:pt x="7008" y="1972"/>
                </a:moveTo>
                <a:lnTo>
                  <a:pt x="7008" y="1972"/>
                </a:lnTo>
                <a:cubicBezTo>
                  <a:pt x="7008" y="2193"/>
                  <a:pt x="7087" y="2335"/>
                  <a:pt x="7297" y="2266"/>
                </a:cubicBezTo>
                <a:cubicBezTo>
                  <a:pt x="7418" y="2227"/>
                  <a:pt x="7504" y="2140"/>
                  <a:pt x="7541" y="2023"/>
                </a:cubicBezTo>
                <a:lnTo>
                  <a:pt x="7710" y="1980"/>
                </a:lnTo>
                <a:cubicBezTo>
                  <a:pt x="7664" y="2186"/>
                  <a:pt x="7515" y="2350"/>
                  <a:pt x="7304" y="2418"/>
                </a:cubicBezTo>
                <a:cubicBezTo>
                  <a:pt x="7014" y="2512"/>
                  <a:pt x="6845" y="2339"/>
                  <a:pt x="6845" y="2023"/>
                </a:cubicBezTo>
                <a:cubicBezTo>
                  <a:pt x="6845" y="1700"/>
                  <a:pt x="7024" y="1433"/>
                  <a:pt x="7302" y="1343"/>
                </a:cubicBezTo>
                <a:cubicBezTo>
                  <a:pt x="7500" y="1279"/>
                  <a:pt x="7672" y="1333"/>
                  <a:pt x="7709" y="1539"/>
                </a:cubicBezTo>
                <a:lnTo>
                  <a:pt x="7553" y="1587"/>
                </a:lnTo>
                <a:cubicBezTo>
                  <a:pt x="7521" y="1476"/>
                  <a:pt x="7417" y="1467"/>
                  <a:pt x="7308" y="1503"/>
                </a:cubicBezTo>
                <a:cubicBezTo>
                  <a:pt x="7131" y="1560"/>
                  <a:pt x="7008" y="1796"/>
                  <a:pt x="7008" y="1972"/>
                </a:cubicBezTo>
                <a:close/>
                <a:moveTo>
                  <a:pt x="11031" y="1143"/>
                </a:moveTo>
                <a:lnTo>
                  <a:pt x="11031" y="1143"/>
                </a:lnTo>
                <a:lnTo>
                  <a:pt x="11031" y="1376"/>
                </a:lnTo>
                <a:cubicBezTo>
                  <a:pt x="11197" y="1415"/>
                  <a:pt x="11362" y="1461"/>
                  <a:pt x="11528" y="1514"/>
                </a:cubicBezTo>
                <a:lnTo>
                  <a:pt x="11528" y="1674"/>
                </a:lnTo>
                <a:cubicBezTo>
                  <a:pt x="11362" y="1621"/>
                  <a:pt x="11197" y="1575"/>
                  <a:pt x="11031" y="1536"/>
                </a:cubicBezTo>
                <a:lnTo>
                  <a:pt x="11031" y="1806"/>
                </a:lnTo>
                <a:cubicBezTo>
                  <a:pt x="11233" y="1854"/>
                  <a:pt x="11435" y="1912"/>
                  <a:pt x="11636" y="1980"/>
                </a:cubicBezTo>
                <a:cubicBezTo>
                  <a:pt x="11636" y="2035"/>
                  <a:pt x="11635" y="2090"/>
                  <a:pt x="11634" y="2145"/>
                </a:cubicBezTo>
                <a:cubicBezTo>
                  <a:pt x="11392" y="2062"/>
                  <a:pt x="11142" y="1990"/>
                  <a:pt x="10871" y="1936"/>
                </a:cubicBezTo>
                <a:lnTo>
                  <a:pt x="10871" y="954"/>
                </a:lnTo>
                <a:cubicBezTo>
                  <a:pt x="11138" y="997"/>
                  <a:pt x="11380" y="1055"/>
                  <a:pt x="11608" y="1122"/>
                </a:cubicBezTo>
                <a:cubicBezTo>
                  <a:pt x="11608" y="1177"/>
                  <a:pt x="11609" y="1231"/>
                  <a:pt x="11610" y="1286"/>
                </a:cubicBezTo>
                <a:cubicBezTo>
                  <a:pt x="11417" y="1229"/>
                  <a:pt x="11224" y="1181"/>
                  <a:pt x="11031" y="1143"/>
                </a:cubicBezTo>
                <a:close/>
                <a:moveTo>
                  <a:pt x="3820" y="3154"/>
                </a:moveTo>
                <a:lnTo>
                  <a:pt x="3820" y="3154"/>
                </a:lnTo>
                <a:cubicBezTo>
                  <a:pt x="3821" y="3005"/>
                  <a:pt x="3822" y="2436"/>
                  <a:pt x="3823" y="2319"/>
                </a:cubicBezTo>
                <a:cubicBezTo>
                  <a:pt x="3779" y="2440"/>
                  <a:pt x="3518" y="3024"/>
                  <a:pt x="3467" y="3139"/>
                </a:cubicBezTo>
                <a:cubicBezTo>
                  <a:pt x="3404" y="3135"/>
                  <a:pt x="3341" y="3129"/>
                  <a:pt x="3278" y="3123"/>
                </a:cubicBezTo>
                <a:cubicBezTo>
                  <a:pt x="3219" y="2981"/>
                  <a:pt x="2968" y="2379"/>
                  <a:pt x="2925" y="2260"/>
                </a:cubicBezTo>
                <a:cubicBezTo>
                  <a:pt x="2926" y="2373"/>
                  <a:pt x="2928" y="2905"/>
                  <a:pt x="2928" y="3077"/>
                </a:cubicBezTo>
                <a:cubicBezTo>
                  <a:pt x="2873" y="3068"/>
                  <a:pt x="2819" y="3058"/>
                  <a:pt x="2764" y="3047"/>
                </a:cubicBezTo>
                <a:lnTo>
                  <a:pt x="2771" y="2072"/>
                </a:lnTo>
                <a:cubicBezTo>
                  <a:pt x="2865" y="2093"/>
                  <a:pt x="2960" y="2112"/>
                  <a:pt x="3055" y="2128"/>
                </a:cubicBezTo>
                <a:cubicBezTo>
                  <a:pt x="3112" y="2273"/>
                  <a:pt x="3340" y="2856"/>
                  <a:pt x="3382" y="2972"/>
                </a:cubicBezTo>
                <a:lnTo>
                  <a:pt x="3694" y="2192"/>
                </a:lnTo>
                <a:cubicBezTo>
                  <a:pt x="3759" y="2195"/>
                  <a:pt x="3823" y="2198"/>
                  <a:pt x="3887" y="2198"/>
                </a:cubicBezTo>
                <a:cubicBezTo>
                  <a:pt x="3920" y="2198"/>
                  <a:pt x="3952" y="2197"/>
                  <a:pt x="3985" y="2196"/>
                </a:cubicBezTo>
                <a:lnTo>
                  <a:pt x="3985" y="3154"/>
                </a:lnTo>
                <a:cubicBezTo>
                  <a:pt x="3952" y="3154"/>
                  <a:pt x="3920" y="3156"/>
                  <a:pt x="3887" y="3156"/>
                </a:cubicBezTo>
                <a:cubicBezTo>
                  <a:pt x="3865" y="3156"/>
                  <a:pt x="3843" y="3154"/>
                  <a:pt x="3820" y="3154"/>
                </a:cubicBezTo>
                <a:close/>
                <a:moveTo>
                  <a:pt x="11751" y="2186"/>
                </a:moveTo>
                <a:lnTo>
                  <a:pt x="11751" y="2186"/>
                </a:lnTo>
                <a:lnTo>
                  <a:pt x="12156" y="1826"/>
                </a:lnTo>
                <a:lnTo>
                  <a:pt x="11783" y="1177"/>
                </a:lnTo>
                <a:cubicBezTo>
                  <a:pt x="11863" y="1204"/>
                  <a:pt x="11942" y="1231"/>
                  <a:pt x="12019" y="1259"/>
                </a:cubicBezTo>
                <a:lnTo>
                  <a:pt x="12295" y="1743"/>
                </a:lnTo>
                <a:lnTo>
                  <a:pt x="12562" y="1502"/>
                </a:lnTo>
                <a:lnTo>
                  <a:pt x="12738" y="1574"/>
                </a:lnTo>
                <a:lnTo>
                  <a:pt x="12378" y="1889"/>
                </a:lnTo>
                <a:lnTo>
                  <a:pt x="12772" y="2579"/>
                </a:lnTo>
                <a:lnTo>
                  <a:pt x="12529" y="2475"/>
                </a:lnTo>
                <a:lnTo>
                  <a:pt x="12241" y="1974"/>
                </a:lnTo>
                <a:lnTo>
                  <a:pt x="11923" y="2249"/>
                </a:lnTo>
                <a:cubicBezTo>
                  <a:pt x="11866" y="2228"/>
                  <a:pt x="11809" y="2207"/>
                  <a:pt x="11751" y="2186"/>
                </a:cubicBezTo>
                <a:close/>
                <a:moveTo>
                  <a:pt x="6466" y="2721"/>
                </a:moveTo>
                <a:lnTo>
                  <a:pt x="6466" y="2721"/>
                </a:lnTo>
                <a:lnTo>
                  <a:pt x="6466" y="1701"/>
                </a:lnTo>
                <a:cubicBezTo>
                  <a:pt x="6518" y="1680"/>
                  <a:pt x="6571" y="1660"/>
                  <a:pt x="6622" y="1639"/>
                </a:cubicBezTo>
                <a:lnTo>
                  <a:pt x="6622" y="2664"/>
                </a:lnTo>
                <a:cubicBezTo>
                  <a:pt x="6571" y="2683"/>
                  <a:pt x="6519" y="2702"/>
                  <a:pt x="6466" y="2721"/>
                </a:cubicBezTo>
                <a:close/>
                <a:moveTo>
                  <a:pt x="5804" y="2360"/>
                </a:moveTo>
                <a:lnTo>
                  <a:pt x="5804" y="2360"/>
                </a:lnTo>
                <a:cubicBezTo>
                  <a:pt x="5714" y="2381"/>
                  <a:pt x="5625" y="2400"/>
                  <a:pt x="5536" y="2418"/>
                </a:cubicBezTo>
                <a:lnTo>
                  <a:pt x="5536" y="2167"/>
                </a:lnTo>
                <a:cubicBezTo>
                  <a:pt x="5628" y="2146"/>
                  <a:pt x="5720" y="2124"/>
                  <a:pt x="5813" y="2099"/>
                </a:cubicBezTo>
                <a:cubicBezTo>
                  <a:pt x="5972" y="2056"/>
                  <a:pt x="6031" y="2049"/>
                  <a:pt x="6031" y="2165"/>
                </a:cubicBezTo>
                <a:cubicBezTo>
                  <a:pt x="6031" y="2216"/>
                  <a:pt x="5968" y="2316"/>
                  <a:pt x="5804" y="2360"/>
                </a:cubicBezTo>
                <a:close/>
                <a:moveTo>
                  <a:pt x="6212" y="2104"/>
                </a:moveTo>
                <a:lnTo>
                  <a:pt x="6212" y="2104"/>
                </a:lnTo>
                <a:cubicBezTo>
                  <a:pt x="6212" y="1919"/>
                  <a:pt x="6085" y="1866"/>
                  <a:pt x="5815" y="1939"/>
                </a:cubicBezTo>
                <a:cubicBezTo>
                  <a:pt x="5617" y="1991"/>
                  <a:pt x="5470" y="2020"/>
                  <a:pt x="5368" y="2043"/>
                </a:cubicBezTo>
                <a:lnTo>
                  <a:pt x="5368" y="3025"/>
                </a:lnTo>
                <a:cubicBezTo>
                  <a:pt x="5425" y="3014"/>
                  <a:pt x="5481" y="3002"/>
                  <a:pt x="5536" y="2990"/>
                </a:cubicBezTo>
                <a:lnTo>
                  <a:pt x="5536" y="2582"/>
                </a:lnTo>
                <a:cubicBezTo>
                  <a:pt x="5623" y="2563"/>
                  <a:pt x="5710" y="2542"/>
                  <a:pt x="5798" y="2520"/>
                </a:cubicBezTo>
                <a:cubicBezTo>
                  <a:pt x="5899" y="2631"/>
                  <a:pt x="6000" y="2739"/>
                  <a:pt x="6101" y="2843"/>
                </a:cubicBezTo>
                <a:cubicBezTo>
                  <a:pt x="6161" y="2824"/>
                  <a:pt x="6221" y="2805"/>
                  <a:pt x="6279" y="2786"/>
                </a:cubicBezTo>
                <a:cubicBezTo>
                  <a:pt x="6176" y="2679"/>
                  <a:pt x="6073" y="2569"/>
                  <a:pt x="5970" y="2455"/>
                </a:cubicBezTo>
                <a:cubicBezTo>
                  <a:pt x="6082" y="2396"/>
                  <a:pt x="6212" y="2287"/>
                  <a:pt x="6212" y="2104"/>
                </a:cubicBezTo>
                <a:close/>
                <a:moveTo>
                  <a:pt x="4451" y="2341"/>
                </a:moveTo>
                <a:lnTo>
                  <a:pt x="4451" y="2341"/>
                </a:lnTo>
                <a:lnTo>
                  <a:pt x="4451" y="2582"/>
                </a:lnTo>
                <a:cubicBezTo>
                  <a:pt x="4632" y="2569"/>
                  <a:pt x="4813" y="2549"/>
                  <a:pt x="4993" y="2521"/>
                </a:cubicBezTo>
                <a:lnTo>
                  <a:pt x="4993" y="2682"/>
                </a:lnTo>
                <a:cubicBezTo>
                  <a:pt x="4813" y="2709"/>
                  <a:pt x="4632" y="2729"/>
                  <a:pt x="4451" y="2742"/>
                </a:cubicBezTo>
                <a:lnTo>
                  <a:pt x="4451" y="2976"/>
                </a:lnTo>
                <a:cubicBezTo>
                  <a:pt x="4671" y="2965"/>
                  <a:pt x="4892" y="2943"/>
                  <a:pt x="5112" y="2911"/>
                </a:cubicBezTo>
                <a:cubicBezTo>
                  <a:pt x="5111" y="2963"/>
                  <a:pt x="5110" y="3016"/>
                  <a:pt x="5109" y="3068"/>
                </a:cubicBezTo>
                <a:cubicBezTo>
                  <a:pt x="4857" y="3107"/>
                  <a:pt x="4584" y="3133"/>
                  <a:pt x="4285" y="3146"/>
                </a:cubicBezTo>
                <a:lnTo>
                  <a:pt x="4285" y="2187"/>
                </a:lnTo>
                <a:cubicBezTo>
                  <a:pt x="4572" y="2172"/>
                  <a:pt x="4836" y="2142"/>
                  <a:pt x="5080" y="2100"/>
                </a:cubicBezTo>
                <a:cubicBezTo>
                  <a:pt x="5081" y="2156"/>
                  <a:pt x="5082" y="2211"/>
                  <a:pt x="5083" y="2267"/>
                </a:cubicBezTo>
                <a:cubicBezTo>
                  <a:pt x="4872" y="2302"/>
                  <a:pt x="4662" y="2327"/>
                  <a:pt x="4451" y="2341"/>
                </a:cubicBezTo>
                <a:close/>
                <a:moveTo>
                  <a:pt x="2248" y="2518"/>
                </a:moveTo>
                <a:lnTo>
                  <a:pt x="2248" y="2518"/>
                </a:lnTo>
                <a:cubicBezTo>
                  <a:pt x="2125" y="2475"/>
                  <a:pt x="2002" y="2428"/>
                  <a:pt x="1879" y="2375"/>
                </a:cubicBezTo>
                <a:cubicBezTo>
                  <a:pt x="1961" y="2193"/>
                  <a:pt x="2043" y="2012"/>
                  <a:pt x="2054" y="1984"/>
                </a:cubicBezTo>
                <a:lnTo>
                  <a:pt x="2248" y="2518"/>
                </a:lnTo>
                <a:close/>
                <a:moveTo>
                  <a:pt x="1562" y="2684"/>
                </a:moveTo>
                <a:lnTo>
                  <a:pt x="1562" y="2684"/>
                </a:lnTo>
                <a:cubicBezTo>
                  <a:pt x="1611" y="2705"/>
                  <a:pt x="1662" y="2724"/>
                  <a:pt x="1713" y="2744"/>
                </a:cubicBezTo>
                <a:cubicBezTo>
                  <a:pt x="1733" y="2699"/>
                  <a:pt x="1772" y="2612"/>
                  <a:pt x="1817" y="2513"/>
                </a:cubicBezTo>
                <a:cubicBezTo>
                  <a:pt x="1982" y="2582"/>
                  <a:pt x="2148" y="2643"/>
                  <a:pt x="2313" y="2695"/>
                </a:cubicBezTo>
                <a:lnTo>
                  <a:pt x="2412" y="2969"/>
                </a:lnTo>
                <a:cubicBezTo>
                  <a:pt x="2475" y="2985"/>
                  <a:pt x="2538" y="3000"/>
                  <a:pt x="2601" y="3014"/>
                </a:cubicBezTo>
                <a:lnTo>
                  <a:pt x="2201" y="1906"/>
                </a:lnTo>
                <a:cubicBezTo>
                  <a:pt x="2120" y="1877"/>
                  <a:pt x="2041" y="1846"/>
                  <a:pt x="1962" y="1813"/>
                </a:cubicBezTo>
                <a:lnTo>
                  <a:pt x="1562" y="2684"/>
                </a:lnTo>
                <a:close/>
                <a:moveTo>
                  <a:pt x="15998" y="2936"/>
                </a:moveTo>
                <a:lnTo>
                  <a:pt x="15998" y="2936"/>
                </a:lnTo>
                <a:lnTo>
                  <a:pt x="16193" y="2913"/>
                </a:lnTo>
                <a:cubicBezTo>
                  <a:pt x="16239" y="2981"/>
                  <a:pt x="16333" y="2999"/>
                  <a:pt x="16415" y="2993"/>
                </a:cubicBezTo>
                <a:lnTo>
                  <a:pt x="16415" y="3143"/>
                </a:lnTo>
                <a:cubicBezTo>
                  <a:pt x="16214" y="3162"/>
                  <a:pt x="16047" y="3083"/>
                  <a:pt x="15998" y="2936"/>
                </a:cubicBezTo>
                <a:close/>
                <a:moveTo>
                  <a:pt x="15705" y="1730"/>
                </a:moveTo>
                <a:lnTo>
                  <a:pt x="15705" y="1730"/>
                </a:lnTo>
                <a:cubicBezTo>
                  <a:pt x="15952" y="1730"/>
                  <a:pt x="16188" y="1712"/>
                  <a:pt x="16415" y="1677"/>
                </a:cubicBezTo>
                <a:lnTo>
                  <a:pt x="16415" y="1837"/>
                </a:lnTo>
                <a:cubicBezTo>
                  <a:pt x="16182" y="1873"/>
                  <a:pt x="15945" y="1891"/>
                  <a:pt x="15705" y="1891"/>
                </a:cubicBezTo>
                <a:cubicBezTo>
                  <a:pt x="13054" y="1891"/>
                  <a:pt x="12520" y="567"/>
                  <a:pt x="9796" y="567"/>
                </a:cubicBezTo>
                <a:cubicBezTo>
                  <a:pt x="7072" y="567"/>
                  <a:pt x="6537" y="1891"/>
                  <a:pt x="3887" y="1891"/>
                </a:cubicBezTo>
                <a:cubicBezTo>
                  <a:pt x="3026" y="1891"/>
                  <a:pt x="2197" y="1662"/>
                  <a:pt x="1484" y="1228"/>
                </a:cubicBezTo>
                <a:lnTo>
                  <a:pt x="837" y="2669"/>
                </a:lnTo>
                <a:cubicBezTo>
                  <a:pt x="1756" y="3188"/>
                  <a:pt x="2809" y="3462"/>
                  <a:pt x="3887" y="3462"/>
                </a:cubicBezTo>
                <a:cubicBezTo>
                  <a:pt x="6867" y="3462"/>
                  <a:pt x="7544" y="2138"/>
                  <a:pt x="9796" y="2138"/>
                </a:cubicBezTo>
                <a:cubicBezTo>
                  <a:pt x="12046" y="2138"/>
                  <a:pt x="12725" y="3462"/>
                  <a:pt x="15705" y="3462"/>
                </a:cubicBezTo>
                <a:cubicBezTo>
                  <a:pt x="15943" y="3462"/>
                  <a:pt x="16181" y="3449"/>
                  <a:pt x="16415" y="3422"/>
                </a:cubicBezTo>
                <a:lnTo>
                  <a:pt x="16415" y="3585"/>
                </a:lnTo>
                <a:cubicBezTo>
                  <a:pt x="16181" y="3610"/>
                  <a:pt x="15945" y="3623"/>
                  <a:pt x="15705" y="3623"/>
                </a:cubicBezTo>
                <a:cubicBezTo>
                  <a:pt x="12701" y="3623"/>
                  <a:pt x="11992" y="2299"/>
                  <a:pt x="9796" y="2299"/>
                </a:cubicBezTo>
                <a:cubicBezTo>
                  <a:pt x="7599" y="2299"/>
                  <a:pt x="6891" y="3623"/>
                  <a:pt x="3887" y="3623"/>
                </a:cubicBezTo>
                <a:cubicBezTo>
                  <a:pt x="2737" y="3623"/>
                  <a:pt x="1658" y="3332"/>
                  <a:pt x="631" y="2735"/>
                </a:cubicBezTo>
                <a:lnTo>
                  <a:pt x="1413" y="993"/>
                </a:lnTo>
                <a:cubicBezTo>
                  <a:pt x="2150" y="1463"/>
                  <a:pt x="2940" y="1730"/>
                  <a:pt x="3887" y="1730"/>
                </a:cubicBezTo>
                <a:cubicBezTo>
                  <a:pt x="6501" y="1730"/>
                  <a:pt x="7026" y="406"/>
                  <a:pt x="9796" y="406"/>
                </a:cubicBezTo>
                <a:cubicBezTo>
                  <a:pt x="12565" y="406"/>
                  <a:pt x="13091" y="1730"/>
                  <a:pt x="15705" y="1730"/>
                </a:cubicBezTo>
                <a:close/>
                <a:moveTo>
                  <a:pt x="13550" y="2146"/>
                </a:moveTo>
                <a:lnTo>
                  <a:pt x="13550" y="2146"/>
                </a:lnTo>
                <a:cubicBezTo>
                  <a:pt x="13550" y="2288"/>
                  <a:pt x="13439" y="2270"/>
                  <a:pt x="13270" y="2214"/>
                </a:cubicBezTo>
                <a:lnTo>
                  <a:pt x="13082" y="2155"/>
                </a:lnTo>
                <a:lnTo>
                  <a:pt x="13082" y="1861"/>
                </a:lnTo>
                <a:lnTo>
                  <a:pt x="13270" y="1920"/>
                </a:lnTo>
                <a:cubicBezTo>
                  <a:pt x="13443" y="1977"/>
                  <a:pt x="13550" y="2031"/>
                  <a:pt x="13550" y="2146"/>
                </a:cubicBezTo>
                <a:close/>
                <a:moveTo>
                  <a:pt x="12918" y="1640"/>
                </a:moveTo>
                <a:lnTo>
                  <a:pt x="12918" y="1640"/>
                </a:lnTo>
                <a:lnTo>
                  <a:pt x="12918" y="2639"/>
                </a:lnTo>
                <a:lnTo>
                  <a:pt x="13082" y="2701"/>
                </a:lnTo>
                <a:lnTo>
                  <a:pt x="13082" y="2310"/>
                </a:lnTo>
                <a:lnTo>
                  <a:pt x="13285" y="2375"/>
                </a:lnTo>
                <a:cubicBezTo>
                  <a:pt x="13582" y="2473"/>
                  <a:pt x="13714" y="2326"/>
                  <a:pt x="13714" y="2174"/>
                </a:cubicBezTo>
                <a:cubicBezTo>
                  <a:pt x="13714" y="2003"/>
                  <a:pt x="13620" y="1896"/>
                  <a:pt x="13414" y="1808"/>
                </a:cubicBezTo>
                <a:cubicBezTo>
                  <a:pt x="13356" y="1785"/>
                  <a:pt x="13252" y="1744"/>
                  <a:pt x="12918" y="1640"/>
                </a:cubicBezTo>
                <a:close/>
                <a:moveTo>
                  <a:pt x="16415" y="2110"/>
                </a:moveTo>
                <a:lnTo>
                  <a:pt x="16415" y="2110"/>
                </a:lnTo>
                <a:lnTo>
                  <a:pt x="16415" y="2253"/>
                </a:lnTo>
                <a:cubicBezTo>
                  <a:pt x="16278" y="2269"/>
                  <a:pt x="16193" y="2332"/>
                  <a:pt x="16193" y="2417"/>
                </a:cubicBezTo>
                <a:cubicBezTo>
                  <a:pt x="16193" y="2507"/>
                  <a:pt x="16292" y="2525"/>
                  <a:pt x="16415" y="2535"/>
                </a:cubicBezTo>
                <a:lnTo>
                  <a:pt x="16415" y="2691"/>
                </a:lnTo>
                <a:cubicBezTo>
                  <a:pt x="16410" y="2691"/>
                  <a:pt x="16404" y="2690"/>
                  <a:pt x="16398" y="2690"/>
                </a:cubicBezTo>
                <a:cubicBezTo>
                  <a:pt x="16285" y="2683"/>
                  <a:pt x="16003" y="2673"/>
                  <a:pt x="16003" y="2432"/>
                </a:cubicBezTo>
                <a:cubicBezTo>
                  <a:pt x="16003" y="2265"/>
                  <a:pt x="16165" y="2139"/>
                  <a:pt x="16415" y="2110"/>
                </a:cubicBezTo>
                <a:close/>
                <a:moveTo>
                  <a:pt x="16415" y="3995"/>
                </a:moveTo>
                <a:lnTo>
                  <a:pt x="16415" y="3995"/>
                </a:lnTo>
                <a:cubicBezTo>
                  <a:pt x="16181" y="4018"/>
                  <a:pt x="15944" y="4030"/>
                  <a:pt x="15705" y="4031"/>
                </a:cubicBezTo>
                <a:cubicBezTo>
                  <a:pt x="12676" y="4031"/>
                  <a:pt x="11815" y="2706"/>
                  <a:pt x="9796" y="2706"/>
                </a:cubicBezTo>
                <a:cubicBezTo>
                  <a:pt x="7775" y="2706"/>
                  <a:pt x="6915" y="4031"/>
                  <a:pt x="3887" y="4031"/>
                </a:cubicBezTo>
                <a:cubicBezTo>
                  <a:pt x="2504" y="4030"/>
                  <a:pt x="1193" y="3637"/>
                  <a:pt x="0" y="2810"/>
                </a:cubicBezTo>
                <a:lnTo>
                  <a:pt x="1076" y="194"/>
                </a:lnTo>
                <a:cubicBezTo>
                  <a:pt x="1895" y="963"/>
                  <a:pt x="2828" y="1323"/>
                  <a:pt x="3887" y="1323"/>
                </a:cubicBezTo>
                <a:cubicBezTo>
                  <a:pt x="6394" y="1323"/>
                  <a:pt x="6922" y="0"/>
                  <a:pt x="9796" y="0"/>
                </a:cubicBezTo>
                <a:cubicBezTo>
                  <a:pt x="12669" y="0"/>
                  <a:pt x="13197" y="1323"/>
                  <a:pt x="15705" y="1323"/>
                </a:cubicBezTo>
                <a:cubicBezTo>
                  <a:pt x="15948" y="1323"/>
                  <a:pt x="16185" y="1304"/>
                  <a:pt x="16415" y="1265"/>
                </a:cubicBezTo>
                <a:lnTo>
                  <a:pt x="16415" y="1426"/>
                </a:lnTo>
                <a:cubicBezTo>
                  <a:pt x="16183" y="1464"/>
                  <a:pt x="15946" y="1484"/>
                  <a:pt x="15705" y="1484"/>
                </a:cubicBezTo>
                <a:cubicBezTo>
                  <a:pt x="13151" y="1484"/>
                  <a:pt x="12632" y="159"/>
                  <a:pt x="9796" y="159"/>
                </a:cubicBezTo>
                <a:cubicBezTo>
                  <a:pt x="6959" y="159"/>
                  <a:pt x="6441" y="1484"/>
                  <a:pt x="3887" y="1484"/>
                </a:cubicBezTo>
                <a:cubicBezTo>
                  <a:pt x="2849" y="1484"/>
                  <a:pt x="1877" y="1124"/>
                  <a:pt x="1137" y="468"/>
                </a:cubicBezTo>
                <a:lnTo>
                  <a:pt x="197" y="2751"/>
                </a:lnTo>
                <a:cubicBezTo>
                  <a:pt x="1277" y="3483"/>
                  <a:pt x="2552" y="3870"/>
                  <a:pt x="3887" y="3870"/>
                </a:cubicBezTo>
                <a:cubicBezTo>
                  <a:pt x="6879" y="3870"/>
                  <a:pt x="7731" y="2545"/>
                  <a:pt x="9796" y="2545"/>
                </a:cubicBezTo>
                <a:cubicBezTo>
                  <a:pt x="11861" y="2545"/>
                  <a:pt x="12712" y="3870"/>
                  <a:pt x="15705" y="3870"/>
                </a:cubicBezTo>
                <a:cubicBezTo>
                  <a:pt x="15944" y="3870"/>
                  <a:pt x="16181" y="3857"/>
                  <a:pt x="16415" y="3833"/>
                </a:cubicBezTo>
                <a:lnTo>
                  <a:pt x="16415" y="3995"/>
                </a:lnTo>
                <a:close/>
                <a:moveTo>
                  <a:pt x="15166" y="2346"/>
                </a:moveTo>
                <a:lnTo>
                  <a:pt x="15166" y="2346"/>
                </a:lnTo>
                <a:lnTo>
                  <a:pt x="15166" y="2576"/>
                </a:lnTo>
                <a:cubicBezTo>
                  <a:pt x="15343" y="2590"/>
                  <a:pt x="15521" y="2597"/>
                  <a:pt x="15696" y="2597"/>
                </a:cubicBezTo>
                <a:lnTo>
                  <a:pt x="15696" y="2753"/>
                </a:lnTo>
                <a:cubicBezTo>
                  <a:pt x="15514" y="2753"/>
                  <a:pt x="15338" y="2746"/>
                  <a:pt x="15166" y="2732"/>
                </a:cubicBezTo>
                <a:lnTo>
                  <a:pt x="15166" y="2977"/>
                </a:lnTo>
                <a:cubicBezTo>
                  <a:pt x="15380" y="2995"/>
                  <a:pt x="15598" y="3002"/>
                  <a:pt x="15812" y="2998"/>
                </a:cubicBezTo>
                <a:cubicBezTo>
                  <a:pt x="15812" y="3010"/>
                  <a:pt x="15810" y="3140"/>
                  <a:pt x="15810" y="3152"/>
                </a:cubicBezTo>
                <a:cubicBezTo>
                  <a:pt x="15541" y="3157"/>
                  <a:pt x="15309" y="3152"/>
                  <a:pt x="15000" y="3127"/>
                </a:cubicBezTo>
                <a:lnTo>
                  <a:pt x="15000" y="2165"/>
                </a:lnTo>
                <a:cubicBezTo>
                  <a:pt x="15248" y="2189"/>
                  <a:pt x="15489" y="2200"/>
                  <a:pt x="15781" y="2196"/>
                </a:cubicBezTo>
                <a:cubicBezTo>
                  <a:pt x="15783" y="2308"/>
                  <a:pt x="15783" y="2332"/>
                  <a:pt x="15784" y="2359"/>
                </a:cubicBezTo>
                <a:cubicBezTo>
                  <a:pt x="15578" y="2363"/>
                  <a:pt x="15390" y="2361"/>
                  <a:pt x="15166" y="2346"/>
                </a:cubicBezTo>
                <a:close/>
                <a:moveTo>
                  <a:pt x="14324" y="2477"/>
                </a:moveTo>
                <a:lnTo>
                  <a:pt x="14324" y="2477"/>
                </a:lnTo>
                <a:lnTo>
                  <a:pt x="14065" y="2421"/>
                </a:lnTo>
                <a:lnTo>
                  <a:pt x="14065" y="2180"/>
                </a:lnTo>
                <a:lnTo>
                  <a:pt x="14315" y="2230"/>
                </a:lnTo>
                <a:cubicBezTo>
                  <a:pt x="14477" y="2261"/>
                  <a:pt x="14554" y="2281"/>
                  <a:pt x="14554" y="2389"/>
                </a:cubicBezTo>
                <a:cubicBezTo>
                  <a:pt x="14554" y="2504"/>
                  <a:pt x="14441" y="2499"/>
                  <a:pt x="14324" y="2477"/>
                </a:cubicBezTo>
                <a:close/>
                <a:moveTo>
                  <a:pt x="14727" y="2415"/>
                </a:moveTo>
                <a:lnTo>
                  <a:pt x="14727" y="2415"/>
                </a:lnTo>
                <a:cubicBezTo>
                  <a:pt x="14727" y="2230"/>
                  <a:pt x="14602" y="2120"/>
                  <a:pt x="14335" y="2069"/>
                </a:cubicBezTo>
                <a:cubicBezTo>
                  <a:pt x="14335" y="2069"/>
                  <a:pt x="14087" y="2014"/>
                  <a:pt x="13898" y="1961"/>
                </a:cubicBezTo>
                <a:lnTo>
                  <a:pt x="13898" y="2953"/>
                </a:lnTo>
                <a:cubicBezTo>
                  <a:pt x="13953" y="2966"/>
                  <a:pt x="14009" y="2979"/>
                  <a:pt x="14065" y="2991"/>
                </a:cubicBezTo>
                <a:lnTo>
                  <a:pt x="14065" y="2587"/>
                </a:lnTo>
                <a:lnTo>
                  <a:pt x="14279" y="2628"/>
                </a:lnTo>
                <a:lnTo>
                  <a:pt x="14546" y="3077"/>
                </a:lnTo>
                <a:cubicBezTo>
                  <a:pt x="14616" y="3087"/>
                  <a:pt x="14687" y="3096"/>
                  <a:pt x="14760" y="3104"/>
                </a:cubicBezTo>
                <a:lnTo>
                  <a:pt x="14485" y="2642"/>
                </a:lnTo>
                <a:cubicBezTo>
                  <a:pt x="14627" y="2629"/>
                  <a:pt x="14727" y="2561"/>
                  <a:pt x="14727" y="2415"/>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9266767" cy="2255519"/>
          </a:xfrm>
        </p:spPr>
        <p:txBody>
          <a:bodyPr anchor="b" anchorCtr="0"/>
          <a:lstStyle>
            <a:lvl1pPr>
              <a:defRPr sz="4267" spc="-80" baseline="0">
                <a:solidFill>
                  <a:schemeClr val="bg1"/>
                </a:solidFill>
              </a:defRPr>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1" y="2987041"/>
            <a:ext cx="5304367" cy="608356"/>
          </a:xfrm>
        </p:spPr>
        <p:txBody>
          <a:bodyPr>
            <a:noAutofit/>
          </a:bodyPr>
          <a:lstStyle>
            <a:lvl1pPr marL="0" indent="0">
              <a:spcBef>
                <a:spcPts val="0"/>
              </a:spcBef>
              <a:buNone/>
              <a:defRPr sz="1400" cap="all" baseline="0">
                <a:solidFill>
                  <a:schemeClr val="bg2"/>
                </a:solidFill>
              </a:defRPr>
            </a:lvl1pPr>
            <a:lvl2pPr marL="0" indent="0">
              <a:spcBef>
                <a:spcPts val="0"/>
              </a:spcBef>
              <a:buNone/>
              <a:defRPr sz="1333" cap="all" baseline="0">
                <a:solidFill>
                  <a:schemeClr val="bg2"/>
                </a:solidFill>
              </a:defRPr>
            </a:lvl2pPr>
            <a:lvl3pPr marL="0" indent="0">
              <a:spcBef>
                <a:spcPts val="0"/>
              </a:spcBef>
              <a:buNone/>
              <a:defRPr sz="1333" cap="all" baseline="0">
                <a:solidFill>
                  <a:schemeClr val="bg2"/>
                </a:solidFill>
              </a:defRPr>
            </a:lvl3pPr>
            <a:lvl4pPr marL="0" indent="0">
              <a:spcBef>
                <a:spcPts val="0"/>
              </a:spcBef>
              <a:buNone/>
              <a:defRPr sz="1333" cap="all" baseline="0">
                <a:solidFill>
                  <a:schemeClr val="bg2"/>
                </a:solidFill>
              </a:defRPr>
            </a:lvl4pPr>
            <a:lvl5pPr marL="0" indent="0">
              <a:spcBef>
                <a:spcPts val="0"/>
              </a:spcBef>
              <a:buNone/>
              <a:defRPr sz="1333" cap="all" baseline="0">
                <a:solidFill>
                  <a:schemeClr val="bg2"/>
                </a:solidFill>
              </a:defRPr>
            </a:lvl5pPr>
            <a:lvl6pPr marL="0" indent="0">
              <a:spcBef>
                <a:spcPts val="0"/>
              </a:spcBef>
              <a:buNone/>
              <a:defRPr sz="1333" cap="all" baseline="0">
                <a:solidFill>
                  <a:schemeClr val="bg2"/>
                </a:solidFill>
              </a:defRPr>
            </a:lvl6pPr>
            <a:lvl7pPr marL="0" indent="0">
              <a:spcBef>
                <a:spcPts val="0"/>
              </a:spcBef>
              <a:buNone/>
              <a:defRPr sz="1333" cap="all" baseline="0">
                <a:solidFill>
                  <a:schemeClr val="bg2"/>
                </a:solidFill>
              </a:defRPr>
            </a:lvl7pPr>
            <a:lvl8pPr marL="0" indent="0">
              <a:spcBef>
                <a:spcPts val="0"/>
              </a:spcBef>
              <a:buNone/>
              <a:defRPr sz="1333" cap="all" baseline="0">
                <a:solidFill>
                  <a:schemeClr val="bg2"/>
                </a:solidFill>
              </a:defRPr>
            </a:lvl8pPr>
            <a:lvl9pPr marL="0" indent="0">
              <a:spcBef>
                <a:spcPts val="0"/>
              </a:spcBef>
              <a:buNone/>
              <a:defRPr sz="1333" cap="all" baseline="0">
                <a:solidFill>
                  <a:schemeClr val="bg2"/>
                </a:solidFill>
              </a:defRPr>
            </a:lvl9pPr>
          </a:lstStyle>
          <a:p>
            <a:pPr lvl="0"/>
            <a:r>
              <a:rPr lang="en-US" dirty="0"/>
              <a:t>OPTIONAL SUBTITLE</a:t>
            </a:r>
          </a:p>
        </p:txBody>
      </p:sp>
    </p:spTree>
    <p:extLst>
      <p:ext uri="{BB962C8B-B14F-4D97-AF65-F5344CB8AC3E}">
        <p14:creationId xmlns:p14="http://schemas.microsoft.com/office/powerpoint/2010/main" val="3129648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secHead" preserve="1">
  <p:cSld name="Section Header 02 White">
    <p:spTree>
      <p:nvGrpSpPr>
        <p:cNvPr id="1" name=""/>
        <p:cNvGrpSpPr/>
        <p:nvPr/>
      </p:nvGrpSpPr>
      <p:grpSpPr>
        <a:xfrm>
          <a:off x="0" y="0"/>
          <a:ext cx="0" cy="0"/>
          <a:chOff x="0" y="0"/>
          <a:chExt cx="0" cy="0"/>
        </a:xfrm>
      </p:grpSpPr>
      <p:sp>
        <p:nvSpPr>
          <p:cNvPr id="7" name="Freeform 5"/>
          <p:cNvSpPr>
            <a:spLocks noEditPoints="1"/>
          </p:cNvSpPr>
          <p:nvPr userDrawn="1"/>
        </p:nvSpPr>
        <p:spPr bwMode="hidden">
          <a:xfrm>
            <a:off x="3274483" y="2089149"/>
            <a:ext cx="8917517" cy="4768851"/>
          </a:xfrm>
          <a:custGeom>
            <a:avLst/>
            <a:gdLst>
              <a:gd name="T0" fmla="*/ 8637 w 14020"/>
              <a:gd name="T1" fmla="*/ 1280 h 7492"/>
              <a:gd name="T2" fmla="*/ 8503 w 14020"/>
              <a:gd name="T3" fmla="*/ 4342 h 7492"/>
              <a:gd name="T4" fmla="*/ 10437 w 14020"/>
              <a:gd name="T5" fmla="*/ 7492 h 7492"/>
              <a:gd name="T6" fmla="*/ 7332 w 14020"/>
              <a:gd name="T7" fmla="*/ 6003 h 7492"/>
              <a:gd name="T8" fmla="*/ 9570 w 14020"/>
              <a:gd name="T9" fmla="*/ 6003 h 7492"/>
              <a:gd name="T10" fmla="*/ 9570 w 14020"/>
              <a:gd name="T11" fmla="*/ 6003 h 7492"/>
              <a:gd name="T12" fmla="*/ 11060 w 14020"/>
              <a:gd name="T13" fmla="*/ 4342 h 7492"/>
              <a:gd name="T14" fmla="*/ 10697 w 14020"/>
              <a:gd name="T15" fmla="*/ 5671 h 7492"/>
              <a:gd name="T16" fmla="*/ 10511 w 14020"/>
              <a:gd name="T17" fmla="*/ 4676 h 7492"/>
              <a:gd name="T18" fmla="*/ 12601 w 14020"/>
              <a:gd name="T19" fmla="*/ 5515 h 7492"/>
              <a:gd name="T20" fmla="*/ 12605 w 14020"/>
              <a:gd name="T21" fmla="*/ 4657 h 7492"/>
              <a:gd name="T22" fmla="*/ 12139 w 14020"/>
              <a:gd name="T23" fmla="*/ 6003 h 7492"/>
              <a:gd name="T24" fmla="*/ 14020 w 14020"/>
              <a:gd name="T25" fmla="*/ 5486 h 7492"/>
              <a:gd name="T26" fmla="*/ 13558 w 14020"/>
              <a:gd name="T27" fmla="*/ 5072 h 7492"/>
              <a:gd name="T28" fmla="*/ 13344 w 14020"/>
              <a:gd name="T29" fmla="*/ 5671 h 7492"/>
              <a:gd name="T30" fmla="*/ 7227 w 14020"/>
              <a:gd name="T31" fmla="*/ 0 h 7492"/>
              <a:gd name="T32" fmla="*/ 12347 w 14020"/>
              <a:gd name="T33" fmla="*/ 4342 h 7492"/>
              <a:gd name="T34" fmla="*/ 2813 w 14020"/>
              <a:gd name="T35" fmla="*/ 7492 h 7492"/>
              <a:gd name="T36" fmla="*/ 11619 w 14020"/>
              <a:gd name="T37" fmla="*/ 5671 h 7492"/>
              <a:gd name="T38" fmla="*/ 759 w 14020"/>
              <a:gd name="T39" fmla="*/ 4877 h 7492"/>
              <a:gd name="T40" fmla="*/ 1300 w 14020"/>
              <a:gd name="T41" fmla="*/ 4676 h 7492"/>
              <a:gd name="T42" fmla="*/ 454 w 14020"/>
              <a:gd name="T43" fmla="*/ 5449 h 7492"/>
              <a:gd name="T44" fmla="*/ 596 w 14020"/>
              <a:gd name="T45" fmla="*/ 5669 h 7492"/>
              <a:gd name="T46" fmla="*/ 2512 w 14020"/>
              <a:gd name="T47" fmla="*/ 5175 h 7492"/>
              <a:gd name="T48" fmla="*/ 2208 w 14020"/>
              <a:gd name="T49" fmla="*/ 5694 h 7492"/>
              <a:gd name="T50" fmla="*/ 9693 w 14020"/>
              <a:gd name="T51" fmla="*/ 4861 h 7492"/>
              <a:gd name="T52" fmla="*/ 9882 w 14020"/>
              <a:gd name="T53" fmla="*/ 5290 h 7492"/>
              <a:gd name="T54" fmla="*/ 9454 w 14020"/>
              <a:gd name="T55" fmla="*/ 5316 h 7492"/>
              <a:gd name="T56" fmla="*/ 10111 w 14020"/>
              <a:gd name="T57" fmla="*/ 4992 h 7492"/>
              <a:gd name="T58" fmla="*/ 5368 w 14020"/>
              <a:gd name="T59" fmla="*/ 1122 h 7492"/>
              <a:gd name="T60" fmla="*/ 4237 w 14020"/>
              <a:gd name="T61" fmla="*/ 5671 h 7492"/>
              <a:gd name="T62" fmla="*/ 4237 w 14020"/>
              <a:gd name="T63" fmla="*/ 4676 h 7492"/>
              <a:gd name="T64" fmla="*/ 3473 w 14020"/>
              <a:gd name="T65" fmla="*/ 4861 h 7492"/>
              <a:gd name="T66" fmla="*/ 3475 w 14020"/>
              <a:gd name="T67" fmla="*/ 4676 h 7492"/>
              <a:gd name="T68" fmla="*/ 3439 w 14020"/>
              <a:gd name="T69" fmla="*/ 5316 h 7492"/>
              <a:gd name="T70" fmla="*/ 4675 w 14020"/>
              <a:gd name="T71" fmla="*/ 4342 h 7492"/>
              <a:gd name="T72" fmla="*/ 4675 w 14020"/>
              <a:gd name="T73" fmla="*/ 4342 h 7492"/>
              <a:gd name="T74" fmla="*/ 5584 w 14020"/>
              <a:gd name="T75" fmla="*/ 5479 h 7492"/>
              <a:gd name="T76" fmla="*/ 6146 w 14020"/>
              <a:gd name="T77" fmla="*/ 5175 h 7492"/>
              <a:gd name="T78" fmla="*/ 5949 w 14020"/>
              <a:gd name="T79" fmla="*/ 6003 h 7492"/>
              <a:gd name="T80" fmla="*/ 5949 w 14020"/>
              <a:gd name="T81" fmla="*/ 6003 h 7492"/>
              <a:gd name="T82" fmla="*/ 6161 w 14020"/>
              <a:gd name="T83" fmla="*/ 4342 h 7492"/>
              <a:gd name="T84" fmla="*/ 3787 w 14020"/>
              <a:gd name="T85" fmla="*/ 7492 h 7492"/>
              <a:gd name="T86" fmla="*/ 7230 w 14020"/>
              <a:gd name="T87" fmla="*/ 5391 h 7492"/>
              <a:gd name="T88" fmla="*/ 7252 w 14020"/>
              <a:gd name="T89" fmla="*/ 4910 h 7492"/>
              <a:gd name="T90" fmla="*/ 7030 w 14020"/>
              <a:gd name="T91" fmla="*/ 4926 h 7492"/>
              <a:gd name="T92" fmla="*/ 7122 w 14020"/>
              <a:gd name="T93" fmla="*/ 1461 h 7492"/>
              <a:gd name="T94" fmla="*/ 8911 w 14020"/>
              <a:gd name="T95" fmla="*/ 4865 h 7492"/>
              <a:gd name="T96" fmla="*/ 8935 w 14020"/>
              <a:gd name="T97" fmla="*/ 5671 h 7492"/>
              <a:gd name="T98" fmla="*/ 8823 w 14020"/>
              <a:gd name="T99" fmla="*/ 5072 h 7492"/>
              <a:gd name="T100" fmla="*/ 8294 w 14020"/>
              <a:gd name="T101" fmla="*/ 6003 h 7492"/>
              <a:gd name="T102" fmla="*/ 4883 w 14020"/>
              <a:gd name="T103" fmla="*/ 6003 h 7492"/>
              <a:gd name="T104" fmla="*/ 4883 w 14020"/>
              <a:gd name="T105" fmla="*/ 6003 h 7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020" h="7492">
                <a:moveTo>
                  <a:pt x="8409" y="1337"/>
                </a:moveTo>
                <a:lnTo>
                  <a:pt x="8409" y="1337"/>
                </a:lnTo>
                <a:cubicBezTo>
                  <a:pt x="9112" y="2098"/>
                  <a:pt x="9460" y="3312"/>
                  <a:pt x="9567" y="4342"/>
                </a:cubicBezTo>
                <a:lnTo>
                  <a:pt x="9778" y="4342"/>
                </a:lnTo>
                <a:cubicBezTo>
                  <a:pt x="9647" y="3061"/>
                  <a:pt x="9224" y="1963"/>
                  <a:pt x="8637" y="1280"/>
                </a:cubicBezTo>
                <a:cubicBezTo>
                  <a:pt x="8563" y="1301"/>
                  <a:pt x="8487" y="1320"/>
                  <a:pt x="8409" y="1337"/>
                </a:cubicBezTo>
                <a:close/>
                <a:moveTo>
                  <a:pt x="7771" y="1438"/>
                </a:moveTo>
                <a:lnTo>
                  <a:pt x="7771" y="1438"/>
                </a:lnTo>
                <a:cubicBezTo>
                  <a:pt x="8104" y="2268"/>
                  <a:pt x="8246" y="3445"/>
                  <a:pt x="8292" y="4342"/>
                </a:cubicBezTo>
                <a:lnTo>
                  <a:pt x="8503" y="4342"/>
                </a:lnTo>
                <a:cubicBezTo>
                  <a:pt x="8441" y="3141"/>
                  <a:pt x="8251" y="2102"/>
                  <a:pt x="7986" y="1413"/>
                </a:cubicBezTo>
                <a:cubicBezTo>
                  <a:pt x="7915" y="1423"/>
                  <a:pt x="7844" y="1431"/>
                  <a:pt x="7771" y="1438"/>
                </a:cubicBezTo>
                <a:close/>
                <a:moveTo>
                  <a:pt x="10853" y="6003"/>
                </a:moveTo>
                <a:lnTo>
                  <a:pt x="10853" y="6003"/>
                </a:lnTo>
                <a:cubicBezTo>
                  <a:pt x="10780" y="6535"/>
                  <a:pt x="10637" y="7036"/>
                  <a:pt x="10437" y="7492"/>
                </a:cubicBezTo>
                <a:lnTo>
                  <a:pt x="10666" y="7492"/>
                </a:lnTo>
                <a:cubicBezTo>
                  <a:pt x="10858" y="7033"/>
                  <a:pt x="10995" y="6532"/>
                  <a:pt x="11064" y="6003"/>
                </a:cubicBezTo>
                <a:lnTo>
                  <a:pt x="10853" y="6003"/>
                </a:lnTo>
                <a:close/>
                <a:moveTo>
                  <a:pt x="7332" y="6003"/>
                </a:moveTo>
                <a:lnTo>
                  <a:pt x="7332" y="6003"/>
                </a:lnTo>
                <a:lnTo>
                  <a:pt x="7122" y="6003"/>
                </a:lnTo>
                <a:lnTo>
                  <a:pt x="7122" y="7492"/>
                </a:lnTo>
                <a:lnTo>
                  <a:pt x="7332" y="7492"/>
                </a:lnTo>
                <a:lnTo>
                  <a:pt x="7332" y="6003"/>
                </a:lnTo>
                <a:close/>
                <a:moveTo>
                  <a:pt x="9570" y="6003"/>
                </a:moveTo>
                <a:lnTo>
                  <a:pt x="9570" y="6003"/>
                </a:lnTo>
                <a:cubicBezTo>
                  <a:pt x="9522" y="6484"/>
                  <a:pt x="9423" y="7000"/>
                  <a:pt x="9262" y="7492"/>
                </a:cubicBezTo>
                <a:lnTo>
                  <a:pt x="9482" y="7492"/>
                </a:lnTo>
                <a:cubicBezTo>
                  <a:pt x="9626" y="7038"/>
                  <a:pt x="9729" y="6536"/>
                  <a:pt x="9781" y="6003"/>
                </a:cubicBezTo>
                <a:lnTo>
                  <a:pt x="9570" y="6003"/>
                </a:lnTo>
                <a:close/>
                <a:moveTo>
                  <a:pt x="9295" y="1019"/>
                </a:moveTo>
                <a:lnTo>
                  <a:pt x="9295" y="1019"/>
                </a:lnTo>
                <a:cubicBezTo>
                  <a:pt x="9230" y="1055"/>
                  <a:pt x="9159" y="1089"/>
                  <a:pt x="9085" y="1122"/>
                </a:cubicBezTo>
                <a:cubicBezTo>
                  <a:pt x="9993" y="1805"/>
                  <a:pt x="10653" y="2971"/>
                  <a:pt x="10848" y="4342"/>
                </a:cubicBezTo>
                <a:lnTo>
                  <a:pt x="11060" y="4342"/>
                </a:lnTo>
                <a:cubicBezTo>
                  <a:pt x="10868" y="2943"/>
                  <a:pt x="10210" y="1747"/>
                  <a:pt x="9295" y="1019"/>
                </a:cubicBezTo>
                <a:close/>
                <a:moveTo>
                  <a:pt x="10511" y="4676"/>
                </a:moveTo>
                <a:lnTo>
                  <a:pt x="10511" y="4676"/>
                </a:lnTo>
                <a:lnTo>
                  <a:pt x="10279" y="4676"/>
                </a:lnTo>
                <a:lnTo>
                  <a:pt x="10697" y="5671"/>
                </a:lnTo>
                <a:lnTo>
                  <a:pt x="10960" y="5671"/>
                </a:lnTo>
                <a:lnTo>
                  <a:pt x="11378" y="4676"/>
                </a:lnTo>
                <a:lnTo>
                  <a:pt x="11143" y="4676"/>
                </a:lnTo>
                <a:lnTo>
                  <a:pt x="10834" y="5443"/>
                </a:lnTo>
                <a:lnTo>
                  <a:pt x="10511" y="4676"/>
                </a:lnTo>
                <a:close/>
                <a:moveTo>
                  <a:pt x="12601" y="5694"/>
                </a:moveTo>
                <a:lnTo>
                  <a:pt x="12601" y="5694"/>
                </a:lnTo>
                <a:cubicBezTo>
                  <a:pt x="12843" y="5694"/>
                  <a:pt x="13029" y="5573"/>
                  <a:pt x="13054" y="5330"/>
                </a:cubicBezTo>
                <a:lnTo>
                  <a:pt x="12823" y="5330"/>
                </a:lnTo>
                <a:cubicBezTo>
                  <a:pt x="12804" y="5447"/>
                  <a:pt x="12724" y="5515"/>
                  <a:pt x="12601" y="5515"/>
                </a:cubicBezTo>
                <a:cubicBezTo>
                  <a:pt x="12420" y="5515"/>
                  <a:pt x="12346" y="5355"/>
                  <a:pt x="12346" y="5175"/>
                </a:cubicBezTo>
                <a:cubicBezTo>
                  <a:pt x="12346" y="4966"/>
                  <a:pt x="12445" y="4836"/>
                  <a:pt x="12605" y="4836"/>
                </a:cubicBezTo>
                <a:cubicBezTo>
                  <a:pt x="12715" y="4836"/>
                  <a:pt x="12789" y="4893"/>
                  <a:pt x="12814" y="4988"/>
                </a:cubicBezTo>
                <a:lnTo>
                  <a:pt x="13045" y="4988"/>
                </a:lnTo>
                <a:cubicBezTo>
                  <a:pt x="13018" y="4789"/>
                  <a:pt x="12847" y="4657"/>
                  <a:pt x="12605" y="4657"/>
                </a:cubicBezTo>
                <a:cubicBezTo>
                  <a:pt x="12310" y="4657"/>
                  <a:pt x="12133" y="4851"/>
                  <a:pt x="12133" y="5175"/>
                </a:cubicBezTo>
                <a:cubicBezTo>
                  <a:pt x="12133" y="5500"/>
                  <a:pt x="12308" y="5694"/>
                  <a:pt x="12601" y="5694"/>
                </a:cubicBezTo>
                <a:close/>
                <a:moveTo>
                  <a:pt x="12353" y="6003"/>
                </a:moveTo>
                <a:lnTo>
                  <a:pt x="12353" y="6003"/>
                </a:lnTo>
                <a:lnTo>
                  <a:pt x="12139" y="6003"/>
                </a:lnTo>
                <a:cubicBezTo>
                  <a:pt x="12052" y="6532"/>
                  <a:pt x="11881" y="7032"/>
                  <a:pt x="11641" y="7492"/>
                </a:cubicBezTo>
                <a:lnTo>
                  <a:pt x="11879" y="7492"/>
                </a:lnTo>
                <a:cubicBezTo>
                  <a:pt x="12107" y="7030"/>
                  <a:pt x="12270" y="6530"/>
                  <a:pt x="12353" y="6003"/>
                </a:cubicBezTo>
                <a:close/>
                <a:moveTo>
                  <a:pt x="14020" y="5486"/>
                </a:moveTo>
                <a:lnTo>
                  <a:pt x="14020" y="5486"/>
                </a:lnTo>
                <a:lnTo>
                  <a:pt x="13558" y="5486"/>
                </a:lnTo>
                <a:lnTo>
                  <a:pt x="13558" y="5254"/>
                </a:lnTo>
                <a:lnTo>
                  <a:pt x="14020" y="5254"/>
                </a:lnTo>
                <a:lnTo>
                  <a:pt x="14020" y="5072"/>
                </a:lnTo>
                <a:lnTo>
                  <a:pt x="13558" y="5072"/>
                </a:lnTo>
                <a:lnTo>
                  <a:pt x="13558" y="4865"/>
                </a:lnTo>
                <a:lnTo>
                  <a:pt x="14020" y="4865"/>
                </a:lnTo>
                <a:lnTo>
                  <a:pt x="14020" y="4676"/>
                </a:lnTo>
                <a:lnTo>
                  <a:pt x="13344" y="4676"/>
                </a:lnTo>
                <a:lnTo>
                  <a:pt x="13344" y="5671"/>
                </a:lnTo>
                <a:lnTo>
                  <a:pt x="14020" y="5671"/>
                </a:lnTo>
                <a:lnTo>
                  <a:pt x="14020" y="5486"/>
                </a:lnTo>
                <a:close/>
                <a:moveTo>
                  <a:pt x="12347" y="4342"/>
                </a:moveTo>
                <a:lnTo>
                  <a:pt x="12347" y="4342"/>
                </a:lnTo>
                <a:cubicBezTo>
                  <a:pt x="11942" y="1879"/>
                  <a:pt x="9805" y="0"/>
                  <a:pt x="7227" y="0"/>
                </a:cubicBezTo>
                <a:cubicBezTo>
                  <a:pt x="4649" y="0"/>
                  <a:pt x="2511" y="1879"/>
                  <a:pt x="2107" y="4342"/>
                </a:cubicBezTo>
                <a:lnTo>
                  <a:pt x="2320" y="4342"/>
                </a:lnTo>
                <a:cubicBezTo>
                  <a:pt x="2724" y="1998"/>
                  <a:pt x="4769" y="209"/>
                  <a:pt x="7227" y="209"/>
                </a:cubicBezTo>
                <a:cubicBezTo>
                  <a:pt x="9684" y="209"/>
                  <a:pt x="11730" y="1998"/>
                  <a:pt x="12134" y="4342"/>
                </a:cubicBezTo>
                <a:lnTo>
                  <a:pt x="12347" y="4342"/>
                </a:lnTo>
                <a:close/>
                <a:moveTo>
                  <a:pt x="2314" y="6003"/>
                </a:moveTo>
                <a:lnTo>
                  <a:pt x="2314" y="6003"/>
                </a:lnTo>
                <a:lnTo>
                  <a:pt x="2101" y="6003"/>
                </a:lnTo>
                <a:cubicBezTo>
                  <a:pt x="2184" y="6530"/>
                  <a:pt x="2346" y="7030"/>
                  <a:pt x="2575" y="7492"/>
                </a:cubicBezTo>
                <a:lnTo>
                  <a:pt x="2813" y="7492"/>
                </a:lnTo>
                <a:cubicBezTo>
                  <a:pt x="2572" y="7032"/>
                  <a:pt x="2401" y="6532"/>
                  <a:pt x="2314" y="6003"/>
                </a:cubicBezTo>
                <a:close/>
                <a:moveTo>
                  <a:pt x="11829" y="4676"/>
                </a:moveTo>
                <a:lnTo>
                  <a:pt x="11829" y="4676"/>
                </a:lnTo>
                <a:lnTo>
                  <a:pt x="11619" y="4676"/>
                </a:lnTo>
                <a:lnTo>
                  <a:pt x="11619" y="5671"/>
                </a:lnTo>
                <a:lnTo>
                  <a:pt x="11829" y="5671"/>
                </a:lnTo>
                <a:lnTo>
                  <a:pt x="11829" y="4676"/>
                </a:lnTo>
                <a:close/>
                <a:moveTo>
                  <a:pt x="596" y="5669"/>
                </a:moveTo>
                <a:lnTo>
                  <a:pt x="596" y="5669"/>
                </a:lnTo>
                <a:cubicBezTo>
                  <a:pt x="603" y="5636"/>
                  <a:pt x="759" y="4889"/>
                  <a:pt x="759" y="4877"/>
                </a:cubicBezTo>
                <a:lnTo>
                  <a:pt x="762" y="4877"/>
                </a:lnTo>
                <a:lnTo>
                  <a:pt x="952" y="5669"/>
                </a:lnTo>
                <a:lnTo>
                  <a:pt x="1233" y="5669"/>
                </a:lnTo>
                <a:lnTo>
                  <a:pt x="1511" y="4676"/>
                </a:lnTo>
                <a:lnTo>
                  <a:pt x="1300" y="4676"/>
                </a:lnTo>
                <a:cubicBezTo>
                  <a:pt x="1270" y="4779"/>
                  <a:pt x="1103" y="5343"/>
                  <a:pt x="1090" y="5449"/>
                </a:cubicBezTo>
                <a:lnTo>
                  <a:pt x="1086" y="5449"/>
                </a:lnTo>
                <a:cubicBezTo>
                  <a:pt x="1086" y="5437"/>
                  <a:pt x="923" y="4709"/>
                  <a:pt x="916" y="4676"/>
                </a:cubicBezTo>
                <a:lnTo>
                  <a:pt x="604" y="4676"/>
                </a:lnTo>
                <a:cubicBezTo>
                  <a:pt x="598" y="4703"/>
                  <a:pt x="459" y="5424"/>
                  <a:pt x="454" y="5449"/>
                </a:cubicBezTo>
                <a:lnTo>
                  <a:pt x="449" y="5449"/>
                </a:lnTo>
                <a:cubicBezTo>
                  <a:pt x="436" y="5340"/>
                  <a:pt x="246" y="4781"/>
                  <a:pt x="210" y="4676"/>
                </a:cubicBezTo>
                <a:lnTo>
                  <a:pt x="0" y="4676"/>
                </a:lnTo>
                <a:lnTo>
                  <a:pt x="315" y="5669"/>
                </a:lnTo>
                <a:lnTo>
                  <a:pt x="596" y="5669"/>
                </a:lnTo>
                <a:close/>
                <a:moveTo>
                  <a:pt x="2208" y="4836"/>
                </a:moveTo>
                <a:lnTo>
                  <a:pt x="2208" y="4836"/>
                </a:lnTo>
                <a:cubicBezTo>
                  <a:pt x="2029" y="4836"/>
                  <a:pt x="1904" y="4976"/>
                  <a:pt x="1904" y="5175"/>
                </a:cubicBezTo>
                <a:cubicBezTo>
                  <a:pt x="1904" y="5375"/>
                  <a:pt x="2029" y="5515"/>
                  <a:pt x="2208" y="5515"/>
                </a:cubicBezTo>
                <a:cubicBezTo>
                  <a:pt x="2387" y="5515"/>
                  <a:pt x="2512" y="5375"/>
                  <a:pt x="2512" y="5175"/>
                </a:cubicBezTo>
                <a:cubicBezTo>
                  <a:pt x="2512" y="4976"/>
                  <a:pt x="2387" y="4836"/>
                  <a:pt x="2208" y="4836"/>
                </a:cubicBezTo>
                <a:close/>
                <a:moveTo>
                  <a:pt x="2208" y="4657"/>
                </a:moveTo>
                <a:lnTo>
                  <a:pt x="2208" y="4657"/>
                </a:lnTo>
                <a:cubicBezTo>
                  <a:pt x="2516" y="4657"/>
                  <a:pt x="2706" y="4852"/>
                  <a:pt x="2706" y="5175"/>
                </a:cubicBezTo>
                <a:cubicBezTo>
                  <a:pt x="2706" y="5498"/>
                  <a:pt x="2516" y="5694"/>
                  <a:pt x="2208" y="5694"/>
                </a:cubicBezTo>
                <a:cubicBezTo>
                  <a:pt x="1900" y="5694"/>
                  <a:pt x="1710" y="5498"/>
                  <a:pt x="1710" y="5175"/>
                </a:cubicBezTo>
                <a:cubicBezTo>
                  <a:pt x="1710" y="4853"/>
                  <a:pt x="1900" y="4657"/>
                  <a:pt x="2208" y="4657"/>
                </a:cubicBezTo>
                <a:close/>
                <a:moveTo>
                  <a:pt x="9886" y="4993"/>
                </a:moveTo>
                <a:lnTo>
                  <a:pt x="9886" y="4993"/>
                </a:lnTo>
                <a:cubicBezTo>
                  <a:pt x="9886" y="4903"/>
                  <a:pt x="9825" y="4861"/>
                  <a:pt x="9693" y="4861"/>
                </a:cubicBezTo>
                <a:lnTo>
                  <a:pt x="9454" y="4861"/>
                </a:lnTo>
                <a:lnTo>
                  <a:pt x="9454" y="5123"/>
                </a:lnTo>
                <a:lnTo>
                  <a:pt x="9689" y="5123"/>
                </a:lnTo>
                <a:cubicBezTo>
                  <a:pt x="9791" y="5123"/>
                  <a:pt x="9886" y="5107"/>
                  <a:pt x="9886" y="4993"/>
                </a:cubicBezTo>
                <a:close/>
                <a:moveTo>
                  <a:pt x="9882" y="5290"/>
                </a:moveTo>
                <a:lnTo>
                  <a:pt x="9882" y="5290"/>
                </a:lnTo>
                <a:lnTo>
                  <a:pt x="10144" y="5671"/>
                </a:lnTo>
                <a:lnTo>
                  <a:pt x="9892" y="5671"/>
                </a:lnTo>
                <a:cubicBezTo>
                  <a:pt x="9889" y="5667"/>
                  <a:pt x="9662" y="5321"/>
                  <a:pt x="9658" y="5316"/>
                </a:cubicBezTo>
                <a:lnTo>
                  <a:pt x="9454" y="5316"/>
                </a:lnTo>
                <a:lnTo>
                  <a:pt x="9454" y="5671"/>
                </a:lnTo>
                <a:lnTo>
                  <a:pt x="9240" y="5671"/>
                </a:lnTo>
                <a:lnTo>
                  <a:pt x="9240" y="4676"/>
                </a:lnTo>
                <a:lnTo>
                  <a:pt x="9694" y="4676"/>
                </a:lnTo>
                <a:cubicBezTo>
                  <a:pt x="9926" y="4676"/>
                  <a:pt x="10111" y="4758"/>
                  <a:pt x="10111" y="4992"/>
                </a:cubicBezTo>
                <a:cubicBezTo>
                  <a:pt x="10111" y="5138"/>
                  <a:pt x="10036" y="5244"/>
                  <a:pt x="9882" y="5290"/>
                </a:cubicBezTo>
                <a:close/>
                <a:moveTo>
                  <a:pt x="3394" y="4342"/>
                </a:moveTo>
                <a:lnTo>
                  <a:pt x="3394" y="4342"/>
                </a:lnTo>
                <a:lnTo>
                  <a:pt x="3606" y="4342"/>
                </a:lnTo>
                <a:cubicBezTo>
                  <a:pt x="3801" y="2971"/>
                  <a:pt x="4460" y="1805"/>
                  <a:pt x="5368" y="1122"/>
                </a:cubicBezTo>
                <a:cubicBezTo>
                  <a:pt x="5294" y="1089"/>
                  <a:pt x="5224" y="1055"/>
                  <a:pt x="5159" y="1019"/>
                </a:cubicBezTo>
                <a:cubicBezTo>
                  <a:pt x="4243" y="1747"/>
                  <a:pt x="3586" y="2943"/>
                  <a:pt x="3394" y="4342"/>
                </a:cubicBezTo>
                <a:close/>
                <a:moveTo>
                  <a:pt x="4237" y="4676"/>
                </a:moveTo>
                <a:lnTo>
                  <a:pt x="4237" y="4676"/>
                </a:lnTo>
                <a:lnTo>
                  <a:pt x="4237" y="5671"/>
                </a:lnTo>
                <a:lnTo>
                  <a:pt x="4992" y="5671"/>
                </a:lnTo>
                <a:lnTo>
                  <a:pt x="4992" y="5482"/>
                </a:lnTo>
                <a:lnTo>
                  <a:pt x="4443" y="5482"/>
                </a:lnTo>
                <a:lnTo>
                  <a:pt x="4443" y="4676"/>
                </a:lnTo>
                <a:lnTo>
                  <a:pt x="4237" y="4676"/>
                </a:lnTo>
                <a:close/>
                <a:moveTo>
                  <a:pt x="3234" y="5123"/>
                </a:moveTo>
                <a:lnTo>
                  <a:pt x="3234" y="5123"/>
                </a:lnTo>
                <a:lnTo>
                  <a:pt x="3469" y="5123"/>
                </a:lnTo>
                <a:cubicBezTo>
                  <a:pt x="3572" y="5123"/>
                  <a:pt x="3667" y="5107"/>
                  <a:pt x="3667" y="4993"/>
                </a:cubicBezTo>
                <a:cubicBezTo>
                  <a:pt x="3667" y="4903"/>
                  <a:pt x="3605" y="4861"/>
                  <a:pt x="3473" y="4861"/>
                </a:cubicBezTo>
                <a:lnTo>
                  <a:pt x="3234" y="4861"/>
                </a:lnTo>
                <a:lnTo>
                  <a:pt x="3234" y="5123"/>
                </a:lnTo>
                <a:close/>
                <a:moveTo>
                  <a:pt x="3021" y="4676"/>
                </a:moveTo>
                <a:lnTo>
                  <a:pt x="3021" y="4676"/>
                </a:lnTo>
                <a:lnTo>
                  <a:pt x="3475" y="4676"/>
                </a:lnTo>
                <a:cubicBezTo>
                  <a:pt x="3714" y="4676"/>
                  <a:pt x="3892" y="4754"/>
                  <a:pt x="3892" y="4992"/>
                </a:cubicBezTo>
                <a:cubicBezTo>
                  <a:pt x="3892" y="5138"/>
                  <a:pt x="3816" y="5244"/>
                  <a:pt x="3662" y="5290"/>
                </a:cubicBezTo>
                <a:lnTo>
                  <a:pt x="3925" y="5671"/>
                </a:lnTo>
                <a:lnTo>
                  <a:pt x="3673" y="5671"/>
                </a:lnTo>
                <a:cubicBezTo>
                  <a:pt x="3670" y="5667"/>
                  <a:pt x="3442" y="5321"/>
                  <a:pt x="3439" y="5316"/>
                </a:cubicBezTo>
                <a:lnTo>
                  <a:pt x="3234" y="5316"/>
                </a:lnTo>
                <a:lnTo>
                  <a:pt x="3234" y="5671"/>
                </a:lnTo>
                <a:lnTo>
                  <a:pt x="3021" y="5671"/>
                </a:lnTo>
                <a:lnTo>
                  <a:pt x="3021" y="4676"/>
                </a:lnTo>
                <a:close/>
                <a:moveTo>
                  <a:pt x="4675" y="4342"/>
                </a:moveTo>
                <a:lnTo>
                  <a:pt x="4675" y="4342"/>
                </a:lnTo>
                <a:lnTo>
                  <a:pt x="4886" y="4342"/>
                </a:lnTo>
                <a:cubicBezTo>
                  <a:pt x="4994" y="3310"/>
                  <a:pt x="5343" y="2097"/>
                  <a:pt x="6044" y="1337"/>
                </a:cubicBezTo>
                <a:cubicBezTo>
                  <a:pt x="5966" y="1320"/>
                  <a:pt x="5890" y="1301"/>
                  <a:pt x="5817" y="1280"/>
                </a:cubicBezTo>
                <a:cubicBezTo>
                  <a:pt x="5230" y="1963"/>
                  <a:pt x="4807" y="3061"/>
                  <a:pt x="4675" y="4342"/>
                </a:cubicBezTo>
                <a:close/>
                <a:moveTo>
                  <a:pt x="5584" y="4872"/>
                </a:moveTo>
                <a:lnTo>
                  <a:pt x="5584" y="4872"/>
                </a:lnTo>
                <a:lnTo>
                  <a:pt x="5461" y="4872"/>
                </a:lnTo>
                <a:lnTo>
                  <a:pt x="5461" y="5479"/>
                </a:lnTo>
                <a:lnTo>
                  <a:pt x="5584" y="5479"/>
                </a:lnTo>
                <a:cubicBezTo>
                  <a:pt x="5819" y="5479"/>
                  <a:pt x="5924" y="5385"/>
                  <a:pt x="5924" y="5175"/>
                </a:cubicBezTo>
                <a:cubicBezTo>
                  <a:pt x="5924" y="4965"/>
                  <a:pt x="5819" y="4872"/>
                  <a:pt x="5584" y="4872"/>
                </a:cubicBezTo>
                <a:close/>
                <a:moveTo>
                  <a:pt x="5587" y="4679"/>
                </a:moveTo>
                <a:lnTo>
                  <a:pt x="5587" y="4679"/>
                </a:lnTo>
                <a:cubicBezTo>
                  <a:pt x="5924" y="4679"/>
                  <a:pt x="6146" y="4840"/>
                  <a:pt x="6146" y="5175"/>
                </a:cubicBezTo>
                <a:cubicBezTo>
                  <a:pt x="6146" y="5511"/>
                  <a:pt x="5924" y="5671"/>
                  <a:pt x="5587" y="5671"/>
                </a:cubicBezTo>
                <a:lnTo>
                  <a:pt x="5247" y="5671"/>
                </a:lnTo>
                <a:lnTo>
                  <a:pt x="5247" y="4679"/>
                </a:lnTo>
                <a:lnTo>
                  <a:pt x="5587" y="4679"/>
                </a:lnTo>
                <a:close/>
                <a:moveTo>
                  <a:pt x="5949" y="6003"/>
                </a:moveTo>
                <a:lnTo>
                  <a:pt x="5949" y="6003"/>
                </a:lnTo>
                <a:cubicBezTo>
                  <a:pt x="5976" y="6536"/>
                  <a:pt x="6027" y="7038"/>
                  <a:pt x="6099" y="7492"/>
                </a:cubicBezTo>
                <a:lnTo>
                  <a:pt x="6311" y="7492"/>
                </a:lnTo>
                <a:cubicBezTo>
                  <a:pt x="6229" y="6977"/>
                  <a:pt x="6182" y="6455"/>
                  <a:pt x="6160" y="6003"/>
                </a:cubicBezTo>
                <a:lnTo>
                  <a:pt x="5949" y="6003"/>
                </a:lnTo>
                <a:close/>
                <a:moveTo>
                  <a:pt x="6686" y="1438"/>
                </a:moveTo>
                <a:lnTo>
                  <a:pt x="6686" y="1438"/>
                </a:lnTo>
                <a:cubicBezTo>
                  <a:pt x="6612" y="1431"/>
                  <a:pt x="6539" y="1423"/>
                  <a:pt x="6468" y="1413"/>
                </a:cubicBezTo>
                <a:cubicBezTo>
                  <a:pt x="6202" y="2102"/>
                  <a:pt x="6012" y="3141"/>
                  <a:pt x="5951" y="4342"/>
                </a:cubicBezTo>
                <a:lnTo>
                  <a:pt x="6161" y="4342"/>
                </a:lnTo>
                <a:cubicBezTo>
                  <a:pt x="6228" y="3058"/>
                  <a:pt x="6441" y="2056"/>
                  <a:pt x="6686" y="1438"/>
                </a:cubicBezTo>
                <a:close/>
                <a:moveTo>
                  <a:pt x="3601" y="6003"/>
                </a:moveTo>
                <a:lnTo>
                  <a:pt x="3601" y="6003"/>
                </a:lnTo>
                <a:lnTo>
                  <a:pt x="3389" y="6003"/>
                </a:lnTo>
                <a:cubicBezTo>
                  <a:pt x="3459" y="6532"/>
                  <a:pt x="3595" y="7033"/>
                  <a:pt x="3787" y="7492"/>
                </a:cubicBezTo>
                <a:lnTo>
                  <a:pt x="4016" y="7492"/>
                </a:lnTo>
                <a:cubicBezTo>
                  <a:pt x="3816" y="7036"/>
                  <a:pt x="3674" y="6535"/>
                  <a:pt x="3601" y="6003"/>
                </a:cubicBezTo>
                <a:close/>
                <a:moveTo>
                  <a:pt x="7435" y="5549"/>
                </a:moveTo>
                <a:lnTo>
                  <a:pt x="7435" y="5549"/>
                </a:lnTo>
                <a:cubicBezTo>
                  <a:pt x="7325" y="5549"/>
                  <a:pt x="7245" y="5503"/>
                  <a:pt x="7230" y="5391"/>
                </a:cubicBezTo>
                <a:lnTo>
                  <a:pt x="7005" y="5391"/>
                </a:lnTo>
                <a:cubicBezTo>
                  <a:pt x="7022" y="5622"/>
                  <a:pt x="7207" y="5721"/>
                  <a:pt x="7438" y="5721"/>
                </a:cubicBezTo>
                <a:cubicBezTo>
                  <a:pt x="7648" y="5721"/>
                  <a:pt x="7830" y="5614"/>
                  <a:pt x="7837" y="5404"/>
                </a:cubicBezTo>
                <a:cubicBezTo>
                  <a:pt x="7844" y="5188"/>
                  <a:pt x="7686" y="5144"/>
                  <a:pt x="7503" y="5094"/>
                </a:cubicBezTo>
                <a:cubicBezTo>
                  <a:pt x="7393" y="5064"/>
                  <a:pt x="7248" y="5024"/>
                  <a:pt x="7252" y="4910"/>
                </a:cubicBezTo>
                <a:cubicBezTo>
                  <a:pt x="7255" y="4830"/>
                  <a:pt x="7339" y="4797"/>
                  <a:pt x="7419" y="4799"/>
                </a:cubicBezTo>
                <a:cubicBezTo>
                  <a:pt x="7537" y="4803"/>
                  <a:pt x="7588" y="4860"/>
                  <a:pt x="7595" y="4952"/>
                </a:cubicBezTo>
                <a:lnTo>
                  <a:pt x="7815" y="4952"/>
                </a:lnTo>
                <a:cubicBezTo>
                  <a:pt x="7806" y="4723"/>
                  <a:pt x="7638" y="4630"/>
                  <a:pt x="7408" y="4630"/>
                </a:cubicBezTo>
                <a:cubicBezTo>
                  <a:pt x="7211" y="4630"/>
                  <a:pt x="7037" y="4732"/>
                  <a:pt x="7030" y="4926"/>
                </a:cubicBezTo>
                <a:cubicBezTo>
                  <a:pt x="7023" y="5153"/>
                  <a:pt x="7198" y="5196"/>
                  <a:pt x="7399" y="5253"/>
                </a:cubicBezTo>
                <a:cubicBezTo>
                  <a:pt x="7495" y="5281"/>
                  <a:pt x="7607" y="5312"/>
                  <a:pt x="7610" y="5409"/>
                </a:cubicBezTo>
                <a:cubicBezTo>
                  <a:pt x="7608" y="5488"/>
                  <a:pt x="7541" y="5549"/>
                  <a:pt x="7435" y="5549"/>
                </a:cubicBezTo>
                <a:close/>
                <a:moveTo>
                  <a:pt x="7122" y="1461"/>
                </a:moveTo>
                <a:lnTo>
                  <a:pt x="7122" y="1461"/>
                </a:lnTo>
                <a:lnTo>
                  <a:pt x="7122" y="4342"/>
                </a:lnTo>
                <a:lnTo>
                  <a:pt x="7332" y="4342"/>
                </a:lnTo>
                <a:lnTo>
                  <a:pt x="7332" y="1461"/>
                </a:lnTo>
                <a:cubicBezTo>
                  <a:pt x="7151" y="1464"/>
                  <a:pt x="7316" y="1464"/>
                  <a:pt x="7122" y="1461"/>
                </a:cubicBezTo>
                <a:close/>
                <a:moveTo>
                  <a:pt x="8911" y="4865"/>
                </a:moveTo>
                <a:lnTo>
                  <a:pt x="8911" y="4865"/>
                </a:lnTo>
                <a:lnTo>
                  <a:pt x="8911" y="4676"/>
                </a:lnTo>
                <a:lnTo>
                  <a:pt x="8147" y="4676"/>
                </a:lnTo>
                <a:lnTo>
                  <a:pt x="8147" y="5671"/>
                </a:lnTo>
                <a:lnTo>
                  <a:pt x="8935" y="5671"/>
                </a:lnTo>
                <a:lnTo>
                  <a:pt x="8935" y="5486"/>
                </a:lnTo>
                <a:lnTo>
                  <a:pt x="8361" y="5486"/>
                </a:lnTo>
                <a:lnTo>
                  <a:pt x="8361" y="5254"/>
                </a:lnTo>
                <a:lnTo>
                  <a:pt x="8823" y="5254"/>
                </a:lnTo>
                <a:lnTo>
                  <a:pt x="8823" y="5072"/>
                </a:lnTo>
                <a:lnTo>
                  <a:pt x="8361" y="5072"/>
                </a:lnTo>
                <a:lnTo>
                  <a:pt x="8361" y="4865"/>
                </a:lnTo>
                <a:lnTo>
                  <a:pt x="8911" y="4865"/>
                </a:lnTo>
                <a:close/>
                <a:moveTo>
                  <a:pt x="8294" y="6003"/>
                </a:moveTo>
                <a:lnTo>
                  <a:pt x="8294" y="6003"/>
                </a:lnTo>
                <a:cubicBezTo>
                  <a:pt x="8267" y="6553"/>
                  <a:pt x="8212" y="7052"/>
                  <a:pt x="8140" y="7492"/>
                </a:cubicBezTo>
                <a:lnTo>
                  <a:pt x="8355" y="7492"/>
                </a:lnTo>
                <a:cubicBezTo>
                  <a:pt x="8427" y="7038"/>
                  <a:pt x="8478" y="6536"/>
                  <a:pt x="8504" y="6003"/>
                </a:cubicBezTo>
                <a:lnTo>
                  <a:pt x="8294" y="6003"/>
                </a:lnTo>
                <a:close/>
                <a:moveTo>
                  <a:pt x="4883" y="6003"/>
                </a:moveTo>
                <a:lnTo>
                  <a:pt x="4883" y="6003"/>
                </a:lnTo>
                <a:cubicBezTo>
                  <a:pt x="4932" y="6483"/>
                  <a:pt x="5031" y="6999"/>
                  <a:pt x="5192" y="7492"/>
                </a:cubicBezTo>
                <a:lnTo>
                  <a:pt x="4972" y="7492"/>
                </a:lnTo>
                <a:cubicBezTo>
                  <a:pt x="4828" y="7038"/>
                  <a:pt x="4725" y="6536"/>
                  <a:pt x="4672" y="6003"/>
                </a:cubicBezTo>
                <a:lnTo>
                  <a:pt x="4883" y="6003"/>
                </a:ln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5304367" cy="2255519"/>
          </a:xfrm>
        </p:spPr>
        <p:txBody>
          <a:bodyPr rIns="137160" anchor="b" anchorCtr="0"/>
          <a:lstStyle>
            <a:lvl1pPr>
              <a:defRPr sz="4267" spc="-80" baseline="0"/>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2" y="2987041"/>
            <a:ext cx="3780365" cy="608356"/>
          </a:xfrm>
        </p:spPr>
        <p:txBody>
          <a:bodyPr>
            <a:noAutofit/>
          </a:bodyPr>
          <a:lstStyle>
            <a:lvl1pPr marL="0" indent="0">
              <a:spcBef>
                <a:spcPts val="0"/>
              </a:spcBef>
              <a:buNone/>
              <a:defRPr sz="1400" cap="all" baseline="0">
                <a:solidFill>
                  <a:schemeClr val="tx1"/>
                </a:solidFill>
              </a:defRPr>
            </a:lvl1pPr>
            <a:lvl2pPr marL="0" indent="0">
              <a:spcBef>
                <a:spcPts val="0"/>
              </a:spcBef>
              <a:buNone/>
              <a:defRPr sz="1333" cap="all" baseline="0">
                <a:solidFill>
                  <a:schemeClr val="tx1"/>
                </a:solidFill>
              </a:defRPr>
            </a:lvl2pPr>
            <a:lvl3pPr marL="0" indent="0">
              <a:spcBef>
                <a:spcPts val="0"/>
              </a:spcBef>
              <a:buNone/>
              <a:defRPr sz="1333" cap="all" baseline="0">
                <a:solidFill>
                  <a:schemeClr val="tx1"/>
                </a:solidFill>
              </a:defRPr>
            </a:lvl3pPr>
            <a:lvl4pPr marL="0" indent="0">
              <a:spcBef>
                <a:spcPts val="0"/>
              </a:spcBef>
              <a:buNone/>
              <a:defRPr sz="1333" cap="all" baseline="0">
                <a:solidFill>
                  <a:schemeClr val="tx1"/>
                </a:solidFill>
              </a:defRPr>
            </a:lvl4pPr>
            <a:lvl5pPr marL="0" indent="0">
              <a:spcBef>
                <a:spcPts val="0"/>
              </a:spcBef>
              <a:buNone/>
              <a:defRPr sz="1333" cap="all" baseline="0">
                <a:solidFill>
                  <a:schemeClr val="tx1"/>
                </a:solidFill>
              </a:defRPr>
            </a:lvl5pPr>
            <a:lvl6pPr marL="0" indent="0">
              <a:spcBef>
                <a:spcPts val="0"/>
              </a:spcBef>
              <a:buNone/>
              <a:defRPr sz="1333" cap="all" baseline="0">
                <a:solidFill>
                  <a:schemeClr val="tx1"/>
                </a:solidFill>
              </a:defRPr>
            </a:lvl6pPr>
            <a:lvl7pPr marL="0" indent="0">
              <a:spcBef>
                <a:spcPts val="0"/>
              </a:spcBef>
              <a:buNone/>
              <a:defRPr sz="1333" cap="all" baseline="0">
                <a:solidFill>
                  <a:schemeClr val="tx1"/>
                </a:solidFill>
              </a:defRPr>
            </a:lvl7pPr>
            <a:lvl8pPr marL="0" indent="0">
              <a:spcBef>
                <a:spcPts val="0"/>
              </a:spcBef>
              <a:buNone/>
              <a:defRPr sz="1333" cap="all" baseline="0">
                <a:solidFill>
                  <a:schemeClr val="tx1"/>
                </a:solidFill>
              </a:defRPr>
            </a:lvl8pPr>
            <a:lvl9pPr marL="0" indent="0">
              <a:spcBef>
                <a:spcPts val="0"/>
              </a:spcBef>
              <a:buNone/>
              <a:defRPr sz="1333" cap="all" baseline="0">
                <a:solidFill>
                  <a:schemeClr val="tx1"/>
                </a:solidFill>
              </a:defRPr>
            </a:lvl9pPr>
          </a:lstStyle>
          <a:p>
            <a:pPr lvl="0"/>
            <a:r>
              <a:rPr lang="en-US" dirty="0"/>
              <a:t>OPTIONAL SUBTITLE</a:t>
            </a:r>
          </a:p>
        </p:txBody>
      </p:sp>
    </p:spTree>
    <p:extLst>
      <p:ext uri="{BB962C8B-B14F-4D97-AF65-F5344CB8AC3E}">
        <p14:creationId xmlns:p14="http://schemas.microsoft.com/office/powerpoint/2010/main" val="3979971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secHead" preserve="1">
  <p:cSld name="Section Header 02 Blue">
    <p:bg>
      <p:bgPr>
        <a:solidFill>
          <a:srgbClr val="006FCF"/>
        </a:solidFill>
        <a:effectLst/>
      </p:bgPr>
    </p:bg>
    <p:spTree>
      <p:nvGrpSpPr>
        <p:cNvPr id="1" name=""/>
        <p:cNvGrpSpPr/>
        <p:nvPr/>
      </p:nvGrpSpPr>
      <p:grpSpPr>
        <a:xfrm>
          <a:off x="0" y="0"/>
          <a:ext cx="0" cy="0"/>
          <a:chOff x="0" y="0"/>
          <a:chExt cx="0" cy="0"/>
        </a:xfrm>
      </p:grpSpPr>
      <p:sp>
        <p:nvSpPr>
          <p:cNvPr id="7" name="Freeform 5"/>
          <p:cNvSpPr>
            <a:spLocks noEditPoints="1"/>
          </p:cNvSpPr>
          <p:nvPr userDrawn="1"/>
        </p:nvSpPr>
        <p:spPr bwMode="hidden">
          <a:xfrm>
            <a:off x="3274483" y="2089149"/>
            <a:ext cx="8917517" cy="4768851"/>
          </a:xfrm>
          <a:custGeom>
            <a:avLst/>
            <a:gdLst>
              <a:gd name="T0" fmla="*/ 8637 w 14020"/>
              <a:gd name="T1" fmla="*/ 1280 h 7492"/>
              <a:gd name="T2" fmla="*/ 8503 w 14020"/>
              <a:gd name="T3" fmla="*/ 4342 h 7492"/>
              <a:gd name="T4" fmla="*/ 10437 w 14020"/>
              <a:gd name="T5" fmla="*/ 7492 h 7492"/>
              <a:gd name="T6" fmla="*/ 7332 w 14020"/>
              <a:gd name="T7" fmla="*/ 6003 h 7492"/>
              <a:gd name="T8" fmla="*/ 9570 w 14020"/>
              <a:gd name="T9" fmla="*/ 6003 h 7492"/>
              <a:gd name="T10" fmla="*/ 9570 w 14020"/>
              <a:gd name="T11" fmla="*/ 6003 h 7492"/>
              <a:gd name="T12" fmla="*/ 11060 w 14020"/>
              <a:gd name="T13" fmla="*/ 4342 h 7492"/>
              <a:gd name="T14" fmla="*/ 10697 w 14020"/>
              <a:gd name="T15" fmla="*/ 5671 h 7492"/>
              <a:gd name="T16" fmla="*/ 10511 w 14020"/>
              <a:gd name="T17" fmla="*/ 4676 h 7492"/>
              <a:gd name="T18" fmla="*/ 12601 w 14020"/>
              <a:gd name="T19" fmla="*/ 5515 h 7492"/>
              <a:gd name="T20" fmla="*/ 12605 w 14020"/>
              <a:gd name="T21" fmla="*/ 4657 h 7492"/>
              <a:gd name="T22" fmla="*/ 12139 w 14020"/>
              <a:gd name="T23" fmla="*/ 6003 h 7492"/>
              <a:gd name="T24" fmla="*/ 14020 w 14020"/>
              <a:gd name="T25" fmla="*/ 5486 h 7492"/>
              <a:gd name="T26" fmla="*/ 13558 w 14020"/>
              <a:gd name="T27" fmla="*/ 5072 h 7492"/>
              <a:gd name="T28" fmla="*/ 13344 w 14020"/>
              <a:gd name="T29" fmla="*/ 5671 h 7492"/>
              <a:gd name="T30" fmla="*/ 7227 w 14020"/>
              <a:gd name="T31" fmla="*/ 0 h 7492"/>
              <a:gd name="T32" fmla="*/ 12347 w 14020"/>
              <a:gd name="T33" fmla="*/ 4342 h 7492"/>
              <a:gd name="T34" fmla="*/ 2813 w 14020"/>
              <a:gd name="T35" fmla="*/ 7492 h 7492"/>
              <a:gd name="T36" fmla="*/ 11619 w 14020"/>
              <a:gd name="T37" fmla="*/ 5671 h 7492"/>
              <a:gd name="T38" fmla="*/ 759 w 14020"/>
              <a:gd name="T39" fmla="*/ 4877 h 7492"/>
              <a:gd name="T40" fmla="*/ 1300 w 14020"/>
              <a:gd name="T41" fmla="*/ 4676 h 7492"/>
              <a:gd name="T42" fmla="*/ 454 w 14020"/>
              <a:gd name="T43" fmla="*/ 5449 h 7492"/>
              <a:gd name="T44" fmla="*/ 596 w 14020"/>
              <a:gd name="T45" fmla="*/ 5669 h 7492"/>
              <a:gd name="T46" fmla="*/ 2512 w 14020"/>
              <a:gd name="T47" fmla="*/ 5175 h 7492"/>
              <a:gd name="T48" fmla="*/ 2208 w 14020"/>
              <a:gd name="T49" fmla="*/ 5694 h 7492"/>
              <a:gd name="T50" fmla="*/ 9693 w 14020"/>
              <a:gd name="T51" fmla="*/ 4861 h 7492"/>
              <a:gd name="T52" fmla="*/ 9882 w 14020"/>
              <a:gd name="T53" fmla="*/ 5290 h 7492"/>
              <a:gd name="T54" fmla="*/ 9454 w 14020"/>
              <a:gd name="T55" fmla="*/ 5316 h 7492"/>
              <a:gd name="T56" fmla="*/ 10111 w 14020"/>
              <a:gd name="T57" fmla="*/ 4992 h 7492"/>
              <a:gd name="T58" fmla="*/ 5368 w 14020"/>
              <a:gd name="T59" fmla="*/ 1122 h 7492"/>
              <a:gd name="T60" fmla="*/ 4237 w 14020"/>
              <a:gd name="T61" fmla="*/ 5671 h 7492"/>
              <a:gd name="T62" fmla="*/ 4237 w 14020"/>
              <a:gd name="T63" fmla="*/ 4676 h 7492"/>
              <a:gd name="T64" fmla="*/ 3473 w 14020"/>
              <a:gd name="T65" fmla="*/ 4861 h 7492"/>
              <a:gd name="T66" fmla="*/ 3475 w 14020"/>
              <a:gd name="T67" fmla="*/ 4676 h 7492"/>
              <a:gd name="T68" fmla="*/ 3439 w 14020"/>
              <a:gd name="T69" fmla="*/ 5316 h 7492"/>
              <a:gd name="T70" fmla="*/ 4675 w 14020"/>
              <a:gd name="T71" fmla="*/ 4342 h 7492"/>
              <a:gd name="T72" fmla="*/ 4675 w 14020"/>
              <a:gd name="T73" fmla="*/ 4342 h 7492"/>
              <a:gd name="T74" fmla="*/ 5584 w 14020"/>
              <a:gd name="T75" fmla="*/ 5479 h 7492"/>
              <a:gd name="T76" fmla="*/ 6146 w 14020"/>
              <a:gd name="T77" fmla="*/ 5175 h 7492"/>
              <a:gd name="T78" fmla="*/ 5949 w 14020"/>
              <a:gd name="T79" fmla="*/ 6003 h 7492"/>
              <a:gd name="T80" fmla="*/ 5949 w 14020"/>
              <a:gd name="T81" fmla="*/ 6003 h 7492"/>
              <a:gd name="T82" fmla="*/ 6161 w 14020"/>
              <a:gd name="T83" fmla="*/ 4342 h 7492"/>
              <a:gd name="T84" fmla="*/ 3787 w 14020"/>
              <a:gd name="T85" fmla="*/ 7492 h 7492"/>
              <a:gd name="T86" fmla="*/ 7230 w 14020"/>
              <a:gd name="T87" fmla="*/ 5391 h 7492"/>
              <a:gd name="T88" fmla="*/ 7252 w 14020"/>
              <a:gd name="T89" fmla="*/ 4910 h 7492"/>
              <a:gd name="T90" fmla="*/ 7030 w 14020"/>
              <a:gd name="T91" fmla="*/ 4926 h 7492"/>
              <a:gd name="T92" fmla="*/ 7122 w 14020"/>
              <a:gd name="T93" fmla="*/ 1461 h 7492"/>
              <a:gd name="T94" fmla="*/ 8911 w 14020"/>
              <a:gd name="T95" fmla="*/ 4865 h 7492"/>
              <a:gd name="T96" fmla="*/ 8935 w 14020"/>
              <a:gd name="T97" fmla="*/ 5671 h 7492"/>
              <a:gd name="T98" fmla="*/ 8823 w 14020"/>
              <a:gd name="T99" fmla="*/ 5072 h 7492"/>
              <a:gd name="T100" fmla="*/ 8294 w 14020"/>
              <a:gd name="T101" fmla="*/ 6003 h 7492"/>
              <a:gd name="T102" fmla="*/ 4883 w 14020"/>
              <a:gd name="T103" fmla="*/ 6003 h 7492"/>
              <a:gd name="T104" fmla="*/ 4883 w 14020"/>
              <a:gd name="T105" fmla="*/ 6003 h 7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020" h="7492">
                <a:moveTo>
                  <a:pt x="8409" y="1337"/>
                </a:moveTo>
                <a:lnTo>
                  <a:pt x="8409" y="1337"/>
                </a:lnTo>
                <a:cubicBezTo>
                  <a:pt x="9112" y="2098"/>
                  <a:pt x="9460" y="3312"/>
                  <a:pt x="9567" y="4342"/>
                </a:cubicBezTo>
                <a:lnTo>
                  <a:pt x="9778" y="4342"/>
                </a:lnTo>
                <a:cubicBezTo>
                  <a:pt x="9647" y="3061"/>
                  <a:pt x="9224" y="1963"/>
                  <a:pt x="8637" y="1280"/>
                </a:cubicBezTo>
                <a:cubicBezTo>
                  <a:pt x="8563" y="1301"/>
                  <a:pt x="8487" y="1320"/>
                  <a:pt x="8409" y="1337"/>
                </a:cubicBezTo>
                <a:close/>
                <a:moveTo>
                  <a:pt x="7771" y="1438"/>
                </a:moveTo>
                <a:lnTo>
                  <a:pt x="7771" y="1438"/>
                </a:lnTo>
                <a:cubicBezTo>
                  <a:pt x="8104" y="2268"/>
                  <a:pt x="8246" y="3445"/>
                  <a:pt x="8292" y="4342"/>
                </a:cubicBezTo>
                <a:lnTo>
                  <a:pt x="8503" y="4342"/>
                </a:lnTo>
                <a:cubicBezTo>
                  <a:pt x="8441" y="3141"/>
                  <a:pt x="8251" y="2102"/>
                  <a:pt x="7986" y="1413"/>
                </a:cubicBezTo>
                <a:cubicBezTo>
                  <a:pt x="7915" y="1423"/>
                  <a:pt x="7844" y="1431"/>
                  <a:pt x="7771" y="1438"/>
                </a:cubicBezTo>
                <a:close/>
                <a:moveTo>
                  <a:pt x="10853" y="6003"/>
                </a:moveTo>
                <a:lnTo>
                  <a:pt x="10853" y="6003"/>
                </a:lnTo>
                <a:cubicBezTo>
                  <a:pt x="10780" y="6535"/>
                  <a:pt x="10637" y="7036"/>
                  <a:pt x="10437" y="7492"/>
                </a:cubicBezTo>
                <a:lnTo>
                  <a:pt x="10666" y="7492"/>
                </a:lnTo>
                <a:cubicBezTo>
                  <a:pt x="10858" y="7033"/>
                  <a:pt x="10995" y="6532"/>
                  <a:pt x="11064" y="6003"/>
                </a:cubicBezTo>
                <a:lnTo>
                  <a:pt x="10853" y="6003"/>
                </a:lnTo>
                <a:close/>
                <a:moveTo>
                  <a:pt x="7332" y="6003"/>
                </a:moveTo>
                <a:lnTo>
                  <a:pt x="7332" y="6003"/>
                </a:lnTo>
                <a:lnTo>
                  <a:pt x="7122" y="6003"/>
                </a:lnTo>
                <a:lnTo>
                  <a:pt x="7122" y="7492"/>
                </a:lnTo>
                <a:lnTo>
                  <a:pt x="7332" y="7492"/>
                </a:lnTo>
                <a:lnTo>
                  <a:pt x="7332" y="6003"/>
                </a:lnTo>
                <a:close/>
                <a:moveTo>
                  <a:pt x="9570" y="6003"/>
                </a:moveTo>
                <a:lnTo>
                  <a:pt x="9570" y="6003"/>
                </a:lnTo>
                <a:cubicBezTo>
                  <a:pt x="9522" y="6484"/>
                  <a:pt x="9423" y="7000"/>
                  <a:pt x="9262" y="7492"/>
                </a:cubicBezTo>
                <a:lnTo>
                  <a:pt x="9482" y="7492"/>
                </a:lnTo>
                <a:cubicBezTo>
                  <a:pt x="9626" y="7038"/>
                  <a:pt x="9729" y="6536"/>
                  <a:pt x="9781" y="6003"/>
                </a:cubicBezTo>
                <a:lnTo>
                  <a:pt x="9570" y="6003"/>
                </a:lnTo>
                <a:close/>
                <a:moveTo>
                  <a:pt x="9295" y="1019"/>
                </a:moveTo>
                <a:lnTo>
                  <a:pt x="9295" y="1019"/>
                </a:lnTo>
                <a:cubicBezTo>
                  <a:pt x="9230" y="1055"/>
                  <a:pt x="9159" y="1089"/>
                  <a:pt x="9085" y="1122"/>
                </a:cubicBezTo>
                <a:cubicBezTo>
                  <a:pt x="9993" y="1805"/>
                  <a:pt x="10653" y="2971"/>
                  <a:pt x="10848" y="4342"/>
                </a:cubicBezTo>
                <a:lnTo>
                  <a:pt x="11060" y="4342"/>
                </a:lnTo>
                <a:cubicBezTo>
                  <a:pt x="10868" y="2943"/>
                  <a:pt x="10210" y="1747"/>
                  <a:pt x="9295" y="1019"/>
                </a:cubicBezTo>
                <a:close/>
                <a:moveTo>
                  <a:pt x="10511" y="4676"/>
                </a:moveTo>
                <a:lnTo>
                  <a:pt x="10511" y="4676"/>
                </a:lnTo>
                <a:lnTo>
                  <a:pt x="10279" y="4676"/>
                </a:lnTo>
                <a:lnTo>
                  <a:pt x="10697" y="5671"/>
                </a:lnTo>
                <a:lnTo>
                  <a:pt x="10960" y="5671"/>
                </a:lnTo>
                <a:lnTo>
                  <a:pt x="11378" y="4676"/>
                </a:lnTo>
                <a:lnTo>
                  <a:pt x="11143" y="4676"/>
                </a:lnTo>
                <a:lnTo>
                  <a:pt x="10834" y="5443"/>
                </a:lnTo>
                <a:lnTo>
                  <a:pt x="10511" y="4676"/>
                </a:lnTo>
                <a:close/>
                <a:moveTo>
                  <a:pt x="12601" y="5694"/>
                </a:moveTo>
                <a:lnTo>
                  <a:pt x="12601" y="5694"/>
                </a:lnTo>
                <a:cubicBezTo>
                  <a:pt x="12843" y="5694"/>
                  <a:pt x="13029" y="5573"/>
                  <a:pt x="13054" y="5330"/>
                </a:cubicBezTo>
                <a:lnTo>
                  <a:pt x="12823" y="5330"/>
                </a:lnTo>
                <a:cubicBezTo>
                  <a:pt x="12804" y="5447"/>
                  <a:pt x="12724" y="5515"/>
                  <a:pt x="12601" y="5515"/>
                </a:cubicBezTo>
                <a:cubicBezTo>
                  <a:pt x="12420" y="5515"/>
                  <a:pt x="12346" y="5355"/>
                  <a:pt x="12346" y="5175"/>
                </a:cubicBezTo>
                <a:cubicBezTo>
                  <a:pt x="12346" y="4966"/>
                  <a:pt x="12445" y="4836"/>
                  <a:pt x="12605" y="4836"/>
                </a:cubicBezTo>
                <a:cubicBezTo>
                  <a:pt x="12715" y="4836"/>
                  <a:pt x="12789" y="4893"/>
                  <a:pt x="12814" y="4988"/>
                </a:cubicBezTo>
                <a:lnTo>
                  <a:pt x="13045" y="4988"/>
                </a:lnTo>
                <a:cubicBezTo>
                  <a:pt x="13018" y="4789"/>
                  <a:pt x="12847" y="4657"/>
                  <a:pt x="12605" y="4657"/>
                </a:cubicBezTo>
                <a:cubicBezTo>
                  <a:pt x="12310" y="4657"/>
                  <a:pt x="12133" y="4851"/>
                  <a:pt x="12133" y="5175"/>
                </a:cubicBezTo>
                <a:cubicBezTo>
                  <a:pt x="12133" y="5500"/>
                  <a:pt x="12308" y="5694"/>
                  <a:pt x="12601" y="5694"/>
                </a:cubicBezTo>
                <a:close/>
                <a:moveTo>
                  <a:pt x="12353" y="6003"/>
                </a:moveTo>
                <a:lnTo>
                  <a:pt x="12353" y="6003"/>
                </a:lnTo>
                <a:lnTo>
                  <a:pt x="12139" y="6003"/>
                </a:lnTo>
                <a:cubicBezTo>
                  <a:pt x="12052" y="6532"/>
                  <a:pt x="11881" y="7032"/>
                  <a:pt x="11641" y="7492"/>
                </a:cubicBezTo>
                <a:lnTo>
                  <a:pt x="11879" y="7492"/>
                </a:lnTo>
                <a:cubicBezTo>
                  <a:pt x="12107" y="7030"/>
                  <a:pt x="12270" y="6530"/>
                  <a:pt x="12353" y="6003"/>
                </a:cubicBezTo>
                <a:close/>
                <a:moveTo>
                  <a:pt x="14020" y="5486"/>
                </a:moveTo>
                <a:lnTo>
                  <a:pt x="14020" y="5486"/>
                </a:lnTo>
                <a:lnTo>
                  <a:pt x="13558" y="5486"/>
                </a:lnTo>
                <a:lnTo>
                  <a:pt x="13558" y="5254"/>
                </a:lnTo>
                <a:lnTo>
                  <a:pt x="14020" y="5254"/>
                </a:lnTo>
                <a:lnTo>
                  <a:pt x="14020" y="5072"/>
                </a:lnTo>
                <a:lnTo>
                  <a:pt x="13558" y="5072"/>
                </a:lnTo>
                <a:lnTo>
                  <a:pt x="13558" y="4865"/>
                </a:lnTo>
                <a:lnTo>
                  <a:pt x="14020" y="4865"/>
                </a:lnTo>
                <a:lnTo>
                  <a:pt x="14020" y="4676"/>
                </a:lnTo>
                <a:lnTo>
                  <a:pt x="13344" y="4676"/>
                </a:lnTo>
                <a:lnTo>
                  <a:pt x="13344" y="5671"/>
                </a:lnTo>
                <a:lnTo>
                  <a:pt x="14020" y="5671"/>
                </a:lnTo>
                <a:lnTo>
                  <a:pt x="14020" y="5486"/>
                </a:lnTo>
                <a:close/>
                <a:moveTo>
                  <a:pt x="12347" y="4342"/>
                </a:moveTo>
                <a:lnTo>
                  <a:pt x="12347" y="4342"/>
                </a:lnTo>
                <a:cubicBezTo>
                  <a:pt x="11942" y="1879"/>
                  <a:pt x="9805" y="0"/>
                  <a:pt x="7227" y="0"/>
                </a:cubicBezTo>
                <a:cubicBezTo>
                  <a:pt x="4649" y="0"/>
                  <a:pt x="2511" y="1879"/>
                  <a:pt x="2107" y="4342"/>
                </a:cubicBezTo>
                <a:lnTo>
                  <a:pt x="2320" y="4342"/>
                </a:lnTo>
                <a:cubicBezTo>
                  <a:pt x="2724" y="1998"/>
                  <a:pt x="4769" y="209"/>
                  <a:pt x="7227" y="209"/>
                </a:cubicBezTo>
                <a:cubicBezTo>
                  <a:pt x="9684" y="209"/>
                  <a:pt x="11730" y="1998"/>
                  <a:pt x="12134" y="4342"/>
                </a:cubicBezTo>
                <a:lnTo>
                  <a:pt x="12347" y="4342"/>
                </a:lnTo>
                <a:close/>
                <a:moveTo>
                  <a:pt x="2314" y="6003"/>
                </a:moveTo>
                <a:lnTo>
                  <a:pt x="2314" y="6003"/>
                </a:lnTo>
                <a:lnTo>
                  <a:pt x="2101" y="6003"/>
                </a:lnTo>
                <a:cubicBezTo>
                  <a:pt x="2184" y="6530"/>
                  <a:pt x="2346" y="7030"/>
                  <a:pt x="2575" y="7492"/>
                </a:cubicBezTo>
                <a:lnTo>
                  <a:pt x="2813" y="7492"/>
                </a:lnTo>
                <a:cubicBezTo>
                  <a:pt x="2572" y="7032"/>
                  <a:pt x="2401" y="6532"/>
                  <a:pt x="2314" y="6003"/>
                </a:cubicBezTo>
                <a:close/>
                <a:moveTo>
                  <a:pt x="11829" y="4676"/>
                </a:moveTo>
                <a:lnTo>
                  <a:pt x="11829" y="4676"/>
                </a:lnTo>
                <a:lnTo>
                  <a:pt x="11619" y="4676"/>
                </a:lnTo>
                <a:lnTo>
                  <a:pt x="11619" y="5671"/>
                </a:lnTo>
                <a:lnTo>
                  <a:pt x="11829" y="5671"/>
                </a:lnTo>
                <a:lnTo>
                  <a:pt x="11829" y="4676"/>
                </a:lnTo>
                <a:close/>
                <a:moveTo>
                  <a:pt x="596" y="5669"/>
                </a:moveTo>
                <a:lnTo>
                  <a:pt x="596" y="5669"/>
                </a:lnTo>
                <a:cubicBezTo>
                  <a:pt x="603" y="5636"/>
                  <a:pt x="759" y="4889"/>
                  <a:pt x="759" y="4877"/>
                </a:cubicBezTo>
                <a:lnTo>
                  <a:pt x="762" y="4877"/>
                </a:lnTo>
                <a:lnTo>
                  <a:pt x="952" y="5669"/>
                </a:lnTo>
                <a:lnTo>
                  <a:pt x="1233" y="5669"/>
                </a:lnTo>
                <a:lnTo>
                  <a:pt x="1511" y="4676"/>
                </a:lnTo>
                <a:lnTo>
                  <a:pt x="1300" y="4676"/>
                </a:lnTo>
                <a:cubicBezTo>
                  <a:pt x="1270" y="4779"/>
                  <a:pt x="1103" y="5343"/>
                  <a:pt x="1090" y="5449"/>
                </a:cubicBezTo>
                <a:lnTo>
                  <a:pt x="1086" y="5449"/>
                </a:lnTo>
                <a:cubicBezTo>
                  <a:pt x="1086" y="5437"/>
                  <a:pt x="923" y="4709"/>
                  <a:pt x="916" y="4676"/>
                </a:cubicBezTo>
                <a:lnTo>
                  <a:pt x="604" y="4676"/>
                </a:lnTo>
                <a:cubicBezTo>
                  <a:pt x="598" y="4703"/>
                  <a:pt x="459" y="5424"/>
                  <a:pt x="454" y="5449"/>
                </a:cubicBezTo>
                <a:lnTo>
                  <a:pt x="449" y="5449"/>
                </a:lnTo>
                <a:cubicBezTo>
                  <a:pt x="436" y="5340"/>
                  <a:pt x="246" y="4781"/>
                  <a:pt x="210" y="4676"/>
                </a:cubicBezTo>
                <a:lnTo>
                  <a:pt x="0" y="4676"/>
                </a:lnTo>
                <a:lnTo>
                  <a:pt x="315" y="5669"/>
                </a:lnTo>
                <a:lnTo>
                  <a:pt x="596" y="5669"/>
                </a:lnTo>
                <a:close/>
                <a:moveTo>
                  <a:pt x="2208" y="4836"/>
                </a:moveTo>
                <a:lnTo>
                  <a:pt x="2208" y="4836"/>
                </a:lnTo>
                <a:cubicBezTo>
                  <a:pt x="2029" y="4836"/>
                  <a:pt x="1904" y="4976"/>
                  <a:pt x="1904" y="5175"/>
                </a:cubicBezTo>
                <a:cubicBezTo>
                  <a:pt x="1904" y="5375"/>
                  <a:pt x="2029" y="5515"/>
                  <a:pt x="2208" y="5515"/>
                </a:cubicBezTo>
                <a:cubicBezTo>
                  <a:pt x="2387" y="5515"/>
                  <a:pt x="2512" y="5375"/>
                  <a:pt x="2512" y="5175"/>
                </a:cubicBezTo>
                <a:cubicBezTo>
                  <a:pt x="2512" y="4976"/>
                  <a:pt x="2387" y="4836"/>
                  <a:pt x="2208" y="4836"/>
                </a:cubicBezTo>
                <a:close/>
                <a:moveTo>
                  <a:pt x="2208" y="4657"/>
                </a:moveTo>
                <a:lnTo>
                  <a:pt x="2208" y="4657"/>
                </a:lnTo>
                <a:cubicBezTo>
                  <a:pt x="2516" y="4657"/>
                  <a:pt x="2706" y="4852"/>
                  <a:pt x="2706" y="5175"/>
                </a:cubicBezTo>
                <a:cubicBezTo>
                  <a:pt x="2706" y="5498"/>
                  <a:pt x="2516" y="5694"/>
                  <a:pt x="2208" y="5694"/>
                </a:cubicBezTo>
                <a:cubicBezTo>
                  <a:pt x="1900" y="5694"/>
                  <a:pt x="1710" y="5498"/>
                  <a:pt x="1710" y="5175"/>
                </a:cubicBezTo>
                <a:cubicBezTo>
                  <a:pt x="1710" y="4853"/>
                  <a:pt x="1900" y="4657"/>
                  <a:pt x="2208" y="4657"/>
                </a:cubicBezTo>
                <a:close/>
                <a:moveTo>
                  <a:pt x="9886" y="4993"/>
                </a:moveTo>
                <a:lnTo>
                  <a:pt x="9886" y="4993"/>
                </a:lnTo>
                <a:cubicBezTo>
                  <a:pt x="9886" y="4903"/>
                  <a:pt x="9825" y="4861"/>
                  <a:pt x="9693" y="4861"/>
                </a:cubicBezTo>
                <a:lnTo>
                  <a:pt x="9454" y="4861"/>
                </a:lnTo>
                <a:lnTo>
                  <a:pt x="9454" y="5123"/>
                </a:lnTo>
                <a:lnTo>
                  <a:pt x="9689" y="5123"/>
                </a:lnTo>
                <a:cubicBezTo>
                  <a:pt x="9791" y="5123"/>
                  <a:pt x="9886" y="5107"/>
                  <a:pt x="9886" y="4993"/>
                </a:cubicBezTo>
                <a:close/>
                <a:moveTo>
                  <a:pt x="9882" y="5290"/>
                </a:moveTo>
                <a:lnTo>
                  <a:pt x="9882" y="5290"/>
                </a:lnTo>
                <a:lnTo>
                  <a:pt x="10144" y="5671"/>
                </a:lnTo>
                <a:lnTo>
                  <a:pt x="9892" y="5671"/>
                </a:lnTo>
                <a:cubicBezTo>
                  <a:pt x="9889" y="5667"/>
                  <a:pt x="9662" y="5321"/>
                  <a:pt x="9658" y="5316"/>
                </a:cubicBezTo>
                <a:lnTo>
                  <a:pt x="9454" y="5316"/>
                </a:lnTo>
                <a:lnTo>
                  <a:pt x="9454" y="5671"/>
                </a:lnTo>
                <a:lnTo>
                  <a:pt x="9240" y="5671"/>
                </a:lnTo>
                <a:lnTo>
                  <a:pt x="9240" y="4676"/>
                </a:lnTo>
                <a:lnTo>
                  <a:pt x="9694" y="4676"/>
                </a:lnTo>
                <a:cubicBezTo>
                  <a:pt x="9926" y="4676"/>
                  <a:pt x="10111" y="4758"/>
                  <a:pt x="10111" y="4992"/>
                </a:cubicBezTo>
                <a:cubicBezTo>
                  <a:pt x="10111" y="5138"/>
                  <a:pt x="10036" y="5244"/>
                  <a:pt x="9882" y="5290"/>
                </a:cubicBezTo>
                <a:close/>
                <a:moveTo>
                  <a:pt x="3394" y="4342"/>
                </a:moveTo>
                <a:lnTo>
                  <a:pt x="3394" y="4342"/>
                </a:lnTo>
                <a:lnTo>
                  <a:pt x="3606" y="4342"/>
                </a:lnTo>
                <a:cubicBezTo>
                  <a:pt x="3801" y="2971"/>
                  <a:pt x="4460" y="1805"/>
                  <a:pt x="5368" y="1122"/>
                </a:cubicBezTo>
                <a:cubicBezTo>
                  <a:pt x="5294" y="1089"/>
                  <a:pt x="5224" y="1055"/>
                  <a:pt x="5159" y="1019"/>
                </a:cubicBezTo>
                <a:cubicBezTo>
                  <a:pt x="4243" y="1747"/>
                  <a:pt x="3586" y="2943"/>
                  <a:pt x="3394" y="4342"/>
                </a:cubicBezTo>
                <a:close/>
                <a:moveTo>
                  <a:pt x="4237" y="4676"/>
                </a:moveTo>
                <a:lnTo>
                  <a:pt x="4237" y="4676"/>
                </a:lnTo>
                <a:lnTo>
                  <a:pt x="4237" y="5671"/>
                </a:lnTo>
                <a:lnTo>
                  <a:pt x="4992" y="5671"/>
                </a:lnTo>
                <a:lnTo>
                  <a:pt x="4992" y="5482"/>
                </a:lnTo>
                <a:lnTo>
                  <a:pt x="4443" y="5482"/>
                </a:lnTo>
                <a:lnTo>
                  <a:pt x="4443" y="4676"/>
                </a:lnTo>
                <a:lnTo>
                  <a:pt x="4237" y="4676"/>
                </a:lnTo>
                <a:close/>
                <a:moveTo>
                  <a:pt x="3234" y="5123"/>
                </a:moveTo>
                <a:lnTo>
                  <a:pt x="3234" y="5123"/>
                </a:lnTo>
                <a:lnTo>
                  <a:pt x="3469" y="5123"/>
                </a:lnTo>
                <a:cubicBezTo>
                  <a:pt x="3572" y="5123"/>
                  <a:pt x="3667" y="5107"/>
                  <a:pt x="3667" y="4993"/>
                </a:cubicBezTo>
                <a:cubicBezTo>
                  <a:pt x="3667" y="4903"/>
                  <a:pt x="3605" y="4861"/>
                  <a:pt x="3473" y="4861"/>
                </a:cubicBezTo>
                <a:lnTo>
                  <a:pt x="3234" y="4861"/>
                </a:lnTo>
                <a:lnTo>
                  <a:pt x="3234" y="5123"/>
                </a:lnTo>
                <a:close/>
                <a:moveTo>
                  <a:pt x="3021" y="4676"/>
                </a:moveTo>
                <a:lnTo>
                  <a:pt x="3021" y="4676"/>
                </a:lnTo>
                <a:lnTo>
                  <a:pt x="3475" y="4676"/>
                </a:lnTo>
                <a:cubicBezTo>
                  <a:pt x="3714" y="4676"/>
                  <a:pt x="3892" y="4754"/>
                  <a:pt x="3892" y="4992"/>
                </a:cubicBezTo>
                <a:cubicBezTo>
                  <a:pt x="3892" y="5138"/>
                  <a:pt x="3816" y="5244"/>
                  <a:pt x="3662" y="5290"/>
                </a:cubicBezTo>
                <a:lnTo>
                  <a:pt x="3925" y="5671"/>
                </a:lnTo>
                <a:lnTo>
                  <a:pt x="3673" y="5671"/>
                </a:lnTo>
                <a:cubicBezTo>
                  <a:pt x="3670" y="5667"/>
                  <a:pt x="3442" y="5321"/>
                  <a:pt x="3439" y="5316"/>
                </a:cubicBezTo>
                <a:lnTo>
                  <a:pt x="3234" y="5316"/>
                </a:lnTo>
                <a:lnTo>
                  <a:pt x="3234" y="5671"/>
                </a:lnTo>
                <a:lnTo>
                  <a:pt x="3021" y="5671"/>
                </a:lnTo>
                <a:lnTo>
                  <a:pt x="3021" y="4676"/>
                </a:lnTo>
                <a:close/>
                <a:moveTo>
                  <a:pt x="4675" y="4342"/>
                </a:moveTo>
                <a:lnTo>
                  <a:pt x="4675" y="4342"/>
                </a:lnTo>
                <a:lnTo>
                  <a:pt x="4886" y="4342"/>
                </a:lnTo>
                <a:cubicBezTo>
                  <a:pt x="4994" y="3310"/>
                  <a:pt x="5343" y="2097"/>
                  <a:pt x="6044" y="1337"/>
                </a:cubicBezTo>
                <a:cubicBezTo>
                  <a:pt x="5966" y="1320"/>
                  <a:pt x="5890" y="1301"/>
                  <a:pt x="5817" y="1280"/>
                </a:cubicBezTo>
                <a:cubicBezTo>
                  <a:pt x="5230" y="1963"/>
                  <a:pt x="4807" y="3061"/>
                  <a:pt x="4675" y="4342"/>
                </a:cubicBezTo>
                <a:close/>
                <a:moveTo>
                  <a:pt x="5584" y="4872"/>
                </a:moveTo>
                <a:lnTo>
                  <a:pt x="5584" y="4872"/>
                </a:lnTo>
                <a:lnTo>
                  <a:pt x="5461" y="4872"/>
                </a:lnTo>
                <a:lnTo>
                  <a:pt x="5461" y="5479"/>
                </a:lnTo>
                <a:lnTo>
                  <a:pt x="5584" y="5479"/>
                </a:lnTo>
                <a:cubicBezTo>
                  <a:pt x="5819" y="5479"/>
                  <a:pt x="5924" y="5385"/>
                  <a:pt x="5924" y="5175"/>
                </a:cubicBezTo>
                <a:cubicBezTo>
                  <a:pt x="5924" y="4965"/>
                  <a:pt x="5819" y="4872"/>
                  <a:pt x="5584" y="4872"/>
                </a:cubicBezTo>
                <a:close/>
                <a:moveTo>
                  <a:pt x="5587" y="4679"/>
                </a:moveTo>
                <a:lnTo>
                  <a:pt x="5587" y="4679"/>
                </a:lnTo>
                <a:cubicBezTo>
                  <a:pt x="5924" y="4679"/>
                  <a:pt x="6146" y="4840"/>
                  <a:pt x="6146" y="5175"/>
                </a:cubicBezTo>
                <a:cubicBezTo>
                  <a:pt x="6146" y="5511"/>
                  <a:pt x="5924" y="5671"/>
                  <a:pt x="5587" y="5671"/>
                </a:cubicBezTo>
                <a:lnTo>
                  <a:pt x="5247" y="5671"/>
                </a:lnTo>
                <a:lnTo>
                  <a:pt x="5247" y="4679"/>
                </a:lnTo>
                <a:lnTo>
                  <a:pt x="5587" y="4679"/>
                </a:lnTo>
                <a:close/>
                <a:moveTo>
                  <a:pt x="5949" y="6003"/>
                </a:moveTo>
                <a:lnTo>
                  <a:pt x="5949" y="6003"/>
                </a:lnTo>
                <a:cubicBezTo>
                  <a:pt x="5976" y="6536"/>
                  <a:pt x="6027" y="7038"/>
                  <a:pt x="6099" y="7492"/>
                </a:cubicBezTo>
                <a:lnTo>
                  <a:pt x="6311" y="7492"/>
                </a:lnTo>
                <a:cubicBezTo>
                  <a:pt x="6229" y="6977"/>
                  <a:pt x="6182" y="6455"/>
                  <a:pt x="6160" y="6003"/>
                </a:cubicBezTo>
                <a:lnTo>
                  <a:pt x="5949" y="6003"/>
                </a:lnTo>
                <a:close/>
                <a:moveTo>
                  <a:pt x="6686" y="1438"/>
                </a:moveTo>
                <a:lnTo>
                  <a:pt x="6686" y="1438"/>
                </a:lnTo>
                <a:cubicBezTo>
                  <a:pt x="6612" y="1431"/>
                  <a:pt x="6539" y="1423"/>
                  <a:pt x="6468" y="1413"/>
                </a:cubicBezTo>
                <a:cubicBezTo>
                  <a:pt x="6202" y="2102"/>
                  <a:pt x="6012" y="3141"/>
                  <a:pt x="5951" y="4342"/>
                </a:cubicBezTo>
                <a:lnTo>
                  <a:pt x="6161" y="4342"/>
                </a:lnTo>
                <a:cubicBezTo>
                  <a:pt x="6228" y="3058"/>
                  <a:pt x="6441" y="2056"/>
                  <a:pt x="6686" y="1438"/>
                </a:cubicBezTo>
                <a:close/>
                <a:moveTo>
                  <a:pt x="3601" y="6003"/>
                </a:moveTo>
                <a:lnTo>
                  <a:pt x="3601" y="6003"/>
                </a:lnTo>
                <a:lnTo>
                  <a:pt x="3389" y="6003"/>
                </a:lnTo>
                <a:cubicBezTo>
                  <a:pt x="3459" y="6532"/>
                  <a:pt x="3595" y="7033"/>
                  <a:pt x="3787" y="7492"/>
                </a:cubicBezTo>
                <a:lnTo>
                  <a:pt x="4016" y="7492"/>
                </a:lnTo>
                <a:cubicBezTo>
                  <a:pt x="3816" y="7036"/>
                  <a:pt x="3674" y="6535"/>
                  <a:pt x="3601" y="6003"/>
                </a:cubicBezTo>
                <a:close/>
                <a:moveTo>
                  <a:pt x="7435" y="5549"/>
                </a:moveTo>
                <a:lnTo>
                  <a:pt x="7435" y="5549"/>
                </a:lnTo>
                <a:cubicBezTo>
                  <a:pt x="7325" y="5549"/>
                  <a:pt x="7245" y="5503"/>
                  <a:pt x="7230" y="5391"/>
                </a:cubicBezTo>
                <a:lnTo>
                  <a:pt x="7005" y="5391"/>
                </a:lnTo>
                <a:cubicBezTo>
                  <a:pt x="7022" y="5622"/>
                  <a:pt x="7207" y="5721"/>
                  <a:pt x="7438" y="5721"/>
                </a:cubicBezTo>
                <a:cubicBezTo>
                  <a:pt x="7648" y="5721"/>
                  <a:pt x="7830" y="5614"/>
                  <a:pt x="7837" y="5404"/>
                </a:cubicBezTo>
                <a:cubicBezTo>
                  <a:pt x="7844" y="5188"/>
                  <a:pt x="7686" y="5144"/>
                  <a:pt x="7503" y="5094"/>
                </a:cubicBezTo>
                <a:cubicBezTo>
                  <a:pt x="7393" y="5064"/>
                  <a:pt x="7248" y="5024"/>
                  <a:pt x="7252" y="4910"/>
                </a:cubicBezTo>
                <a:cubicBezTo>
                  <a:pt x="7255" y="4830"/>
                  <a:pt x="7339" y="4797"/>
                  <a:pt x="7419" y="4799"/>
                </a:cubicBezTo>
                <a:cubicBezTo>
                  <a:pt x="7537" y="4803"/>
                  <a:pt x="7588" y="4860"/>
                  <a:pt x="7595" y="4952"/>
                </a:cubicBezTo>
                <a:lnTo>
                  <a:pt x="7815" y="4952"/>
                </a:lnTo>
                <a:cubicBezTo>
                  <a:pt x="7806" y="4723"/>
                  <a:pt x="7638" y="4630"/>
                  <a:pt x="7408" y="4630"/>
                </a:cubicBezTo>
                <a:cubicBezTo>
                  <a:pt x="7211" y="4630"/>
                  <a:pt x="7037" y="4732"/>
                  <a:pt x="7030" y="4926"/>
                </a:cubicBezTo>
                <a:cubicBezTo>
                  <a:pt x="7023" y="5153"/>
                  <a:pt x="7198" y="5196"/>
                  <a:pt x="7399" y="5253"/>
                </a:cubicBezTo>
                <a:cubicBezTo>
                  <a:pt x="7495" y="5281"/>
                  <a:pt x="7607" y="5312"/>
                  <a:pt x="7610" y="5409"/>
                </a:cubicBezTo>
                <a:cubicBezTo>
                  <a:pt x="7608" y="5488"/>
                  <a:pt x="7541" y="5549"/>
                  <a:pt x="7435" y="5549"/>
                </a:cubicBezTo>
                <a:close/>
                <a:moveTo>
                  <a:pt x="7122" y="1461"/>
                </a:moveTo>
                <a:lnTo>
                  <a:pt x="7122" y="1461"/>
                </a:lnTo>
                <a:lnTo>
                  <a:pt x="7122" y="4342"/>
                </a:lnTo>
                <a:lnTo>
                  <a:pt x="7332" y="4342"/>
                </a:lnTo>
                <a:lnTo>
                  <a:pt x="7332" y="1461"/>
                </a:lnTo>
                <a:cubicBezTo>
                  <a:pt x="7151" y="1464"/>
                  <a:pt x="7316" y="1464"/>
                  <a:pt x="7122" y="1461"/>
                </a:cubicBezTo>
                <a:close/>
                <a:moveTo>
                  <a:pt x="8911" y="4865"/>
                </a:moveTo>
                <a:lnTo>
                  <a:pt x="8911" y="4865"/>
                </a:lnTo>
                <a:lnTo>
                  <a:pt x="8911" y="4676"/>
                </a:lnTo>
                <a:lnTo>
                  <a:pt x="8147" y="4676"/>
                </a:lnTo>
                <a:lnTo>
                  <a:pt x="8147" y="5671"/>
                </a:lnTo>
                <a:lnTo>
                  <a:pt x="8935" y="5671"/>
                </a:lnTo>
                <a:lnTo>
                  <a:pt x="8935" y="5486"/>
                </a:lnTo>
                <a:lnTo>
                  <a:pt x="8361" y="5486"/>
                </a:lnTo>
                <a:lnTo>
                  <a:pt x="8361" y="5254"/>
                </a:lnTo>
                <a:lnTo>
                  <a:pt x="8823" y="5254"/>
                </a:lnTo>
                <a:lnTo>
                  <a:pt x="8823" y="5072"/>
                </a:lnTo>
                <a:lnTo>
                  <a:pt x="8361" y="5072"/>
                </a:lnTo>
                <a:lnTo>
                  <a:pt x="8361" y="4865"/>
                </a:lnTo>
                <a:lnTo>
                  <a:pt x="8911" y="4865"/>
                </a:lnTo>
                <a:close/>
                <a:moveTo>
                  <a:pt x="8294" y="6003"/>
                </a:moveTo>
                <a:lnTo>
                  <a:pt x="8294" y="6003"/>
                </a:lnTo>
                <a:cubicBezTo>
                  <a:pt x="8267" y="6553"/>
                  <a:pt x="8212" y="7052"/>
                  <a:pt x="8140" y="7492"/>
                </a:cubicBezTo>
                <a:lnTo>
                  <a:pt x="8355" y="7492"/>
                </a:lnTo>
                <a:cubicBezTo>
                  <a:pt x="8427" y="7038"/>
                  <a:pt x="8478" y="6536"/>
                  <a:pt x="8504" y="6003"/>
                </a:cubicBezTo>
                <a:lnTo>
                  <a:pt x="8294" y="6003"/>
                </a:lnTo>
                <a:close/>
                <a:moveTo>
                  <a:pt x="4883" y="6003"/>
                </a:moveTo>
                <a:lnTo>
                  <a:pt x="4883" y="6003"/>
                </a:lnTo>
                <a:cubicBezTo>
                  <a:pt x="4932" y="6483"/>
                  <a:pt x="5031" y="6999"/>
                  <a:pt x="5192" y="7492"/>
                </a:cubicBezTo>
                <a:lnTo>
                  <a:pt x="4972" y="7492"/>
                </a:lnTo>
                <a:cubicBezTo>
                  <a:pt x="4828" y="7038"/>
                  <a:pt x="4725" y="6536"/>
                  <a:pt x="4672" y="6003"/>
                </a:cubicBezTo>
                <a:lnTo>
                  <a:pt x="4883" y="6003"/>
                </a:lnTo>
                <a:close/>
              </a:path>
            </a:pathLst>
          </a:custGeom>
          <a:solidFill>
            <a:srgbClr val="00175A"/>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5304367" cy="2255519"/>
          </a:xfrm>
        </p:spPr>
        <p:txBody>
          <a:bodyPr rIns="137160" anchor="b" anchorCtr="0"/>
          <a:lstStyle>
            <a:lvl1pPr>
              <a:defRPr sz="4267" spc="-80" baseline="0">
                <a:solidFill>
                  <a:schemeClr val="bg1"/>
                </a:solidFill>
              </a:defRPr>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2" y="2987041"/>
            <a:ext cx="3780365" cy="608356"/>
          </a:xfrm>
        </p:spPr>
        <p:txBody>
          <a:bodyPr>
            <a:noAutofit/>
          </a:bodyPr>
          <a:lstStyle>
            <a:lvl1pPr marL="0" indent="0">
              <a:spcBef>
                <a:spcPts val="0"/>
              </a:spcBef>
              <a:buNone/>
              <a:defRPr sz="1400" cap="all" baseline="0">
                <a:solidFill>
                  <a:schemeClr val="tx2"/>
                </a:solidFill>
              </a:defRPr>
            </a:lvl1pPr>
            <a:lvl2pPr marL="0" indent="0">
              <a:spcBef>
                <a:spcPts val="0"/>
              </a:spcBef>
              <a:buNone/>
              <a:defRPr sz="1333" cap="all" baseline="0">
                <a:solidFill>
                  <a:schemeClr val="tx2"/>
                </a:solidFill>
              </a:defRPr>
            </a:lvl2pPr>
            <a:lvl3pPr marL="0" indent="0">
              <a:spcBef>
                <a:spcPts val="0"/>
              </a:spcBef>
              <a:buNone/>
              <a:defRPr sz="1333" cap="all" baseline="0">
                <a:solidFill>
                  <a:schemeClr val="tx2"/>
                </a:solidFill>
              </a:defRPr>
            </a:lvl3pPr>
            <a:lvl4pPr marL="0" indent="0">
              <a:spcBef>
                <a:spcPts val="0"/>
              </a:spcBef>
              <a:buNone/>
              <a:defRPr sz="1333" cap="all" baseline="0">
                <a:solidFill>
                  <a:schemeClr val="tx2"/>
                </a:solidFill>
              </a:defRPr>
            </a:lvl4pPr>
            <a:lvl5pPr marL="0" indent="0">
              <a:spcBef>
                <a:spcPts val="0"/>
              </a:spcBef>
              <a:buNone/>
              <a:defRPr sz="1333" cap="all" baseline="0">
                <a:solidFill>
                  <a:schemeClr val="tx2"/>
                </a:solidFill>
              </a:defRPr>
            </a:lvl5pPr>
            <a:lvl6pPr marL="0" indent="0">
              <a:spcBef>
                <a:spcPts val="0"/>
              </a:spcBef>
              <a:buNone/>
              <a:defRPr sz="1333" cap="all" baseline="0">
                <a:solidFill>
                  <a:schemeClr val="tx2"/>
                </a:solidFill>
              </a:defRPr>
            </a:lvl6pPr>
            <a:lvl7pPr marL="0" indent="0">
              <a:spcBef>
                <a:spcPts val="0"/>
              </a:spcBef>
              <a:buNone/>
              <a:defRPr sz="1333" cap="all" baseline="0">
                <a:solidFill>
                  <a:schemeClr val="tx2"/>
                </a:solidFill>
              </a:defRPr>
            </a:lvl7pPr>
            <a:lvl8pPr marL="0" indent="0">
              <a:spcBef>
                <a:spcPts val="0"/>
              </a:spcBef>
              <a:buNone/>
              <a:defRPr sz="1333" cap="all" baseline="0">
                <a:solidFill>
                  <a:schemeClr val="tx2"/>
                </a:solidFill>
              </a:defRPr>
            </a:lvl8pPr>
            <a:lvl9pPr marL="0" indent="0">
              <a:spcBef>
                <a:spcPts val="0"/>
              </a:spcBef>
              <a:buNone/>
              <a:defRPr sz="1333" cap="all" baseline="0">
                <a:solidFill>
                  <a:schemeClr val="tx2"/>
                </a:solidFill>
              </a:defRPr>
            </a:lvl9pPr>
          </a:lstStyle>
          <a:p>
            <a:pPr lvl="0"/>
            <a:r>
              <a:rPr lang="en-US" dirty="0"/>
              <a:t>OPTIONAL SUBTITLE</a:t>
            </a:r>
          </a:p>
        </p:txBody>
      </p:sp>
    </p:spTree>
    <p:extLst>
      <p:ext uri="{BB962C8B-B14F-4D97-AF65-F5344CB8AC3E}">
        <p14:creationId xmlns:p14="http://schemas.microsoft.com/office/powerpoint/2010/main" val="2785602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secHead" preserve="1">
  <p:cSld name="Section Header 03 White">
    <p:spTree>
      <p:nvGrpSpPr>
        <p:cNvPr id="1" name=""/>
        <p:cNvGrpSpPr/>
        <p:nvPr/>
      </p:nvGrpSpPr>
      <p:grpSpPr>
        <a:xfrm>
          <a:off x="0" y="0"/>
          <a:ext cx="0" cy="0"/>
          <a:chOff x="0" y="0"/>
          <a:chExt cx="0" cy="0"/>
        </a:xfrm>
      </p:grpSpPr>
      <p:sp>
        <p:nvSpPr>
          <p:cNvPr id="7" name="Freeform 5"/>
          <p:cNvSpPr>
            <a:spLocks noEditPoints="1"/>
          </p:cNvSpPr>
          <p:nvPr userDrawn="1"/>
        </p:nvSpPr>
        <p:spPr bwMode="hidden">
          <a:xfrm>
            <a:off x="0" y="0"/>
            <a:ext cx="12192000" cy="6858000"/>
          </a:xfrm>
          <a:custGeom>
            <a:avLst/>
            <a:gdLst>
              <a:gd name="T0" fmla="*/ 17163 w 19200"/>
              <a:gd name="T1" fmla="*/ 6575 h 10809"/>
              <a:gd name="T2" fmla="*/ 17052 w 19200"/>
              <a:gd name="T3" fmla="*/ 6382 h 10809"/>
              <a:gd name="T4" fmla="*/ 18502 w 19200"/>
              <a:gd name="T5" fmla="*/ 6504 h 10809"/>
              <a:gd name="T6" fmla="*/ 19080 w 19200"/>
              <a:gd name="T7" fmla="*/ 6835 h 10809"/>
              <a:gd name="T8" fmla="*/ 3072 w 19200"/>
              <a:gd name="T9" fmla="*/ 5298 h 10809"/>
              <a:gd name="T10" fmla="*/ 3164 w 19200"/>
              <a:gd name="T11" fmla="*/ 5603 h 10809"/>
              <a:gd name="T12" fmla="*/ 7795 w 19200"/>
              <a:gd name="T13" fmla="*/ 0 h 10809"/>
              <a:gd name="T14" fmla="*/ 10034 w 19200"/>
              <a:gd name="T15" fmla="*/ 0 h 10809"/>
              <a:gd name="T16" fmla="*/ 15218 w 19200"/>
              <a:gd name="T17" fmla="*/ 3216 h 10809"/>
              <a:gd name="T18" fmla="*/ 16154 w 19200"/>
              <a:gd name="T19" fmla="*/ 3362 h 10809"/>
              <a:gd name="T20" fmla="*/ 10633 w 19200"/>
              <a:gd name="T21" fmla="*/ 2356 h 10809"/>
              <a:gd name="T22" fmla="*/ 12001 w 19200"/>
              <a:gd name="T23" fmla="*/ 770 h 10809"/>
              <a:gd name="T24" fmla="*/ 13981 w 19200"/>
              <a:gd name="T25" fmla="*/ 827 h 10809"/>
              <a:gd name="T26" fmla="*/ 6291 w 19200"/>
              <a:gd name="T27" fmla="*/ 5727 h 10809"/>
              <a:gd name="T28" fmla="*/ 6291 w 19200"/>
              <a:gd name="T29" fmla="*/ 9042 h 10809"/>
              <a:gd name="T30" fmla="*/ 5190 w 19200"/>
              <a:gd name="T31" fmla="*/ 2655 h 10809"/>
              <a:gd name="T32" fmla="*/ 4159 w 19200"/>
              <a:gd name="T33" fmla="*/ 7282 h 10809"/>
              <a:gd name="T34" fmla="*/ 3462 w 19200"/>
              <a:gd name="T35" fmla="*/ 7576 h 10809"/>
              <a:gd name="T36" fmla="*/ 4973 w 19200"/>
              <a:gd name="T37" fmla="*/ 0 h 10809"/>
              <a:gd name="T38" fmla="*/ 15381 w 19200"/>
              <a:gd name="T39" fmla="*/ 6525 h 10809"/>
              <a:gd name="T40" fmla="*/ 16342 w 19200"/>
              <a:gd name="T41" fmla="*/ 5679 h 10809"/>
              <a:gd name="T42" fmla="*/ 12099 w 19200"/>
              <a:gd name="T43" fmla="*/ 5524 h 10809"/>
              <a:gd name="T44" fmla="*/ 12569 w 19200"/>
              <a:gd name="T45" fmla="*/ 6527 h 10809"/>
              <a:gd name="T46" fmla="*/ 6418 w 19200"/>
              <a:gd name="T47" fmla="*/ 6864 h 10809"/>
              <a:gd name="T48" fmla="*/ 5498 w 19200"/>
              <a:gd name="T49" fmla="*/ 8069 h 10809"/>
              <a:gd name="T50" fmla="*/ 10735 w 19200"/>
              <a:gd name="T51" fmla="*/ 5754 h 10809"/>
              <a:gd name="T52" fmla="*/ 14267 w 19200"/>
              <a:gd name="T53" fmla="*/ 6393 h 10809"/>
              <a:gd name="T54" fmla="*/ 14072 w 19200"/>
              <a:gd name="T55" fmla="*/ 6389 h 10809"/>
              <a:gd name="T56" fmla="*/ 7025 w 19200"/>
              <a:gd name="T57" fmla="*/ 7878 h 10809"/>
              <a:gd name="T58" fmla="*/ 8797 w 19200"/>
              <a:gd name="T59" fmla="*/ 6737 h 10809"/>
              <a:gd name="T60" fmla="*/ 8778 w 19200"/>
              <a:gd name="T61" fmla="*/ 7285 h 10809"/>
              <a:gd name="T62" fmla="*/ 9851 w 19200"/>
              <a:gd name="T63" fmla="*/ 7472 h 10809"/>
              <a:gd name="T64" fmla="*/ 1599 w 19200"/>
              <a:gd name="T65" fmla="*/ 2604 h 10809"/>
              <a:gd name="T66" fmla="*/ 6619 w 19200"/>
              <a:gd name="T67" fmla="*/ 10090 h 10809"/>
              <a:gd name="T68" fmla="*/ 3374 w 19200"/>
              <a:gd name="T69" fmla="*/ 9872 h 10809"/>
              <a:gd name="T70" fmla="*/ 0 w 19200"/>
              <a:gd name="T71" fmla="*/ 8877 h 10809"/>
              <a:gd name="T72" fmla="*/ 1259 w 19200"/>
              <a:gd name="T73" fmla="*/ 10809 h 10809"/>
              <a:gd name="T74" fmla="*/ 906 w 19200"/>
              <a:gd name="T75" fmla="*/ 8456 h 10809"/>
              <a:gd name="T76" fmla="*/ 6086 w 19200"/>
              <a:gd name="T77" fmla="*/ 3235 h 10809"/>
              <a:gd name="T78" fmla="*/ 3904 w 19200"/>
              <a:gd name="T79" fmla="*/ 1884 h 10809"/>
              <a:gd name="T80" fmla="*/ 7711 w 19200"/>
              <a:gd name="T81" fmla="*/ 3891 h 10809"/>
              <a:gd name="T82" fmla="*/ 3270 w 19200"/>
              <a:gd name="T83" fmla="*/ 1249 h 10809"/>
              <a:gd name="T84" fmla="*/ 3058 w 19200"/>
              <a:gd name="T85" fmla="*/ 10809 h 10809"/>
              <a:gd name="T86" fmla="*/ 13980 w 19200"/>
              <a:gd name="T87" fmla="*/ 8057 h 10809"/>
              <a:gd name="T88" fmla="*/ 19200 w 19200"/>
              <a:gd name="T89" fmla="*/ 4981 h 10809"/>
              <a:gd name="T90" fmla="*/ 17513 w 19200"/>
              <a:gd name="T91" fmla="*/ 4091 h 10809"/>
              <a:gd name="T92" fmla="*/ 8446 w 19200"/>
              <a:gd name="T93" fmla="*/ 3297 h 10809"/>
              <a:gd name="T94" fmla="*/ 4176 w 19200"/>
              <a:gd name="T95" fmla="*/ 0 h 10809"/>
              <a:gd name="T96" fmla="*/ 5794 w 19200"/>
              <a:gd name="T97" fmla="*/ 4268 h 10809"/>
              <a:gd name="T98" fmla="*/ 2572 w 19200"/>
              <a:gd name="T99" fmla="*/ 0 h 10809"/>
              <a:gd name="T100" fmla="*/ 4401 w 19200"/>
              <a:gd name="T101" fmla="*/ 10809 h 10809"/>
              <a:gd name="T102" fmla="*/ 10301 w 19200"/>
              <a:gd name="T103" fmla="*/ 3256 h 10809"/>
              <a:gd name="T104" fmla="*/ 16105 w 19200"/>
              <a:gd name="T105" fmla="*/ 8817 h 10809"/>
              <a:gd name="T106" fmla="*/ 13876 w 19200"/>
              <a:gd name="T107" fmla="*/ 10393 h 10809"/>
              <a:gd name="T108" fmla="*/ 17179 w 19200"/>
              <a:gd name="T109" fmla="*/ 2356 h 10809"/>
              <a:gd name="T110" fmla="*/ 12942 w 19200"/>
              <a:gd name="T111" fmla="*/ 10809 h 10809"/>
              <a:gd name="T112" fmla="*/ 14929 w 19200"/>
              <a:gd name="T113" fmla="*/ 10474 h 10809"/>
              <a:gd name="T114" fmla="*/ 17374 w 19200"/>
              <a:gd name="T115" fmla="*/ 9309 h 10809"/>
              <a:gd name="T116" fmla="*/ 8709 w 19200"/>
              <a:gd name="T117" fmla="*/ 9862 h 10809"/>
              <a:gd name="T118" fmla="*/ 10755 w 19200"/>
              <a:gd name="T119" fmla="*/ 10809 h 10809"/>
              <a:gd name="T120" fmla="*/ 12001 w 19200"/>
              <a:gd name="T121" fmla="*/ 10760 h 10809"/>
              <a:gd name="T122" fmla="*/ 12825 w 19200"/>
              <a:gd name="T123" fmla="*/ 10514 h 10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200" h="10809">
                <a:moveTo>
                  <a:pt x="9021" y="0"/>
                </a:moveTo>
                <a:lnTo>
                  <a:pt x="9021" y="0"/>
                </a:lnTo>
                <a:lnTo>
                  <a:pt x="8809" y="0"/>
                </a:lnTo>
                <a:lnTo>
                  <a:pt x="8249" y="2990"/>
                </a:lnTo>
                <a:cubicBezTo>
                  <a:pt x="8339" y="2985"/>
                  <a:pt x="8394" y="2984"/>
                  <a:pt x="8463" y="2984"/>
                </a:cubicBezTo>
                <a:lnTo>
                  <a:pt x="9021" y="0"/>
                </a:lnTo>
                <a:close/>
                <a:moveTo>
                  <a:pt x="16748" y="6933"/>
                </a:moveTo>
                <a:lnTo>
                  <a:pt x="16748" y="6933"/>
                </a:lnTo>
                <a:lnTo>
                  <a:pt x="17163" y="6575"/>
                </a:lnTo>
                <a:lnTo>
                  <a:pt x="17538" y="7226"/>
                </a:lnTo>
                <a:lnTo>
                  <a:pt x="17853" y="7362"/>
                </a:lnTo>
                <a:lnTo>
                  <a:pt x="17341" y="6464"/>
                </a:lnTo>
                <a:lnTo>
                  <a:pt x="17810" y="6054"/>
                </a:lnTo>
                <a:lnTo>
                  <a:pt x="17581" y="5960"/>
                </a:lnTo>
                <a:lnTo>
                  <a:pt x="17233" y="6274"/>
                </a:lnTo>
                <a:lnTo>
                  <a:pt x="16874" y="5644"/>
                </a:lnTo>
                <a:cubicBezTo>
                  <a:pt x="16773" y="5608"/>
                  <a:pt x="16671" y="5572"/>
                  <a:pt x="16566" y="5538"/>
                </a:cubicBezTo>
                <a:lnTo>
                  <a:pt x="17052" y="6382"/>
                </a:lnTo>
                <a:lnTo>
                  <a:pt x="16525" y="6851"/>
                </a:lnTo>
                <a:cubicBezTo>
                  <a:pt x="16600" y="6877"/>
                  <a:pt x="16675" y="6905"/>
                  <a:pt x="16748" y="6933"/>
                </a:cubicBezTo>
                <a:close/>
                <a:moveTo>
                  <a:pt x="19200" y="250"/>
                </a:moveTo>
                <a:lnTo>
                  <a:pt x="19200" y="250"/>
                </a:lnTo>
                <a:lnTo>
                  <a:pt x="19153" y="0"/>
                </a:lnTo>
                <a:lnTo>
                  <a:pt x="18940" y="0"/>
                </a:lnTo>
                <a:lnTo>
                  <a:pt x="19200" y="1387"/>
                </a:lnTo>
                <a:lnTo>
                  <a:pt x="19200" y="250"/>
                </a:lnTo>
                <a:close/>
                <a:moveTo>
                  <a:pt x="18502" y="6504"/>
                </a:moveTo>
                <a:lnTo>
                  <a:pt x="18502" y="6504"/>
                </a:lnTo>
                <a:lnTo>
                  <a:pt x="18257" y="6427"/>
                </a:lnTo>
                <a:lnTo>
                  <a:pt x="18257" y="6810"/>
                </a:lnTo>
                <a:lnTo>
                  <a:pt x="18502" y="6887"/>
                </a:lnTo>
                <a:cubicBezTo>
                  <a:pt x="18722" y="6959"/>
                  <a:pt x="18867" y="6983"/>
                  <a:pt x="18867" y="6798"/>
                </a:cubicBezTo>
                <a:cubicBezTo>
                  <a:pt x="18867" y="6649"/>
                  <a:pt x="18728" y="6578"/>
                  <a:pt x="18502" y="6504"/>
                </a:cubicBezTo>
                <a:close/>
                <a:moveTo>
                  <a:pt x="18689" y="6358"/>
                </a:moveTo>
                <a:lnTo>
                  <a:pt x="18689" y="6358"/>
                </a:lnTo>
                <a:cubicBezTo>
                  <a:pt x="18957" y="6473"/>
                  <a:pt x="19080" y="6612"/>
                  <a:pt x="19080" y="6835"/>
                </a:cubicBezTo>
                <a:cubicBezTo>
                  <a:pt x="19080" y="7033"/>
                  <a:pt x="18908" y="7224"/>
                  <a:pt x="18522" y="7097"/>
                </a:cubicBezTo>
                <a:lnTo>
                  <a:pt x="18257" y="7011"/>
                </a:lnTo>
                <a:lnTo>
                  <a:pt x="18257" y="7520"/>
                </a:lnTo>
                <a:lnTo>
                  <a:pt x="18044" y="7440"/>
                </a:lnTo>
                <a:lnTo>
                  <a:pt x="18044" y="6140"/>
                </a:lnTo>
                <a:cubicBezTo>
                  <a:pt x="18479" y="6275"/>
                  <a:pt x="18614" y="6328"/>
                  <a:pt x="18689" y="6358"/>
                </a:cubicBezTo>
                <a:close/>
                <a:moveTo>
                  <a:pt x="6291" y="6258"/>
                </a:moveTo>
                <a:lnTo>
                  <a:pt x="6291" y="6258"/>
                </a:lnTo>
                <a:cubicBezTo>
                  <a:pt x="5059" y="6257"/>
                  <a:pt x="4031" y="5910"/>
                  <a:pt x="3072" y="5298"/>
                </a:cubicBezTo>
                <a:lnTo>
                  <a:pt x="2054" y="7565"/>
                </a:lnTo>
                <a:cubicBezTo>
                  <a:pt x="3391" y="8342"/>
                  <a:pt x="4795" y="8720"/>
                  <a:pt x="6291" y="8720"/>
                </a:cubicBezTo>
                <a:cubicBezTo>
                  <a:pt x="10201" y="8720"/>
                  <a:pt x="11122" y="6997"/>
                  <a:pt x="13980" y="6997"/>
                </a:cubicBezTo>
                <a:cubicBezTo>
                  <a:pt x="16116" y="6997"/>
                  <a:pt x="17171" y="7959"/>
                  <a:pt x="19200" y="8446"/>
                </a:cubicBezTo>
                <a:lnTo>
                  <a:pt x="19200" y="8231"/>
                </a:lnTo>
                <a:cubicBezTo>
                  <a:pt x="17207" y="7743"/>
                  <a:pt x="16161" y="6788"/>
                  <a:pt x="13980" y="6788"/>
                </a:cubicBezTo>
                <a:cubicBezTo>
                  <a:pt x="11051" y="6788"/>
                  <a:pt x="10170" y="8511"/>
                  <a:pt x="6291" y="8511"/>
                </a:cubicBezTo>
                <a:cubicBezTo>
                  <a:pt x="4888" y="8511"/>
                  <a:pt x="3518" y="8155"/>
                  <a:pt x="2322" y="7479"/>
                </a:cubicBezTo>
                <a:lnTo>
                  <a:pt x="3164" y="5603"/>
                </a:lnTo>
                <a:cubicBezTo>
                  <a:pt x="4092" y="6168"/>
                  <a:pt x="5171" y="6466"/>
                  <a:pt x="6291" y="6466"/>
                </a:cubicBezTo>
                <a:cubicBezTo>
                  <a:pt x="9740" y="6466"/>
                  <a:pt x="10436" y="4743"/>
                  <a:pt x="13981" y="4743"/>
                </a:cubicBezTo>
                <a:cubicBezTo>
                  <a:pt x="16483" y="4743"/>
                  <a:pt x="17566" y="5602"/>
                  <a:pt x="19200" y="6107"/>
                </a:cubicBezTo>
                <a:lnTo>
                  <a:pt x="19200" y="5888"/>
                </a:lnTo>
                <a:cubicBezTo>
                  <a:pt x="17600" y="5382"/>
                  <a:pt x="16508" y="4534"/>
                  <a:pt x="13981" y="4534"/>
                </a:cubicBezTo>
                <a:cubicBezTo>
                  <a:pt x="10376" y="4534"/>
                  <a:pt x="9693" y="6258"/>
                  <a:pt x="6291" y="6258"/>
                </a:cubicBezTo>
                <a:close/>
                <a:moveTo>
                  <a:pt x="8009" y="0"/>
                </a:moveTo>
                <a:lnTo>
                  <a:pt x="8009" y="0"/>
                </a:lnTo>
                <a:lnTo>
                  <a:pt x="7795" y="0"/>
                </a:lnTo>
                <a:lnTo>
                  <a:pt x="7044" y="3345"/>
                </a:lnTo>
                <a:cubicBezTo>
                  <a:pt x="7120" y="3303"/>
                  <a:pt x="7200" y="3261"/>
                  <a:pt x="7286" y="3221"/>
                </a:cubicBezTo>
                <a:lnTo>
                  <a:pt x="8009" y="0"/>
                </a:lnTo>
                <a:close/>
                <a:moveTo>
                  <a:pt x="10034" y="0"/>
                </a:moveTo>
                <a:lnTo>
                  <a:pt x="10034" y="0"/>
                </a:lnTo>
                <a:lnTo>
                  <a:pt x="9822" y="0"/>
                </a:lnTo>
                <a:lnTo>
                  <a:pt x="9390" y="2891"/>
                </a:lnTo>
                <a:cubicBezTo>
                  <a:pt x="9466" y="2819"/>
                  <a:pt x="9546" y="2751"/>
                  <a:pt x="9631" y="2688"/>
                </a:cubicBezTo>
                <a:lnTo>
                  <a:pt x="10034" y="0"/>
                </a:lnTo>
                <a:close/>
                <a:moveTo>
                  <a:pt x="6997" y="0"/>
                </a:moveTo>
                <a:lnTo>
                  <a:pt x="6997" y="0"/>
                </a:lnTo>
                <a:lnTo>
                  <a:pt x="6780" y="0"/>
                </a:lnTo>
                <a:lnTo>
                  <a:pt x="6126" y="2498"/>
                </a:lnTo>
                <a:cubicBezTo>
                  <a:pt x="6194" y="2494"/>
                  <a:pt x="6267" y="2491"/>
                  <a:pt x="6344" y="2490"/>
                </a:cubicBezTo>
                <a:lnTo>
                  <a:pt x="6997" y="0"/>
                </a:lnTo>
                <a:close/>
                <a:moveTo>
                  <a:pt x="15009" y="3195"/>
                </a:moveTo>
                <a:lnTo>
                  <a:pt x="15009" y="3195"/>
                </a:lnTo>
                <a:cubicBezTo>
                  <a:pt x="15080" y="3201"/>
                  <a:pt x="15150" y="3208"/>
                  <a:pt x="15218" y="3216"/>
                </a:cubicBezTo>
                <a:lnTo>
                  <a:pt x="15136" y="1017"/>
                </a:lnTo>
                <a:cubicBezTo>
                  <a:pt x="15068" y="1032"/>
                  <a:pt x="14998" y="1045"/>
                  <a:pt x="14929" y="1057"/>
                </a:cubicBezTo>
                <a:lnTo>
                  <a:pt x="15009" y="3195"/>
                </a:lnTo>
                <a:close/>
                <a:moveTo>
                  <a:pt x="16154" y="3362"/>
                </a:moveTo>
                <a:lnTo>
                  <a:pt x="16154" y="3362"/>
                </a:lnTo>
                <a:cubicBezTo>
                  <a:pt x="16226" y="3377"/>
                  <a:pt x="16297" y="3393"/>
                  <a:pt x="16367" y="3409"/>
                </a:cubicBezTo>
                <a:lnTo>
                  <a:pt x="16163" y="687"/>
                </a:lnTo>
                <a:cubicBezTo>
                  <a:pt x="16096" y="717"/>
                  <a:pt x="16028" y="744"/>
                  <a:pt x="15960" y="770"/>
                </a:cubicBezTo>
                <a:lnTo>
                  <a:pt x="16154" y="3362"/>
                </a:lnTo>
                <a:close/>
                <a:moveTo>
                  <a:pt x="13876" y="1137"/>
                </a:moveTo>
                <a:lnTo>
                  <a:pt x="13876" y="1137"/>
                </a:lnTo>
                <a:lnTo>
                  <a:pt x="13876" y="3152"/>
                </a:lnTo>
                <a:cubicBezTo>
                  <a:pt x="13911" y="3152"/>
                  <a:pt x="13945" y="3151"/>
                  <a:pt x="13981" y="3151"/>
                </a:cubicBezTo>
                <a:cubicBezTo>
                  <a:pt x="14016" y="3151"/>
                  <a:pt x="14050" y="3152"/>
                  <a:pt x="14085" y="3152"/>
                </a:cubicBezTo>
                <a:lnTo>
                  <a:pt x="14085" y="1137"/>
                </a:lnTo>
                <a:cubicBezTo>
                  <a:pt x="14050" y="1138"/>
                  <a:pt x="14016" y="1140"/>
                  <a:pt x="13981" y="1140"/>
                </a:cubicBezTo>
                <a:cubicBezTo>
                  <a:pt x="13945" y="1140"/>
                  <a:pt x="13911" y="1138"/>
                  <a:pt x="13876" y="1137"/>
                </a:cubicBezTo>
                <a:close/>
                <a:moveTo>
                  <a:pt x="10633" y="2356"/>
                </a:moveTo>
                <a:lnTo>
                  <a:pt x="10633" y="2356"/>
                </a:lnTo>
                <a:lnTo>
                  <a:pt x="10782" y="2356"/>
                </a:lnTo>
                <a:lnTo>
                  <a:pt x="11016" y="269"/>
                </a:lnTo>
                <a:cubicBezTo>
                  <a:pt x="10950" y="226"/>
                  <a:pt x="10885" y="182"/>
                  <a:pt x="10821" y="137"/>
                </a:cubicBezTo>
                <a:lnTo>
                  <a:pt x="10571" y="2358"/>
                </a:lnTo>
                <a:cubicBezTo>
                  <a:pt x="10592" y="2358"/>
                  <a:pt x="10612" y="2356"/>
                  <a:pt x="10633" y="2356"/>
                </a:cubicBezTo>
                <a:close/>
                <a:moveTo>
                  <a:pt x="11807" y="3362"/>
                </a:moveTo>
                <a:lnTo>
                  <a:pt x="11807" y="3362"/>
                </a:lnTo>
                <a:lnTo>
                  <a:pt x="12001" y="770"/>
                </a:lnTo>
                <a:cubicBezTo>
                  <a:pt x="11933" y="744"/>
                  <a:pt x="11865" y="717"/>
                  <a:pt x="11798" y="687"/>
                </a:cubicBezTo>
                <a:lnTo>
                  <a:pt x="11594" y="3409"/>
                </a:lnTo>
                <a:cubicBezTo>
                  <a:pt x="11664" y="3393"/>
                  <a:pt x="11735" y="3378"/>
                  <a:pt x="11807" y="3362"/>
                </a:cubicBezTo>
                <a:close/>
                <a:moveTo>
                  <a:pt x="16377" y="0"/>
                </a:moveTo>
                <a:lnTo>
                  <a:pt x="16377" y="0"/>
                </a:lnTo>
                <a:cubicBezTo>
                  <a:pt x="15666" y="393"/>
                  <a:pt x="14849" y="618"/>
                  <a:pt x="13981" y="618"/>
                </a:cubicBezTo>
                <a:cubicBezTo>
                  <a:pt x="13112" y="618"/>
                  <a:pt x="12295" y="393"/>
                  <a:pt x="11584" y="0"/>
                </a:cubicBezTo>
                <a:lnTo>
                  <a:pt x="11174" y="0"/>
                </a:lnTo>
                <a:cubicBezTo>
                  <a:pt x="11982" y="522"/>
                  <a:pt x="12946" y="827"/>
                  <a:pt x="13981" y="827"/>
                </a:cubicBezTo>
                <a:cubicBezTo>
                  <a:pt x="15015" y="827"/>
                  <a:pt x="15979" y="522"/>
                  <a:pt x="16787" y="0"/>
                </a:cubicBezTo>
                <a:lnTo>
                  <a:pt x="16377" y="0"/>
                </a:lnTo>
                <a:close/>
                <a:moveTo>
                  <a:pt x="12952" y="3195"/>
                </a:moveTo>
                <a:lnTo>
                  <a:pt x="12952" y="3195"/>
                </a:lnTo>
                <a:lnTo>
                  <a:pt x="13032" y="1057"/>
                </a:lnTo>
                <a:cubicBezTo>
                  <a:pt x="12963" y="1045"/>
                  <a:pt x="12893" y="1032"/>
                  <a:pt x="12825" y="1017"/>
                </a:cubicBezTo>
                <a:lnTo>
                  <a:pt x="12743" y="3216"/>
                </a:lnTo>
                <a:cubicBezTo>
                  <a:pt x="12811" y="3208"/>
                  <a:pt x="12881" y="3201"/>
                  <a:pt x="12952" y="3195"/>
                </a:cubicBezTo>
                <a:close/>
                <a:moveTo>
                  <a:pt x="6291" y="5727"/>
                </a:moveTo>
                <a:lnTo>
                  <a:pt x="6291" y="5727"/>
                </a:lnTo>
                <a:cubicBezTo>
                  <a:pt x="4914" y="5727"/>
                  <a:pt x="3700" y="5258"/>
                  <a:pt x="2633" y="4258"/>
                </a:cubicBezTo>
                <a:lnTo>
                  <a:pt x="1232" y="7663"/>
                </a:lnTo>
                <a:cubicBezTo>
                  <a:pt x="2786" y="8739"/>
                  <a:pt x="4492" y="9251"/>
                  <a:pt x="6291" y="9251"/>
                </a:cubicBezTo>
                <a:cubicBezTo>
                  <a:pt x="10232" y="9251"/>
                  <a:pt x="11352" y="7527"/>
                  <a:pt x="13980" y="7527"/>
                </a:cubicBezTo>
                <a:cubicBezTo>
                  <a:pt x="15959" y="7527"/>
                  <a:pt x="17083" y="8504"/>
                  <a:pt x="19200" y="8987"/>
                </a:cubicBezTo>
                <a:lnTo>
                  <a:pt x="19200" y="8771"/>
                </a:lnTo>
                <a:cubicBezTo>
                  <a:pt x="17122" y="8286"/>
                  <a:pt x="15995" y="7318"/>
                  <a:pt x="13980" y="7318"/>
                </a:cubicBezTo>
                <a:cubicBezTo>
                  <a:pt x="11294" y="7318"/>
                  <a:pt x="10185" y="9042"/>
                  <a:pt x="6291" y="9042"/>
                </a:cubicBezTo>
                <a:cubicBezTo>
                  <a:pt x="4553" y="9042"/>
                  <a:pt x="2895" y="8539"/>
                  <a:pt x="1490" y="7586"/>
                </a:cubicBezTo>
                <a:lnTo>
                  <a:pt x="2712" y="4615"/>
                </a:lnTo>
                <a:cubicBezTo>
                  <a:pt x="3676" y="5468"/>
                  <a:pt x="4941" y="5936"/>
                  <a:pt x="6291" y="5936"/>
                </a:cubicBezTo>
                <a:cubicBezTo>
                  <a:pt x="9615" y="5936"/>
                  <a:pt x="10290" y="4213"/>
                  <a:pt x="13981" y="4213"/>
                </a:cubicBezTo>
                <a:cubicBezTo>
                  <a:pt x="16541" y="4213"/>
                  <a:pt x="17650" y="5042"/>
                  <a:pt x="19200" y="5550"/>
                </a:cubicBezTo>
                <a:lnTo>
                  <a:pt x="19200" y="5329"/>
                </a:lnTo>
                <a:cubicBezTo>
                  <a:pt x="17682" y="4820"/>
                  <a:pt x="16555" y="4004"/>
                  <a:pt x="13981" y="4004"/>
                </a:cubicBezTo>
                <a:cubicBezTo>
                  <a:pt x="10242" y="4004"/>
                  <a:pt x="9554" y="5727"/>
                  <a:pt x="6291" y="5727"/>
                </a:cubicBezTo>
                <a:close/>
                <a:moveTo>
                  <a:pt x="5190" y="2655"/>
                </a:moveTo>
                <a:lnTo>
                  <a:pt x="5190" y="2655"/>
                </a:lnTo>
                <a:lnTo>
                  <a:pt x="5984" y="0"/>
                </a:lnTo>
                <a:lnTo>
                  <a:pt x="5766" y="0"/>
                </a:lnTo>
                <a:lnTo>
                  <a:pt x="4962" y="2689"/>
                </a:lnTo>
                <a:cubicBezTo>
                  <a:pt x="5039" y="2682"/>
                  <a:pt x="5114" y="2670"/>
                  <a:pt x="5190" y="2655"/>
                </a:cubicBezTo>
                <a:close/>
                <a:moveTo>
                  <a:pt x="3906" y="6587"/>
                </a:moveTo>
                <a:lnTo>
                  <a:pt x="3906" y="6587"/>
                </a:lnTo>
                <a:cubicBezTo>
                  <a:pt x="3891" y="6624"/>
                  <a:pt x="3785" y="6860"/>
                  <a:pt x="3679" y="7096"/>
                </a:cubicBezTo>
                <a:cubicBezTo>
                  <a:pt x="3839" y="7165"/>
                  <a:pt x="3999" y="7227"/>
                  <a:pt x="4159" y="7282"/>
                </a:cubicBezTo>
                <a:lnTo>
                  <a:pt x="3906" y="6587"/>
                </a:lnTo>
                <a:close/>
                <a:moveTo>
                  <a:pt x="3786" y="6365"/>
                </a:moveTo>
                <a:lnTo>
                  <a:pt x="3786" y="6365"/>
                </a:lnTo>
                <a:cubicBezTo>
                  <a:pt x="3889" y="6408"/>
                  <a:pt x="3992" y="6449"/>
                  <a:pt x="4098" y="6486"/>
                </a:cubicBezTo>
                <a:lnTo>
                  <a:pt x="4618" y="7928"/>
                </a:lnTo>
                <a:cubicBezTo>
                  <a:pt x="4535" y="7910"/>
                  <a:pt x="4454" y="7890"/>
                  <a:pt x="4372" y="7869"/>
                </a:cubicBezTo>
                <a:lnTo>
                  <a:pt x="4242" y="7513"/>
                </a:lnTo>
                <a:cubicBezTo>
                  <a:pt x="4028" y="7445"/>
                  <a:pt x="3813" y="7366"/>
                  <a:pt x="3598" y="7275"/>
                </a:cubicBezTo>
                <a:cubicBezTo>
                  <a:pt x="3539" y="7405"/>
                  <a:pt x="3488" y="7518"/>
                  <a:pt x="3462" y="7576"/>
                </a:cubicBezTo>
                <a:cubicBezTo>
                  <a:pt x="3396" y="7550"/>
                  <a:pt x="3330" y="7526"/>
                  <a:pt x="3265" y="7499"/>
                </a:cubicBezTo>
                <a:lnTo>
                  <a:pt x="3786" y="6365"/>
                </a:lnTo>
                <a:close/>
                <a:moveTo>
                  <a:pt x="0" y="4705"/>
                </a:moveTo>
                <a:lnTo>
                  <a:pt x="0" y="4705"/>
                </a:lnTo>
                <a:lnTo>
                  <a:pt x="1407" y="0"/>
                </a:lnTo>
                <a:lnTo>
                  <a:pt x="1189" y="0"/>
                </a:lnTo>
                <a:lnTo>
                  <a:pt x="0" y="3976"/>
                </a:lnTo>
                <a:lnTo>
                  <a:pt x="0" y="4705"/>
                </a:lnTo>
                <a:close/>
                <a:moveTo>
                  <a:pt x="4973" y="0"/>
                </a:moveTo>
                <a:lnTo>
                  <a:pt x="4973" y="0"/>
                </a:lnTo>
                <a:lnTo>
                  <a:pt x="4942" y="0"/>
                </a:lnTo>
                <a:cubicBezTo>
                  <a:pt x="4949" y="8"/>
                  <a:pt x="4957" y="17"/>
                  <a:pt x="4964" y="26"/>
                </a:cubicBezTo>
                <a:lnTo>
                  <a:pt x="4973" y="0"/>
                </a:lnTo>
                <a:close/>
                <a:moveTo>
                  <a:pt x="16342" y="5679"/>
                </a:moveTo>
                <a:lnTo>
                  <a:pt x="16342" y="5679"/>
                </a:lnTo>
                <a:cubicBezTo>
                  <a:pt x="16341" y="5608"/>
                  <a:pt x="16340" y="5537"/>
                  <a:pt x="16338" y="5466"/>
                </a:cubicBezTo>
                <a:cubicBezTo>
                  <a:pt x="16042" y="5378"/>
                  <a:pt x="15728" y="5303"/>
                  <a:pt x="15381" y="5248"/>
                </a:cubicBezTo>
                <a:lnTo>
                  <a:pt x="15381" y="6525"/>
                </a:lnTo>
                <a:cubicBezTo>
                  <a:pt x="15732" y="6596"/>
                  <a:pt x="16058" y="6690"/>
                  <a:pt x="16373" y="6797"/>
                </a:cubicBezTo>
                <a:cubicBezTo>
                  <a:pt x="16374" y="6726"/>
                  <a:pt x="16375" y="6654"/>
                  <a:pt x="16376" y="6582"/>
                </a:cubicBezTo>
                <a:cubicBezTo>
                  <a:pt x="16114" y="6494"/>
                  <a:pt x="15851" y="6419"/>
                  <a:pt x="15589" y="6356"/>
                </a:cubicBezTo>
                <a:lnTo>
                  <a:pt x="15589" y="6005"/>
                </a:lnTo>
                <a:cubicBezTo>
                  <a:pt x="15804" y="6056"/>
                  <a:pt x="16019" y="6116"/>
                  <a:pt x="16235" y="6184"/>
                </a:cubicBezTo>
                <a:lnTo>
                  <a:pt x="16235" y="5975"/>
                </a:lnTo>
                <a:cubicBezTo>
                  <a:pt x="16019" y="5907"/>
                  <a:pt x="15804" y="5847"/>
                  <a:pt x="15589" y="5796"/>
                </a:cubicBezTo>
                <a:lnTo>
                  <a:pt x="15589" y="5493"/>
                </a:lnTo>
                <a:cubicBezTo>
                  <a:pt x="15840" y="5543"/>
                  <a:pt x="16091" y="5605"/>
                  <a:pt x="16342" y="5679"/>
                </a:cubicBezTo>
                <a:close/>
                <a:moveTo>
                  <a:pt x="17896" y="3276"/>
                </a:moveTo>
                <a:lnTo>
                  <a:pt x="17896" y="3276"/>
                </a:lnTo>
                <a:cubicBezTo>
                  <a:pt x="17817" y="3218"/>
                  <a:pt x="17737" y="3172"/>
                  <a:pt x="17651" y="3141"/>
                </a:cubicBezTo>
                <a:cubicBezTo>
                  <a:pt x="17653" y="3180"/>
                  <a:pt x="17656" y="3218"/>
                  <a:pt x="17660" y="3256"/>
                </a:cubicBezTo>
                <a:cubicBezTo>
                  <a:pt x="17797" y="3586"/>
                  <a:pt x="17999" y="3880"/>
                  <a:pt x="18247" y="4130"/>
                </a:cubicBezTo>
                <a:cubicBezTo>
                  <a:pt x="18289" y="4147"/>
                  <a:pt x="18331" y="4165"/>
                  <a:pt x="18372" y="4182"/>
                </a:cubicBezTo>
                <a:cubicBezTo>
                  <a:pt x="18569" y="4263"/>
                  <a:pt x="18763" y="4343"/>
                  <a:pt x="18960" y="4419"/>
                </a:cubicBezTo>
                <a:cubicBezTo>
                  <a:pt x="18497" y="4153"/>
                  <a:pt x="18121" y="3758"/>
                  <a:pt x="17896" y="3276"/>
                </a:cubicBezTo>
                <a:close/>
                <a:moveTo>
                  <a:pt x="12099" y="5524"/>
                </a:moveTo>
                <a:lnTo>
                  <a:pt x="12099" y="5524"/>
                </a:lnTo>
                <a:cubicBezTo>
                  <a:pt x="12083" y="5569"/>
                  <a:pt x="11912" y="6041"/>
                  <a:pt x="11844" y="6230"/>
                </a:cubicBezTo>
                <a:cubicBezTo>
                  <a:pt x="12016" y="6169"/>
                  <a:pt x="12190" y="6121"/>
                  <a:pt x="12363" y="6089"/>
                </a:cubicBezTo>
                <a:cubicBezTo>
                  <a:pt x="12290" y="5935"/>
                  <a:pt x="12099" y="5524"/>
                  <a:pt x="12099" y="5524"/>
                </a:cubicBezTo>
                <a:close/>
                <a:moveTo>
                  <a:pt x="11948" y="5378"/>
                </a:moveTo>
                <a:lnTo>
                  <a:pt x="11948" y="5378"/>
                </a:lnTo>
                <a:cubicBezTo>
                  <a:pt x="12035" y="5356"/>
                  <a:pt x="12124" y="5336"/>
                  <a:pt x="12215" y="5316"/>
                </a:cubicBezTo>
                <a:cubicBezTo>
                  <a:pt x="12412" y="5705"/>
                  <a:pt x="12607" y="6098"/>
                  <a:pt x="12793" y="6485"/>
                </a:cubicBezTo>
                <a:cubicBezTo>
                  <a:pt x="12765" y="6490"/>
                  <a:pt x="12596" y="6520"/>
                  <a:pt x="12569" y="6527"/>
                </a:cubicBezTo>
                <a:cubicBezTo>
                  <a:pt x="12546" y="6477"/>
                  <a:pt x="12471" y="6319"/>
                  <a:pt x="12448" y="6269"/>
                </a:cubicBezTo>
                <a:cubicBezTo>
                  <a:pt x="12218" y="6308"/>
                  <a:pt x="11988" y="6374"/>
                  <a:pt x="11762" y="6463"/>
                </a:cubicBezTo>
                <a:cubicBezTo>
                  <a:pt x="11725" y="6568"/>
                  <a:pt x="11687" y="6673"/>
                  <a:pt x="11651" y="6775"/>
                </a:cubicBezTo>
                <a:cubicBezTo>
                  <a:pt x="11563" y="6805"/>
                  <a:pt x="11477" y="6835"/>
                  <a:pt x="11391" y="6866"/>
                </a:cubicBezTo>
                <a:cubicBezTo>
                  <a:pt x="11569" y="6380"/>
                  <a:pt x="11756" y="5880"/>
                  <a:pt x="11948" y="5378"/>
                </a:cubicBezTo>
                <a:close/>
                <a:moveTo>
                  <a:pt x="6291" y="8112"/>
                </a:moveTo>
                <a:lnTo>
                  <a:pt x="6291" y="8112"/>
                </a:lnTo>
                <a:cubicBezTo>
                  <a:pt x="6335" y="8112"/>
                  <a:pt x="6376" y="8111"/>
                  <a:pt x="6418" y="8110"/>
                </a:cubicBezTo>
                <a:lnTo>
                  <a:pt x="6418" y="6864"/>
                </a:lnTo>
                <a:cubicBezTo>
                  <a:pt x="6376" y="6864"/>
                  <a:pt x="6335" y="6866"/>
                  <a:pt x="6291" y="6866"/>
                </a:cubicBezTo>
                <a:cubicBezTo>
                  <a:pt x="6208" y="6866"/>
                  <a:pt x="6124" y="6862"/>
                  <a:pt x="6041" y="6858"/>
                </a:cubicBezTo>
                <a:lnTo>
                  <a:pt x="5634" y="7873"/>
                </a:lnTo>
                <a:cubicBezTo>
                  <a:pt x="5580" y="7722"/>
                  <a:pt x="5283" y="6964"/>
                  <a:pt x="5209" y="6775"/>
                </a:cubicBezTo>
                <a:cubicBezTo>
                  <a:pt x="5085" y="6754"/>
                  <a:pt x="4961" y="6729"/>
                  <a:pt x="4839" y="6702"/>
                </a:cubicBezTo>
                <a:lnTo>
                  <a:pt x="4830" y="7971"/>
                </a:lnTo>
                <a:cubicBezTo>
                  <a:pt x="4901" y="7985"/>
                  <a:pt x="4972" y="7998"/>
                  <a:pt x="5043" y="8009"/>
                </a:cubicBezTo>
                <a:cubicBezTo>
                  <a:pt x="5043" y="7786"/>
                  <a:pt x="5041" y="7094"/>
                  <a:pt x="5039" y="6947"/>
                </a:cubicBezTo>
                <a:cubicBezTo>
                  <a:pt x="5096" y="7101"/>
                  <a:pt x="5422" y="7885"/>
                  <a:pt x="5498" y="8069"/>
                </a:cubicBezTo>
                <a:cubicBezTo>
                  <a:pt x="5581" y="8078"/>
                  <a:pt x="5663" y="8085"/>
                  <a:pt x="5745" y="8091"/>
                </a:cubicBezTo>
                <a:cubicBezTo>
                  <a:pt x="5812" y="7941"/>
                  <a:pt x="6151" y="7181"/>
                  <a:pt x="6209" y="7023"/>
                </a:cubicBezTo>
                <a:cubicBezTo>
                  <a:pt x="6207" y="7175"/>
                  <a:pt x="6205" y="7916"/>
                  <a:pt x="6205" y="8110"/>
                </a:cubicBezTo>
                <a:cubicBezTo>
                  <a:pt x="6233" y="8110"/>
                  <a:pt x="6262" y="8112"/>
                  <a:pt x="6291" y="8112"/>
                </a:cubicBezTo>
                <a:close/>
                <a:moveTo>
                  <a:pt x="10743" y="5961"/>
                </a:moveTo>
                <a:lnTo>
                  <a:pt x="10743" y="5961"/>
                </a:lnTo>
                <a:cubicBezTo>
                  <a:pt x="10886" y="5915"/>
                  <a:pt x="11020" y="5927"/>
                  <a:pt x="11062" y="6071"/>
                </a:cubicBezTo>
                <a:lnTo>
                  <a:pt x="11265" y="6008"/>
                </a:lnTo>
                <a:cubicBezTo>
                  <a:pt x="11217" y="5741"/>
                  <a:pt x="10993" y="5670"/>
                  <a:pt x="10735" y="5754"/>
                </a:cubicBezTo>
                <a:cubicBezTo>
                  <a:pt x="10374" y="5870"/>
                  <a:pt x="10140" y="6218"/>
                  <a:pt x="10140" y="6639"/>
                </a:cubicBezTo>
                <a:cubicBezTo>
                  <a:pt x="10140" y="7049"/>
                  <a:pt x="10361" y="7275"/>
                  <a:pt x="10737" y="7153"/>
                </a:cubicBezTo>
                <a:cubicBezTo>
                  <a:pt x="11012" y="7064"/>
                  <a:pt x="11207" y="6850"/>
                  <a:pt x="11266" y="6582"/>
                </a:cubicBezTo>
                <a:lnTo>
                  <a:pt x="11046" y="6639"/>
                </a:lnTo>
                <a:cubicBezTo>
                  <a:pt x="10998" y="6791"/>
                  <a:pt x="10887" y="6904"/>
                  <a:pt x="10729" y="6955"/>
                </a:cubicBezTo>
                <a:cubicBezTo>
                  <a:pt x="10455" y="7044"/>
                  <a:pt x="10353" y="6859"/>
                  <a:pt x="10353" y="6572"/>
                </a:cubicBezTo>
                <a:cubicBezTo>
                  <a:pt x="10353" y="6342"/>
                  <a:pt x="10513" y="6035"/>
                  <a:pt x="10743" y="5961"/>
                </a:cubicBezTo>
                <a:close/>
                <a:moveTo>
                  <a:pt x="14267" y="6393"/>
                </a:moveTo>
                <a:lnTo>
                  <a:pt x="14267" y="6393"/>
                </a:lnTo>
                <a:lnTo>
                  <a:pt x="14267" y="5147"/>
                </a:lnTo>
                <a:cubicBezTo>
                  <a:pt x="14201" y="5145"/>
                  <a:pt x="14134" y="5144"/>
                  <a:pt x="14066" y="5144"/>
                </a:cubicBezTo>
                <a:cubicBezTo>
                  <a:pt x="14068" y="5448"/>
                  <a:pt x="14069" y="5752"/>
                  <a:pt x="14070" y="6057"/>
                </a:cubicBezTo>
                <a:cubicBezTo>
                  <a:pt x="13803" y="5749"/>
                  <a:pt x="13531" y="5455"/>
                  <a:pt x="13264" y="5169"/>
                </a:cubicBezTo>
                <a:cubicBezTo>
                  <a:pt x="13181" y="5175"/>
                  <a:pt x="13100" y="5182"/>
                  <a:pt x="13021" y="5190"/>
                </a:cubicBezTo>
                <a:lnTo>
                  <a:pt x="13021" y="6451"/>
                </a:lnTo>
                <a:cubicBezTo>
                  <a:pt x="13088" y="6442"/>
                  <a:pt x="13155" y="6434"/>
                  <a:pt x="13224" y="6427"/>
                </a:cubicBezTo>
                <a:cubicBezTo>
                  <a:pt x="13223" y="6098"/>
                  <a:pt x="13222" y="5769"/>
                  <a:pt x="13222" y="5440"/>
                </a:cubicBezTo>
                <a:cubicBezTo>
                  <a:pt x="13504" y="5745"/>
                  <a:pt x="13790" y="6060"/>
                  <a:pt x="14072" y="6389"/>
                </a:cubicBezTo>
                <a:cubicBezTo>
                  <a:pt x="14137" y="6390"/>
                  <a:pt x="14202" y="6391"/>
                  <a:pt x="14267" y="6393"/>
                </a:cubicBezTo>
                <a:close/>
                <a:moveTo>
                  <a:pt x="7847" y="6956"/>
                </a:moveTo>
                <a:lnTo>
                  <a:pt x="7847" y="6956"/>
                </a:lnTo>
                <a:cubicBezTo>
                  <a:pt x="7846" y="6883"/>
                  <a:pt x="7845" y="6811"/>
                  <a:pt x="7844" y="6738"/>
                </a:cubicBezTo>
                <a:cubicBezTo>
                  <a:pt x="7526" y="6793"/>
                  <a:pt x="7183" y="6832"/>
                  <a:pt x="6809" y="6852"/>
                </a:cubicBezTo>
                <a:lnTo>
                  <a:pt x="6809" y="8100"/>
                </a:lnTo>
                <a:cubicBezTo>
                  <a:pt x="7198" y="8083"/>
                  <a:pt x="7554" y="8048"/>
                  <a:pt x="7882" y="7999"/>
                </a:cubicBezTo>
                <a:cubicBezTo>
                  <a:pt x="7883" y="7930"/>
                  <a:pt x="7884" y="7862"/>
                  <a:pt x="7885" y="7794"/>
                </a:cubicBezTo>
                <a:cubicBezTo>
                  <a:pt x="7599" y="7836"/>
                  <a:pt x="7312" y="7864"/>
                  <a:pt x="7025" y="7878"/>
                </a:cubicBezTo>
                <a:lnTo>
                  <a:pt x="7025" y="7574"/>
                </a:lnTo>
                <a:cubicBezTo>
                  <a:pt x="7260" y="7557"/>
                  <a:pt x="7496" y="7531"/>
                  <a:pt x="7731" y="7495"/>
                </a:cubicBezTo>
                <a:lnTo>
                  <a:pt x="7731" y="7287"/>
                </a:lnTo>
                <a:cubicBezTo>
                  <a:pt x="7496" y="7323"/>
                  <a:pt x="7260" y="7349"/>
                  <a:pt x="7025" y="7365"/>
                </a:cubicBezTo>
                <a:lnTo>
                  <a:pt x="7025" y="7053"/>
                </a:lnTo>
                <a:cubicBezTo>
                  <a:pt x="7299" y="7033"/>
                  <a:pt x="7574" y="7001"/>
                  <a:pt x="7847" y="6956"/>
                </a:cubicBezTo>
                <a:close/>
                <a:moveTo>
                  <a:pt x="9082" y="6822"/>
                </a:moveTo>
                <a:lnTo>
                  <a:pt x="9082" y="6822"/>
                </a:lnTo>
                <a:cubicBezTo>
                  <a:pt x="9082" y="6672"/>
                  <a:pt x="9004" y="6682"/>
                  <a:pt x="8797" y="6737"/>
                </a:cubicBezTo>
                <a:cubicBezTo>
                  <a:pt x="8677" y="6769"/>
                  <a:pt x="8557" y="6798"/>
                  <a:pt x="8437" y="6825"/>
                </a:cubicBezTo>
                <a:lnTo>
                  <a:pt x="8437" y="7152"/>
                </a:lnTo>
                <a:cubicBezTo>
                  <a:pt x="8553" y="7129"/>
                  <a:pt x="8670" y="7104"/>
                  <a:pt x="8786" y="7076"/>
                </a:cubicBezTo>
                <a:cubicBezTo>
                  <a:pt x="8999" y="7019"/>
                  <a:pt x="9082" y="6890"/>
                  <a:pt x="9082" y="6822"/>
                </a:cubicBezTo>
                <a:close/>
                <a:moveTo>
                  <a:pt x="9002" y="7201"/>
                </a:moveTo>
                <a:lnTo>
                  <a:pt x="9002" y="7201"/>
                </a:lnTo>
                <a:cubicBezTo>
                  <a:pt x="9136" y="7349"/>
                  <a:pt x="9270" y="7492"/>
                  <a:pt x="9404" y="7631"/>
                </a:cubicBezTo>
                <a:cubicBezTo>
                  <a:pt x="9328" y="7656"/>
                  <a:pt x="9251" y="7681"/>
                  <a:pt x="9172" y="7705"/>
                </a:cubicBezTo>
                <a:cubicBezTo>
                  <a:pt x="9041" y="7569"/>
                  <a:pt x="8909" y="7430"/>
                  <a:pt x="8778" y="7285"/>
                </a:cubicBezTo>
                <a:cubicBezTo>
                  <a:pt x="8664" y="7314"/>
                  <a:pt x="8551" y="7341"/>
                  <a:pt x="8437" y="7365"/>
                </a:cubicBezTo>
                <a:lnTo>
                  <a:pt x="8437" y="7897"/>
                </a:lnTo>
                <a:cubicBezTo>
                  <a:pt x="8365" y="7913"/>
                  <a:pt x="8293" y="7928"/>
                  <a:pt x="8218" y="7942"/>
                </a:cubicBezTo>
                <a:lnTo>
                  <a:pt x="8218" y="6664"/>
                </a:lnTo>
                <a:cubicBezTo>
                  <a:pt x="8351" y="6635"/>
                  <a:pt x="8543" y="6597"/>
                  <a:pt x="8801" y="6529"/>
                </a:cubicBezTo>
                <a:cubicBezTo>
                  <a:pt x="9152" y="6434"/>
                  <a:pt x="9317" y="6503"/>
                  <a:pt x="9317" y="6743"/>
                </a:cubicBezTo>
                <a:cubicBezTo>
                  <a:pt x="9317" y="6982"/>
                  <a:pt x="9148" y="7123"/>
                  <a:pt x="9002" y="7201"/>
                </a:cubicBezTo>
                <a:close/>
                <a:moveTo>
                  <a:pt x="9851" y="7472"/>
                </a:moveTo>
                <a:lnTo>
                  <a:pt x="9851" y="7472"/>
                </a:lnTo>
                <a:lnTo>
                  <a:pt x="9851" y="6138"/>
                </a:lnTo>
                <a:cubicBezTo>
                  <a:pt x="9783" y="6165"/>
                  <a:pt x="9716" y="6192"/>
                  <a:pt x="9647" y="6219"/>
                </a:cubicBezTo>
                <a:lnTo>
                  <a:pt x="9647" y="7547"/>
                </a:lnTo>
                <a:cubicBezTo>
                  <a:pt x="9716" y="7522"/>
                  <a:pt x="9784" y="7497"/>
                  <a:pt x="9851" y="7472"/>
                </a:cubicBezTo>
                <a:close/>
                <a:moveTo>
                  <a:pt x="1493" y="2260"/>
                </a:moveTo>
                <a:lnTo>
                  <a:pt x="1493" y="2260"/>
                </a:lnTo>
                <a:lnTo>
                  <a:pt x="0" y="6699"/>
                </a:lnTo>
                <a:lnTo>
                  <a:pt x="0" y="7354"/>
                </a:lnTo>
                <a:lnTo>
                  <a:pt x="1599" y="2604"/>
                </a:lnTo>
                <a:cubicBezTo>
                  <a:pt x="1558" y="2490"/>
                  <a:pt x="1523" y="2376"/>
                  <a:pt x="1493" y="2260"/>
                </a:cubicBezTo>
                <a:close/>
                <a:moveTo>
                  <a:pt x="599" y="10809"/>
                </a:moveTo>
                <a:lnTo>
                  <a:pt x="599" y="10809"/>
                </a:lnTo>
                <a:lnTo>
                  <a:pt x="828" y="10809"/>
                </a:lnTo>
                <a:lnTo>
                  <a:pt x="1674" y="8922"/>
                </a:lnTo>
                <a:cubicBezTo>
                  <a:pt x="1613" y="8889"/>
                  <a:pt x="1551" y="8855"/>
                  <a:pt x="1491" y="8820"/>
                </a:cubicBezTo>
                <a:lnTo>
                  <a:pt x="599" y="10809"/>
                </a:lnTo>
                <a:close/>
                <a:moveTo>
                  <a:pt x="6619" y="10090"/>
                </a:moveTo>
                <a:lnTo>
                  <a:pt x="6619" y="10090"/>
                </a:lnTo>
                <a:cubicBezTo>
                  <a:pt x="6548" y="10091"/>
                  <a:pt x="6476" y="10092"/>
                  <a:pt x="6404" y="10093"/>
                </a:cubicBezTo>
                <a:lnTo>
                  <a:pt x="6591" y="10809"/>
                </a:lnTo>
                <a:lnTo>
                  <a:pt x="6807" y="10809"/>
                </a:lnTo>
                <a:lnTo>
                  <a:pt x="6619" y="10090"/>
                </a:lnTo>
                <a:close/>
                <a:moveTo>
                  <a:pt x="3374" y="9663"/>
                </a:moveTo>
                <a:lnTo>
                  <a:pt x="3374" y="9663"/>
                </a:lnTo>
                <a:cubicBezTo>
                  <a:pt x="2632" y="9663"/>
                  <a:pt x="2000" y="10143"/>
                  <a:pt x="1771" y="10809"/>
                </a:cubicBezTo>
                <a:lnTo>
                  <a:pt x="1994" y="10809"/>
                </a:lnTo>
                <a:cubicBezTo>
                  <a:pt x="2213" y="10261"/>
                  <a:pt x="2749" y="9872"/>
                  <a:pt x="3374" y="9872"/>
                </a:cubicBezTo>
                <a:cubicBezTo>
                  <a:pt x="3999" y="9872"/>
                  <a:pt x="4535" y="10261"/>
                  <a:pt x="4755" y="10809"/>
                </a:cubicBezTo>
                <a:lnTo>
                  <a:pt x="4977" y="10809"/>
                </a:lnTo>
                <a:cubicBezTo>
                  <a:pt x="4748" y="10143"/>
                  <a:pt x="4116" y="9663"/>
                  <a:pt x="3374" y="9663"/>
                </a:cubicBezTo>
                <a:close/>
                <a:moveTo>
                  <a:pt x="0" y="8877"/>
                </a:moveTo>
                <a:lnTo>
                  <a:pt x="0" y="8877"/>
                </a:lnTo>
                <a:lnTo>
                  <a:pt x="0" y="9474"/>
                </a:lnTo>
                <a:lnTo>
                  <a:pt x="491" y="8161"/>
                </a:lnTo>
                <a:cubicBezTo>
                  <a:pt x="432" y="8117"/>
                  <a:pt x="375" y="8072"/>
                  <a:pt x="317" y="8027"/>
                </a:cubicBezTo>
                <a:lnTo>
                  <a:pt x="0" y="8877"/>
                </a:lnTo>
                <a:close/>
                <a:moveTo>
                  <a:pt x="5546" y="10065"/>
                </a:moveTo>
                <a:lnTo>
                  <a:pt x="5546" y="10065"/>
                </a:lnTo>
                <a:cubicBezTo>
                  <a:pt x="5471" y="10060"/>
                  <a:pt x="5396" y="10052"/>
                  <a:pt x="5321" y="10044"/>
                </a:cubicBezTo>
                <a:lnTo>
                  <a:pt x="5550" y="10809"/>
                </a:lnTo>
                <a:lnTo>
                  <a:pt x="5768" y="10809"/>
                </a:lnTo>
                <a:lnTo>
                  <a:pt x="5546" y="10065"/>
                </a:lnTo>
                <a:close/>
                <a:moveTo>
                  <a:pt x="2075" y="9130"/>
                </a:moveTo>
                <a:lnTo>
                  <a:pt x="2075" y="9130"/>
                </a:lnTo>
                <a:lnTo>
                  <a:pt x="1259" y="10809"/>
                </a:lnTo>
                <a:lnTo>
                  <a:pt x="1491" y="10809"/>
                </a:lnTo>
                <a:lnTo>
                  <a:pt x="2265" y="9218"/>
                </a:lnTo>
                <a:cubicBezTo>
                  <a:pt x="2201" y="9189"/>
                  <a:pt x="2138" y="9160"/>
                  <a:pt x="2075" y="9130"/>
                </a:cubicBezTo>
                <a:close/>
                <a:moveTo>
                  <a:pt x="0" y="10659"/>
                </a:moveTo>
                <a:lnTo>
                  <a:pt x="0" y="10659"/>
                </a:lnTo>
                <a:lnTo>
                  <a:pt x="0" y="10809"/>
                </a:lnTo>
                <a:lnTo>
                  <a:pt x="164" y="10809"/>
                </a:lnTo>
                <a:lnTo>
                  <a:pt x="1084" y="8573"/>
                </a:lnTo>
                <a:cubicBezTo>
                  <a:pt x="1024" y="8534"/>
                  <a:pt x="965" y="8495"/>
                  <a:pt x="906" y="8456"/>
                </a:cubicBezTo>
                <a:lnTo>
                  <a:pt x="0" y="10659"/>
                </a:lnTo>
                <a:close/>
                <a:moveTo>
                  <a:pt x="4009" y="1354"/>
                </a:moveTo>
                <a:lnTo>
                  <a:pt x="4009" y="1354"/>
                </a:lnTo>
                <a:lnTo>
                  <a:pt x="4009" y="1249"/>
                </a:lnTo>
                <a:cubicBezTo>
                  <a:pt x="4009" y="899"/>
                  <a:pt x="3724" y="615"/>
                  <a:pt x="3374" y="615"/>
                </a:cubicBezTo>
                <a:cubicBezTo>
                  <a:pt x="3024" y="615"/>
                  <a:pt x="2739" y="899"/>
                  <a:pt x="2739" y="1249"/>
                </a:cubicBezTo>
                <a:cubicBezTo>
                  <a:pt x="2739" y="2119"/>
                  <a:pt x="3107" y="2908"/>
                  <a:pt x="3724" y="3360"/>
                </a:cubicBezTo>
                <a:cubicBezTo>
                  <a:pt x="4424" y="3873"/>
                  <a:pt x="5347" y="3839"/>
                  <a:pt x="6023" y="3476"/>
                </a:cubicBezTo>
                <a:cubicBezTo>
                  <a:pt x="6050" y="3405"/>
                  <a:pt x="6071" y="3325"/>
                  <a:pt x="6086" y="3235"/>
                </a:cubicBezTo>
                <a:cubicBezTo>
                  <a:pt x="6059" y="3237"/>
                  <a:pt x="6035" y="3241"/>
                  <a:pt x="6009" y="3244"/>
                </a:cubicBezTo>
                <a:cubicBezTo>
                  <a:pt x="5547" y="3526"/>
                  <a:pt x="4621" y="3758"/>
                  <a:pt x="3848" y="3191"/>
                </a:cubicBezTo>
                <a:cubicBezTo>
                  <a:pt x="3285" y="2778"/>
                  <a:pt x="2948" y="2052"/>
                  <a:pt x="2948" y="1249"/>
                </a:cubicBezTo>
                <a:cubicBezTo>
                  <a:pt x="2948" y="1015"/>
                  <a:pt x="3139" y="824"/>
                  <a:pt x="3374" y="824"/>
                </a:cubicBezTo>
                <a:cubicBezTo>
                  <a:pt x="3609" y="824"/>
                  <a:pt x="3800" y="1015"/>
                  <a:pt x="3800" y="1249"/>
                </a:cubicBezTo>
                <a:lnTo>
                  <a:pt x="3800" y="1354"/>
                </a:lnTo>
                <a:lnTo>
                  <a:pt x="4009" y="1354"/>
                </a:lnTo>
                <a:close/>
                <a:moveTo>
                  <a:pt x="3904" y="1884"/>
                </a:moveTo>
                <a:lnTo>
                  <a:pt x="3904" y="1884"/>
                </a:lnTo>
                <a:cubicBezTo>
                  <a:pt x="4254" y="1884"/>
                  <a:pt x="4539" y="1599"/>
                  <a:pt x="4539" y="1249"/>
                </a:cubicBezTo>
                <a:cubicBezTo>
                  <a:pt x="4539" y="607"/>
                  <a:pt x="4017" y="84"/>
                  <a:pt x="3374" y="84"/>
                </a:cubicBezTo>
                <a:cubicBezTo>
                  <a:pt x="2732" y="84"/>
                  <a:pt x="2209" y="607"/>
                  <a:pt x="2209" y="1249"/>
                </a:cubicBezTo>
                <a:cubicBezTo>
                  <a:pt x="2209" y="2633"/>
                  <a:pt x="3130" y="3959"/>
                  <a:pt x="4500" y="4547"/>
                </a:cubicBezTo>
                <a:cubicBezTo>
                  <a:pt x="5741" y="5080"/>
                  <a:pt x="6989" y="4865"/>
                  <a:pt x="7855" y="4043"/>
                </a:cubicBezTo>
                <a:cubicBezTo>
                  <a:pt x="7877" y="4021"/>
                  <a:pt x="8008" y="3894"/>
                  <a:pt x="8122" y="3739"/>
                </a:cubicBezTo>
                <a:cubicBezTo>
                  <a:pt x="8122" y="3738"/>
                  <a:pt x="8122" y="3737"/>
                  <a:pt x="8122" y="3736"/>
                </a:cubicBezTo>
                <a:cubicBezTo>
                  <a:pt x="7997" y="3752"/>
                  <a:pt x="7889" y="3778"/>
                  <a:pt x="7791" y="3810"/>
                </a:cubicBezTo>
                <a:cubicBezTo>
                  <a:pt x="7759" y="3844"/>
                  <a:pt x="7731" y="3872"/>
                  <a:pt x="7711" y="3891"/>
                </a:cubicBezTo>
                <a:cubicBezTo>
                  <a:pt x="6891" y="4670"/>
                  <a:pt x="5721" y="4844"/>
                  <a:pt x="4583" y="4355"/>
                </a:cubicBezTo>
                <a:cubicBezTo>
                  <a:pt x="3288" y="3799"/>
                  <a:pt x="2418" y="2551"/>
                  <a:pt x="2418" y="1249"/>
                </a:cubicBezTo>
                <a:cubicBezTo>
                  <a:pt x="2418" y="722"/>
                  <a:pt x="2847" y="293"/>
                  <a:pt x="3374" y="293"/>
                </a:cubicBezTo>
                <a:cubicBezTo>
                  <a:pt x="3901" y="293"/>
                  <a:pt x="4330" y="722"/>
                  <a:pt x="4330" y="1249"/>
                </a:cubicBezTo>
                <a:cubicBezTo>
                  <a:pt x="4330" y="1484"/>
                  <a:pt x="4139" y="1675"/>
                  <a:pt x="3904" y="1675"/>
                </a:cubicBezTo>
                <a:cubicBezTo>
                  <a:pt x="3670" y="1675"/>
                  <a:pt x="3479" y="1484"/>
                  <a:pt x="3479" y="1249"/>
                </a:cubicBezTo>
                <a:lnTo>
                  <a:pt x="3479" y="1145"/>
                </a:lnTo>
                <a:lnTo>
                  <a:pt x="3270" y="1145"/>
                </a:lnTo>
                <a:lnTo>
                  <a:pt x="3270" y="1249"/>
                </a:lnTo>
                <a:cubicBezTo>
                  <a:pt x="3270" y="1599"/>
                  <a:pt x="3554" y="1884"/>
                  <a:pt x="3904" y="1884"/>
                </a:cubicBezTo>
                <a:close/>
                <a:moveTo>
                  <a:pt x="340" y="0"/>
                </a:moveTo>
                <a:lnTo>
                  <a:pt x="340" y="0"/>
                </a:lnTo>
                <a:lnTo>
                  <a:pt x="124" y="0"/>
                </a:lnTo>
                <a:lnTo>
                  <a:pt x="0" y="475"/>
                </a:lnTo>
                <a:lnTo>
                  <a:pt x="0" y="1300"/>
                </a:lnTo>
                <a:lnTo>
                  <a:pt x="340" y="0"/>
                </a:lnTo>
                <a:close/>
                <a:moveTo>
                  <a:pt x="3058" y="10809"/>
                </a:moveTo>
                <a:lnTo>
                  <a:pt x="3058" y="10809"/>
                </a:lnTo>
                <a:lnTo>
                  <a:pt x="3690" y="10809"/>
                </a:lnTo>
                <a:cubicBezTo>
                  <a:pt x="3597" y="10755"/>
                  <a:pt x="3489" y="10724"/>
                  <a:pt x="3374" y="10724"/>
                </a:cubicBezTo>
                <a:cubicBezTo>
                  <a:pt x="3259" y="10724"/>
                  <a:pt x="3151" y="10755"/>
                  <a:pt x="3058" y="10809"/>
                </a:cubicBezTo>
                <a:close/>
                <a:moveTo>
                  <a:pt x="1679" y="1249"/>
                </a:moveTo>
                <a:lnTo>
                  <a:pt x="1679" y="1249"/>
                </a:lnTo>
                <a:cubicBezTo>
                  <a:pt x="1679" y="1912"/>
                  <a:pt x="1853" y="2538"/>
                  <a:pt x="2162" y="3094"/>
                </a:cubicBezTo>
                <a:lnTo>
                  <a:pt x="432" y="7720"/>
                </a:lnTo>
                <a:cubicBezTo>
                  <a:pt x="2182" y="9124"/>
                  <a:pt x="4238" y="9781"/>
                  <a:pt x="6291" y="9781"/>
                </a:cubicBezTo>
                <a:cubicBezTo>
                  <a:pt x="10315" y="9781"/>
                  <a:pt x="11538" y="8057"/>
                  <a:pt x="13980" y="8057"/>
                </a:cubicBezTo>
                <a:cubicBezTo>
                  <a:pt x="15836" y="8057"/>
                  <a:pt x="16988" y="9052"/>
                  <a:pt x="19200" y="9530"/>
                </a:cubicBezTo>
                <a:lnTo>
                  <a:pt x="19200" y="9316"/>
                </a:lnTo>
                <a:cubicBezTo>
                  <a:pt x="17026" y="8836"/>
                  <a:pt x="15875" y="7848"/>
                  <a:pt x="13980" y="7848"/>
                </a:cubicBezTo>
                <a:cubicBezTo>
                  <a:pt x="11477" y="7848"/>
                  <a:pt x="10272" y="9572"/>
                  <a:pt x="6291" y="9572"/>
                </a:cubicBezTo>
                <a:cubicBezTo>
                  <a:pt x="4242" y="9572"/>
                  <a:pt x="2253" y="8890"/>
                  <a:pt x="681" y="7651"/>
                </a:cubicBezTo>
                <a:lnTo>
                  <a:pt x="2299" y="3323"/>
                </a:lnTo>
                <a:cubicBezTo>
                  <a:pt x="3098" y="4562"/>
                  <a:pt x="4587" y="5397"/>
                  <a:pt x="6291" y="5397"/>
                </a:cubicBezTo>
                <a:cubicBezTo>
                  <a:pt x="9472" y="5397"/>
                  <a:pt x="10157" y="3674"/>
                  <a:pt x="13981" y="3674"/>
                </a:cubicBezTo>
                <a:cubicBezTo>
                  <a:pt x="16581" y="3674"/>
                  <a:pt x="17730" y="4471"/>
                  <a:pt x="19200" y="4981"/>
                </a:cubicBezTo>
                <a:lnTo>
                  <a:pt x="19200" y="4759"/>
                </a:lnTo>
                <a:cubicBezTo>
                  <a:pt x="18887" y="4648"/>
                  <a:pt x="18588" y="4525"/>
                  <a:pt x="18283" y="4399"/>
                </a:cubicBezTo>
                <a:cubicBezTo>
                  <a:pt x="17574" y="4106"/>
                  <a:pt x="17437" y="3655"/>
                  <a:pt x="17433" y="2883"/>
                </a:cubicBezTo>
                <a:cubicBezTo>
                  <a:pt x="18212" y="2948"/>
                  <a:pt x="18512" y="3750"/>
                  <a:pt x="19200" y="4304"/>
                </a:cubicBezTo>
                <a:lnTo>
                  <a:pt x="19200" y="4027"/>
                </a:lnTo>
                <a:cubicBezTo>
                  <a:pt x="18578" y="3457"/>
                  <a:pt x="18243" y="2669"/>
                  <a:pt x="17328" y="2669"/>
                </a:cubicBezTo>
                <a:lnTo>
                  <a:pt x="17224" y="2669"/>
                </a:lnTo>
                <a:lnTo>
                  <a:pt x="17224" y="2774"/>
                </a:lnTo>
                <a:cubicBezTo>
                  <a:pt x="17224" y="3183"/>
                  <a:pt x="17225" y="3691"/>
                  <a:pt x="17513" y="4091"/>
                </a:cubicBezTo>
                <a:cubicBezTo>
                  <a:pt x="16605" y="3750"/>
                  <a:pt x="15560" y="3465"/>
                  <a:pt x="13981" y="3465"/>
                </a:cubicBezTo>
                <a:cubicBezTo>
                  <a:pt x="12402" y="3465"/>
                  <a:pt x="11356" y="3750"/>
                  <a:pt x="10448" y="4091"/>
                </a:cubicBezTo>
                <a:cubicBezTo>
                  <a:pt x="10736" y="3691"/>
                  <a:pt x="10738" y="3183"/>
                  <a:pt x="10738" y="2774"/>
                </a:cubicBezTo>
                <a:lnTo>
                  <a:pt x="10738" y="2669"/>
                </a:lnTo>
                <a:lnTo>
                  <a:pt x="10633" y="2669"/>
                </a:lnTo>
                <a:cubicBezTo>
                  <a:pt x="9565" y="2669"/>
                  <a:pt x="9287" y="3743"/>
                  <a:pt x="8421" y="4290"/>
                </a:cubicBezTo>
                <a:cubicBezTo>
                  <a:pt x="8535" y="4036"/>
                  <a:pt x="8550" y="3718"/>
                  <a:pt x="8550" y="3402"/>
                </a:cubicBezTo>
                <a:lnTo>
                  <a:pt x="8550" y="3297"/>
                </a:lnTo>
                <a:lnTo>
                  <a:pt x="8446" y="3297"/>
                </a:lnTo>
                <a:cubicBezTo>
                  <a:pt x="7221" y="3297"/>
                  <a:pt x="7088" y="3919"/>
                  <a:pt x="6141" y="4039"/>
                </a:cubicBezTo>
                <a:cubicBezTo>
                  <a:pt x="6394" y="3816"/>
                  <a:pt x="6528" y="3425"/>
                  <a:pt x="6528" y="2906"/>
                </a:cubicBezTo>
                <a:lnTo>
                  <a:pt x="6528" y="2802"/>
                </a:lnTo>
                <a:lnTo>
                  <a:pt x="6423" y="2802"/>
                </a:lnTo>
                <a:cubicBezTo>
                  <a:pt x="5617" y="2802"/>
                  <a:pt x="5343" y="3009"/>
                  <a:pt x="4816" y="3009"/>
                </a:cubicBezTo>
                <a:cubicBezTo>
                  <a:pt x="4429" y="3009"/>
                  <a:pt x="4065" y="2789"/>
                  <a:pt x="3812" y="2411"/>
                </a:cubicBezTo>
                <a:cubicBezTo>
                  <a:pt x="4493" y="2464"/>
                  <a:pt x="5070" y="1925"/>
                  <a:pt x="5070" y="1249"/>
                </a:cubicBezTo>
                <a:cubicBezTo>
                  <a:pt x="5070" y="755"/>
                  <a:pt x="4857" y="309"/>
                  <a:pt x="4518" y="0"/>
                </a:cubicBezTo>
                <a:lnTo>
                  <a:pt x="4176" y="0"/>
                </a:lnTo>
                <a:cubicBezTo>
                  <a:pt x="4587" y="264"/>
                  <a:pt x="4861" y="725"/>
                  <a:pt x="4861" y="1249"/>
                </a:cubicBezTo>
                <a:cubicBezTo>
                  <a:pt x="4861" y="1885"/>
                  <a:pt x="4249" y="2345"/>
                  <a:pt x="3638" y="2168"/>
                </a:cubicBezTo>
                <a:lnTo>
                  <a:pt x="3407" y="2101"/>
                </a:lnTo>
                <a:lnTo>
                  <a:pt x="3515" y="2315"/>
                </a:lnTo>
                <a:cubicBezTo>
                  <a:pt x="3801" y="2880"/>
                  <a:pt x="4287" y="3218"/>
                  <a:pt x="4816" y="3218"/>
                </a:cubicBezTo>
                <a:cubicBezTo>
                  <a:pt x="5354" y="3218"/>
                  <a:pt x="5617" y="3029"/>
                  <a:pt x="6317" y="3012"/>
                </a:cubicBezTo>
                <a:cubicBezTo>
                  <a:pt x="6290" y="3680"/>
                  <a:pt x="6025" y="4126"/>
                  <a:pt x="5356" y="4023"/>
                </a:cubicBezTo>
                <a:cubicBezTo>
                  <a:pt x="5073" y="4070"/>
                  <a:pt x="4855" y="4068"/>
                  <a:pt x="4633" y="4041"/>
                </a:cubicBezTo>
                <a:cubicBezTo>
                  <a:pt x="4991" y="4187"/>
                  <a:pt x="5383" y="4268"/>
                  <a:pt x="5794" y="4268"/>
                </a:cubicBezTo>
                <a:cubicBezTo>
                  <a:pt x="7116" y="4268"/>
                  <a:pt x="7160" y="3547"/>
                  <a:pt x="8341" y="3508"/>
                </a:cubicBezTo>
                <a:cubicBezTo>
                  <a:pt x="8328" y="4434"/>
                  <a:pt x="8042" y="4513"/>
                  <a:pt x="7581" y="4616"/>
                </a:cubicBezTo>
                <a:cubicBezTo>
                  <a:pt x="7399" y="4735"/>
                  <a:pt x="7207" y="4835"/>
                  <a:pt x="7007" y="4913"/>
                </a:cubicBezTo>
                <a:cubicBezTo>
                  <a:pt x="7376" y="4883"/>
                  <a:pt x="7775" y="4816"/>
                  <a:pt x="8148" y="4661"/>
                </a:cubicBezTo>
                <a:cubicBezTo>
                  <a:pt x="9328" y="4207"/>
                  <a:pt x="9551" y="2964"/>
                  <a:pt x="10529" y="2883"/>
                </a:cubicBezTo>
                <a:cubicBezTo>
                  <a:pt x="10525" y="3653"/>
                  <a:pt x="10388" y="4106"/>
                  <a:pt x="9679" y="4399"/>
                </a:cubicBezTo>
                <a:cubicBezTo>
                  <a:pt x="8695" y="4805"/>
                  <a:pt x="7766" y="5188"/>
                  <a:pt x="6291" y="5188"/>
                </a:cubicBezTo>
                <a:cubicBezTo>
                  <a:pt x="3863" y="5188"/>
                  <a:pt x="1888" y="3421"/>
                  <a:pt x="1888" y="1249"/>
                </a:cubicBezTo>
                <a:cubicBezTo>
                  <a:pt x="1888" y="725"/>
                  <a:pt x="2161" y="264"/>
                  <a:pt x="2572" y="0"/>
                </a:cubicBezTo>
                <a:lnTo>
                  <a:pt x="2230" y="0"/>
                </a:lnTo>
                <a:cubicBezTo>
                  <a:pt x="1892" y="309"/>
                  <a:pt x="1679" y="755"/>
                  <a:pt x="1679" y="1249"/>
                </a:cubicBezTo>
                <a:close/>
                <a:moveTo>
                  <a:pt x="3374" y="10194"/>
                </a:moveTo>
                <a:lnTo>
                  <a:pt x="3374" y="10194"/>
                </a:lnTo>
                <a:cubicBezTo>
                  <a:pt x="2931" y="10194"/>
                  <a:pt x="2544" y="10443"/>
                  <a:pt x="2347" y="10809"/>
                </a:cubicBezTo>
                <a:lnTo>
                  <a:pt x="2593" y="10809"/>
                </a:lnTo>
                <a:cubicBezTo>
                  <a:pt x="2766" y="10563"/>
                  <a:pt x="3052" y="10403"/>
                  <a:pt x="3374" y="10403"/>
                </a:cubicBezTo>
                <a:cubicBezTo>
                  <a:pt x="3697" y="10403"/>
                  <a:pt x="3982" y="10563"/>
                  <a:pt x="4155" y="10809"/>
                </a:cubicBezTo>
                <a:lnTo>
                  <a:pt x="4401" y="10809"/>
                </a:lnTo>
                <a:cubicBezTo>
                  <a:pt x="4204" y="10443"/>
                  <a:pt x="3818" y="10194"/>
                  <a:pt x="3374" y="10194"/>
                </a:cubicBezTo>
                <a:close/>
                <a:moveTo>
                  <a:pt x="10301" y="3256"/>
                </a:moveTo>
                <a:lnTo>
                  <a:pt x="10301" y="3256"/>
                </a:lnTo>
                <a:cubicBezTo>
                  <a:pt x="10305" y="3218"/>
                  <a:pt x="10308" y="3180"/>
                  <a:pt x="10311" y="3141"/>
                </a:cubicBezTo>
                <a:cubicBezTo>
                  <a:pt x="10224" y="3172"/>
                  <a:pt x="10144" y="3218"/>
                  <a:pt x="10066" y="3276"/>
                </a:cubicBezTo>
                <a:cubicBezTo>
                  <a:pt x="9840" y="3758"/>
                  <a:pt x="9465" y="4153"/>
                  <a:pt x="9002" y="4419"/>
                </a:cubicBezTo>
                <a:cubicBezTo>
                  <a:pt x="9198" y="4343"/>
                  <a:pt x="9393" y="4263"/>
                  <a:pt x="9589" y="4182"/>
                </a:cubicBezTo>
                <a:cubicBezTo>
                  <a:pt x="9630" y="4165"/>
                  <a:pt x="9673" y="4147"/>
                  <a:pt x="9714" y="4130"/>
                </a:cubicBezTo>
                <a:cubicBezTo>
                  <a:pt x="9962" y="3880"/>
                  <a:pt x="10164" y="3586"/>
                  <a:pt x="10301" y="3256"/>
                </a:cubicBezTo>
                <a:close/>
                <a:moveTo>
                  <a:pt x="18036" y="10809"/>
                </a:moveTo>
                <a:lnTo>
                  <a:pt x="18036" y="10809"/>
                </a:lnTo>
                <a:lnTo>
                  <a:pt x="18247" y="10809"/>
                </a:lnTo>
                <a:lnTo>
                  <a:pt x="18419" y="9657"/>
                </a:lnTo>
                <a:cubicBezTo>
                  <a:pt x="18351" y="9638"/>
                  <a:pt x="18283" y="9618"/>
                  <a:pt x="18217" y="9598"/>
                </a:cubicBezTo>
                <a:lnTo>
                  <a:pt x="18036" y="10809"/>
                </a:lnTo>
                <a:close/>
                <a:moveTo>
                  <a:pt x="16309" y="8894"/>
                </a:moveTo>
                <a:lnTo>
                  <a:pt x="16309" y="8894"/>
                </a:lnTo>
                <a:cubicBezTo>
                  <a:pt x="16241" y="8868"/>
                  <a:pt x="16173" y="8842"/>
                  <a:pt x="16105" y="8817"/>
                </a:cubicBezTo>
                <a:lnTo>
                  <a:pt x="15960" y="10760"/>
                </a:lnTo>
                <a:cubicBezTo>
                  <a:pt x="16000" y="10776"/>
                  <a:pt x="16040" y="10792"/>
                  <a:pt x="16080" y="10809"/>
                </a:cubicBezTo>
                <a:lnTo>
                  <a:pt x="16166" y="10809"/>
                </a:lnTo>
                <a:lnTo>
                  <a:pt x="16309" y="8894"/>
                </a:lnTo>
                <a:close/>
                <a:moveTo>
                  <a:pt x="14085" y="8375"/>
                </a:moveTo>
                <a:lnTo>
                  <a:pt x="14085" y="8375"/>
                </a:lnTo>
                <a:cubicBezTo>
                  <a:pt x="14050" y="8374"/>
                  <a:pt x="14016" y="8371"/>
                  <a:pt x="13981" y="8371"/>
                </a:cubicBezTo>
                <a:cubicBezTo>
                  <a:pt x="13945" y="8371"/>
                  <a:pt x="13911" y="8374"/>
                  <a:pt x="13876" y="8375"/>
                </a:cubicBezTo>
                <a:lnTo>
                  <a:pt x="13876" y="10393"/>
                </a:lnTo>
                <a:cubicBezTo>
                  <a:pt x="13911" y="10393"/>
                  <a:pt x="13945" y="10391"/>
                  <a:pt x="13981" y="10391"/>
                </a:cubicBezTo>
                <a:cubicBezTo>
                  <a:pt x="14016" y="10391"/>
                  <a:pt x="14050" y="10393"/>
                  <a:pt x="14085" y="10393"/>
                </a:cubicBezTo>
                <a:lnTo>
                  <a:pt x="14085" y="8375"/>
                </a:lnTo>
                <a:close/>
                <a:moveTo>
                  <a:pt x="19200" y="10809"/>
                </a:moveTo>
                <a:lnTo>
                  <a:pt x="19200" y="10809"/>
                </a:lnTo>
                <a:lnTo>
                  <a:pt x="19200" y="10144"/>
                </a:lnTo>
                <a:lnTo>
                  <a:pt x="19075" y="10809"/>
                </a:lnTo>
                <a:lnTo>
                  <a:pt x="19200" y="10809"/>
                </a:lnTo>
                <a:close/>
                <a:moveTo>
                  <a:pt x="17179" y="2356"/>
                </a:moveTo>
                <a:lnTo>
                  <a:pt x="17179" y="2356"/>
                </a:lnTo>
                <a:lnTo>
                  <a:pt x="17328" y="2356"/>
                </a:lnTo>
                <a:cubicBezTo>
                  <a:pt x="17349" y="2356"/>
                  <a:pt x="17369" y="2358"/>
                  <a:pt x="17390" y="2358"/>
                </a:cubicBezTo>
                <a:lnTo>
                  <a:pt x="17141" y="137"/>
                </a:lnTo>
                <a:cubicBezTo>
                  <a:pt x="17076" y="182"/>
                  <a:pt x="17011" y="226"/>
                  <a:pt x="16945" y="269"/>
                </a:cubicBezTo>
                <a:lnTo>
                  <a:pt x="17179" y="2356"/>
                </a:lnTo>
                <a:close/>
                <a:moveTo>
                  <a:pt x="13981" y="10704"/>
                </a:moveTo>
                <a:lnTo>
                  <a:pt x="13981" y="10704"/>
                </a:lnTo>
                <a:cubicBezTo>
                  <a:pt x="13625" y="10704"/>
                  <a:pt x="13277" y="10740"/>
                  <a:pt x="12942" y="10809"/>
                </a:cubicBezTo>
                <a:lnTo>
                  <a:pt x="15019" y="10809"/>
                </a:lnTo>
                <a:cubicBezTo>
                  <a:pt x="14684" y="10740"/>
                  <a:pt x="14336" y="10704"/>
                  <a:pt x="13981" y="10704"/>
                </a:cubicBezTo>
                <a:close/>
                <a:moveTo>
                  <a:pt x="7670" y="10022"/>
                </a:moveTo>
                <a:lnTo>
                  <a:pt x="7670" y="10022"/>
                </a:lnTo>
                <a:cubicBezTo>
                  <a:pt x="7601" y="10030"/>
                  <a:pt x="7532" y="10037"/>
                  <a:pt x="7461" y="10044"/>
                </a:cubicBezTo>
                <a:lnTo>
                  <a:pt x="7632" y="10809"/>
                </a:lnTo>
                <a:lnTo>
                  <a:pt x="7846" y="10809"/>
                </a:lnTo>
                <a:lnTo>
                  <a:pt x="7670" y="10022"/>
                </a:lnTo>
                <a:close/>
                <a:moveTo>
                  <a:pt x="14929" y="10474"/>
                </a:moveTo>
                <a:lnTo>
                  <a:pt x="14929" y="10474"/>
                </a:lnTo>
                <a:cubicBezTo>
                  <a:pt x="14998" y="10486"/>
                  <a:pt x="15068" y="10499"/>
                  <a:pt x="15136" y="10514"/>
                </a:cubicBezTo>
                <a:lnTo>
                  <a:pt x="15210" y="8532"/>
                </a:lnTo>
                <a:cubicBezTo>
                  <a:pt x="15142" y="8515"/>
                  <a:pt x="15073" y="8497"/>
                  <a:pt x="15003" y="8482"/>
                </a:cubicBezTo>
                <a:lnTo>
                  <a:pt x="14929" y="10474"/>
                </a:lnTo>
                <a:close/>
                <a:moveTo>
                  <a:pt x="16996" y="10809"/>
                </a:moveTo>
                <a:lnTo>
                  <a:pt x="16996" y="10809"/>
                </a:lnTo>
                <a:lnTo>
                  <a:pt x="17206" y="10809"/>
                </a:lnTo>
                <a:lnTo>
                  <a:pt x="17374" y="9309"/>
                </a:lnTo>
                <a:cubicBezTo>
                  <a:pt x="17307" y="9283"/>
                  <a:pt x="17239" y="9258"/>
                  <a:pt x="17173" y="9232"/>
                </a:cubicBezTo>
                <a:lnTo>
                  <a:pt x="16996" y="10809"/>
                </a:lnTo>
                <a:close/>
                <a:moveTo>
                  <a:pt x="18330" y="2688"/>
                </a:moveTo>
                <a:lnTo>
                  <a:pt x="18330" y="2688"/>
                </a:lnTo>
                <a:cubicBezTo>
                  <a:pt x="18415" y="2751"/>
                  <a:pt x="18496" y="2819"/>
                  <a:pt x="18571" y="2891"/>
                </a:cubicBezTo>
                <a:lnTo>
                  <a:pt x="18139" y="0"/>
                </a:lnTo>
                <a:lnTo>
                  <a:pt x="17927" y="0"/>
                </a:lnTo>
                <a:lnTo>
                  <a:pt x="18330" y="2688"/>
                </a:lnTo>
                <a:close/>
                <a:moveTo>
                  <a:pt x="8709" y="9862"/>
                </a:moveTo>
                <a:lnTo>
                  <a:pt x="8709" y="9862"/>
                </a:lnTo>
                <a:cubicBezTo>
                  <a:pt x="8641" y="9876"/>
                  <a:pt x="8573" y="9889"/>
                  <a:pt x="8504" y="9902"/>
                </a:cubicBezTo>
                <a:lnTo>
                  <a:pt x="8673" y="10809"/>
                </a:lnTo>
                <a:lnTo>
                  <a:pt x="8886" y="10809"/>
                </a:lnTo>
                <a:lnTo>
                  <a:pt x="8709" y="9862"/>
                </a:lnTo>
                <a:close/>
                <a:moveTo>
                  <a:pt x="10788" y="9232"/>
                </a:moveTo>
                <a:lnTo>
                  <a:pt x="10788" y="9232"/>
                </a:lnTo>
                <a:cubicBezTo>
                  <a:pt x="10722" y="9258"/>
                  <a:pt x="10654" y="9283"/>
                  <a:pt x="10587" y="9309"/>
                </a:cubicBezTo>
                <a:lnTo>
                  <a:pt x="10755" y="10809"/>
                </a:lnTo>
                <a:lnTo>
                  <a:pt x="10965" y="10809"/>
                </a:lnTo>
                <a:lnTo>
                  <a:pt x="10788" y="9232"/>
                </a:lnTo>
                <a:close/>
                <a:moveTo>
                  <a:pt x="9744" y="9598"/>
                </a:moveTo>
                <a:lnTo>
                  <a:pt x="9744" y="9598"/>
                </a:lnTo>
                <a:cubicBezTo>
                  <a:pt x="9678" y="9618"/>
                  <a:pt x="9610" y="9638"/>
                  <a:pt x="9542" y="9657"/>
                </a:cubicBezTo>
                <a:lnTo>
                  <a:pt x="9714" y="10809"/>
                </a:lnTo>
                <a:lnTo>
                  <a:pt x="9925" y="10809"/>
                </a:lnTo>
                <a:lnTo>
                  <a:pt x="9744" y="9598"/>
                </a:lnTo>
                <a:close/>
                <a:moveTo>
                  <a:pt x="12001" y="10760"/>
                </a:moveTo>
                <a:lnTo>
                  <a:pt x="12001" y="10760"/>
                </a:lnTo>
                <a:lnTo>
                  <a:pt x="11856" y="8817"/>
                </a:lnTo>
                <a:cubicBezTo>
                  <a:pt x="11788" y="8842"/>
                  <a:pt x="11720" y="8868"/>
                  <a:pt x="11652" y="8894"/>
                </a:cubicBezTo>
                <a:lnTo>
                  <a:pt x="11795" y="10809"/>
                </a:lnTo>
                <a:lnTo>
                  <a:pt x="11881" y="10809"/>
                </a:lnTo>
                <a:cubicBezTo>
                  <a:pt x="11921" y="10792"/>
                  <a:pt x="11961" y="10776"/>
                  <a:pt x="12001" y="10760"/>
                </a:cubicBezTo>
                <a:close/>
                <a:moveTo>
                  <a:pt x="13032" y="10474"/>
                </a:moveTo>
                <a:lnTo>
                  <a:pt x="13032" y="10474"/>
                </a:lnTo>
                <a:cubicBezTo>
                  <a:pt x="12963" y="10486"/>
                  <a:pt x="12893" y="10499"/>
                  <a:pt x="12825" y="10514"/>
                </a:cubicBezTo>
                <a:lnTo>
                  <a:pt x="12751" y="8532"/>
                </a:lnTo>
                <a:cubicBezTo>
                  <a:pt x="12819" y="8514"/>
                  <a:pt x="12888" y="8497"/>
                  <a:pt x="12958" y="8482"/>
                </a:cubicBezTo>
                <a:lnTo>
                  <a:pt x="13032" y="10474"/>
                </a:lnTo>
                <a:close/>
              </a:path>
            </a:pathLst>
          </a:custGeom>
          <a:solidFill>
            <a:srgbClr val="D9D9D6">
              <a:alpha val="25000"/>
            </a:srgbClr>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9266767" cy="2255519"/>
          </a:xfrm>
        </p:spPr>
        <p:txBody>
          <a:bodyPr rIns="137160" anchor="b" anchorCtr="0"/>
          <a:lstStyle>
            <a:lvl1pPr>
              <a:defRPr sz="4267" spc="-80" baseline="0"/>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2" y="2987041"/>
            <a:ext cx="5304365" cy="608356"/>
          </a:xfrm>
        </p:spPr>
        <p:txBody>
          <a:bodyPr>
            <a:noAutofit/>
          </a:bodyPr>
          <a:lstStyle>
            <a:lvl1pPr marL="0" indent="0">
              <a:spcBef>
                <a:spcPts val="0"/>
              </a:spcBef>
              <a:buNone/>
              <a:defRPr sz="1400" cap="all" baseline="0">
                <a:solidFill>
                  <a:schemeClr val="tx1"/>
                </a:solidFill>
              </a:defRPr>
            </a:lvl1pPr>
            <a:lvl2pPr marL="0" indent="0">
              <a:spcBef>
                <a:spcPts val="0"/>
              </a:spcBef>
              <a:buNone/>
              <a:defRPr sz="1333" cap="all" baseline="0">
                <a:solidFill>
                  <a:schemeClr val="tx1"/>
                </a:solidFill>
              </a:defRPr>
            </a:lvl2pPr>
            <a:lvl3pPr marL="0" indent="0">
              <a:spcBef>
                <a:spcPts val="0"/>
              </a:spcBef>
              <a:buNone/>
              <a:defRPr sz="1333" cap="all" baseline="0">
                <a:solidFill>
                  <a:schemeClr val="tx1"/>
                </a:solidFill>
              </a:defRPr>
            </a:lvl3pPr>
            <a:lvl4pPr marL="0" indent="0">
              <a:spcBef>
                <a:spcPts val="0"/>
              </a:spcBef>
              <a:buNone/>
              <a:defRPr sz="1333" cap="all" baseline="0">
                <a:solidFill>
                  <a:schemeClr val="tx1"/>
                </a:solidFill>
              </a:defRPr>
            </a:lvl4pPr>
            <a:lvl5pPr marL="0" indent="0">
              <a:spcBef>
                <a:spcPts val="0"/>
              </a:spcBef>
              <a:buNone/>
              <a:defRPr sz="1333" cap="all" baseline="0">
                <a:solidFill>
                  <a:schemeClr val="tx1"/>
                </a:solidFill>
              </a:defRPr>
            </a:lvl5pPr>
            <a:lvl6pPr marL="0" indent="0">
              <a:spcBef>
                <a:spcPts val="0"/>
              </a:spcBef>
              <a:buNone/>
              <a:defRPr sz="1333" cap="all" baseline="0">
                <a:solidFill>
                  <a:schemeClr val="tx1"/>
                </a:solidFill>
              </a:defRPr>
            </a:lvl6pPr>
            <a:lvl7pPr marL="0" indent="0">
              <a:spcBef>
                <a:spcPts val="0"/>
              </a:spcBef>
              <a:buNone/>
              <a:defRPr sz="1333" cap="all" baseline="0">
                <a:solidFill>
                  <a:schemeClr val="tx1"/>
                </a:solidFill>
              </a:defRPr>
            </a:lvl7pPr>
            <a:lvl8pPr marL="0" indent="0">
              <a:spcBef>
                <a:spcPts val="0"/>
              </a:spcBef>
              <a:buNone/>
              <a:defRPr sz="1333" cap="all" baseline="0">
                <a:solidFill>
                  <a:schemeClr val="tx1"/>
                </a:solidFill>
              </a:defRPr>
            </a:lvl8pPr>
            <a:lvl9pPr marL="0" indent="0">
              <a:spcBef>
                <a:spcPts val="0"/>
              </a:spcBef>
              <a:buNone/>
              <a:defRPr sz="1333" cap="all" baseline="0">
                <a:solidFill>
                  <a:schemeClr val="tx1"/>
                </a:solidFill>
              </a:defRPr>
            </a:lvl9pPr>
          </a:lstStyle>
          <a:p>
            <a:pPr lvl="0"/>
            <a:r>
              <a:rPr lang="en-US" dirty="0"/>
              <a:t>OPTIONAL SUBTITLE</a:t>
            </a:r>
          </a:p>
        </p:txBody>
      </p:sp>
    </p:spTree>
    <p:extLst>
      <p:ext uri="{BB962C8B-B14F-4D97-AF65-F5344CB8AC3E}">
        <p14:creationId xmlns:p14="http://schemas.microsoft.com/office/powerpoint/2010/main" val="1273579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4E88BEA0-B852-C147-BBD3-C95859B2A06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5"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833"/>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7" name="Content Placeholder 2">
            <a:extLst>
              <a:ext uri="{FF2B5EF4-FFF2-40B4-BE49-F238E27FC236}">
                <a16:creationId xmlns:a16="http://schemas.microsoft.com/office/drawing/2014/main" id="{5AA6FDF6-B9A7-5F49-B175-D05D851355EE}"/>
              </a:ext>
            </a:extLst>
          </p:cNvPr>
          <p:cNvSpPr>
            <a:spLocks noGrp="1"/>
          </p:cNvSpPr>
          <p:nvPr>
            <p:ph idx="1"/>
          </p:nvPr>
        </p:nvSpPr>
        <p:spPr>
          <a:xfrm>
            <a:off x="478973" y="1645920"/>
            <a:ext cx="9266767" cy="4267200"/>
          </a:xfrm>
        </p:spPr>
        <p:txBody>
          <a:bodyPr>
            <a:normAutofit/>
          </a:bodyPr>
          <a:lstStyle>
            <a:lvl1pPr marL="0" indent="0">
              <a:buNone/>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2151245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03 Gray">
    <p:bg>
      <p:bgPr>
        <a:solidFill>
          <a:srgbClr val="888B8D"/>
        </a:solidFill>
        <a:effectLst/>
      </p:bgPr>
    </p:bg>
    <p:spTree>
      <p:nvGrpSpPr>
        <p:cNvPr id="1" name=""/>
        <p:cNvGrpSpPr/>
        <p:nvPr/>
      </p:nvGrpSpPr>
      <p:grpSpPr>
        <a:xfrm>
          <a:off x="0" y="0"/>
          <a:ext cx="0" cy="0"/>
          <a:chOff x="0" y="0"/>
          <a:chExt cx="0" cy="0"/>
        </a:xfrm>
      </p:grpSpPr>
      <p:sp>
        <p:nvSpPr>
          <p:cNvPr id="5" name="Freeform 5">
            <a:extLst>
              <a:ext uri="{FF2B5EF4-FFF2-40B4-BE49-F238E27FC236}">
                <a16:creationId xmlns:a16="http://schemas.microsoft.com/office/drawing/2014/main" id="{394928BC-ACC1-F744-BDCA-844252C7B843}"/>
              </a:ext>
            </a:extLst>
          </p:cNvPr>
          <p:cNvSpPr>
            <a:spLocks noEditPoints="1"/>
          </p:cNvSpPr>
          <p:nvPr userDrawn="1"/>
        </p:nvSpPr>
        <p:spPr bwMode="hidden">
          <a:xfrm>
            <a:off x="0" y="0"/>
            <a:ext cx="12192000" cy="6858000"/>
          </a:xfrm>
          <a:custGeom>
            <a:avLst/>
            <a:gdLst>
              <a:gd name="T0" fmla="*/ 17163 w 19200"/>
              <a:gd name="T1" fmla="*/ 6575 h 10809"/>
              <a:gd name="T2" fmla="*/ 17052 w 19200"/>
              <a:gd name="T3" fmla="*/ 6382 h 10809"/>
              <a:gd name="T4" fmla="*/ 18502 w 19200"/>
              <a:gd name="T5" fmla="*/ 6504 h 10809"/>
              <a:gd name="T6" fmla="*/ 19080 w 19200"/>
              <a:gd name="T7" fmla="*/ 6835 h 10809"/>
              <a:gd name="T8" fmla="*/ 3072 w 19200"/>
              <a:gd name="T9" fmla="*/ 5298 h 10809"/>
              <a:gd name="T10" fmla="*/ 3164 w 19200"/>
              <a:gd name="T11" fmla="*/ 5603 h 10809"/>
              <a:gd name="T12" fmla="*/ 7795 w 19200"/>
              <a:gd name="T13" fmla="*/ 0 h 10809"/>
              <a:gd name="T14" fmla="*/ 10034 w 19200"/>
              <a:gd name="T15" fmla="*/ 0 h 10809"/>
              <a:gd name="T16" fmla="*/ 15218 w 19200"/>
              <a:gd name="T17" fmla="*/ 3216 h 10809"/>
              <a:gd name="T18" fmla="*/ 16154 w 19200"/>
              <a:gd name="T19" fmla="*/ 3362 h 10809"/>
              <a:gd name="T20" fmla="*/ 10633 w 19200"/>
              <a:gd name="T21" fmla="*/ 2356 h 10809"/>
              <a:gd name="T22" fmla="*/ 12001 w 19200"/>
              <a:gd name="T23" fmla="*/ 770 h 10809"/>
              <a:gd name="T24" fmla="*/ 13981 w 19200"/>
              <a:gd name="T25" fmla="*/ 827 h 10809"/>
              <a:gd name="T26" fmla="*/ 6291 w 19200"/>
              <a:gd name="T27" fmla="*/ 5727 h 10809"/>
              <a:gd name="T28" fmla="*/ 6291 w 19200"/>
              <a:gd name="T29" fmla="*/ 9042 h 10809"/>
              <a:gd name="T30" fmla="*/ 5190 w 19200"/>
              <a:gd name="T31" fmla="*/ 2655 h 10809"/>
              <a:gd name="T32" fmla="*/ 4159 w 19200"/>
              <a:gd name="T33" fmla="*/ 7282 h 10809"/>
              <a:gd name="T34" fmla="*/ 3462 w 19200"/>
              <a:gd name="T35" fmla="*/ 7576 h 10809"/>
              <a:gd name="T36" fmla="*/ 4973 w 19200"/>
              <a:gd name="T37" fmla="*/ 0 h 10809"/>
              <a:gd name="T38" fmla="*/ 15381 w 19200"/>
              <a:gd name="T39" fmla="*/ 6525 h 10809"/>
              <a:gd name="T40" fmla="*/ 16342 w 19200"/>
              <a:gd name="T41" fmla="*/ 5679 h 10809"/>
              <a:gd name="T42" fmla="*/ 12099 w 19200"/>
              <a:gd name="T43" fmla="*/ 5524 h 10809"/>
              <a:gd name="T44" fmla="*/ 12569 w 19200"/>
              <a:gd name="T45" fmla="*/ 6527 h 10809"/>
              <a:gd name="T46" fmla="*/ 6418 w 19200"/>
              <a:gd name="T47" fmla="*/ 6864 h 10809"/>
              <a:gd name="T48" fmla="*/ 5498 w 19200"/>
              <a:gd name="T49" fmla="*/ 8069 h 10809"/>
              <a:gd name="T50" fmla="*/ 10735 w 19200"/>
              <a:gd name="T51" fmla="*/ 5754 h 10809"/>
              <a:gd name="T52" fmla="*/ 14267 w 19200"/>
              <a:gd name="T53" fmla="*/ 6393 h 10809"/>
              <a:gd name="T54" fmla="*/ 14072 w 19200"/>
              <a:gd name="T55" fmla="*/ 6389 h 10809"/>
              <a:gd name="T56" fmla="*/ 7025 w 19200"/>
              <a:gd name="T57" fmla="*/ 7878 h 10809"/>
              <a:gd name="T58" fmla="*/ 8797 w 19200"/>
              <a:gd name="T59" fmla="*/ 6737 h 10809"/>
              <a:gd name="T60" fmla="*/ 8778 w 19200"/>
              <a:gd name="T61" fmla="*/ 7285 h 10809"/>
              <a:gd name="T62" fmla="*/ 9851 w 19200"/>
              <a:gd name="T63" fmla="*/ 7472 h 10809"/>
              <a:gd name="T64" fmla="*/ 1599 w 19200"/>
              <a:gd name="T65" fmla="*/ 2604 h 10809"/>
              <a:gd name="T66" fmla="*/ 6619 w 19200"/>
              <a:gd name="T67" fmla="*/ 10090 h 10809"/>
              <a:gd name="T68" fmla="*/ 3374 w 19200"/>
              <a:gd name="T69" fmla="*/ 9872 h 10809"/>
              <a:gd name="T70" fmla="*/ 0 w 19200"/>
              <a:gd name="T71" fmla="*/ 8877 h 10809"/>
              <a:gd name="T72" fmla="*/ 1259 w 19200"/>
              <a:gd name="T73" fmla="*/ 10809 h 10809"/>
              <a:gd name="T74" fmla="*/ 906 w 19200"/>
              <a:gd name="T75" fmla="*/ 8456 h 10809"/>
              <a:gd name="T76" fmla="*/ 6086 w 19200"/>
              <a:gd name="T77" fmla="*/ 3235 h 10809"/>
              <a:gd name="T78" fmla="*/ 3904 w 19200"/>
              <a:gd name="T79" fmla="*/ 1884 h 10809"/>
              <a:gd name="T80" fmla="*/ 7711 w 19200"/>
              <a:gd name="T81" fmla="*/ 3891 h 10809"/>
              <a:gd name="T82" fmla="*/ 3270 w 19200"/>
              <a:gd name="T83" fmla="*/ 1249 h 10809"/>
              <a:gd name="T84" fmla="*/ 3058 w 19200"/>
              <a:gd name="T85" fmla="*/ 10809 h 10809"/>
              <a:gd name="T86" fmla="*/ 13980 w 19200"/>
              <a:gd name="T87" fmla="*/ 8057 h 10809"/>
              <a:gd name="T88" fmla="*/ 19200 w 19200"/>
              <a:gd name="T89" fmla="*/ 4981 h 10809"/>
              <a:gd name="T90" fmla="*/ 17513 w 19200"/>
              <a:gd name="T91" fmla="*/ 4091 h 10809"/>
              <a:gd name="T92" fmla="*/ 8446 w 19200"/>
              <a:gd name="T93" fmla="*/ 3297 h 10809"/>
              <a:gd name="T94" fmla="*/ 4176 w 19200"/>
              <a:gd name="T95" fmla="*/ 0 h 10809"/>
              <a:gd name="T96" fmla="*/ 5794 w 19200"/>
              <a:gd name="T97" fmla="*/ 4268 h 10809"/>
              <a:gd name="T98" fmla="*/ 2572 w 19200"/>
              <a:gd name="T99" fmla="*/ 0 h 10809"/>
              <a:gd name="T100" fmla="*/ 4401 w 19200"/>
              <a:gd name="T101" fmla="*/ 10809 h 10809"/>
              <a:gd name="T102" fmla="*/ 10301 w 19200"/>
              <a:gd name="T103" fmla="*/ 3256 h 10809"/>
              <a:gd name="T104" fmla="*/ 16105 w 19200"/>
              <a:gd name="T105" fmla="*/ 8817 h 10809"/>
              <a:gd name="T106" fmla="*/ 13876 w 19200"/>
              <a:gd name="T107" fmla="*/ 10393 h 10809"/>
              <a:gd name="T108" fmla="*/ 17179 w 19200"/>
              <a:gd name="T109" fmla="*/ 2356 h 10809"/>
              <a:gd name="T110" fmla="*/ 12942 w 19200"/>
              <a:gd name="T111" fmla="*/ 10809 h 10809"/>
              <a:gd name="T112" fmla="*/ 14929 w 19200"/>
              <a:gd name="T113" fmla="*/ 10474 h 10809"/>
              <a:gd name="T114" fmla="*/ 17374 w 19200"/>
              <a:gd name="T115" fmla="*/ 9309 h 10809"/>
              <a:gd name="T116" fmla="*/ 8709 w 19200"/>
              <a:gd name="T117" fmla="*/ 9862 h 10809"/>
              <a:gd name="T118" fmla="*/ 10755 w 19200"/>
              <a:gd name="T119" fmla="*/ 10809 h 10809"/>
              <a:gd name="T120" fmla="*/ 12001 w 19200"/>
              <a:gd name="T121" fmla="*/ 10760 h 10809"/>
              <a:gd name="T122" fmla="*/ 12825 w 19200"/>
              <a:gd name="T123" fmla="*/ 10514 h 10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200" h="10809">
                <a:moveTo>
                  <a:pt x="9021" y="0"/>
                </a:moveTo>
                <a:lnTo>
                  <a:pt x="9021" y="0"/>
                </a:lnTo>
                <a:lnTo>
                  <a:pt x="8809" y="0"/>
                </a:lnTo>
                <a:lnTo>
                  <a:pt x="8249" y="2990"/>
                </a:lnTo>
                <a:cubicBezTo>
                  <a:pt x="8339" y="2985"/>
                  <a:pt x="8394" y="2984"/>
                  <a:pt x="8463" y="2984"/>
                </a:cubicBezTo>
                <a:lnTo>
                  <a:pt x="9021" y="0"/>
                </a:lnTo>
                <a:close/>
                <a:moveTo>
                  <a:pt x="16748" y="6933"/>
                </a:moveTo>
                <a:lnTo>
                  <a:pt x="16748" y="6933"/>
                </a:lnTo>
                <a:lnTo>
                  <a:pt x="17163" y="6575"/>
                </a:lnTo>
                <a:lnTo>
                  <a:pt x="17538" y="7226"/>
                </a:lnTo>
                <a:lnTo>
                  <a:pt x="17853" y="7362"/>
                </a:lnTo>
                <a:lnTo>
                  <a:pt x="17341" y="6464"/>
                </a:lnTo>
                <a:lnTo>
                  <a:pt x="17810" y="6054"/>
                </a:lnTo>
                <a:lnTo>
                  <a:pt x="17581" y="5960"/>
                </a:lnTo>
                <a:lnTo>
                  <a:pt x="17233" y="6274"/>
                </a:lnTo>
                <a:lnTo>
                  <a:pt x="16874" y="5644"/>
                </a:lnTo>
                <a:cubicBezTo>
                  <a:pt x="16773" y="5608"/>
                  <a:pt x="16671" y="5572"/>
                  <a:pt x="16566" y="5538"/>
                </a:cubicBezTo>
                <a:lnTo>
                  <a:pt x="17052" y="6382"/>
                </a:lnTo>
                <a:lnTo>
                  <a:pt x="16525" y="6851"/>
                </a:lnTo>
                <a:cubicBezTo>
                  <a:pt x="16600" y="6877"/>
                  <a:pt x="16675" y="6905"/>
                  <a:pt x="16748" y="6933"/>
                </a:cubicBezTo>
                <a:close/>
                <a:moveTo>
                  <a:pt x="19200" y="250"/>
                </a:moveTo>
                <a:lnTo>
                  <a:pt x="19200" y="250"/>
                </a:lnTo>
                <a:lnTo>
                  <a:pt x="19153" y="0"/>
                </a:lnTo>
                <a:lnTo>
                  <a:pt x="18940" y="0"/>
                </a:lnTo>
                <a:lnTo>
                  <a:pt x="19200" y="1387"/>
                </a:lnTo>
                <a:lnTo>
                  <a:pt x="19200" y="250"/>
                </a:lnTo>
                <a:close/>
                <a:moveTo>
                  <a:pt x="18502" y="6504"/>
                </a:moveTo>
                <a:lnTo>
                  <a:pt x="18502" y="6504"/>
                </a:lnTo>
                <a:lnTo>
                  <a:pt x="18257" y="6427"/>
                </a:lnTo>
                <a:lnTo>
                  <a:pt x="18257" y="6810"/>
                </a:lnTo>
                <a:lnTo>
                  <a:pt x="18502" y="6887"/>
                </a:lnTo>
                <a:cubicBezTo>
                  <a:pt x="18722" y="6959"/>
                  <a:pt x="18867" y="6983"/>
                  <a:pt x="18867" y="6798"/>
                </a:cubicBezTo>
                <a:cubicBezTo>
                  <a:pt x="18867" y="6649"/>
                  <a:pt x="18728" y="6578"/>
                  <a:pt x="18502" y="6504"/>
                </a:cubicBezTo>
                <a:close/>
                <a:moveTo>
                  <a:pt x="18689" y="6358"/>
                </a:moveTo>
                <a:lnTo>
                  <a:pt x="18689" y="6358"/>
                </a:lnTo>
                <a:cubicBezTo>
                  <a:pt x="18957" y="6473"/>
                  <a:pt x="19080" y="6612"/>
                  <a:pt x="19080" y="6835"/>
                </a:cubicBezTo>
                <a:cubicBezTo>
                  <a:pt x="19080" y="7033"/>
                  <a:pt x="18908" y="7224"/>
                  <a:pt x="18522" y="7097"/>
                </a:cubicBezTo>
                <a:lnTo>
                  <a:pt x="18257" y="7011"/>
                </a:lnTo>
                <a:lnTo>
                  <a:pt x="18257" y="7520"/>
                </a:lnTo>
                <a:lnTo>
                  <a:pt x="18044" y="7440"/>
                </a:lnTo>
                <a:lnTo>
                  <a:pt x="18044" y="6140"/>
                </a:lnTo>
                <a:cubicBezTo>
                  <a:pt x="18479" y="6275"/>
                  <a:pt x="18614" y="6328"/>
                  <a:pt x="18689" y="6358"/>
                </a:cubicBezTo>
                <a:close/>
                <a:moveTo>
                  <a:pt x="6291" y="6258"/>
                </a:moveTo>
                <a:lnTo>
                  <a:pt x="6291" y="6258"/>
                </a:lnTo>
                <a:cubicBezTo>
                  <a:pt x="5059" y="6257"/>
                  <a:pt x="4031" y="5910"/>
                  <a:pt x="3072" y="5298"/>
                </a:cubicBezTo>
                <a:lnTo>
                  <a:pt x="2054" y="7565"/>
                </a:lnTo>
                <a:cubicBezTo>
                  <a:pt x="3391" y="8342"/>
                  <a:pt x="4795" y="8720"/>
                  <a:pt x="6291" y="8720"/>
                </a:cubicBezTo>
                <a:cubicBezTo>
                  <a:pt x="10201" y="8720"/>
                  <a:pt x="11122" y="6997"/>
                  <a:pt x="13980" y="6997"/>
                </a:cubicBezTo>
                <a:cubicBezTo>
                  <a:pt x="16116" y="6997"/>
                  <a:pt x="17171" y="7959"/>
                  <a:pt x="19200" y="8446"/>
                </a:cubicBezTo>
                <a:lnTo>
                  <a:pt x="19200" y="8231"/>
                </a:lnTo>
                <a:cubicBezTo>
                  <a:pt x="17207" y="7743"/>
                  <a:pt x="16161" y="6788"/>
                  <a:pt x="13980" y="6788"/>
                </a:cubicBezTo>
                <a:cubicBezTo>
                  <a:pt x="11051" y="6788"/>
                  <a:pt x="10170" y="8511"/>
                  <a:pt x="6291" y="8511"/>
                </a:cubicBezTo>
                <a:cubicBezTo>
                  <a:pt x="4888" y="8511"/>
                  <a:pt x="3518" y="8155"/>
                  <a:pt x="2322" y="7479"/>
                </a:cubicBezTo>
                <a:lnTo>
                  <a:pt x="3164" y="5603"/>
                </a:lnTo>
                <a:cubicBezTo>
                  <a:pt x="4092" y="6168"/>
                  <a:pt x="5171" y="6466"/>
                  <a:pt x="6291" y="6466"/>
                </a:cubicBezTo>
                <a:cubicBezTo>
                  <a:pt x="9740" y="6466"/>
                  <a:pt x="10436" y="4743"/>
                  <a:pt x="13981" y="4743"/>
                </a:cubicBezTo>
                <a:cubicBezTo>
                  <a:pt x="16483" y="4743"/>
                  <a:pt x="17566" y="5602"/>
                  <a:pt x="19200" y="6107"/>
                </a:cubicBezTo>
                <a:lnTo>
                  <a:pt x="19200" y="5888"/>
                </a:lnTo>
                <a:cubicBezTo>
                  <a:pt x="17600" y="5382"/>
                  <a:pt x="16508" y="4534"/>
                  <a:pt x="13981" y="4534"/>
                </a:cubicBezTo>
                <a:cubicBezTo>
                  <a:pt x="10376" y="4534"/>
                  <a:pt x="9693" y="6258"/>
                  <a:pt x="6291" y="6258"/>
                </a:cubicBezTo>
                <a:close/>
                <a:moveTo>
                  <a:pt x="8009" y="0"/>
                </a:moveTo>
                <a:lnTo>
                  <a:pt x="8009" y="0"/>
                </a:lnTo>
                <a:lnTo>
                  <a:pt x="7795" y="0"/>
                </a:lnTo>
                <a:lnTo>
                  <a:pt x="7044" y="3345"/>
                </a:lnTo>
                <a:cubicBezTo>
                  <a:pt x="7120" y="3303"/>
                  <a:pt x="7200" y="3261"/>
                  <a:pt x="7286" y="3221"/>
                </a:cubicBezTo>
                <a:lnTo>
                  <a:pt x="8009" y="0"/>
                </a:lnTo>
                <a:close/>
                <a:moveTo>
                  <a:pt x="10034" y="0"/>
                </a:moveTo>
                <a:lnTo>
                  <a:pt x="10034" y="0"/>
                </a:lnTo>
                <a:lnTo>
                  <a:pt x="9822" y="0"/>
                </a:lnTo>
                <a:lnTo>
                  <a:pt x="9390" y="2891"/>
                </a:lnTo>
                <a:cubicBezTo>
                  <a:pt x="9466" y="2819"/>
                  <a:pt x="9546" y="2751"/>
                  <a:pt x="9631" y="2688"/>
                </a:cubicBezTo>
                <a:lnTo>
                  <a:pt x="10034" y="0"/>
                </a:lnTo>
                <a:close/>
                <a:moveTo>
                  <a:pt x="6997" y="0"/>
                </a:moveTo>
                <a:lnTo>
                  <a:pt x="6997" y="0"/>
                </a:lnTo>
                <a:lnTo>
                  <a:pt x="6780" y="0"/>
                </a:lnTo>
                <a:lnTo>
                  <a:pt x="6126" y="2498"/>
                </a:lnTo>
                <a:cubicBezTo>
                  <a:pt x="6194" y="2494"/>
                  <a:pt x="6267" y="2491"/>
                  <a:pt x="6344" y="2490"/>
                </a:cubicBezTo>
                <a:lnTo>
                  <a:pt x="6997" y="0"/>
                </a:lnTo>
                <a:close/>
                <a:moveTo>
                  <a:pt x="15009" y="3195"/>
                </a:moveTo>
                <a:lnTo>
                  <a:pt x="15009" y="3195"/>
                </a:lnTo>
                <a:cubicBezTo>
                  <a:pt x="15080" y="3201"/>
                  <a:pt x="15150" y="3208"/>
                  <a:pt x="15218" y="3216"/>
                </a:cubicBezTo>
                <a:lnTo>
                  <a:pt x="15136" y="1017"/>
                </a:lnTo>
                <a:cubicBezTo>
                  <a:pt x="15068" y="1032"/>
                  <a:pt x="14998" y="1045"/>
                  <a:pt x="14929" y="1057"/>
                </a:cubicBezTo>
                <a:lnTo>
                  <a:pt x="15009" y="3195"/>
                </a:lnTo>
                <a:close/>
                <a:moveTo>
                  <a:pt x="16154" y="3362"/>
                </a:moveTo>
                <a:lnTo>
                  <a:pt x="16154" y="3362"/>
                </a:lnTo>
                <a:cubicBezTo>
                  <a:pt x="16226" y="3377"/>
                  <a:pt x="16297" y="3393"/>
                  <a:pt x="16367" y="3409"/>
                </a:cubicBezTo>
                <a:lnTo>
                  <a:pt x="16163" y="687"/>
                </a:lnTo>
                <a:cubicBezTo>
                  <a:pt x="16096" y="717"/>
                  <a:pt x="16028" y="744"/>
                  <a:pt x="15960" y="770"/>
                </a:cubicBezTo>
                <a:lnTo>
                  <a:pt x="16154" y="3362"/>
                </a:lnTo>
                <a:close/>
                <a:moveTo>
                  <a:pt x="13876" y="1137"/>
                </a:moveTo>
                <a:lnTo>
                  <a:pt x="13876" y="1137"/>
                </a:lnTo>
                <a:lnTo>
                  <a:pt x="13876" y="3152"/>
                </a:lnTo>
                <a:cubicBezTo>
                  <a:pt x="13911" y="3152"/>
                  <a:pt x="13945" y="3151"/>
                  <a:pt x="13981" y="3151"/>
                </a:cubicBezTo>
                <a:cubicBezTo>
                  <a:pt x="14016" y="3151"/>
                  <a:pt x="14050" y="3152"/>
                  <a:pt x="14085" y="3152"/>
                </a:cubicBezTo>
                <a:lnTo>
                  <a:pt x="14085" y="1137"/>
                </a:lnTo>
                <a:cubicBezTo>
                  <a:pt x="14050" y="1138"/>
                  <a:pt x="14016" y="1140"/>
                  <a:pt x="13981" y="1140"/>
                </a:cubicBezTo>
                <a:cubicBezTo>
                  <a:pt x="13945" y="1140"/>
                  <a:pt x="13911" y="1138"/>
                  <a:pt x="13876" y="1137"/>
                </a:cubicBezTo>
                <a:close/>
                <a:moveTo>
                  <a:pt x="10633" y="2356"/>
                </a:moveTo>
                <a:lnTo>
                  <a:pt x="10633" y="2356"/>
                </a:lnTo>
                <a:lnTo>
                  <a:pt x="10782" y="2356"/>
                </a:lnTo>
                <a:lnTo>
                  <a:pt x="11016" y="269"/>
                </a:lnTo>
                <a:cubicBezTo>
                  <a:pt x="10950" y="226"/>
                  <a:pt x="10885" y="182"/>
                  <a:pt x="10821" y="137"/>
                </a:cubicBezTo>
                <a:lnTo>
                  <a:pt x="10571" y="2358"/>
                </a:lnTo>
                <a:cubicBezTo>
                  <a:pt x="10592" y="2358"/>
                  <a:pt x="10612" y="2356"/>
                  <a:pt x="10633" y="2356"/>
                </a:cubicBezTo>
                <a:close/>
                <a:moveTo>
                  <a:pt x="11807" y="3362"/>
                </a:moveTo>
                <a:lnTo>
                  <a:pt x="11807" y="3362"/>
                </a:lnTo>
                <a:lnTo>
                  <a:pt x="12001" y="770"/>
                </a:lnTo>
                <a:cubicBezTo>
                  <a:pt x="11933" y="744"/>
                  <a:pt x="11865" y="717"/>
                  <a:pt x="11798" y="687"/>
                </a:cubicBezTo>
                <a:lnTo>
                  <a:pt x="11594" y="3409"/>
                </a:lnTo>
                <a:cubicBezTo>
                  <a:pt x="11664" y="3393"/>
                  <a:pt x="11735" y="3378"/>
                  <a:pt x="11807" y="3362"/>
                </a:cubicBezTo>
                <a:close/>
                <a:moveTo>
                  <a:pt x="16377" y="0"/>
                </a:moveTo>
                <a:lnTo>
                  <a:pt x="16377" y="0"/>
                </a:lnTo>
                <a:cubicBezTo>
                  <a:pt x="15666" y="393"/>
                  <a:pt x="14849" y="618"/>
                  <a:pt x="13981" y="618"/>
                </a:cubicBezTo>
                <a:cubicBezTo>
                  <a:pt x="13112" y="618"/>
                  <a:pt x="12295" y="393"/>
                  <a:pt x="11584" y="0"/>
                </a:cubicBezTo>
                <a:lnTo>
                  <a:pt x="11174" y="0"/>
                </a:lnTo>
                <a:cubicBezTo>
                  <a:pt x="11982" y="522"/>
                  <a:pt x="12946" y="827"/>
                  <a:pt x="13981" y="827"/>
                </a:cubicBezTo>
                <a:cubicBezTo>
                  <a:pt x="15015" y="827"/>
                  <a:pt x="15979" y="522"/>
                  <a:pt x="16787" y="0"/>
                </a:cubicBezTo>
                <a:lnTo>
                  <a:pt x="16377" y="0"/>
                </a:lnTo>
                <a:close/>
                <a:moveTo>
                  <a:pt x="12952" y="3195"/>
                </a:moveTo>
                <a:lnTo>
                  <a:pt x="12952" y="3195"/>
                </a:lnTo>
                <a:lnTo>
                  <a:pt x="13032" y="1057"/>
                </a:lnTo>
                <a:cubicBezTo>
                  <a:pt x="12963" y="1045"/>
                  <a:pt x="12893" y="1032"/>
                  <a:pt x="12825" y="1017"/>
                </a:cubicBezTo>
                <a:lnTo>
                  <a:pt x="12743" y="3216"/>
                </a:lnTo>
                <a:cubicBezTo>
                  <a:pt x="12811" y="3208"/>
                  <a:pt x="12881" y="3201"/>
                  <a:pt x="12952" y="3195"/>
                </a:cubicBezTo>
                <a:close/>
                <a:moveTo>
                  <a:pt x="6291" y="5727"/>
                </a:moveTo>
                <a:lnTo>
                  <a:pt x="6291" y="5727"/>
                </a:lnTo>
                <a:cubicBezTo>
                  <a:pt x="4914" y="5727"/>
                  <a:pt x="3700" y="5258"/>
                  <a:pt x="2633" y="4258"/>
                </a:cubicBezTo>
                <a:lnTo>
                  <a:pt x="1232" y="7663"/>
                </a:lnTo>
                <a:cubicBezTo>
                  <a:pt x="2786" y="8739"/>
                  <a:pt x="4492" y="9251"/>
                  <a:pt x="6291" y="9251"/>
                </a:cubicBezTo>
                <a:cubicBezTo>
                  <a:pt x="10232" y="9251"/>
                  <a:pt x="11352" y="7527"/>
                  <a:pt x="13980" y="7527"/>
                </a:cubicBezTo>
                <a:cubicBezTo>
                  <a:pt x="15959" y="7527"/>
                  <a:pt x="17083" y="8504"/>
                  <a:pt x="19200" y="8987"/>
                </a:cubicBezTo>
                <a:lnTo>
                  <a:pt x="19200" y="8771"/>
                </a:lnTo>
                <a:cubicBezTo>
                  <a:pt x="17122" y="8286"/>
                  <a:pt x="15995" y="7318"/>
                  <a:pt x="13980" y="7318"/>
                </a:cubicBezTo>
                <a:cubicBezTo>
                  <a:pt x="11294" y="7318"/>
                  <a:pt x="10185" y="9042"/>
                  <a:pt x="6291" y="9042"/>
                </a:cubicBezTo>
                <a:cubicBezTo>
                  <a:pt x="4553" y="9042"/>
                  <a:pt x="2895" y="8539"/>
                  <a:pt x="1490" y="7586"/>
                </a:cubicBezTo>
                <a:lnTo>
                  <a:pt x="2712" y="4615"/>
                </a:lnTo>
                <a:cubicBezTo>
                  <a:pt x="3676" y="5468"/>
                  <a:pt x="4941" y="5936"/>
                  <a:pt x="6291" y="5936"/>
                </a:cubicBezTo>
                <a:cubicBezTo>
                  <a:pt x="9615" y="5936"/>
                  <a:pt x="10290" y="4213"/>
                  <a:pt x="13981" y="4213"/>
                </a:cubicBezTo>
                <a:cubicBezTo>
                  <a:pt x="16541" y="4213"/>
                  <a:pt x="17650" y="5042"/>
                  <a:pt x="19200" y="5550"/>
                </a:cubicBezTo>
                <a:lnTo>
                  <a:pt x="19200" y="5329"/>
                </a:lnTo>
                <a:cubicBezTo>
                  <a:pt x="17682" y="4820"/>
                  <a:pt x="16555" y="4004"/>
                  <a:pt x="13981" y="4004"/>
                </a:cubicBezTo>
                <a:cubicBezTo>
                  <a:pt x="10242" y="4004"/>
                  <a:pt x="9554" y="5727"/>
                  <a:pt x="6291" y="5727"/>
                </a:cubicBezTo>
                <a:close/>
                <a:moveTo>
                  <a:pt x="5190" y="2655"/>
                </a:moveTo>
                <a:lnTo>
                  <a:pt x="5190" y="2655"/>
                </a:lnTo>
                <a:lnTo>
                  <a:pt x="5984" y="0"/>
                </a:lnTo>
                <a:lnTo>
                  <a:pt x="5766" y="0"/>
                </a:lnTo>
                <a:lnTo>
                  <a:pt x="4962" y="2689"/>
                </a:lnTo>
                <a:cubicBezTo>
                  <a:pt x="5039" y="2682"/>
                  <a:pt x="5114" y="2670"/>
                  <a:pt x="5190" y="2655"/>
                </a:cubicBezTo>
                <a:close/>
                <a:moveTo>
                  <a:pt x="3906" y="6587"/>
                </a:moveTo>
                <a:lnTo>
                  <a:pt x="3906" y="6587"/>
                </a:lnTo>
                <a:cubicBezTo>
                  <a:pt x="3891" y="6624"/>
                  <a:pt x="3785" y="6860"/>
                  <a:pt x="3679" y="7096"/>
                </a:cubicBezTo>
                <a:cubicBezTo>
                  <a:pt x="3839" y="7165"/>
                  <a:pt x="3999" y="7227"/>
                  <a:pt x="4159" y="7282"/>
                </a:cubicBezTo>
                <a:lnTo>
                  <a:pt x="3906" y="6587"/>
                </a:lnTo>
                <a:close/>
                <a:moveTo>
                  <a:pt x="3786" y="6365"/>
                </a:moveTo>
                <a:lnTo>
                  <a:pt x="3786" y="6365"/>
                </a:lnTo>
                <a:cubicBezTo>
                  <a:pt x="3889" y="6408"/>
                  <a:pt x="3992" y="6449"/>
                  <a:pt x="4098" y="6486"/>
                </a:cubicBezTo>
                <a:lnTo>
                  <a:pt x="4618" y="7928"/>
                </a:lnTo>
                <a:cubicBezTo>
                  <a:pt x="4535" y="7910"/>
                  <a:pt x="4454" y="7890"/>
                  <a:pt x="4372" y="7869"/>
                </a:cubicBezTo>
                <a:lnTo>
                  <a:pt x="4242" y="7513"/>
                </a:lnTo>
                <a:cubicBezTo>
                  <a:pt x="4028" y="7445"/>
                  <a:pt x="3813" y="7366"/>
                  <a:pt x="3598" y="7275"/>
                </a:cubicBezTo>
                <a:cubicBezTo>
                  <a:pt x="3539" y="7405"/>
                  <a:pt x="3488" y="7518"/>
                  <a:pt x="3462" y="7576"/>
                </a:cubicBezTo>
                <a:cubicBezTo>
                  <a:pt x="3396" y="7550"/>
                  <a:pt x="3330" y="7526"/>
                  <a:pt x="3265" y="7499"/>
                </a:cubicBezTo>
                <a:lnTo>
                  <a:pt x="3786" y="6365"/>
                </a:lnTo>
                <a:close/>
                <a:moveTo>
                  <a:pt x="0" y="4705"/>
                </a:moveTo>
                <a:lnTo>
                  <a:pt x="0" y="4705"/>
                </a:lnTo>
                <a:lnTo>
                  <a:pt x="1407" y="0"/>
                </a:lnTo>
                <a:lnTo>
                  <a:pt x="1189" y="0"/>
                </a:lnTo>
                <a:lnTo>
                  <a:pt x="0" y="3976"/>
                </a:lnTo>
                <a:lnTo>
                  <a:pt x="0" y="4705"/>
                </a:lnTo>
                <a:close/>
                <a:moveTo>
                  <a:pt x="4973" y="0"/>
                </a:moveTo>
                <a:lnTo>
                  <a:pt x="4973" y="0"/>
                </a:lnTo>
                <a:lnTo>
                  <a:pt x="4942" y="0"/>
                </a:lnTo>
                <a:cubicBezTo>
                  <a:pt x="4949" y="8"/>
                  <a:pt x="4957" y="17"/>
                  <a:pt x="4964" y="26"/>
                </a:cubicBezTo>
                <a:lnTo>
                  <a:pt x="4973" y="0"/>
                </a:lnTo>
                <a:close/>
                <a:moveTo>
                  <a:pt x="16342" y="5679"/>
                </a:moveTo>
                <a:lnTo>
                  <a:pt x="16342" y="5679"/>
                </a:lnTo>
                <a:cubicBezTo>
                  <a:pt x="16341" y="5608"/>
                  <a:pt x="16340" y="5537"/>
                  <a:pt x="16338" y="5466"/>
                </a:cubicBezTo>
                <a:cubicBezTo>
                  <a:pt x="16042" y="5378"/>
                  <a:pt x="15728" y="5303"/>
                  <a:pt x="15381" y="5248"/>
                </a:cubicBezTo>
                <a:lnTo>
                  <a:pt x="15381" y="6525"/>
                </a:lnTo>
                <a:cubicBezTo>
                  <a:pt x="15732" y="6596"/>
                  <a:pt x="16058" y="6690"/>
                  <a:pt x="16373" y="6797"/>
                </a:cubicBezTo>
                <a:cubicBezTo>
                  <a:pt x="16374" y="6726"/>
                  <a:pt x="16375" y="6654"/>
                  <a:pt x="16376" y="6582"/>
                </a:cubicBezTo>
                <a:cubicBezTo>
                  <a:pt x="16114" y="6494"/>
                  <a:pt x="15851" y="6419"/>
                  <a:pt x="15589" y="6356"/>
                </a:cubicBezTo>
                <a:lnTo>
                  <a:pt x="15589" y="6005"/>
                </a:lnTo>
                <a:cubicBezTo>
                  <a:pt x="15804" y="6056"/>
                  <a:pt x="16019" y="6116"/>
                  <a:pt x="16235" y="6184"/>
                </a:cubicBezTo>
                <a:lnTo>
                  <a:pt x="16235" y="5975"/>
                </a:lnTo>
                <a:cubicBezTo>
                  <a:pt x="16019" y="5907"/>
                  <a:pt x="15804" y="5847"/>
                  <a:pt x="15589" y="5796"/>
                </a:cubicBezTo>
                <a:lnTo>
                  <a:pt x="15589" y="5493"/>
                </a:lnTo>
                <a:cubicBezTo>
                  <a:pt x="15840" y="5543"/>
                  <a:pt x="16091" y="5605"/>
                  <a:pt x="16342" y="5679"/>
                </a:cubicBezTo>
                <a:close/>
                <a:moveTo>
                  <a:pt x="17896" y="3276"/>
                </a:moveTo>
                <a:lnTo>
                  <a:pt x="17896" y="3276"/>
                </a:lnTo>
                <a:cubicBezTo>
                  <a:pt x="17817" y="3218"/>
                  <a:pt x="17737" y="3172"/>
                  <a:pt x="17651" y="3141"/>
                </a:cubicBezTo>
                <a:cubicBezTo>
                  <a:pt x="17653" y="3180"/>
                  <a:pt x="17656" y="3218"/>
                  <a:pt x="17660" y="3256"/>
                </a:cubicBezTo>
                <a:cubicBezTo>
                  <a:pt x="17797" y="3586"/>
                  <a:pt x="17999" y="3880"/>
                  <a:pt x="18247" y="4130"/>
                </a:cubicBezTo>
                <a:cubicBezTo>
                  <a:pt x="18289" y="4147"/>
                  <a:pt x="18331" y="4165"/>
                  <a:pt x="18372" y="4182"/>
                </a:cubicBezTo>
                <a:cubicBezTo>
                  <a:pt x="18569" y="4263"/>
                  <a:pt x="18763" y="4343"/>
                  <a:pt x="18960" y="4419"/>
                </a:cubicBezTo>
                <a:cubicBezTo>
                  <a:pt x="18497" y="4153"/>
                  <a:pt x="18121" y="3758"/>
                  <a:pt x="17896" y="3276"/>
                </a:cubicBezTo>
                <a:close/>
                <a:moveTo>
                  <a:pt x="12099" y="5524"/>
                </a:moveTo>
                <a:lnTo>
                  <a:pt x="12099" y="5524"/>
                </a:lnTo>
                <a:cubicBezTo>
                  <a:pt x="12083" y="5569"/>
                  <a:pt x="11912" y="6041"/>
                  <a:pt x="11844" y="6230"/>
                </a:cubicBezTo>
                <a:cubicBezTo>
                  <a:pt x="12016" y="6169"/>
                  <a:pt x="12190" y="6121"/>
                  <a:pt x="12363" y="6089"/>
                </a:cubicBezTo>
                <a:cubicBezTo>
                  <a:pt x="12290" y="5935"/>
                  <a:pt x="12099" y="5524"/>
                  <a:pt x="12099" y="5524"/>
                </a:cubicBezTo>
                <a:close/>
                <a:moveTo>
                  <a:pt x="11948" y="5378"/>
                </a:moveTo>
                <a:lnTo>
                  <a:pt x="11948" y="5378"/>
                </a:lnTo>
                <a:cubicBezTo>
                  <a:pt x="12035" y="5356"/>
                  <a:pt x="12124" y="5336"/>
                  <a:pt x="12215" y="5316"/>
                </a:cubicBezTo>
                <a:cubicBezTo>
                  <a:pt x="12412" y="5705"/>
                  <a:pt x="12607" y="6098"/>
                  <a:pt x="12793" y="6485"/>
                </a:cubicBezTo>
                <a:cubicBezTo>
                  <a:pt x="12765" y="6490"/>
                  <a:pt x="12596" y="6520"/>
                  <a:pt x="12569" y="6527"/>
                </a:cubicBezTo>
                <a:cubicBezTo>
                  <a:pt x="12546" y="6477"/>
                  <a:pt x="12471" y="6319"/>
                  <a:pt x="12448" y="6269"/>
                </a:cubicBezTo>
                <a:cubicBezTo>
                  <a:pt x="12218" y="6308"/>
                  <a:pt x="11988" y="6374"/>
                  <a:pt x="11762" y="6463"/>
                </a:cubicBezTo>
                <a:cubicBezTo>
                  <a:pt x="11725" y="6568"/>
                  <a:pt x="11687" y="6673"/>
                  <a:pt x="11651" y="6775"/>
                </a:cubicBezTo>
                <a:cubicBezTo>
                  <a:pt x="11563" y="6805"/>
                  <a:pt x="11477" y="6835"/>
                  <a:pt x="11391" y="6866"/>
                </a:cubicBezTo>
                <a:cubicBezTo>
                  <a:pt x="11569" y="6380"/>
                  <a:pt x="11756" y="5880"/>
                  <a:pt x="11948" y="5378"/>
                </a:cubicBezTo>
                <a:close/>
                <a:moveTo>
                  <a:pt x="6291" y="8112"/>
                </a:moveTo>
                <a:lnTo>
                  <a:pt x="6291" y="8112"/>
                </a:lnTo>
                <a:cubicBezTo>
                  <a:pt x="6335" y="8112"/>
                  <a:pt x="6376" y="8111"/>
                  <a:pt x="6418" y="8110"/>
                </a:cubicBezTo>
                <a:lnTo>
                  <a:pt x="6418" y="6864"/>
                </a:lnTo>
                <a:cubicBezTo>
                  <a:pt x="6376" y="6864"/>
                  <a:pt x="6335" y="6866"/>
                  <a:pt x="6291" y="6866"/>
                </a:cubicBezTo>
                <a:cubicBezTo>
                  <a:pt x="6208" y="6866"/>
                  <a:pt x="6124" y="6862"/>
                  <a:pt x="6041" y="6858"/>
                </a:cubicBezTo>
                <a:lnTo>
                  <a:pt x="5634" y="7873"/>
                </a:lnTo>
                <a:cubicBezTo>
                  <a:pt x="5580" y="7722"/>
                  <a:pt x="5283" y="6964"/>
                  <a:pt x="5209" y="6775"/>
                </a:cubicBezTo>
                <a:cubicBezTo>
                  <a:pt x="5085" y="6754"/>
                  <a:pt x="4961" y="6729"/>
                  <a:pt x="4839" y="6702"/>
                </a:cubicBezTo>
                <a:lnTo>
                  <a:pt x="4830" y="7971"/>
                </a:lnTo>
                <a:cubicBezTo>
                  <a:pt x="4901" y="7985"/>
                  <a:pt x="4972" y="7998"/>
                  <a:pt x="5043" y="8009"/>
                </a:cubicBezTo>
                <a:cubicBezTo>
                  <a:pt x="5043" y="7786"/>
                  <a:pt x="5041" y="7094"/>
                  <a:pt x="5039" y="6947"/>
                </a:cubicBezTo>
                <a:cubicBezTo>
                  <a:pt x="5096" y="7101"/>
                  <a:pt x="5422" y="7885"/>
                  <a:pt x="5498" y="8069"/>
                </a:cubicBezTo>
                <a:cubicBezTo>
                  <a:pt x="5581" y="8078"/>
                  <a:pt x="5663" y="8085"/>
                  <a:pt x="5745" y="8091"/>
                </a:cubicBezTo>
                <a:cubicBezTo>
                  <a:pt x="5812" y="7941"/>
                  <a:pt x="6151" y="7181"/>
                  <a:pt x="6209" y="7023"/>
                </a:cubicBezTo>
                <a:cubicBezTo>
                  <a:pt x="6207" y="7175"/>
                  <a:pt x="6205" y="7916"/>
                  <a:pt x="6205" y="8110"/>
                </a:cubicBezTo>
                <a:cubicBezTo>
                  <a:pt x="6233" y="8110"/>
                  <a:pt x="6262" y="8112"/>
                  <a:pt x="6291" y="8112"/>
                </a:cubicBezTo>
                <a:close/>
                <a:moveTo>
                  <a:pt x="10743" y="5961"/>
                </a:moveTo>
                <a:lnTo>
                  <a:pt x="10743" y="5961"/>
                </a:lnTo>
                <a:cubicBezTo>
                  <a:pt x="10886" y="5915"/>
                  <a:pt x="11020" y="5927"/>
                  <a:pt x="11062" y="6071"/>
                </a:cubicBezTo>
                <a:lnTo>
                  <a:pt x="11265" y="6008"/>
                </a:lnTo>
                <a:cubicBezTo>
                  <a:pt x="11217" y="5741"/>
                  <a:pt x="10993" y="5670"/>
                  <a:pt x="10735" y="5754"/>
                </a:cubicBezTo>
                <a:cubicBezTo>
                  <a:pt x="10374" y="5870"/>
                  <a:pt x="10140" y="6218"/>
                  <a:pt x="10140" y="6639"/>
                </a:cubicBezTo>
                <a:cubicBezTo>
                  <a:pt x="10140" y="7049"/>
                  <a:pt x="10361" y="7275"/>
                  <a:pt x="10737" y="7153"/>
                </a:cubicBezTo>
                <a:cubicBezTo>
                  <a:pt x="11012" y="7064"/>
                  <a:pt x="11207" y="6850"/>
                  <a:pt x="11266" y="6582"/>
                </a:cubicBezTo>
                <a:lnTo>
                  <a:pt x="11046" y="6639"/>
                </a:lnTo>
                <a:cubicBezTo>
                  <a:pt x="10998" y="6791"/>
                  <a:pt x="10887" y="6904"/>
                  <a:pt x="10729" y="6955"/>
                </a:cubicBezTo>
                <a:cubicBezTo>
                  <a:pt x="10455" y="7044"/>
                  <a:pt x="10353" y="6859"/>
                  <a:pt x="10353" y="6572"/>
                </a:cubicBezTo>
                <a:cubicBezTo>
                  <a:pt x="10353" y="6342"/>
                  <a:pt x="10513" y="6035"/>
                  <a:pt x="10743" y="5961"/>
                </a:cubicBezTo>
                <a:close/>
                <a:moveTo>
                  <a:pt x="14267" y="6393"/>
                </a:moveTo>
                <a:lnTo>
                  <a:pt x="14267" y="6393"/>
                </a:lnTo>
                <a:lnTo>
                  <a:pt x="14267" y="5147"/>
                </a:lnTo>
                <a:cubicBezTo>
                  <a:pt x="14201" y="5145"/>
                  <a:pt x="14134" y="5144"/>
                  <a:pt x="14066" y="5144"/>
                </a:cubicBezTo>
                <a:cubicBezTo>
                  <a:pt x="14068" y="5448"/>
                  <a:pt x="14069" y="5752"/>
                  <a:pt x="14070" y="6057"/>
                </a:cubicBezTo>
                <a:cubicBezTo>
                  <a:pt x="13803" y="5749"/>
                  <a:pt x="13531" y="5455"/>
                  <a:pt x="13264" y="5169"/>
                </a:cubicBezTo>
                <a:cubicBezTo>
                  <a:pt x="13181" y="5175"/>
                  <a:pt x="13100" y="5182"/>
                  <a:pt x="13021" y="5190"/>
                </a:cubicBezTo>
                <a:lnTo>
                  <a:pt x="13021" y="6451"/>
                </a:lnTo>
                <a:cubicBezTo>
                  <a:pt x="13088" y="6442"/>
                  <a:pt x="13155" y="6434"/>
                  <a:pt x="13224" y="6427"/>
                </a:cubicBezTo>
                <a:cubicBezTo>
                  <a:pt x="13223" y="6098"/>
                  <a:pt x="13222" y="5769"/>
                  <a:pt x="13222" y="5440"/>
                </a:cubicBezTo>
                <a:cubicBezTo>
                  <a:pt x="13504" y="5745"/>
                  <a:pt x="13790" y="6060"/>
                  <a:pt x="14072" y="6389"/>
                </a:cubicBezTo>
                <a:cubicBezTo>
                  <a:pt x="14137" y="6390"/>
                  <a:pt x="14202" y="6391"/>
                  <a:pt x="14267" y="6393"/>
                </a:cubicBezTo>
                <a:close/>
                <a:moveTo>
                  <a:pt x="7847" y="6956"/>
                </a:moveTo>
                <a:lnTo>
                  <a:pt x="7847" y="6956"/>
                </a:lnTo>
                <a:cubicBezTo>
                  <a:pt x="7846" y="6883"/>
                  <a:pt x="7845" y="6811"/>
                  <a:pt x="7844" y="6738"/>
                </a:cubicBezTo>
                <a:cubicBezTo>
                  <a:pt x="7526" y="6793"/>
                  <a:pt x="7183" y="6832"/>
                  <a:pt x="6809" y="6852"/>
                </a:cubicBezTo>
                <a:lnTo>
                  <a:pt x="6809" y="8100"/>
                </a:lnTo>
                <a:cubicBezTo>
                  <a:pt x="7198" y="8083"/>
                  <a:pt x="7554" y="8048"/>
                  <a:pt x="7882" y="7999"/>
                </a:cubicBezTo>
                <a:cubicBezTo>
                  <a:pt x="7883" y="7930"/>
                  <a:pt x="7884" y="7862"/>
                  <a:pt x="7885" y="7794"/>
                </a:cubicBezTo>
                <a:cubicBezTo>
                  <a:pt x="7599" y="7836"/>
                  <a:pt x="7312" y="7864"/>
                  <a:pt x="7025" y="7878"/>
                </a:cubicBezTo>
                <a:lnTo>
                  <a:pt x="7025" y="7574"/>
                </a:lnTo>
                <a:cubicBezTo>
                  <a:pt x="7260" y="7557"/>
                  <a:pt x="7496" y="7531"/>
                  <a:pt x="7731" y="7495"/>
                </a:cubicBezTo>
                <a:lnTo>
                  <a:pt x="7731" y="7287"/>
                </a:lnTo>
                <a:cubicBezTo>
                  <a:pt x="7496" y="7323"/>
                  <a:pt x="7260" y="7349"/>
                  <a:pt x="7025" y="7365"/>
                </a:cubicBezTo>
                <a:lnTo>
                  <a:pt x="7025" y="7053"/>
                </a:lnTo>
                <a:cubicBezTo>
                  <a:pt x="7299" y="7033"/>
                  <a:pt x="7574" y="7001"/>
                  <a:pt x="7847" y="6956"/>
                </a:cubicBezTo>
                <a:close/>
                <a:moveTo>
                  <a:pt x="9082" y="6822"/>
                </a:moveTo>
                <a:lnTo>
                  <a:pt x="9082" y="6822"/>
                </a:lnTo>
                <a:cubicBezTo>
                  <a:pt x="9082" y="6672"/>
                  <a:pt x="9004" y="6682"/>
                  <a:pt x="8797" y="6737"/>
                </a:cubicBezTo>
                <a:cubicBezTo>
                  <a:pt x="8677" y="6769"/>
                  <a:pt x="8557" y="6798"/>
                  <a:pt x="8437" y="6825"/>
                </a:cubicBezTo>
                <a:lnTo>
                  <a:pt x="8437" y="7152"/>
                </a:lnTo>
                <a:cubicBezTo>
                  <a:pt x="8553" y="7129"/>
                  <a:pt x="8670" y="7104"/>
                  <a:pt x="8786" y="7076"/>
                </a:cubicBezTo>
                <a:cubicBezTo>
                  <a:pt x="8999" y="7019"/>
                  <a:pt x="9082" y="6890"/>
                  <a:pt x="9082" y="6822"/>
                </a:cubicBezTo>
                <a:close/>
                <a:moveTo>
                  <a:pt x="9002" y="7201"/>
                </a:moveTo>
                <a:lnTo>
                  <a:pt x="9002" y="7201"/>
                </a:lnTo>
                <a:cubicBezTo>
                  <a:pt x="9136" y="7349"/>
                  <a:pt x="9270" y="7492"/>
                  <a:pt x="9404" y="7631"/>
                </a:cubicBezTo>
                <a:cubicBezTo>
                  <a:pt x="9328" y="7656"/>
                  <a:pt x="9251" y="7681"/>
                  <a:pt x="9172" y="7705"/>
                </a:cubicBezTo>
                <a:cubicBezTo>
                  <a:pt x="9041" y="7569"/>
                  <a:pt x="8909" y="7430"/>
                  <a:pt x="8778" y="7285"/>
                </a:cubicBezTo>
                <a:cubicBezTo>
                  <a:pt x="8664" y="7314"/>
                  <a:pt x="8551" y="7341"/>
                  <a:pt x="8437" y="7365"/>
                </a:cubicBezTo>
                <a:lnTo>
                  <a:pt x="8437" y="7897"/>
                </a:lnTo>
                <a:cubicBezTo>
                  <a:pt x="8365" y="7913"/>
                  <a:pt x="8293" y="7928"/>
                  <a:pt x="8218" y="7942"/>
                </a:cubicBezTo>
                <a:lnTo>
                  <a:pt x="8218" y="6664"/>
                </a:lnTo>
                <a:cubicBezTo>
                  <a:pt x="8351" y="6635"/>
                  <a:pt x="8543" y="6597"/>
                  <a:pt x="8801" y="6529"/>
                </a:cubicBezTo>
                <a:cubicBezTo>
                  <a:pt x="9152" y="6434"/>
                  <a:pt x="9317" y="6503"/>
                  <a:pt x="9317" y="6743"/>
                </a:cubicBezTo>
                <a:cubicBezTo>
                  <a:pt x="9317" y="6982"/>
                  <a:pt x="9148" y="7123"/>
                  <a:pt x="9002" y="7201"/>
                </a:cubicBezTo>
                <a:close/>
                <a:moveTo>
                  <a:pt x="9851" y="7472"/>
                </a:moveTo>
                <a:lnTo>
                  <a:pt x="9851" y="7472"/>
                </a:lnTo>
                <a:lnTo>
                  <a:pt x="9851" y="6138"/>
                </a:lnTo>
                <a:cubicBezTo>
                  <a:pt x="9783" y="6165"/>
                  <a:pt x="9716" y="6192"/>
                  <a:pt x="9647" y="6219"/>
                </a:cubicBezTo>
                <a:lnTo>
                  <a:pt x="9647" y="7547"/>
                </a:lnTo>
                <a:cubicBezTo>
                  <a:pt x="9716" y="7522"/>
                  <a:pt x="9784" y="7497"/>
                  <a:pt x="9851" y="7472"/>
                </a:cubicBezTo>
                <a:close/>
                <a:moveTo>
                  <a:pt x="1493" y="2260"/>
                </a:moveTo>
                <a:lnTo>
                  <a:pt x="1493" y="2260"/>
                </a:lnTo>
                <a:lnTo>
                  <a:pt x="0" y="6699"/>
                </a:lnTo>
                <a:lnTo>
                  <a:pt x="0" y="7354"/>
                </a:lnTo>
                <a:lnTo>
                  <a:pt x="1599" y="2604"/>
                </a:lnTo>
                <a:cubicBezTo>
                  <a:pt x="1558" y="2490"/>
                  <a:pt x="1523" y="2376"/>
                  <a:pt x="1493" y="2260"/>
                </a:cubicBezTo>
                <a:close/>
                <a:moveTo>
                  <a:pt x="599" y="10809"/>
                </a:moveTo>
                <a:lnTo>
                  <a:pt x="599" y="10809"/>
                </a:lnTo>
                <a:lnTo>
                  <a:pt x="828" y="10809"/>
                </a:lnTo>
                <a:lnTo>
                  <a:pt x="1674" y="8922"/>
                </a:lnTo>
                <a:cubicBezTo>
                  <a:pt x="1613" y="8889"/>
                  <a:pt x="1551" y="8855"/>
                  <a:pt x="1491" y="8820"/>
                </a:cubicBezTo>
                <a:lnTo>
                  <a:pt x="599" y="10809"/>
                </a:lnTo>
                <a:close/>
                <a:moveTo>
                  <a:pt x="6619" y="10090"/>
                </a:moveTo>
                <a:lnTo>
                  <a:pt x="6619" y="10090"/>
                </a:lnTo>
                <a:cubicBezTo>
                  <a:pt x="6548" y="10091"/>
                  <a:pt x="6476" y="10092"/>
                  <a:pt x="6404" y="10093"/>
                </a:cubicBezTo>
                <a:lnTo>
                  <a:pt x="6591" y="10809"/>
                </a:lnTo>
                <a:lnTo>
                  <a:pt x="6807" y="10809"/>
                </a:lnTo>
                <a:lnTo>
                  <a:pt x="6619" y="10090"/>
                </a:lnTo>
                <a:close/>
                <a:moveTo>
                  <a:pt x="3374" y="9663"/>
                </a:moveTo>
                <a:lnTo>
                  <a:pt x="3374" y="9663"/>
                </a:lnTo>
                <a:cubicBezTo>
                  <a:pt x="2632" y="9663"/>
                  <a:pt x="2000" y="10143"/>
                  <a:pt x="1771" y="10809"/>
                </a:cubicBezTo>
                <a:lnTo>
                  <a:pt x="1994" y="10809"/>
                </a:lnTo>
                <a:cubicBezTo>
                  <a:pt x="2213" y="10261"/>
                  <a:pt x="2749" y="9872"/>
                  <a:pt x="3374" y="9872"/>
                </a:cubicBezTo>
                <a:cubicBezTo>
                  <a:pt x="3999" y="9872"/>
                  <a:pt x="4535" y="10261"/>
                  <a:pt x="4755" y="10809"/>
                </a:cubicBezTo>
                <a:lnTo>
                  <a:pt x="4977" y="10809"/>
                </a:lnTo>
                <a:cubicBezTo>
                  <a:pt x="4748" y="10143"/>
                  <a:pt x="4116" y="9663"/>
                  <a:pt x="3374" y="9663"/>
                </a:cubicBezTo>
                <a:close/>
                <a:moveTo>
                  <a:pt x="0" y="8877"/>
                </a:moveTo>
                <a:lnTo>
                  <a:pt x="0" y="8877"/>
                </a:lnTo>
                <a:lnTo>
                  <a:pt x="0" y="9474"/>
                </a:lnTo>
                <a:lnTo>
                  <a:pt x="491" y="8161"/>
                </a:lnTo>
                <a:cubicBezTo>
                  <a:pt x="432" y="8117"/>
                  <a:pt x="375" y="8072"/>
                  <a:pt x="317" y="8027"/>
                </a:cubicBezTo>
                <a:lnTo>
                  <a:pt x="0" y="8877"/>
                </a:lnTo>
                <a:close/>
                <a:moveTo>
                  <a:pt x="5546" y="10065"/>
                </a:moveTo>
                <a:lnTo>
                  <a:pt x="5546" y="10065"/>
                </a:lnTo>
                <a:cubicBezTo>
                  <a:pt x="5471" y="10060"/>
                  <a:pt x="5396" y="10052"/>
                  <a:pt x="5321" y="10044"/>
                </a:cubicBezTo>
                <a:lnTo>
                  <a:pt x="5550" y="10809"/>
                </a:lnTo>
                <a:lnTo>
                  <a:pt x="5768" y="10809"/>
                </a:lnTo>
                <a:lnTo>
                  <a:pt x="5546" y="10065"/>
                </a:lnTo>
                <a:close/>
                <a:moveTo>
                  <a:pt x="2075" y="9130"/>
                </a:moveTo>
                <a:lnTo>
                  <a:pt x="2075" y="9130"/>
                </a:lnTo>
                <a:lnTo>
                  <a:pt x="1259" y="10809"/>
                </a:lnTo>
                <a:lnTo>
                  <a:pt x="1491" y="10809"/>
                </a:lnTo>
                <a:lnTo>
                  <a:pt x="2265" y="9218"/>
                </a:lnTo>
                <a:cubicBezTo>
                  <a:pt x="2201" y="9189"/>
                  <a:pt x="2138" y="9160"/>
                  <a:pt x="2075" y="9130"/>
                </a:cubicBezTo>
                <a:close/>
                <a:moveTo>
                  <a:pt x="0" y="10659"/>
                </a:moveTo>
                <a:lnTo>
                  <a:pt x="0" y="10659"/>
                </a:lnTo>
                <a:lnTo>
                  <a:pt x="0" y="10809"/>
                </a:lnTo>
                <a:lnTo>
                  <a:pt x="164" y="10809"/>
                </a:lnTo>
                <a:lnTo>
                  <a:pt x="1084" y="8573"/>
                </a:lnTo>
                <a:cubicBezTo>
                  <a:pt x="1024" y="8534"/>
                  <a:pt x="965" y="8495"/>
                  <a:pt x="906" y="8456"/>
                </a:cubicBezTo>
                <a:lnTo>
                  <a:pt x="0" y="10659"/>
                </a:lnTo>
                <a:close/>
                <a:moveTo>
                  <a:pt x="4009" y="1354"/>
                </a:moveTo>
                <a:lnTo>
                  <a:pt x="4009" y="1354"/>
                </a:lnTo>
                <a:lnTo>
                  <a:pt x="4009" y="1249"/>
                </a:lnTo>
                <a:cubicBezTo>
                  <a:pt x="4009" y="899"/>
                  <a:pt x="3724" y="615"/>
                  <a:pt x="3374" y="615"/>
                </a:cubicBezTo>
                <a:cubicBezTo>
                  <a:pt x="3024" y="615"/>
                  <a:pt x="2739" y="899"/>
                  <a:pt x="2739" y="1249"/>
                </a:cubicBezTo>
                <a:cubicBezTo>
                  <a:pt x="2739" y="2119"/>
                  <a:pt x="3107" y="2908"/>
                  <a:pt x="3724" y="3360"/>
                </a:cubicBezTo>
                <a:cubicBezTo>
                  <a:pt x="4424" y="3873"/>
                  <a:pt x="5347" y="3839"/>
                  <a:pt x="6023" y="3476"/>
                </a:cubicBezTo>
                <a:cubicBezTo>
                  <a:pt x="6050" y="3405"/>
                  <a:pt x="6071" y="3325"/>
                  <a:pt x="6086" y="3235"/>
                </a:cubicBezTo>
                <a:cubicBezTo>
                  <a:pt x="6059" y="3237"/>
                  <a:pt x="6035" y="3241"/>
                  <a:pt x="6009" y="3244"/>
                </a:cubicBezTo>
                <a:cubicBezTo>
                  <a:pt x="5547" y="3526"/>
                  <a:pt x="4621" y="3758"/>
                  <a:pt x="3848" y="3191"/>
                </a:cubicBezTo>
                <a:cubicBezTo>
                  <a:pt x="3285" y="2778"/>
                  <a:pt x="2948" y="2052"/>
                  <a:pt x="2948" y="1249"/>
                </a:cubicBezTo>
                <a:cubicBezTo>
                  <a:pt x="2948" y="1015"/>
                  <a:pt x="3139" y="824"/>
                  <a:pt x="3374" y="824"/>
                </a:cubicBezTo>
                <a:cubicBezTo>
                  <a:pt x="3609" y="824"/>
                  <a:pt x="3800" y="1015"/>
                  <a:pt x="3800" y="1249"/>
                </a:cubicBezTo>
                <a:lnTo>
                  <a:pt x="3800" y="1354"/>
                </a:lnTo>
                <a:lnTo>
                  <a:pt x="4009" y="1354"/>
                </a:lnTo>
                <a:close/>
                <a:moveTo>
                  <a:pt x="3904" y="1884"/>
                </a:moveTo>
                <a:lnTo>
                  <a:pt x="3904" y="1884"/>
                </a:lnTo>
                <a:cubicBezTo>
                  <a:pt x="4254" y="1884"/>
                  <a:pt x="4539" y="1599"/>
                  <a:pt x="4539" y="1249"/>
                </a:cubicBezTo>
                <a:cubicBezTo>
                  <a:pt x="4539" y="607"/>
                  <a:pt x="4017" y="84"/>
                  <a:pt x="3374" y="84"/>
                </a:cubicBezTo>
                <a:cubicBezTo>
                  <a:pt x="2732" y="84"/>
                  <a:pt x="2209" y="607"/>
                  <a:pt x="2209" y="1249"/>
                </a:cubicBezTo>
                <a:cubicBezTo>
                  <a:pt x="2209" y="2633"/>
                  <a:pt x="3130" y="3959"/>
                  <a:pt x="4500" y="4547"/>
                </a:cubicBezTo>
                <a:cubicBezTo>
                  <a:pt x="5741" y="5080"/>
                  <a:pt x="6989" y="4865"/>
                  <a:pt x="7855" y="4043"/>
                </a:cubicBezTo>
                <a:cubicBezTo>
                  <a:pt x="7877" y="4021"/>
                  <a:pt x="8008" y="3894"/>
                  <a:pt x="8122" y="3739"/>
                </a:cubicBezTo>
                <a:cubicBezTo>
                  <a:pt x="8122" y="3738"/>
                  <a:pt x="8122" y="3737"/>
                  <a:pt x="8122" y="3736"/>
                </a:cubicBezTo>
                <a:cubicBezTo>
                  <a:pt x="7997" y="3752"/>
                  <a:pt x="7889" y="3778"/>
                  <a:pt x="7791" y="3810"/>
                </a:cubicBezTo>
                <a:cubicBezTo>
                  <a:pt x="7759" y="3844"/>
                  <a:pt x="7731" y="3872"/>
                  <a:pt x="7711" y="3891"/>
                </a:cubicBezTo>
                <a:cubicBezTo>
                  <a:pt x="6891" y="4670"/>
                  <a:pt x="5721" y="4844"/>
                  <a:pt x="4583" y="4355"/>
                </a:cubicBezTo>
                <a:cubicBezTo>
                  <a:pt x="3288" y="3799"/>
                  <a:pt x="2418" y="2551"/>
                  <a:pt x="2418" y="1249"/>
                </a:cubicBezTo>
                <a:cubicBezTo>
                  <a:pt x="2418" y="722"/>
                  <a:pt x="2847" y="293"/>
                  <a:pt x="3374" y="293"/>
                </a:cubicBezTo>
                <a:cubicBezTo>
                  <a:pt x="3901" y="293"/>
                  <a:pt x="4330" y="722"/>
                  <a:pt x="4330" y="1249"/>
                </a:cubicBezTo>
                <a:cubicBezTo>
                  <a:pt x="4330" y="1484"/>
                  <a:pt x="4139" y="1675"/>
                  <a:pt x="3904" y="1675"/>
                </a:cubicBezTo>
                <a:cubicBezTo>
                  <a:pt x="3670" y="1675"/>
                  <a:pt x="3479" y="1484"/>
                  <a:pt x="3479" y="1249"/>
                </a:cubicBezTo>
                <a:lnTo>
                  <a:pt x="3479" y="1145"/>
                </a:lnTo>
                <a:lnTo>
                  <a:pt x="3270" y="1145"/>
                </a:lnTo>
                <a:lnTo>
                  <a:pt x="3270" y="1249"/>
                </a:lnTo>
                <a:cubicBezTo>
                  <a:pt x="3270" y="1599"/>
                  <a:pt x="3554" y="1884"/>
                  <a:pt x="3904" y="1884"/>
                </a:cubicBezTo>
                <a:close/>
                <a:moveTo>
                  <a:pt x="340" y="0"/>
                </a:moveTo>
                <a:lnTo>
                  <a:pt x="340" y="0"/>
                </a:lnTo>
                <a:lnTo>
                  <a:pt x="124" y="0"/>
                </a:lnTo>
                <a:lnTo>
                  <a:pt x="0" y="475"/>
                </a:lnTo>
                <a:lnTo>
                  <a:pt x="0" y="1300"/>
                </a:lnTo>
                <a:lnTo>
                  <a:pt x="340" y="0"/>
                </a:lnTo>
                <a:close/>
                <a:moveTo>
                  <a:pt x="3058" y="10809"/>
                </a:moveTo>
                <a:lnTo>
                  <a:pt x="3058" y="10809"/>
                </a:lnTo>
                <a:lnTo>
                  <a:pt x="3690" y="10809"/>
                </a:lnTo>
                <a:cubicBezTo>
                  <a:pt x="3597" y="10755"/>
                  <a:pt x="3489" y="10724"/>
                  <a:pt x="3374" y="10724"/>
                </a:cubicBezTo>
                <a:cubicBezTo>
                  <a:pt x="3259" y="10724"/>
                  <a:pt x="3151" y="10755"/>
                  <a:pt x="3058" y="10809"/>
                </a:cubicBezTo>
                <a:close/>
                <a:moveTo>
                  <a:pt x="1679" y="1249"/>
                </a:moveTo>
                <a:lnTo>
                  <a:pt x="1679" y="1249"/>
                </a:lnTo>
                <a:cubicBezTo>
                  <a:pt x="1679" y="1912"/>
                  <a:pt x="1853" y="2538"/>
                  <a:pt x="2162" y="3094"/>
                </a:cubicBezTo>
                <a:lnTo>
                  <a:pt x="432" y="7720"/>
                </a:lnTo>
                <a:cubicBezTo>
                  <a:pt x="2182" y="9124"/>
                  <a:pt x="4238" y="9781"/>
                  <a:pt x="6291" y="9781"/>
                </a:cubicBezTo>
                <a:cubicBezTo>
                  <a:pt x="10315" y="9781"/>
                  <a:pt x="11538" y="8057"/>
                  <a:pt x="13980" y="8057"/>
                </a:cubicBezTo>
                <a:cubicBezTo>
                  <a:pt x="15836" y="8057"/>
                  <a:pt x="16988" y="9052"/>
                  <a:pt x="19200" y="9530"/>
                </a:cubicBezTo>
                <a:lnTo>
                  <a:pt x="19200" y="9316"/>
                </a:lnTo>
                <a:cubicBezTo>
                  <a:pt x="17026" y="8836"/>
                  <a:pt x="15875" y="7848"/>
                  <a:pt x="13980" y="7848"/>
                </a:cubicBezTo>
                <a:cubicBezTo>
                  <a:pt x="11477" y="7848"/>
                  <a:pt x="10272" y="9572"/>
                  <a:pt x="6291" y="9572"/>
                </a:cubicBezTo>
                <a:cubicBezTo>
                  <a:pt x="4242" y="9572"/>
                  <a:pt x="2253" y="8890"/>
                  <a:pt x="681" y="7651"/>
                </a:cubicBezTo>
                <a:lnTo>
                  <a:pt x="2299" y="3323"/>
                </a:lnTo>
                <a:cubicBezTo>
                  <a:pt x="3098" y="4562"/>
                  <a:pt x="4587" y="5397"/>
                  <a:pt x="6291" y="5397"/>
                </a:cubicBezTo>
                <a:cubicBezTo>
                  <a:pt x="9472" y="5397"/>
                  <a:pt x="10157" y="3674"/>
                  <a:pt x="13981" y="3674"/>
                </a:cubicBezTo>
                <a:cubicBezTo>
                  <a:pt x="16581" y="3674"/>
                  <a:pt x="17730" y="4471"/>
                  <a:pt x="19200" y="4981"/>
                </a:cubicBezTo>
                <a:lnTo>
                  <a:pt x="19200" y="4759"/>
                </a:lnTo>
                <a:cubicBezTo>
                  <a:pt x="18887" y="4648"/>
                  <a:pt x="18588" y="4525"/>
                  <a:pt x="18283" y="4399"/>
                </a:cubicBezTo>
                <a:cubicBezTo>
                  <a:pt x="17574" y="4106"/>
                  <a:pt x="17437" y="3655"/>
                  <a:pt x="17433" y="2883"/>
                </a:cubicBezTo>
                <a:cubicBezTo>
                  <a:pt x="18212" y="2948"/>
                  <a:pt x="18512" y="3750"/>
                  <a:pt x="19200" y="4304"/>
                </a:cubicBezTo>
                <a:lnTo>
                  <a:pt x="19200" y="4027"/>
                </a:lnTo>
                <a:cubicBezTo>
                  <a:pt x="18578" y="3457"/>
                  <a:pt x="18243" y="2669"/>
                  <a:pt x="17328" y="2669"/>
                </a:cubicBezTo>
                <a:lnTo>
                  <a:pt x="17224" y="2669"/>
                </a:lnTo>
                <a:lnTo>
                  <a:pt x="17224" y="2774"/>
                </a:lnTo>
                <a:cubicBezTo>
                  <a:pt x="17224" y="3183"/>
                  <a:pt x="17225" y="3691"/>
                  <a:pt x="17513" y="4091"/>
                </a:cubicBezTo>
                <a:cubicBezTo>
                  <a:pt x="16605" y="3750"/>
                  <a:pt x="15560" y="3465"/>
                  <a:pt x="13981" y="3465"/>
                </a:cubicBezTo>
                <a:cubicBezTo>
                  <a:pt x="12402" y="3465"/>
                  <a:pt x="11356" y="3750"/>
                  <a:pt x="10448" y="4091"/>
                </a:cubicBezTo>
                <a:cubicBezTo>
                  <a:pt x="10736" y="3691"/>
                  <a:pt x="10738" y="3183"/>
                  <a:pt x="10738" y="2774"/>
                </a:cubicBezTo>
                <a:lnTo>
                  <a:pt x="10738" y="2669"/>
                </a:lnTo>
                <a:lnTo>
                  <a:pt x="10633" y="2669"/>
                </a:lnTo>
                <a:cubicBezTo>
                  <a:pt x="9565" y="2669"/>
                  <a:pt x="9287" y="3743"/>
                  <a:pt x="8421" y="4290"/>
                </a:cubicBezTo>
                <a:cubicBezTo>
                  <a:pt x="8535" y="4036"/>
                  <a:pt x="8550" y="3718"/>
                  <a:pt x="8550" y="3402"/>
                </a:cubicBezTo>
                <a:lnTo>
                  <a:pt x="8550" y="3297"/>
                </a:lnTo>
                <a:lnTo>
                  <a:pt x="8446" y="3297"/>
                </a:lnTo>
                <a:cubicBezTo>
                  <a:pt x="7221" y="3297"/>
                  <a:pt x="7088" y="3919"/>
                  <a:pt x="6141" y="4039"/>
                </a:cubicBezTo>
                <a:cubicBezTo>
                  <a:pt x="6394" y="3816"/>
                  <a:pt x="6528" y="3425"/>
                  <a:pt x="6528" y="2906"/>
                </a:cubicBezTo>
                <a:lnTo>
                  <a:pt x="6528" y="2802"/>
                </a:lnTo>
                <a:lnTo>
                  <a:pt x="6423" y="2802"/>
                </a:lnTo>
                <a:cubicBezTo>
                  <a:pt x="5617" y="2802"/>
                  <a:pt x="5343" y="3009"/>
                  <a:pt x="4816" y="3009"/>
                </a:cubicBezTo>
                <a:cubicBezTo>
                  <a:pt x="4429" y="3009"/>
                  <a:pt x="4065" y="2789"/>
                  <a:pt x="3812" y="2411"/>
                </a:cubicBezTo>
                <a:cubicBezTo>
                  <a:pt x="4493" y="2464"/>
                  <a:pt x="5070" y="1925"/>
                  <a:pt x="5070" y="1249"/>
                </a:cubicBezTo>
                <a:cubicBezTo>
                  <a:pt x="5070" y="755"/>
                  <a:pt x="4857" y="309"/>
                  <a:pt x="4518" y="0"/>
                </a:cubicBezTo>
                <a:lnTo>
                  <a:pt x="4176" y="0"/>
                </a:lnTo>
                <a:cubicBezTo>
                  <a:pt x="4587" y="264"/>
                  <a:pt x="4861" y="725"/>
                  <a:pt x="4861" y="1249"/>
                </a:cubicBezTo>
                <a:cubicBezTo>
                  <a:pt x="4861" y="1885"/>
                  <a:pt x="4249" y="2345"/>
                  <a:pt x="3638" y="2168"/>
                </a:cubicBezTo>
                <a:lnTo>
                  <a:pt x="3407" y="2101"/>
                </a:lnTo>
                <a:lnTo>
                  <a:pt x="3515" y="2315"/>
                </a:lnTo>
                <a:cubicBezTo>
                  <a:pt x="3801" y="2880"/>
                  <a:pt x="4287" y="3218"/>
                  <a:pt x="4816" y="3218"/>
                </a:cubicBezTo>
                <a:cubicBezTo>
                  <a:pt x="5354" y="3218"/>
                  <a:pt x="5617" y="3029"/>
                  <a:pt x="6317" y="3012"/>
                </a:cubicBezTo>
                <a:cubicBezTo>
                  <a:pt x="6290" y="3680"/>
                  <a:pt x="6025" y="4126"/>
                  <a:pt x="5356" y="4023"/>
                </a:cubicBezTo>
                <a:cubicBezTo>
                  <a:pt x="5073" y="4070"/>
                  <a:pt x="4855" y="4068"/>
                  <a:pt x="4633" y="4041"/>
                </a:cubicBezTo>
                <a:cubicBezTo>
                  <a:pt x="4991" y="4187"/>
                  <a:pt x="5383" y="4268"/>
                  <a:pt x="5794" y="4268"/>
                </a:cubicBezTo>
                <a:cubicBezTo>
                  <a:pt x="7116" y="4268"/>
                  <a:pt x="7160" y="3547"/>
                  <a:pt x="8341" y="3508"/>
                </a:cubicBezTo>
                <a:cubicBezTo>
                  <a:pt x="8328" y="4434"/>
                  <a:pt x="8042" y="4513"/>
                  <a:pt x="7581" y="4616"/>
                </a:cubicBezTo>
                <a:cubicBezTo>
                  <a:pt x="7399" y="4735"/>
                  <a:pt x="7207" y="4835"/>
                  <a:pt x="7007" y="4913"/>
                </a:cubicBezTo>
                <a:cubicBezTo>
                  <a:pt x="7376" y="4883"/>
                  <a:pt x="7775" y="4816"/>
                  <a:pt x="8148" y="4661"/>
                </a:cubicBezTo>
                <a:cubicBezTo>
                  <a:pt x="9328" y="4207"/>
                  <a:pt x="9551" y="2964"/>
                  <a:pt x="10529" y="2883"/>
                </a:cubicBezTo>
                <a:cubicBezTo>
                  <a:pt x="10525" y="3653"/>
                  <a:pt x="10388" y="4106"/>
                  <a:pt x="9679" y="4399"/>
                </a:cubicBezTo>
                <a:cubicBezTo>
                  <a:pt x="8695" y="4805"/>
                  <a:pt x="7766" y="5188"/>
                  <a:pt x="6291" y="5188"/>
                </a:cubicBezTo>
                <a:cubicBezTo>
                  <a:pt x="3863" y="5188"/>
                  <a:pt x="1888" y="3421"/>
                  <a:pt x="1888" y="1249"/>
                </a:cubicBezTo>
                <a:cubicBezTo>
                  <a:pt x="1888" y="725"/>
                  <a:pt x="2161" y="264"/>
                  <a:pt x="2572" y="0"/>
                </a:cubicBezTo>
                <a:lnTo>
                  <a:pt x="2230" y="0"/>
                </a:lnTo>
                <a:cubicBezTo>
                  <a:pt x="1892" y="309"/>
                  <a:pt x="1679" y="755"/>
                  <a:pt x="1679" y="1249"/>
                </a:cubicBezTo>
                <a:close/>
                <a:moveTo>
                  <a:pt x="3374" y="10194"/>
                </a:moveTo>
                <a:lnTo>
                  <a:pt x="3374" y="10194"/>
                </a:lnTo>
                <a:cubicBezTo>
                  <a:pt x="2931" y="10194"/>
                  <a:pt x="2544" y="10443"/>
                  <a:pt x="2347" y="10809"/>
                </a:cubicBezTo>
                <a:lnTo>
                  <a:pt x="2593" y="10809"/>
                </a:lnTo>
                <a:cubicBezTo>
                  <a:pt x="2766" y="10563"/>
                  <a:pt x="3052" y="10403"/>
                  <a:pt x="3374" y="10403"/>
                </a:cubicBezTo>
                <a:cubicBezTo>
                  <a:pt x="3697" y="10403"/>
                  <a:pt x="3982" y="10563"/>
                  <a:pt x="4155" y="10809"/>
                </a:cubicBezTo>
                <a:lnTo>
                  <a:pt x="4401" y="10809"/>
                </a:lnTo>
                <a:cubicBezTo>
                  <a:pt x="4204" y="10443"/>
                  <a:pt x="3818" y="10194"/>
                  <a:pt x="3374" y="10194"/>
                </a:cubicBezTo>
                <a:close/>
                <a:moveTo>
                  <a:pt x="10301" y="3256"/>
                </a:moveTo>
                <a:lnTo>
                  <a:pt x="10301" y="3256"/>
                </a:lnTo>
                <a:cubicBezTo>
                  <a:pt x="10305" y="3218"/>
                  <a:pt x="10308" y="3180"/>
                  <a:pt x="10311" y="3141"/>
                </a:cubicBezTo>
                <a:cubicBezTo>
                  <a:pt x="10224" y="3172"/>
                  <a:pt x="10144" y="3218"/>
                  <a:pt x="10066" y="3276"/>
                </a:cubicBezTo>
                <a:cubicBezTo>
                  <a:pt x="9840" y="3758"/>
                  <a:pt x="9465" y="4153"/>
                  <a:pt x="9002" y="4419"/>
                </a:cubicBezTo>
                <a:cubicBezTo>
                  <a:pt x="9198" y="4343"/>
                  <a:pt x="9393" y="4263"/>
                  <a:pt x="9589" y="4182"/>
                </a:cubicBezTo>
                <a:cubicBezTo>
                  <a:pt x="9630" y="4165"/>
                  <a:pt x="9673" y="4147"/>
                  <a:pt x="9714" y="4130"/>
                </a:cubicBezTo>
                <a:cubicBezTo>
                  <a:pt x="9962" y="3880"/>
                  <a:pt x="10164" y="3586"/>
                  <a:pt x="10301" y="3256"/>
                </a:cubicBezTo>
                <a:close/>
                <a:moveTo>
                  <a:pt x="18036" y="10809"/>
                </a:moveTo>
                <a:lnTo>
                  <a:pt x="18036" y="10809"/>
                </a:lnTo>
                <a:lnTo>
                  <a:pt x="18247" y="10809"/>
                </a:lnTo>
                <a:lnTo>
                  <a:pt x="18419" y="9657"/>
                </a:lnTo>
                <a:cubicBezTo>
                  <a:pt x="18351" y="9638"/>
                  <a:pt x="18283" y="9618"/>
                  <a:pt x="18217" y="9598"/>
                </a:cubicBezTo>
                <a:lnTo>
                  <a:pt x="18036" y="10809"/>
                </a:lnTo>
                <a:close/>
                <a:moveTo>
                  <a:pt x="16309" y="8894"/>
                </a:moveTo>
                <a:lnTo>
                  <a:pt x="16309" y="8894"/>
                </a:lnTo>
                <a:cubicBezTo>
                  <a:pt x="16241" y="8868"/>
                  <a:pt x="16173" y="8842"/>
                  <a:pt x="16105" y="8817"/>
                </a:cubicBezTo>
                <a:lnTo>
                  <a:pt x="15960" y="10760"/>
                </a:lnTo>
                <a:cubicBezTo>
                  <a:pt x="16000" y="10776"/>
                  <a:pt x="16040" y="10792"/>
                  <a:pt x="16080" y="10809"/>
                </a:cubicBezTo>
                <a:lnTo>
                  <a:pt x="16166" y="10809"/>
                </a:lnTo>
                <a:lnTo>
                  <a:pt x="16309" y="8894"/>
                </a:lnTo>
                <a:close/>
                <a:moveTo>
                  <a:pt x="14085" y="8375"/>
                </a:moveTo>
                <a:lnTo>
                  <a:pt x="14085" y="8375"/>
                </a:lnTo>
                <a:cubicBezTo>
                  <a:pt x="14050" y="8374"/>
                  <a:pt x="14016" y="8371"/>
                  <a:pt x="13981" y="8371"/>
                </a:cubicBezTo>
                <a:cubicBezTo>
                  <a:pt x="13945" y="8371"/>
                  <a:pt x="13911" y="8374"/>
                  <a:pt x="13876" y="8375"/>
                </a:cubicBezTo>
                <a:lnTo>
                  <a:pt x="13876" y="10393"/>
                </a:lnTo>
                <a:cubicBezTo>
                  <a:pt x="13911" y="10393"/>
                  <a:pt x="13945" y="10391"/>
                  <a:pt x="13981" y="10391"/>
                </a:cubicBezTo>
                <a:cubicBezTo>
                  <a:pt x="14016" y="10391"/>
                  <a:pt x="14050" y="10393"/>
                  <a:pt x="14085" y="10393"/>
                </a:cubicBezTo>
                <a:lnTo>
                  <a:pt x="14085" y="8375"/>
                </a:lnTo>
                <a:close/>
                <a:moveTo>
                  <a:pt x="19200" y="10809"/>
                </a:moveTo>
                <a:lnTo>
                  <a:pt x="19200" y="10809"/>
                </a:lnTo>
                <a:lnTo>
                  <a:pt x="19200" y="10144"/>
                </a:lnTo>
                <a:lnTo>
                  <a:pt x="19075" y="10809"/>
                </a:lnTo>
                <a:lnTo>
                  <a:pt x="19200" y="10809"/>
                </a:lnTo>
                <a:close/>
                <a:moveTo>
                  <a:pt x="17179" y="2356"/>
                </a:moveTo>
                <a:lnTo>
                  <a:pt x="17179" y="2356"/>
                </a:lnTo>
                <a:lnTo>
                  <a:pt x="17328" y="2356"/>
                </a:lnTo>
                <a:cubicBezTo>
                  <a:pt x="17349" y="2356"/>
                  <a:pt x="17369" y="2358"/>
                  <a:pt x="17390" y="2358"/>
                </a:cubicBezTo>
                <a:lnTo>
                  <a:pt x="17141" y="137"/>
                </a:lnTo>
                <a:cubicBezTo>
                  <a:pt x="17076" y="182"/>
                  <a:pt x="17011" y="226"/>
                  <a:pt x="16945" y="269"/>
                </a:cubicBezTo>
                <a:lnTo>
                  <a:pt x="17179" y="2356"/>
                </a:lnTo>
                <a:close/>
                <a:moveTo>
                  <a:pt x="13981" y="10704"/>
                </a:moveTo>
                <a:lnTo>
                  <a:pt x="13981" y="10704"/>
                </a:lnTo>
                <a:cubicBezTo>
                  <a:pt x="13625" y="10704"/>
                  <a:pt x="13277" y="10740"/>
                  <a:pt x="12942" y="10809"/>
                </a:cubicBezTo>
                <a:lnTo>
                  <a:pt x="15019" y="10809"/>
                </a:lnTo>
                <a:cubicBezTo>
                  <a:pt x="14684" y="10740"/>
                  <a:pt x="14336" y="10704"/>
                  <a:pt x="13981" y="10704"/>
                </a:cubicBezTo>
                <a:close/>
                <a:moveTo>
                  <a:pt x="7670" y="10022"/>
                </a:moveTo>
                <a:lnTo>
                  <a:pt x="7670" y="10022"/>
                </a:lnTo>
                <a:cubicBezTo>
                  <a:pt x="7601" y="10030"/>
                  <a:pt x="7532" y="10037"/>
                  <a:pt x="7461" y="10044"/>
                </a:cubicBezTo>
                <a:lnTo>
                  <a:pt x="7632" y="10809"/>
                </a:lnTo>
                <a:lnTo>
                  <a:pt x="7846" y="10809"/>
                </a:lnTo>
                <a:lnTo>
                  <a:pt x="7670" y="10022"/>
                </a:lnTo>
                <a:close/>
                <a:moveTo>
                  <a:pt x="14929" y="10474"/>
                </a:moveTo>
                <a:lnTo>
                  <a:pt x="14929" y="10474"/>
                </a:lnTo>
                <a:cubicBezTo>
                  <a:pt x="14998" y="10486"/>
                  <a:pt x="15068" y="10499"/>
                  <a:pt x="15136" y="10514"/>
                </a:cubicBezTo>
                <a:lnTo>
                  <a:pt x="15210" y="8532"/>
                </a:lnTo>
                <a:cubicBezTo>
                  <a:pt x="15142" y="8515"/>
                  <a:pt x="15073" y="8497"/>
                  <a:pt x="15003" y="8482"/>
                </a:cubicBezTo>
                <a:lnTo>
                  <a:pt x="14929" y="10474"/>
                </a:lnTo>
                <a:close/>
                <a:moveTo>
                  <a:pt x="16996" y="10809"/>
                </a:moveTo>
                <a:lnTo>
                  <a:pt x="16996" y="10809"/>
                </a:lnTo>
                <a:lnTo>
                  <a:pt x="17206" y="10809"/>
                </a:lnTo>
                <a:lnTo>
                  <a:pt x="17374" y="9309"/>
                </a:lnTo>
                <a:cubicBezTo>
                  <a:pt x="17307" y="9283"/>
                  <a:pt x="17239" y="9258"/>
                  <a:pt x="17173" y="9232"/>
                </a:cubicBezTo>
                <a:lnTo>
                  <a:pt x="16996" y="10809"/>
                </a:lnTo>
                <a:close/>
                <a:moveTo>
                  <a:pt x="18330" y="2688"/>
                </a:moveTo>
                <a:lnTo>
                  <a:pt x="18330" y="2688"/>
                </a:lnTo>
                <a:cubicBezTo>
                  <a:pt x="18415" y="2751"/>
                  <a:pt x="18496" y="2819"/>
                  <a:pt x="18571" y="2891"/>
                </a:cubicBezTo>
                <a:lnTo>
                  <a:pt x="18139" y="0"/>
                </a:lnTo>
                <a:lnTo>
                  <a:pt x="17927" y="0"/>
                </a:lnTo>
                <a:lnTo>
                  <a:pt x="18330" y="2688"/>
                </a:lnTo>
                <a:close/>
                <a:moveTo>
                  <a:pt x="8709" y="9862"/>
                </a:moveTo>
                <a:lnTo>
                  <a:pt x="8709" y="9862"/>
                </a:lnTo>
                <a:cubicBezTo>
                  <a:pt x="8641" y="9876"/>
                  <a:pt x="8573" y="9889"/>
                  <a:pt x="8504" y="9902"/>
                </a:cubicBezTo>
                <a:lnTo>
                  <a:pt x="8673" y="10809"/>
                </a:lnTo>
                <a:lnTo>
                  <a:pt x="8886" y="10809"/>
                </a:lnTo>
                <a:lnTo>
                  <a:pt x="8709" y="9862"/>
                </a:lnTo>
                <a:close/>
                <a:moveTo>
                  <a:pt x="10788" y="9232"/>
                </a:moveTo>
                <a:lnTo>
                  <a:pt x="10788" y="9232"/>
                </a:lnTo>
                <a:cubicBezTo>
                  <a:pt x="10722" y="9258"/>
                  <a:pt x="10654" y="9283"/>
                  <a:pt x="10587" y="9309"/>
                </a:cubicBezTo>
                <a:lnTo>
                  <a:pt x="10755" y="10809"/>
                </a:lnTo>
                <a:lnTo>
                  <a:pt x="10965" y="10809"/>
                </a:lnTo>
                <a:lnTo>
                  <a:pt x="10788" y="9232"/>
                </a:lnTo>
                <a:close/>
                <a:moveTo>
                  <a:pt x="9744" y="9598"/>
                </a:moveTo>
                <a:lnTo>
                  <a:pt x="9744" y="9598"/>
                </a:lnTo>
                <a:cubicBezTo>
                  <a:pt x="9678" y="9618"/>
                  <a:pt x="9610" y="9638"/>
                  <a:pt x="9542" y="9657"/>
                </a:cubicBezTo>
                <a:lnTo>
                  <a:pt x="9714" y="10809"/>
                </a:lnTo>
                <a:lnTo>
                  <a:pt x="9925" y="10809"/>
                </a:lnTo>
                <a:lnTo>
                  <a:pt x="9744" y="9598"/>
                </a:lnTo>
                <a:close/>
                <a:moveTo>
                  <a:pt x="12001" y="10760"/>
                </a:moveTo>
                <a:lnTo>
                  <a:pt x="12001" y="10760"/>
                </a:lnTo>
                <a:lnTo>
                  <a:pt x="11856" y="8817"/>
                </a:lnTo>
                <a:cubicBezTo>
                  <a:pt x="11788" y="8842"/>
                  <a:pt x="11720" y="8868"/>
                  <a:pt x="11652" y="8894"/>
                </a:cubicBezTo>
                <a:lnTo>
                  <a:pt x="11795" y="10809"/>
                </a:lnTo>
                <a:lnTo>
                  <a:pt x="11881" y="10809"/>
                </a:lnTo>
                <a:cubicBezTo>
                  <a:pt x="11921" y="10792"/>
                  <a:pt x="11961" y="10776"/>
                  <a:pt x="12001" y="10760"/>
                </a:cubicBezTo>
                <a:close/>
                <a:moveTo>
                  <a:pt x="13032" y="10474"/>
                </a:moveTo>
                <a:lnTo>
                  <a:pt x="13032" y="10474"/>
                </a:lnTo>
                <a:cubicBezTo>
                  <a:pt x="12963" y="10486"/>
                  <a:pt x="12893" y="10499"/>
                  <a:pt x="12825" y="10514"/>
                </a:cubicBezTo>
                <a:lnTo>
                  <a:pt x="12751" y="8532"/>
                </a:lnTo>
                <a:cubicBezTo>
                  <a:pt x="12819" y="8514"/>
                  <a:pt x="12888" y="8497"/>
                  <a:pt x="12958" y="8482"/>
                </a:cubicBezTo>
                <a:lnTo>
                  <a:pt x="13032" y="10474"/>
                </a:lnTo>
                <a:close/>
              </a:path>
            </a:pathLst>
          </a:custGeom>
          <a:solidFill>
            <a:schemeClr val="bg1">
              <a:alpha val="10000"/>
            </a:schemeClr>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9266767" cy="2255519"/>
          </a:xfrm>
        </p:spPr>
        <p:txBody>
          <a:bodyPr rIns="137160" anchor="b" anchorCtr="0"/>
          <a:lstStyle>
            <a:lvl1pPr>
              <a:defRPr sz="4267" spc="-80" baseline="0">
                <a:solidFill>
                  <a:schemeClr val="bg1"/>
                </a:solidFill>
              </a:defRPr>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2" y="2987041"/>
            <a:ext cx="5304365" cy="608356"/>
          </a:xfrm>
        </p:spPr>
        <p:txBody>
          <a:bodyPr>
            <a:noAutofit/>
          </a:bodyPr>
          <a:lstStyle>
            <a:lvl1pPr marL="0" indent="0">
              <a:spcBef>
                <a:spcPts val="0"/>
              </a:spcBef>
              <a:buNone/>
              <a:defRPr sz="1400" cap="all" baseline="0">
                <a:solidFill>
                  <a:schemeClr val="bg1"/>
                </a:solidFill>
              </a:defRPr>
            </a:lvl1pPr>
            <a:lvl2pPr marL="0" indent="0">
              <a:spcBef>
                <a:spcPts val="0"/>
              </a:spcBef>
              <a:buNone/>
              <a:defRPr sz="1333" cap="all" baseline="0">
                <a:solidFill>
                  <a:schemeClr val="bg1"/>
                </a:solidFill>
              </a:defRPr>
            </a:lvl2pPr>
            <a:lvl3pPr marL="0" indent="0">
              <a:spcBef>
                <a:spcPts val="0"/>
              </a:spcBef>
              <a:buNone/>
              <a:defRPr sz="1333" cap="all" baseline="0">
                <a:solidFill>
                  <a:schemeClr val="bg1"/>
                </a:solidFill>
              </a:defRPr>
            </a:lvl3pPr>
            <a:lvl4pPr marL="0" indent="0">
              <a:spcBef>
                <a:spcPts val="0"/>
              </a:spcBef>
              <a:buNone/>
              <a:defRPr sz="1333" cap="all" baseline="0">
                <a:solidFill>
                  <a:schemeClr val="bg1"/>
                </a:solidFill>
              </a:defRPr>
            </a:lvl4pPr>
            <a:lvl5pPr marL="0" indent="0">
              <a:spcBef>
                <a:spcPts val="0"/>
              </a:spcBef>
              <a:buNone/>
              <a:defRPr sz="1333" cap="all" baseline="0">
                <a:solidFill>
                  <a:schemeClr val="bg1"/>
                </a:solidFill>
              </a:defRPr>
            </a:lvl5pPr>
            <a:lvl6pPr marL="0" indent="0">
              <a:spcBef>
                <a:spcPts val="0"/>
              </a:spcBef>
              <a:buNone/>
              <a:defRPr sz="1333" cap="all" baseline="0">
                <a:solidFill>
                  <a:schemeClr val="bg1"/>
                </a:solidFill>
              </a:defRPr>
            </a:lvl6pPr>
            <a:lvl7pPr marL="0" indent="0">
              <a:spcBef>
                <a:spcPts val="0"/>
              </a:spcBef>
              <a:buNone/>
              <a:defRPr sz="1333" cap="all" baseline="0">
                <a:solidFill>
                  <a:schemeClr val="bg1"/>
                </a:solidFill>
              </a:defRPr>
            </a:lvl7pPr>
            <a:lvl8pPr marL="0" indent="0">
              <a:spcBef>
                <a:spcPts val="0"/>
              </a:spcBef>
              <a:buNone/>
              <a:defRPr sz="1333" cap="all" baseline="0">
                <a:solidFill>
                  <a:schemeClr val="bg1"/>
                </a:solidFill>
              </a:defRPr>
            </a:lvl8pPr>
            <a:lvl9pPr marL="0" indent="0">
              <a:spcBef>
                <a:spcPts val="0"/>
              </a:spcBef>
              <a:buNone/>
              <a:defRPr sz="1333" cap="all" baseline="0">
                <a:solidFill>
                  <a:schemeClr val="bg1"/>
                </a:solidFill>
              </a:defRPr>
            </a:lvl9pPr>
          </a:lstStyle>
          <a:p>
            <a:pPr lvl="0"/>
            <a:r>
              <a:rPr lang="en-US" dirty="0"/>
              <a:t>OPTIONAL SUBTITLE</a:t>
            </a:r>
          </a:p>
        </p:txBody>
      </p:sp>
    </p:spTree>
    <p:extLst>
      <p:ext uri="{BB962C8B-B14F-4D97-AF65-F5344CB8AC3E}">
        <p14:creationId xmlns:p14="http://schemas.microsoft.com/office/powerpoint/2010/main" val="1263941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26A3B-A09F-2F48-89B5-88F69CD0D645}"/>
              </a:ext>
            </a:extLst>
          </p:cNvPr>
          <p:cNvSpPr>
            <a:spLocks noGrp="1"/>
          </p:cNvSpPr>
          <p:nvPr>
            <p:ph type="title" hasCustomPrompt="1"/>
          </p:nvPr>
        </p:nvSpPr>
        <p:spPr/>
        <p:txBody>
          <a:bodyPr/>
          <a:lstStyle/>
          <a:p>
            <a:r>
              <a:rPr lang="en-US" dirty="0"/>
              <a:t>Slide title</a:t>
            </a:r>
          </a:p>
        </p:txBody>
      </p:sp>
      <p:sp>
        <p:nvSpPr>
          <p:cNvPr id="6" name="Slide Number Placeholder 5">
            <a:extLst>
              <a:ext uri="{FF2B5EF4-FFF2-40B4-BE49-F238E27FC236}">
                <a16:creationId xmlns:a16="http://schemas.microsoft.com/office/drawing/2014/main" id="{1D121BBA-E035-AC4A-9970-B27091D752B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Tree>
    <p:extLst>
      <p:ext uri="{BB962C8B-B14F-4D97-AF65-F5344CB8AC3E}">
        <p14:creationId xmlns:p14="http://schemas.microsoft.com/office/powerpoint/2010/main" val="2504185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ED3FE97-439F-A649-87BE-06EB6810ACDF}"/>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Tree>
    <p:extLst>
      <p:ext uri="{BB962C8B-B14F-4D97-AF65-F5344CB8AC3E}">
        <p14:creationId xmlns:p14="http://schemas.microsoft.com/office/powerpoint/2010/main" val="173166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hank You White">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E8805632-84E3-CE4C-ABBB-A2841289972B}"/>
              </a:ext>
            </a:extLst>
          </p:cNvPr>
          <p:cNvSpPr>
            <a:spLocks noChangeAspect="1" noEditPoints="1"/>
          </p:cNvSpPr>
          <p:nvPr userDrawn="1"/>
        </p:nvSpPr>
        <p:spPr bwMode="hidden">
          <a:xfrm>
            <a:off x="3291840" y="4340353"/>
            <a:ext cx="8778240" cy="2513708"/>
          </a:xfrm>
          <a:custGeom>
            <a:avLst/>
            <a:gdLst>
              <a:gd name="T0" fmla="*/ 1026 w 8880"/>
              <a:gd name="T1" fmla="*/ 2537 h 2537"/>
              <a:gd name="T2" fmla="*/ 3177 w 8880"/>
              <a:gd name="T3" fmla="*/ 2109 h 2537"/>
              <a:gd name="T4" fmla="*/ 5328 w 8880"/>
              <a:gd name="T5" fmla="*/ 2537 h 2537"/>
              <a:gd name="T6" fmla="*/ 1026 w 8880"/>
              <a:gd name="T7" fmla="*/ 2537 h 2537"/>
              <a:gd name="T8" fmla="*/ 551 w 8880"/>
              <a:gd name="T9" fmla="*/ 2537 h 2537"/>
              <a:gd name="T10" fmla="*/ 5803 w 8880"/>
              <a:gd name="T11" fmla="*/ 2537 h 2537"/>
              <a:gd name="T12" fmla="*/ 5126 w 8880"/>
              <a:gd name="T13" fmla="*/ 2193 h 2537"/>
              <a:gd name="T14" fmla="*/ 5819 w 8880"/>
              <a:gd name="T15" fmla="*/ 2312 h 2537"/>
              <a:gd name="T16" fmla="*/ 6076 w 8880"/>
              <a:gd name="T17" fmla="*/ 2292 h 2537"/>
              <a:gd name="T18" fmla="*/ 6885 w 8880"/>
              <a:gd name="T19" fmla="*/ 2134 h 2537"/>
              <a:gd name="T20" fmla="*/ 7084 w 8880"/>
              <a:gd name="T21" fmla="*/ 2023 h 2537"/>
              <a:gd name="T22" fmla="*/ 7328 w 8880"/>
              <a:gd name="T23" fmla="*/ 1658 h 2537"/>
              <a:gd name="T24" fmla="*/ 7967 w 8880"/>
              <a:gd name="T25" fmla="*/ 1152 h 2537"/>
              <a:gd name="T26" fmla="*/ 7308 w 8880"/>
              <a:gd name="T27" fmla="*/ 767 h 2537"/>
              <a:gd name="T28" fmla="*/ 8655 w 8880"/>
              <a:gd name="T29" fmla="*/ 767 h 2537"/>
              <a:gd name="T30" fmla="*/ 7358 w 8880"/>
              <a:gd name="T31" fmla="*/ 2537 h 2537"/>
              <a:gd name="T32" fmla="*/ 8779 w 8880"/>
              <a:gd name="T33" fmla="*/ 2537 h 2537"/>
              <a:gd name="T34" fmla="*/ 8531 w 8880"/>
              <a:gd name="T35" fmla="*/ 1602 h 2537"/>
              <a:gd name="T36" fmla="*/ 8750 w 8880"/>
              <a:gd name="T37" fmla="*/ 767 h 2537"/>
              <a:gd name="T38" fmla="*/ 8750 w 8880"/>
              <a:gd name="T39" fmla="*/ 766 h 2537"/>
              <a:gd name="T40" fmla="*/ 7214 w 8880"/>
              <a:gd name="T41" fmla="*/ 767 h 2537"/>
              <a:gd name="T42" fmla="*/ 7328 w 8880"/>
              <a:gd name="T43" fmla="*/ 1564 h 2537"/>
              <a:gd name="T44" fmla="*/ 6553 w 8880"/>
              <a:gd name="T45" fmla="*/ 1470 h 2537"/>
              <a:gd name="T46" fmla="*/ 6728 w 8880"/>
              <a:gd name="T47" fmla="*/ 2030 h 2537"/>
              <a:gd name="T48" fmla="*/ 5637 w 8880"/>
              <a:gd name="T49" fmla="*/ 1694 h 2537"/>
              <a:gd name="T50" fmla="*/ 5695 w 8880"/>
              <a:gd name="T51" fmla="*/ 2144 h 2537"/>
              <a:gd name="T52" fmla="*/ 4646 w 8880"/>
              <a:gd name="T53" fmla="*/ 1410 h 2537"/>
              <a:gd name="T54" fmla="*/ 4777 w 8880"/>
              <a:gd name="T55" fmla="*/ 2054 h 2537"/>
              <a:gd name="T56" fmla="*/ 1225 w 8880"/>
              <a:gd name="T57" fmla="*/ 2195 h 2537"/>
              <a:gd name="T58" fmla="*/ 551 w 8880"/>
              <a:gd name="T59" fmla="*/ 2537 h 2537"/>
              <a:gd name="T60" fmla="*/ 4950 w 8880"/>
              <a:gd name="T61" fmla="*/ 1685 h 2537"/>
              <a:gd name="T62" fmla="*/ 4844 w 8880"/>
              <a:gd name="T63" fmla="*/ 1675 h 2537"/>
              <a:gd name="T64" fmla="*/ 5166 w 8880"/>
              <a:gd name="T65" fmla="*/ 2095 h 2537"/>
              <a:gd name="T66" fmla="*/ 4950 w 8880"/>
              <a:gd name="T67" fmla="*/ 1685 h 2537"/>
              <a:gd name="T68" fmla="*/ 6017 w 8880"/>
              <a:gd name="T69" fmla="*/ 1963 h 2537"/>
              <a:gd name="T70" fmla="*/ 5831 w 8880"/>
              <a:gd name="T71" fmla="*/ 1893 h 2537"/>
              <a:gd name="T72" fmla="*/ 5952 w 8880"/>
              <a:gd name="T73" fmla="*/ 2032 h 2537"/>
              <a:gd name="T74" fmla="*/ 8509 w 8880"/>
              <a:gd name="T75" fmla="*/ 766 h 2537"/>
              <a:gd name="T76" fmla="*/ 7454 w 8880"/>
              <a:gd name="T77" fmla="*/ 767 h 2537"/>
              <a:gd name="T78" fmla="*/ 8029 w 8880"/>
              <a:gd name="T79" fmla="*/ 767 h 2537"/>
              <a:gd name="T80" fmla="*/ 7934 w 8880"/>
              <a:gd name="T81" fmla="*/ 719 h 2537"/>
              <a:gd name="T82" fmla="*/ 7741 w 8880"/>
              <a:gd name="T83" fmla="*/ 959 h 2537"/>
              <a:gd name="T84" fmla="*/ 7982 w 8880"/>
              <a:gd name="T85" fmla="*/ 333 h 2537"/>
              <a:gd name="T86" fmla="*/ 7434 w 8880"/>
              <a:gd name="T87" fmla="*/ 2173 h 2537"/>
              <a:gd name="T88" fmla="*/ 7767 w 8880"/>
              <a:gd name="T89" fmla="*/ 1646 h 2537"/>
              <a:gd name="T90" fmla="*/ 6788 w 8880"/>
              <a:gd name="T91" fmla="*/ 1670 h 2537"/>
              <a:gd name="T92" fmla="*/ 6782 w 8880"/>
              <a:gd name="T93" fmla="*/ 1775 h 2537"/>
              <a:gd name="T94" fmla="*/ 8269 w 8880"/>
              <a:gd name="T95" fmla="*/ 767 h 2537"/>
              <a:gd name="T96" fmla="*/ 7694 w 8880"/>
              <a:gd name="T97" fmla="*/ 767 h 2537"/>
              <a:gd name="T98" fmla="*/ 7789 w 8880"/>
              <a:gd name="T99" fmla="*/ 814 h 2537"/>
              <a:gd name="T100" fmla="*/ 7982 w 8880"/>
              <a:gd name="T101" fmla="*/ 574 h 2537"/>
              <a:gd name="T102" fmla="*/ 7767 w 8880"/>
              <a:gd name="T103" fmla="*/ 1646 h 2537"/>
              <a:gd name="T104" fmla="*/ 1668 w 8880"/>
              <a:gd name="T105" fmla="*/ 2537 h 2537"/>
              <a:gd name="T106" fmla="*/ 3177 w 8880"/>
              <a:gd name="T107" fmla="*/ 2349 h 2537"/>
              <a:gd name="T108" fmla="*/ 4686 w 8880"/>
              <a:gd name="T109" fmla="*/ 2537 h 2537"/>
              <a:gd name="T110" fmla="*/ 1668 w 8880"/>
              <a:gd name="T111" fmla="*/ 2537 h 2537"/>
              <a:gd name="T112" fmla="*/ 8317 w 8880"/>
              <a:gd name="T113" fmla="*/ 2129 h 2537"/>
              <a:gd name="T114" fmla="*/ 8383 w 8880"/>
              <a:gd name="T115" fmla="*/ 2537 h 2537"/>
              <a:gd name="T116" fmla="*/ 7946 w 8880"/>
              <a:gd name="T117" fmla="*/ 2537 h 2537"/>
              <a:gd name="T118" fmla="*/ 8317 w 8880"/>
              <a:gd name="T119" fmla="*/ 2129 h 2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80" h="2537">
                <a:moveTo>
                  <a:pt x="1026" y="2537"/>
                </a:moveTo>
                <a:lnTo>
                  <a:pt x="1026" y="2537"/>
                </a:lnTo>
                <a:lnTo>
                  <a:pt x="1280" y="2537"/>
                </a:lnTo>
                <a:cubicBezTo>
                  <a:pt x="1783" y="2330"/>
                  <a:pt x="2286" y="2109"/>
                  <a:pt x="3177" y="2109"/>
                </a:cubicBezTo>
                <a:cubicBezTo>
                  <a:pt x="4068" y="2109"/>
                  <a:pt x="4571" y="2330"/>
                  <a:pt x="5074" y="2537"/>
                </a:cubicBezTo>
                <a:lnTo>
                  <a:pt x="5328" y="2537"/>
                </a:lnTo>
                <a:cubicBezTo>
                  <a:pt x="4739" y="2310"/>
                  <a:pt x="4220" y="2014"/>
                  <a:pt x="3177" y="2014"/>
                </a:cubicBezTo>
                <a:cubicBezTo>
                  <a:pt x="2134" y="2014"/>
                  <a:pt x="1616" y="2310"/>
                  <a:pt x="1026" y="2537"/>
                </a:cubicBezTo>
                <a:close/>
                <a:moveTo>
                  <a:pt x="551" y="2537"/>
                </a:moveTo>
                <a:lnTo>
                  <a:pt x="551" y="2537"/>
                </a:lnTo>
                <a:cubicBezTo>
                  <a:pt x="1357" y="2323"/>
                  <a:pt x="1850" y="1865"/>
                  <a:pt x="3177" y="1865"/>
                </a:cubicBezTo>
                <a:cubicBezTo>
                  <a:pt x="4504" y="1865"/>
                  <a:pt x="4997" y="2323"/>
                  <a:pt x="5803" y="2537"/>
                </a:cubicBezTo>
                <a:lnTo>
                  <a:pt x="6355" y="2537"/>
                </a:lnTo>
                <a:cubicBezTo>
                  <a:pt x="5856" y="2494"/>
                  <a:pt x="5499" y="2347"/>
                  <a:pt x="5126" y="2193"/>
                </a:cubicBezTo>
                <a:cubicBezTo>
                  <a:pt x="4805" y="2061"/>
                  <a:pt x="4743" y="1856"/>
                  <a:pt x="4741" y="1506"/>
                </a:cubicBezTo>
                <a:cubicBezTo>
                  <a:pt x="5184" y="1543"/>
                  <a:pt x="5285" y="2106"/>
                  <a:pt x="5819" y="2312"/>
                </a:cubicBezTo>
                <a:cubicBezTo>
                  <a:pt x="5988" y="2382"/>
                  <a:pt x="6169" y="2413"/>
                  <a:pt x="6336" y="2426"/>
                </a:cubicBezTo>
                <a:cubicBezTo>
                  <a:pt x="6245" y="2391"/>
                  <a:pt x="6158" y="2346"/>
                  <a:pt x="6076" y="2292"/>
                </a:cubicBezTo>
                <a:cubicBezTo>
                  <a:pt x="5858" y="2243"/>
                  <a:pt x="5737" y="2200"/>
                  <a:pt x="5732" y="1790"/>
                </a:cubicBezTo>
                <a:cubicBezTo>
                  <a:pt x="6266" y="1807"/>
                  <a:pt x="6287" y="2134"/>
                  <a:pt x="6885" y="2134"/>
                </a:cubicBezTo>
                <a:cubicBezTo>
                  <a:pt x="7071" y="2134"/>
                  <a:pt x="7249" y="2097"/>
                  <a:pt x="7411" y="2031"/>
                </a:cubicBezTo>
                <a:cubicBezTo>
                  <a:pt x="7310" y="2043"/>
                  <a:pt x="7212" y="2044"/>
                  <a:pt x="7084" y="2023"/>
                </a:cubicBezTo>
                <a:cubicBezTo>
                  <a:pt x="6781" y="2069"/>
                  <a:pt x="6661" y="1870"/>
                  <a:pt x="6649" y="1565"/>
                </a:cubicBezTo>
                <a:cubicBezTo>
                  <a:pt x="6966" y="1573"/>
                  <a:pt x="7084" y="1658"/>
                  <a:pt x="7328" y="1658"/>
                </a:cubicBezTo>
                <a:cubicBezTo>
                  <a:pt x="7568" y="1658"/>
                  <a:pt x="7788" y="1505"/>
                  <a:pt x="7918" y="1249"/>
                </a:cubicBezTo>
                <a:lnTo>
                  <a:pt x="7967" y="1152"/>
                </a:lnTo>
                <a:lnTo>
                  <a:pt x="7862" y="1183"/>
                </a:lnTo>
                <a:cubicBezTo>
                  <a:pt x="7585" y="1263"/>
                  <a:pt x="7308" y="1054"/>
                  <a:pt x="7308" y="767"/>
                </a:cubicBezTo>
                <a:cubicBezTo>
                  <a:pt x="7308" y="395"/>
                  <a:pt x="7610" y="93"/>
                  <a:pt x="7982" y="93"/>
                </a:cubicBezTo>
                <a:cubicBezTo>
                  <a:pt x="8353" y="93"/>
                  <a:pt x="8655" y="395"/>
                  <a:pt x="8655" y="767"/>
                </a:cubicBezTo>
                <a:cubicBezTo>
                  <a:pt x="8655" y="1678"/>
                  <a:pt x="7887" y="2431"/>
                  <a:pt x="6900" y="2537"/>
                </a:cubicBezTo>
                <a:lnTo>
                  <a:pt x="7358" y="2537"/>
                </a:lnTo>
                <a:cubicBezTo>
                  <a:pt x="7828" y="2387"/>
                  <a:pt x="8221" y="2089"/>
                  <a:pt x="8468" y="1706"/>
                </a:cubicBezTo>
                <a:lnTo>
                  <a:pt x="8779" y="2537"/>
                </a:lnTo>
                <a:lnTo>
                  <a:pt x="8880" y="2537"/>
                </a:lnTo>
                <a:lnTo>
                  <a:pt x="8531" y="1602"/>
                </a:lnTo>
                <a:cubicBezTo>
                  <a:pt x="8670" y="1350"/>
                  <a:pt x="8749" y="1067"/>
                  <a:pt x="8750" y="767"/>
                </a:cubicBezTo>
                <a:lnTo>
                  <a:pt x="8750" y="767"/>
                </a:lnTo>
                <a:lnTo>
                  <a:pt x="8750" y="766"/>
                </a:lnTo>
                <a:lnTo>
                  <a:pt x="8750" y="766"/>
                </a:lnTo>
                <a:cubicBezTo>
                  <a:pt x="8749" y="343"/>
                  <a:pt x="8405" y="0"/>
                  <a:pt x="7982" y="0"/>
                </a:cubicBezTo>
                <a:cubicBezTo>
                  <a:pt x="7558" y="0"/>
                  <a:pt x="7214" y="343"/>
                  <a:pt x="7214" y="767"/>
                </a:cubicBezTo>
                <a:cubicBezTo>
                  <a:pt x="7214" y="1073"/>
                  <a:pt x="7475" y="1317"/>
                  <a:pt x="7783" y="1293"/>
                </a:cubicBezTo>
                <a:cubicBezTo>
                  <a:pt x="7669" y="1464"/>
                  <a:pt x="7504" y="1564"/>
                  <a:pt x="7328" y="1564"/>
                </a:cubicBezTo>
                <a:cubicBezTo>
                  <a:pt x="7089" y="1564"/>
                  <a:pt x="6965" y="1470"/>
                  <a:pt x="6600" y="1470"/>
                </a:cubicBezTo>
                <a:lnTo>
                  <a:pt x="6553" y="1470"/>
                </a:lnTo>
                <a:lnTo>
                  <a:pt x="6553" y="1517"/>
                </a:lnTo>
                <a:cubicBezTo>
                  <a:pt x="6553" y="1752"/>
                  <a:pt x="6614" y="1929"/>
                  <a:pt x="6728" y="2030"/>
                </a:cubicBezTo>
                <a:cubicBezTo>
                  <a:pt x="6299" y="1976"/>
                  <a:pt x="6239" y="1694"/>
                  <a:pt x="5684" y="1694"/>
                </a:cubicBezTo>
                <a:lnTo>
                  <a:pt x="5637" y="1694"/>
                </a:lnTo>
                <a:lnTo>
                  <a:pt x="5637" y="1742"/>
                </a:lnTo>
                <a:cubicBezTo>
                  <a:pt x="5637" y="1885"/>
                  <a:pt x="5644" y="2029"/>
                  <a:pt x="5695" y="2144"/>
                </a:cubicBezTo>
                <a:cubicBezTo>
                  <a:pt x="5303" y="1896"/>
                  <a:pt x="5177" y="1410"/>
                  <a:pt x="4693" y="1410"/>
                </a:cubicBezTo>
                <a:lnTo>
                  <a:pt x="4646" y="1410"/>
                </a:lnTo>
                <a:lnTo>
                  <a:pt x="4646" y="1457"/>
                </a:lnTo>
                <a:cubicBezTo>
                  <a:pt x="4646" y="1642"/>
                  <a:pt x="4647" y="1873"/>
                  <a:pt x="4777" y="2054"/>
                </a:cubicBezTo>
                <a:cubicBezTo>
                  <a:pt x="4366" y="1899"/>
                  <a:pt x="3892" y="1770"/>
                  <a:pt x="3177" y="1770"/>
                </a:cubicBezTo>
                <a:cubicBezTo>
                  <a:pt x="2252" y="1770"/>
                  <a:pt x="1730" y="1986"/>
                  <a:pt x="1225" y="2195"/>
                </a:cubicBezTo>
                <a:cubicBezTo>
                  <a:pt x="853" y="2348"/>
                  <a:pt x="498" y="2494"/>
                  <a:pt x="0" y="2537"/>
                </a:cubicBezTo>
                <a:lnTo>
                  <a:pt x="551" y="2537"/>
                </a:lnTo>
                <a:close/>
                <a:moveTo>
                  <a:pt x="4950" y="1685"/>
                </a:moveTo>
                <a:lnTo>
                  <a:pt x="4950" y="1685"/>
                </a:lnTo>
                <a:cubicBezTo>
                  <a:pt x="4915" y="1658"/>
                  <a:pt x="4879" y="1638"/>
                  <a:pt x="4839" y="1623"/>
                </a:cubicBezTo>
                <a:cubicBezTo>
                  <a:pt x="4841" y="1641"/>
                  <a:pt x="4842" y="1658"/>
                  <a:pt x="4844" y="1675"/>
                </a:cubicBezTo>
                <a:cubicBezTo>
                  <a:pt x="4906" y="1825"/>
                  <a:pt x="4997" y="1958"/>
                  <a:pt x="5110" y="2072"/>
                </a:cubicBezTo>
                <a:cubicBezTo>
                  <a:pt x="5128" y="2079"/>
                  <a:pt x="5148" y="2087"/>
                  <a:pt x="5166" y="2095"/>
                </a:cubicBezTo>
                <a:cubicBezTo>
                  <a:pt x="5255" y="2131"/>
                  <a:pt x="5343" y="2168"/>
                  <a:pt x="5432" y="2202"/>
                </a:cubicBezTo>
                <a:cubicBezTo>
                  <a:pt x="5223" y="2082"/>
                  <a:pt x="5052" y="1903"/>
                  <a:pt x="4950" y="1685"/>
                </a:cubicBezTo>
                <a:close/>
                <a:moveTo>
                  <a:pt x="6017" y="1963"/>
                </a:moveTo>
                <a:lnTo>
                  <a:pt x="6017" y="1963"/>
                </a:lnTo>
                <a:cubicBezTo>
                  <a:pt x="6008" y="1955"/>
                  <a:pt x="5995" y="1942"/>
                  <a:pt x="5981" y="1926"/>
                </a:cubicBezTo>
                <a:cubicBezTo>
                  <a:pt x="5936" y="1912"/>
                  <a:pt x="5888" y="1900"/>
                  <a:pt x="5831" y="1893"/>
                </a:cubicBezTo>
                <a:cubicBezTo>
                  <a:pt x="5831" y="1893"/>
                  <a:pt x="5831" y="1894"/>
                  <a:pt x="5831" y="1894"/>
                </a:cubicBezTo>
                <a:cubicBezTo>
                  <a:pt x="5882" y="1965"/>
                  <a:pt x="5942" y="2022"/>
                  <a:pt x="5952" y="2032"/>
                </a:cubicBezTo>
                <a:cubicBezTo>
                  <a:pt x="6348" y="2409"/>
                  <a:pt x="6915" y="2499"/>
                  <a:pt x="7471" y="2260"/>
                </a:cubicBezTo>
                <a:cubicBezTo>
                  <a:pt x="8092" y="1994"/>
                  <a:pt x="8509" y="1394"/>
                  <a:pt x="8509" y="766"/>
                </a:cubicBezTo>
                <a:cubicBezTo>
                  <a:pt x="8509" y="476"/>
                  <a:pt x="8273" y="239"/>
                  <a:pt x="7982" y="239"/>
                </a:cubicBezTo>
                <a:cubicBezTo>
                  <a:pt x="7691" y="239"/>
                  <a:pt x="7454" y="476"/>
                  <a:pt x="7454" y="767"/>
                </a:cubicBezTo>
                <a:cubicBezTo>
                  <a:pt x="7454" y="925"/>
                  <a:pt x="7583" y="1054"/>
                  <a:pt x="7741" y="1054"/>
                </a:cubicBezTo>
                <a:cubicBezTo>
                  <a:pt x="7900" y="1054"/>
                  <a:pt x="8029" y="925"/>
                  <a:pt x="8029" y="767"/>
                </a:cubicBezTo>
                <a:lnTo>
                  <a:pt x="8029" y="719"/>
                </a:lnTo>
                <a:lnTo>
                  <a:pt x="7934" y="719"/>
                </a:lnTo>
                <a:lnTo>
                  <a:pt x="7934" y="767"/>
                </a:lnTo>
                <a:cubicBezTo>
                  <a:pt x="7934" y="873"/>
                  <a:pt x="7848" y="959"/>
                  <a:pt x="7741" y="959"/>
                </a:cubicBezTo>
                <a:cubicBezTo>
                  <a:pt x="7635" y="959"/>
                  <a:pt x="7548" y="873"/>
                  <a:pt x="7548" y="767"/>
                </a:cubicBezTo>
                <a:cubicBezTo>
                  <a:pt x="7548" y="528"/>
                  <a:pt x="7743" y="333"/>
                  <a:pt x="7982" y="333"/>
                </a:cubicBezTo>
                <a:cubicBezTo>
                  <a:pt x="8220" y="333"/>
                  <a:pt x="8415" y="528"/>
                  <a:pt x="8415" y="767"/>
                </a:cubicBezTo>
                <a:cubicBezTo>
                  <a:pt x="8415" y="1356"/>
                  <a:pt x="8021" y="1922"/>
                  <a:pt x="7434" y="2173"/>
                </a:cubicBezTo>
                <a:cubicBezTo>
                  <a:pt x="6918" y="2395"/>
                  <a:pt x="6389" y="2316"/>
                  <a:pt x="6017" y="1963"/>
                </a:cubicBezTo>
                <a:close/>
                <a:moveTo>
                  <a:pt x="7767" y="1646"/>
                </a:moveTo>
                <a:lnTo>
                  <a:pt x="7767" y="1646"/>
                </a:lnTo>
                <a:cubicBezTo>
                  <a:pt x="7417" y="1903"/>
                  <a:pt x="6998" y="1798"/>
                  <a:pt x="6788" y="1670"/>
                </a:cubicBezTo>
                <a:cubicBezTo>
                  <a:pt x="6776" y="1669"/>
                  <a:pt x="6765" y="1667"/>
                  <a:pt x="6753" y="1666"/>
                </a:cubicBezTo>
                <a:cubicBezTo>
                  <a:pt x="6760" y="1707"/>
                  <a:pt x="6769" y="1743"/>
                  <a:pt x="6782" y="1775"/>
                </a:cubicBezTo>
                <a:cubicBezTo>
                  <a:pt x="7085" y="1938"/>
                  <a:pt x="7503" y="1957"/>
                  <a:pt x="7823" y="1723"/>
                </a:cubicBezTo>
                <a:cubicBezTo>
                  <a:pt x="8102" y="1518"/>
                  <a:pt x="8269" y="1160"/>
                  <a:pt x="8269" y="767"/>
                </a:cubicBezTo>
                <a:cubicBezTo>
                  <a:pt x="8269" y="608"/>
                  <a:pt x="8140" y="479"/>
                  <a:pt x="7982" y="479"/>
                </a:cubicBezTo>
                <a:cubicBezTo>
                  <a:pt x="7823" y="479"/>
                  <a:pt x="7694" y="608"/>
                  <a:pt x="7694" y="767"/>
                </a:cubicBezTo>
                <a:lnTo>
                  <a:pt x="7694" y="814"/>
                </a:lnTo>
                <a:lnTo>
                  <a:pt x="7789" y="814"/>
                </a:lnTo>
                <a:lnTo>
                  <a:pt x="7789" y="767"/>
                </a:lnTo>
                <a:cubicBezTo>
                  <a:pt x="7789" y="660"/>
                  <a:pt x="7875" y="574"/>
                  <a:pt x="7982" y="574"/>
                </a:cubicBezTo>
                <a:cubicBezTo>
                  <a:pt x="8088" y="574"/>
                  <a:pt x="8174" y="660"/>
                  <a:pt x="8174" y="767"/>
                </a:cubicBezTo>
                <a:cubicBezTo>
                  <a:pt x="8174" y="1130"/>
                  <a:pt x="8022" y="1459"/>
                  <a:pt x="7767" y="1646"/>
                </a:cubicBezTo>
                <a:close/>
                <a:moveTo>
                  <a:pt x="1668" y="2537"/>
                </a:moveTo>
                <a:lnTo>
                  <a:pt x="1668" y="2537"/>
                </a:lnTo>
                <a:lnTo>
                  <a:pt x="1950" y="2537"/>
                </a:lnTo>
                <a:cubicBezTo>
                  <a:pt x="2282" y="2429"/>
                  <a:pt x="2664" y="2349"/>
                  <a:pt x="3177" y="2349"/>
                </a:cubicBezTo>
                <a:cubicBezTo>
                  <a:pt x="3690" y="2349"/>
                  <a:pt x="4072" y="2429"/>
                  <a:pt x="4404" y="2537"/>
                </a:cubicBezTo>
                <a:lnTo>
                  <a:pt x="4686" y="2537"/>
                </a:lnTo>
                <a:cubicBezTo>
                  <a:pt x="4288" y="2384"/>
                  <a:pt x="3842" y="2254"/>
                  <a:pt x="3177" y="2254"/>
                </a:cubicBezTo>
                <a:cubicBezTo>
                  <a:pt x="2512" y="2254"/>
                  <a:pt x="2067" y="2384"/>
                  <a:pt x="1668" y="2537"/>
                </a:cubicBezTo>
                <a:close/>
                <a:moveTo>
                  <a:pt x="8317" y="2129"/>
                </a:moveTo>
                <a:lnTo>
                  <a:pt x="8317" y="2129"/>
                </a:lnTo>
                <a:lnTo>
                  <a:pt x="8485" y="2537"/>
                </a:lnTo>
                <a:lnTo>
                  <a:pt x="8383" y="2537"/>
                </a:lnTo>
                <a:lnTo>
                  <a:pt x="8281" y="2291"/>
                </a:lnTo>
                <a:cubicBezTo>
                  <a:pt x="8177" y="2384"/>
                  <a:pt x="8065" y="2466"/>
                  <a:pt x="7946" y="2537"/>
                </a:cubicBezTo>
                <a:lnTo>
                  <a:pt x="7748" y="2537"/>
                </a:lnTo>
                <a:cubicBezTo>
                  <a:pt x="7947" y="2434"/>
                  <a:pt x="8137" y="2298"/>
                  <a:pt x="8317" y="2129"/>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4" name="Title 1">
            <a:extLst>
              <a:ext uri="{FF2B5EF4-FFF2-40B4-BE49-F238E27FC236}">
                <a16:creationId xmlns:a16="http://schemas.microsoft.com/office/drawing/2014/main" id="{50953EBE-000A-4847-AECD-FAA20C0B0545}"/>
              </a:ext>
            </a:extLst>
          </p:cNvPr>
          <p:cNvSpPr txBox="1">
            <a:spLocks/>
          </p:cNvSpPr>
          <p:nvPr userDrawn="1"/>
        </p:nvSpPr>
        <p:spPr>
          <a:xfrm>
            <a:off x="609601" y="1654041"/>
            <a:ext cx="5304367" cy="727388"/>
          </a:xfrm>
          <a:prstGeom prst="rect">
            <a:avLst/>
          </a:prstGeom>
          <a:noFill/>
        </p:spPr>
        <p:txBody>
          <a:bodyPr vert="horz" lIns="0" tIns="0" rIns="0" bIns="0" rtlCol="0" anchor="t" anchorCtr="0">
            <a:noAutofit/>
          </a:bodyPr>
          <a:lstStyle>
            <a:lvl1pPr algn="l" defTabSz="685800" rtl="0" eaLnBrk="1" latinLnBrk="0" hangingPunct="1">
              <a:lnSpc>
                <a:spcPct val="90000"/>
              </a:lnSpc>
              <a:spcBef>
                <a:spcPct val="0"/>
              </a:spcBef>
              <a:buNone/>
              <a:defRPr sz="2400" kern="1200" spc="-40" baseline="0">
                <a:solidFill>
                  <a:schemeClr val="bg2"/>
                </a:solidFill>
                <a:latin typeface="+mj-lt"/>
                <a:ea typeface="+mj-ea"/>
                <a:cs typeface="+mj-cs"/>
              </a:defRPr>
            </a:lvl1pPr>
          </a:lstStyle>
          <a:p>
            <a:r>
              <a:rPr lang="en-US" sz="4267" spc="-80">
                <a:solidFill>
                  <a:srgbClr val="006FCF"/>
                </a:solidFill>
              </a:rPr>
              <a:t>Thank you</a:t>
            </a:r>
          </a:p>
        </p:txBody>
      </p:sp>
      <p:sp>
        <p:nvSpPr>
          <p:cNvPr id="3" name="Text Placeholder 2">
            <a:extLst>
              <a:ext uri="{FF2B5EF4-FFF2-40B4-BE49-F238E27FC236}">
                <a16:creationId xmlns:a16="http://schemas.microsoft.com/office/drawing/2014/main" id="{725C8422-08BB-9643-8698-4BD671D3326F}"/>
              </a:ext>
            </a:extLst>
          </p:cNvPr>
          <p:cNvSpPr>
            <a:spLocks noGrp="1"/>
          </p:cNvSpPr>
          <p:nvPr>
            <p:ph type="body" sz="quarter" idx="10" hasCustomPrompt="1"/>
          </p:nvPr>
        </p:nvSpPr>
        <p:spPr>
          <a:xfrm>
            <a:off x="609599" y="2552345"/>
            <a:ext cx="5304367" cy="3354843"/>
          </a:xfrm>
        </p:spPr>
        <p:txBody>
          <a:bodyPr>
            <a:normAutofit/>
          </a:bodyPr>
          <a:lstStyle>
            <a:lvl1pPr marL="0" indent="0">
              <a:lnSpc>
                <a:spcPct val="100000"/>
              </a:lnSpc>
              <a:spcBef>
                <a:spcPts val="0"/>
              </a:spcBef>
              <a:buFont typeface="Arial" pitchFamily="34" charset="0"/>
              <a:buNone/>
              <a:defRPr sz="1400">
                <a:solidFill>
                  <a:schemeClr val="tx1"/>
                </a:solidFill>
              </a:defRPr>
            </a:lvl1pPr>
            <a:lvl2pPr marL="0" indent="0">
              <a:lnSpc>
                <a:spcPct val="100000"/>
              </a:lnSpc>
              <a:spcBef>
                <a:spcPts val="0"/>
              </a:spcBef>
              <a:buSzPct val="120000"/>
              <a:buFont typeface="Arial" pitchFamily="34" charset="0"/>
              <a:buNone/>
              <a:defRPr sz="1333">
                <a:solidFill>
                  <a:schemeClr val="tx1"/>
                </a:solidFill>
              </a:defRPr>
            </a:lvl2pPr>
            <a:lvl3pPr marL="234690" indent="0">
              <a:lnSpc>
                <a:spcPct val="100000"/>
              </a:lnSpc>
              <a:spcBef>
                <a:spcPts val="0"/>
              </a:spcBef>
              <a:buNone/>
              <a:defRPr sz="1333">
                <a:solidFill>
                  <a:schemeClr val="tx1"/>
                </a:solidFill>
              </a:defRPr>
            </a:lvl3pPr>
            <a:lvl4pPr marL="454141" indent="0">
              <a:lnSpc>
                <a:spcPct val="100000"/>
              </a:lnSpc>
              <a:spcBef>
                <a:spcPts val="0"/>
              </a:spcBef>
              <a:buNone/>
              <a:defRPr sz="1333">
                <a:solidFill>
                  <a:schemeClr val="tx1"/>
                </a:solidFill>
              </a:defRPr>
            </a:lvl4pPr>
            <a:lvl5pPr marL="685783" indent="0">
              <a:lnSpc>
                <a:spcPct val="100000"/>
              </a:lnSpc>
              <a:spcBef>
                <a:spcPts val="0"/>
              </a:spcBef>
              <a:buNone/>
              <a:defRPr sz="1333">
                <a:solidFill>
                  <a:schemeClr val="tx1"/>
                </a:solidFill>
              </a:defRPr>
            </a:lvl5pPr>
            <a:lvl6pPr marL="917425" indent="0">
              <a:lnSpc>
                <a:spcPct val="100000"/>
              </a:lnSpc>
              <a:spcBef>
                <a:spcPts val="0"/>
              </a:spcBef>
              <a:buNone/>
              <a:defRPr sz="1333">
                <a:solidFill>
                  <a:schemeClr val="tx1"/>
                </a:solidFill>
              </a:defRPr>
            </a:lvl6pPr>
            <a:lvl7pPr marL="1136876" indent="0">
              <a:lnSpc>
                <a:spcPct val="100000"/>
              </a:lnSpc>
              <a:spcBef>
                <a:spcPts val="0"/>
              </a:spcBef>
              <a:buNone/>
              <a:defRPr sz="1333">
                <a:solidFill>
                  <a:schemeClr val="tx1"/>
                </a:solidFill>
              </a:defRPr>
            </a:lvl7pPr>
            <a:lvl8pPr marL="1368518" indent="0">
              <a:lnSpc>
                <a:spcPct val="100000"/>
              </a:lnSpc>
              <a:spcBef>
                <a:spcPts val="0"/>
              </a:spcBef>
              <a:buNone/>
              <a:defRPr sz="1333">
                <a:solidFill>
                  <a:schemeClr val="tx1"/>
                </a:solidFill>
              </a:defRPr>
            </a:lvl8pPr>
            <a:lvl9pPr marL="1600160" indent="0">
              <a:lnSpc>
                <a:spcPct val="100000"/>
              </a:lnSpc>
              <a:spcBef>
                <a:spcPts val="0"/>
              </a:spcBef>
              <a:buNone/>
              <a:defRPr sz="1333">
                <a:solidFill>
                  <a:schemeClr val="tx1"/>
                </a:solidFill>
              </a:defRPr>
            </a:lvl9pPr>
          </a:lstStyle>
          <a:p>
            <a:pPr lvl="0"/>
            <a:r>
              <a:rPr lang="en-US" dirty="0"/>
              <a:t>Optional contact information</a:t>
            </a:r>
          </a:p>
        </p:txBody>
      </p:sp>
      <p:pic>
        <p:nvPicPr>
          <p:cNvPr id="9" name="Picture 8">
            <a:extLst>
              <a:ext uri="{FF2B5EF4-FFF2-40B4-BE49-F238E27FC236}">
                <a16:creationId xmlns:a16="http://schemas.microsoft.com/office/drawing/2014/main" id="{EAE82B13-13AC-994D-B028-46AE92867DE8}"/>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159087" y="6042361"/>
            <a:ext cx="2670048" cy="463908"/>
          </a:xfrm>
          <a:prstGeom prst="rect">
            <a:avLst/>
          </a:prstGeom>
        </p:spPr>
      </p:pic>
      <p:pic>
        <p:nvPicPr>
          <p:cNvPr id="7" name="Picture 6">
            <a:extLst>
              <a:ext uri="{FF2B5EF4-FFF2-40B4-BE49-F238E27FC236}">
                <a16:creationId xmlns:a16="http://schemas.microsoft.com/office/drawing/2014/main" id="{34728244-1361-5F4C-B4B2-6000550B247B}"/>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519007" y="5907194"/>
            <a:ext cx="734244" cy="734244"/>
          </a:xfrm>
          <a:prstGeom prst="rect">
            <a:avLst/>
          </a:prstGeom>
        </p:spPr>
      </p:pic>
    </p:spTree>
    <p:extLst>
      <p:ext uri="{BB962C8B-B14F-4D97-AF65-F5344CB8AC3E}">
        <p14:creationId xmlns:p14="http://schemas.microsoft.com/office/powerpoint/2010/main" val="1586888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hank You Blue">
    <p:bg>
      <p:bgPr>
        <a:solidFill>
          <a:srgbClr val="00175A"/>
        </a:solidFill>
        <a:effectLst/>
      </p:bgPr>
    </p:bg>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E8805632-84E3-CE4C-ABBB-A2841289972B}"/>
              </a:ext>
            </a:extLst>
          </p:cNvPr>
          <p:cNvSpPr>
            <a:spLocks noChangeAspect="1" noEditPoints="1"/>
          </p:cNvSpPr>
          <p:nvPr userDrawn="1"/>
        </p:nvSpPr>
        <p:spPr bwMode="hidden">
          <a:xfrm>
            <a:off x="3291840" y="4340353"/>
            <a:ext cx="8778240" cy="2513708"/>
          </a:xfrm>
          <a:custGeom>
            <a:avLst/>
            <a:gdLst>
              <a:gd name="T0" fmla="*/ 1026 w 8880"/>
              <a:gd name="T1" fmla="*/ 2537 h 2537"/>
              <a:gd name="T2" fmla="*/ 3177 w 8880"/>
              <a:gd name="T3" fmla="*/ 2109 h 2537"/>
              <a:gd name="T4" fmla="*/ 5328 w 8880"/>
              <a:gd name="T5" fmla="*/ 2537 h 2537"/>
              <a:gd name="T6" fmla="*/ 1026 w 8880"/>
              <a:gd name="T7" fmla="*/ 2537 h 2537"/>
              <a:gd name="T8" fmla="*/ 551 w 8880"/>
              <a:gd name="T9" fmla="*/ 2537 h 2537"/>
              <a:gd name="T10" fmla="*/ 5803 w 8880"/>
              <a:gd name="T11" fmla="*/ 2537 h 2537"/>
              <a:gd name="T12" fmla="*/ 5126 w 8880"/>
              <a:gd name="T13" fmla="*/ 2193 h 2537"/>
              <a:gd name="T14" fmla="*/ 5819 w 8880"/>
              <a:gd name="T15" fmla="*/ 2312 h 2537"/>
              <a:gd name="T16" fmla="*/ 6076 w 8880"/>
              <a:gd name="T17" fmla="*/ 2292 h 2537"/>
              <a:gd name="T18" fmla="*/ 6885 w 8880"/>
              <a:gd name="T19" fmla="*/ 2134 h 2537"/>
              <a:gd name="T20" fmla="*/ 7084 w 8880"/>
              <a:gd name="T21" fmla="*/ 2023 h 2537"/>
              <a:gd name="T22" fmla="*/ 7328 w 8880"/>
              <a:gd name="T23" fmla="*/ 1658 h 2537"/>
              <a:gd name="T24" fmla="*/ 7967 w 8880"/>
              <a:gd name="T25" fmla="*/ 1152 h 2537"/>
              <a:gd name="T26" fmla="*/ 7308 w 8880"/>
              <a:gd name="T27" fmla="*/ 767 h 2537"/>
              <a:gd name="T28" fmla="*/ 8655 w 8880"/>
              <a:gd name="T29" fmla="*/ 767 h 2537"/>
              <a:gd name="T30" fmla="*/ 7358 w 8880"/>
              <a:gd name="T31" fmla="*/ 2537 h 2537"/>
              <a:gd name="T32" fmla="*/ 8779 w 8880"/>
              <a:gd name="T33" fmla="*/ 2537 h 2537"/>
              <a:gd name="T34" fmla="*/ 8531 w 8880"/>
              <a:gd name="T35" fmla="*/ 1602 h 2537"/>
              <a:gd name="T36" fmla="*/ 8750 w 8880"/>
              <a:gd name="T37" fmla="*/ 767 h 2537"/>
              <a:gd name="T38" fmla="*/ 8750 w 8880"/>
              <a:gd name="T39" fmla="*/ 766 h 2537"/>
              <a:gd name="T40" fmla="*/ 7214 w 8880"/>
              <a:gd name="T41" fmla="*/ 767 h 2537"/>
              <a:gd name="T42" fmla="*/ 7328 w 8880"/>
              <a:gd name="T43" fmla="*/ 1564 h 2537"/>
              <a:gd name="T44" fmla="*/ 6553 w 8880"/>
              <a:gd name="T45" fmla="*/ 1470 h 2537"/>
              <a:gd name="T46" fmla="*/ 6728 w 8880"/>
              <a:gd name="T47" fmla="*/ 2030 h 2537"/>
              <a:gd name="T48" fmla="*/ 5637 w 8880"/>
              <a:gd name="T49" fmla="*/ 1694 h 2537"/>
              <a:gd name="T50" fmla="*/ 5695 w 8880"/>
              <a:gd name="T51" fmla="*/ 2144 h 2537"/>
              <a:gd name="T52" fmla="*/ 4646 w 8880"/>
              <a:gd name="T53" fmla="*/ 1410 h 2537"/>
              <a:gd name="T54" fmla="*/ 4777 w 8880"/>
              <a:gd name="T55" fmla="*/ 2054 h 2537"/>
              <a:gd name="T56" fmla="*/ 1225 w 8880"/>
              <a:gd name="T57" fmla="*/ 2195 h 2537"/>
              <a:gd name="T58" fmla="*/ 551 w 8880"/>
              <a:gd name="T59" fmla="*/ 2537 h 2537"/>
              <a:gd name="T60" fmla="*/ 4950 w 8880"/>
              <a:gd name="T61" fmla="*/ 1685 h 2537"/>
              <a:gd name="T62" fmla="*/ 4844 w 8880"/>
              <a:gd name="T63" fmla="*/ 1675 h 2537"/>
              <a:gd name="T64" fmla="*/ 5166 w 8880"/>
              <a:gd name="T65" fmla="*/ 2095 h 2537"/>
              <a:gd name="T66" fmla="*/ 4950 w 8880"/>
              <a:gd name="T67" fmla="*/ 1685 h 2537"/>
              <a:gd name="T68" fmla="*/ 6017 w 8880"/>
              <a:gd name="T69" fmla="*/ 1963 h 2537"/>
              <a:gd name="T70" fmla="*/ 5831 w 8880"/>
              <a:gd name="T71" fmla="*/ 1893 h 2537"/>
              <a:gd name="T72" fmla="*/ 5952 w 8880"/>
              <a:gd name="T73" fmla="*/ 2032 h 2537"/>
              <a:gd name="T74" fmla="*/ 8509 w 8880"/>
              <a:gd name="T75" fmla="*/ 766 h 2537"/>
              <a:gd name="T76" fmla="*/ 7454 w 8880"/>
              <a:gd name="T77" fmla="*/ 767 h 2537"/>
              <a:gd name="T78" fmla="*/ 8029 w 8880"/>
              <a:gd name="T79" fmla="*/ 767 h 2537"/>
              <a:gd name="T80" fmla="*/ 7934 w 8880"/>
              <a:gd name="T81" fmla="*/ 719 h 2537"/>
              <a:gd name="T82" fmla="*/ 7741 w 8880"/>
              <a:gd name="T83" fmla="*/ 959 h 2537"/>
              <a:gd name="T84" fmla="*/ 7982 w 8880"/>
              <a:gd name="T85" fmla="*/ 333 h 2537"/>
              <a:gd name="T86" fmla="*/ 7434 w 8880"/>
              <a:gd name="T87" fmla="*/ 2173 h 2537"/>
              <a:gd name="T88" fmla="*/ 7767 w 8880"/>
              <a:gd name="T89" fmla="*/ 1646 h 2537"/>
              <a:gd name="T90" fmla="*/ 6788 w 8880"/>
              <a:gd name="T91" fmla="*/ 1670 h 2537"/>
              <a:gd name="T92" fmla="*/ 6782 w 8880"/>
              <a:gd name="T93" fmla="*/ 1775 h 2537"/>
              <a:gd name="T94" fmla="*/ 8269 w 8880"/>
              <a:gd name="T95" fmla="*/ 767 h 2537"/>
              <a:gd name="T96" fmla="*/ 7694 w 8880"/>
              <a:gd name="T97" fmla="*/ 767 h 2537"/>
              <a:gd name="T98" fmla="*/ 7789 w 8880"/>
              <a:gd name="T99" fmla="*/ 814 h 2537"/>
              <a:gd name="T100" fmla="*/ 7982 w 8880"/>
              <a:gd name="T101" fmla="*/ 574 h 2537"/>
              <a:gd name="T102" fmla="*/ 7767 w 8880"/>
              <a:gd name="T103" fmla="*/ 1646 h 2537"/>
              <a:gd name="T104" fmla="*/ 1668 w 8880"/>
              <a:gd name="T105" fmla="*/ 2537 h 2537"/>
              <a:gd name="T106" fmla="*/ 3177 w 8880"/>
              <a:gd name="T107" fmla="*/ 2349 h 2537"/>
              <a:gd name="T108" fmla="*/ 4686 w 8880"/>
              <a:gd name="T109" fmla="*/ 2537 h 2537"/>
              <a:gd name="T110" fmla="*/ 1668 w 8880"/>
              <a:gd name="T111" fmla="*/ 2537 h 2537"/>
              <a:gd name="T112" fmla="*/ 8317 w 8880"/>
              <a:gd name="T113" fmla="*/ 2129 h 2537"/>
              <a:gd name="T114" fmla="*/ 8383 w 8880"/>
              <a:gd name="T115" fmla="*/ 2537 h 2537"/>
              <a:gd name="T116" fmla="*/ 7946 w 8880"/>
              <a:gd name="T117" fmla="*/ 2537 h 2537"/>
              <a:gd name="T118" fmla="*/ 8317 w 8880"/>
              <a:gd name="T119" fmla="*/ 2129 h 2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80" h="2537">
                <a:moveTo>
                  <a:pt x="1026" y="2537"/>
                </a:moveTo>
                <a:lnTo>
                  <a:pt x="1026" y="2537"/>
                </a:lnTo>
                <a:lnTo>
                  <a:pt x="1280" y="2537"/>
                </a:lnTo>
                <a:cubicBezTo>
                  <a:pt x="1783" y="2330"/>
                  <a:pt x="2286" y="2109"/>
                  <a:pt x="3177" y="2109"/>
                </a:cubicBezTo>
                <a:cubicBezTo>
                  <a:pt x="4068" y="2109"/>
                  <a:pt x="4571" y="2330"/>
                  <a:pt x="5074" y="2537"/>
                </a:cubicBezTo>
                <a:lnTo>
                  <a:pt x="5328" y="2537"/>
                </a:lnTo>
                <a:cubicBezTo>
                  <a:pt x="4739" y="2310"/>
                  <a:pt x="4220" y="2014"/>
                  <a:pt x="3177" y="2014"/>
                </a:cubicBezTo>
                <a:cubicBezTo>
                  <a:pt x="2134" y="2014"/>
                  <a:pt x="1616" y="2310"/>
                  <a:pt x="1026" y="2537"/>
                </a:cubicBezTo>
                <a:close/>
                <a:moveTo>
                  <a:pt x="551" y="2537"/>
                </a:moveTo>
                <a:lnTo>
                  <a:pt x="551" y="2537"/>
                </a:lnTo>
                <a:cubicBezTo>
                  <a:pt x="1357" y="2323"/>
                  <a:pt x="1850" y="1865"/>
                  <a:pt x="3177" y="1865"/>
                </a:cubicBezTo>
                <a:cubicBezTo>
                  <a:pt x="4504" y="1865"/>
                  <a:pt x="4997" y="2323"/>
                  <a:pt x="5803" y="2537"/>
                </a:cubicBezTo>
                <a:lnTo>
                  <a:pt x="6355" y="2537"/>
                </a:lnTo>
                <a:cubicBezTo>
                  <a:pt x="5856" y="2494"/>
                  <a:pt x="5499" y="2347"/>
                  <a:pt x="5126" y="2193"/>
                </a:cubicBezTo>
                <a:cubicBezTo>
                  <a:pt x="4805" y="2061"/>
                  <a:pt x="4743" y="1856"/>
                  <a:pt x="4741" y="1506"/>
                </a:cubicBezTo>
                <a:cubicBezTo>
                  <a:pt x="5184" y="1543"/>
                  <a:pt x="5285" y="2106"/>
                  <a:pt x="5819" y="2312"/>
                </a:cubicBezTo>
                <a:cubicBezTo>
                  <a:pt x="5988" y="2382"/>
                  <a:pt x="6169" y="2413"/>
                  <a:pt x="6336" y="2426"/>
                </a:cubicBezTo>
                <a:cubicBezTo>
                  <a:pt x="6245" y="2391"/>
                  <a:pt x="6158" y="2346"/>
                  <a:pt x="6076" y="2292"/>
                </a:cubicBezTo>
                <a:cubicBezTo>
                  <a:pt x="5858" y="2243"/>
                  <a:pt x="5737" y="2200"/>
                  <a:pt x="5732" y="1790"/>
                </a:cubicBezTo>
                <a:cubicBezTo>
                  <a:pt x="6266" y="1807"/>
                  <a:pt x="6287" y="2134"/>
                  <a:pt x="6885" y="2134"/>
                </a:cubicBezTo>
                <a:cubicBezTo>
                  <a:pt x="7071" y="2134"/>
                  <a:pt x="7249" y="2097"/>
                  <a:pt x="7411" y="2031"/>
                </a:cubicBezTo>
                <a:cubicBezTo>
                  <a:pt x="7310" y="2043"/>
                  <a:pt x="7212" y="2044"/>
                  <a:pt x="7084" y="2023"/>
                </a:cubicBezTo>
                <a:cubicBezTo>
                  <a:pt x="6781" y="2069"/>
                  <a:pt x="6661" y="1870"/>
                  <a:pt x="6649" y="1565"/>
                </a:cubicBezTo>
                <a:cubicBezTo>
                  <a:pt x="6966" y="1573"/>
                  <a:pt x="7084" y="1658"/>
                  <a:pt x="7328" y="1658"/>
                </a:cubicBezTo>
                <a:cubicBezTo>
                  <a:pt x="7568" y="1658"/>
                  <a:pt x="7788" y="1505"/>
                  <a:pt x="7918" y="1249"/>
                </a:cubicBezTo>
                <a:lnTo>
                  <a:pt x="7967" y="1152"/>
                </a:lnTo>
                <a:lnTo>
                  <a:pt x="7862" y="1183"/>
                </a:lnTo>
                <a:cubicBezTo>
                  <a:pt x="7585" y="1263"/>
                  <a:pt x="7308" y="1054"/>
                  <a:pt x="7308" y="767"/>
                </a:cubicBezTo>
                <a:cubicBezTo>
                  <a:pt x="7308" y="395"/>
                  <a:pt x="7610" y="93"/>
                  <a:pt x="7982" y="93"/>
                </a:cubicBezTo>
                <a:cubicBezTo>
                  <a:pt x="8353" y="93"/>
                  <a:pt x="8655" y="395"/>
                  <a:pt x="8655" y="767"/>
                </a:cubicBezTo>
                <a:cubicBezTo>
                  <a:pt x="8655" y="1678"/>
                  <a:pt x="7887" y="2431"/>
                  <a:pt x="6900" y="2537"/>
                </a:cubicBezTo>
                <a:lnTo>
                  <a:pt x="7358" y="2537"/>
                </a:lnTo>
                <a:cubicBezTo>
                  <a:pt x="7828" y="2387"/>
                  <a:pt x="8221" y="2089"/>
                  <a:pt x="8468" y="1706"/>
                </a:cubicBezTo>
                <a:lnTo>
                  <a:pt x="8779" y="2537"/>
                </a:lnTo>
                <a:lnTo>
                  <a:pt x="8880" y="2537"/>
                </a:lnTo>
                <a:lnTo>
                  <a:pt x="8531" y="1602"/>
                </a:lnTo>
                <a:cubicBezTo>
                  <a:pt x="8670" y="1350"/>
                  <a:pt x="8749" y="1067"/>
                  <a:pt x="8750" y="767"/>
                </a:cubicBezTo>
                <a:lnTo>
                  <a:pt x="8750" y="767"/>
                </a:lnTo>
                <a:lnTo>
                  <a:pt x="8750" y="766"/>
                </a:lnTo>
                <a:lnTo>
                  <a:pt x="8750" y="766"/>
                </a:lnTo>
                <a:cubicBezTo>
                  <a:pt x="8749" y="343"/>
                  <a:pt x="8405" y="0"/>
                  <a:pt x="7982" y="0"/>
                </a:cubicBezTo>
                <a:cubicBezTo>
                  <a:pt x="7558" y="0"/>
                  <a:pt x="7214" y="343"/>
                  <a:pt x="7214" y="767"/>
                </a:cubicBezTo>
                <a:cubicBezTo>
                  <a:pt x="7214" y="1073"/>
                  <a:pt x="7475" y="1317"/>
                  <a:pt x="7783" y="1293"/>
                </a:cubicBezTo>
                <a:cubicBezTo>
                  <a:pt x="7669" y="1464"/>
                  <a:pt x="7504" y="1564"/>
                  <a:pt x="7328" y="1564"/>
                </a:cubicBezTo>
                <a:cubicBezTo>
                  <a:pt x="7089" y="1564"/>
                  <a:pt x="6965" y="1470"/>
                  <a:pt x="6600" y="1470"/>
                </a:cubicBezTo>
                <a:lnTo>
                  <a:pt x="6553" y="1470"/>
                </a:lnTo>
                <a:lnTo>
                  <a:pt x="6553" y="1517"/>
                </a:lnTo>
                <a:cubicBezTo>
                  <a:pt x="6553" y="1752"/>
                  <a:pt x="6614" y="1929"/>
                  <a:pt x="6728" y="2030"/>
                </a:cubicBezTo>
                <a:cubicBezTo>
                  <a:pt x="6299" y="1976"/>
                  <a:pt x="6239" y="1694"/>
                  <a:pt x="5684" y="1694"/>
                </a:cubicBezTo>
                <a:lnTo>
                  <a:pt x="5637" y="1694"/>
                </a:lnTo>
                <a:lnTo>
                  <a:pt x="5637" y="1742"/>
                </a:lnTo>
                <a:cubicBezTo>
                  <a:pt x="5637" y="1885"/>
                  <a:pt x="5644" y="2029"/>
                  <a:pt x="5695" y="2144"/>
                </a:cubicBezTo>
                <a:cubicBezTo>
                  <a:pt x="5303" y="1896"/>
                  <a:pt x="5177" y="1410"/>
                  <a:pt x="4693" y="1410"/>
                </a:cubicBezTo>
                <a:lnTo>
                  <a:pt x="4646" y="1410"/>
                </a:lnTo>
                <a:lnTo>
                  <a:pt x="4646" y="1457"/>
                </a:lnTo>
                <a:cubicBezTo>
                  <a:pt x="4646" y="1642"/>
                  <a:pt x="4647" y="1873"/>
                  <a:pt x="4777" y="2054"/>
                </a:cubicBezTo>
                <a:cubicBezTo>
                  <a:pt x="4366" y="1899"/>
                  <a:pt x="3892" y="1770"/>
                  <a:pt x="3177" y="1770"/>
                </a:cubicBezTo>
                <a:cubicBezTo>
                  <a:pt x="2252" y="1770"/>
                  <a:pt x="1730" y="1986"/>
                  <a:pt x="1225" y="2195"/>
                </a:cubicBezTo>
                <a:cubicBezTo>
                  <a:pt x="853" y="2348"/>
                  <a:pt x="498" y="2494"/>
                  <a:pt x="0" y="2537"/>
                </a:cubicBezTo>
                <a:lnTo>
                  <a:pt x="551" y="2537"/>
                </a:lnTo>
                <a:close/>
                <a:moveTo>
                  <a:pt x="4950" y="1685"/>
                </a:moveTo>
                <a:lnTo>
                  <a:pt x="4950" y="1685"/>
                </a:lnTo>
                <a:cubicBezTo>
                  <a:pt x="4915" y="1658"/>
                  <a:pt x="4879" y="1638"/>
                  <a:pt x="4839" y="1623"/>
                </a:cubicBezTo>
                <a:cubicBezTo>
                  <a:pt x="4841" y="1641"/>
                  <a:pt x="4842" y="1658"/>
                  <a:pt x="4844" y="1675"/>
                </a:cubicBezTo>
                <a:cubicBezTo>
                  <a:pt x="4906" y="1825"/>
                  <a:pt x="4997" y="1958"/>
                  <a:pt x="5110" y="2072"/>
                </a:cubicBezTo>
                <a:cubicBezTo>
                  <a:pt x="5128" y="2079"/>
                  <a:pt x="5148" y="2087"/>
                  <a:pt x="5166" y="2095"/>
                </a:cubicBezTo>
                <a:cubicBezTo>
                  <a:pt x="5255" y="2131"/>
                  <a:pt x="5343" y="2168"/>
                  <a:pt x="5432" y="2202"/>
                </a:cubicBezTo>
                <a:cubicBezTo>
                  <a:pt x="5223" y="2082"/>
                  <a:pt x="5052" y="1903"/>
                  <a:pt x="4950" y="1685"/>
                </a:cubicBezTo>
                <a:close/>
                <a:moveTo>
                  <a:pt x="6017" y="1963"/>
                </a:moveTo>
                <a:lnTo>
                  <a:pt x="6017" y="1963"/>
                </a:lnTo>
                <a:cubicBezTo>
                  <a:pt x="6008" y="1955"/>
                  <a:pt x="5995" y="1942"/>
                  <a:pt x="5981" y="1926"/>
                </a:cubicBezTo>
                <a:cubicBezTo>
                  <a:pt x="5936" y="1912"/>
                  <a:pt x="5888" y="1900"/>
                  <a:pt x="5831" y="1893"/>
                </a:cubicBezTo>
                <a:cubicBezTo>
                  <a:pt x="5831" y="1893"/>
                  <a:pt x="5831" y="1894"/>
                  <a:pt x="5831" y="1894"/>
                </a:cubicBezTo>
                <a:cubicBezTo>
                  <a:pt x="5882" y="1965"/>
                  <a:pt x="5942" y="2022"/>
                  <a:pt x="5952" y="2032"/>
                </a:cubicBezTo>
                <a:cubicBezTo>
                  <a:pt x="6348" y="2409"/>
                  <a:pt x="6915" y="2499"/>
                  <a:pt x="7471" y="2260"/>
                </a:cubicBezTo>
                <a:cubicBezTo>
                  <a:pt x="8092" y="1994"/>
                  <a:pt x="8509" y="1394"/>
                  <a:pt x="8509" y="766"/>
                </a:cubicBezTo>
                <a:cubicBezTo>
                  <a:pt x="8509" y="476"/>
                  <a:pt x="8273" y="239"/>
                  <a:pt x="7982" y="239"/>
                </a:cubicBezTo>
                <a:cubicBezTo>
                  <a:pt x="7691" y="239"/>
                  <a:pt x="7454" y="476"/>
                  <a:pt x="7454" y="767"/>
                </a:cubicBezTo>
                <a:cubicBezTo>
                  <a:pt x="7454" y="925"/>
                  <a:pt x="7583" y="1054"/>
                  <a:pt x="7741" y="1054"/>
                </a:cubicBezTo>
                <a:cubicBezTo>
                  <a:pt x="7900" y="1054"/>
                  <a:pt x="8029" y="925"/>
                  <a:pt x="8029" y="767"/>
                </a:cubicBezTo>
                <a:lnTo>
                  <a:pt x="8029" y="719"/>
                </a:lnTo>
                <a:lnTo>
                  <a:pt x="7934" y="719"/>
                </a:lnTo>
                <a:lnTo>
                  <a:pt x="7934" y="767"/>
                </a:lnTo>
                <a:cubicBezTo>
                  <a:pt x="7934" y="873"/>
                  <a:pt x="7848" y="959"/>
                  <a:pt x="7741" y="959"/>
                </a:cubicBezTo>
                <a:cubicBezTo>
                  <a:pt x="7635" y="959"/>
                  <a:pt x="7548" y="873"/>
                  <a:pt x="7548" y="767"/>
                </a:cubicBezTo>
                <a:cubicBezTo>
                  <a:pt x="7548" y="528"/>
                  <a:pt x="7743" y="333"/>
                  <a:pt x="7982" y="333"/>
                </a:cubicBezTo>
                <a:cubicBezTo>
                  <a:pt x="8220" y="333"/>
                  <a:pt x="8415" y="528"/>
                  <a:pt x="8415" y="767"/>
                </a:cubicBezTo>
                <a:cubicBezTo>
                  <a:pt x="8415" y="1356"/>
                  <a:pt x="8021" y="1922"/>
                  <a:pt x="7434" y="2173"/>
                </a:cubicBezTo>
                <a:cubicBezTo>
                  <a:pt x="6918" y="2395"/>
                  <a:pt x="6389" y="2316"/>
                  <a:pt x="6017" y="1963"/>
                </a:cubicBezTo>
                <a:close/>
                <a:moveTo>
                  <a:pt x="7767" y="1646"/>
                </a:moveTo>
                <a:lnTo>
                  <a:pt x="7767" y="1646"/>
                </a:lnTo>
                <a:cubicBezTo>
                  <a:pt x="7417" y="1903"/>
                  <a:pt x="6998" y="1798"/>
                  <a:pt x="6788" y="1670"/>
                </a:cubicBezTo>
                <a:cubicBezTo>
                  <a:pt x="6776" y="1669"/>
                  <a:pt x="6765" y="1667"/>
                  <a:pt x="6753" y="1666"/>
                </a:cubicBezTo>
                <a:cubicBezTo>
                  <a:pt x="6760" y="1707"/>
                  <a:pt x="6769" y="1743"/>
                  <a:pt x="6782" y="1775"/>
                </a:cubicBezTo>
                <a:cubicBezTo>
                  <a:pt x="7085" y="1938"/>
                  <a:pt x="7503" y="1957"/>
                  <a:pt x="7823" y="1723"/>
                </a:cubicBezTo>
                <a:cubicBezTo>
                  <a:pt x="8102" y="1518"/>
                  <a:pt x="8269" y="1160"/>
                  <a:pt x="8269" y="767"/>
                </a:cubicBezTo>
                <a:cubicBezTo>
                  <a:pt x="8269" y="608"/>
                  <a:pt x="8140" y="479"/>
                  <a:pt x="7982" y="479"/>
                </a:cubicBezTo>
                <a:cubicBezTo>
                  <a:pt x="7823" y="479"/>
                  <a:pt x="7694" y="608"/>
                  <a:pt x="7694" y="767"/>
                </a:cubicBezTo>
                <a:lnTo>
                  <a:pt x="7694" y="814"/>
                </a:lnTo>
                <a:lnTo>
                  <a:pt x="7789" y="814"/>
                </a:lnTo>
                <a:lnTo>
                  <a:pt x="7789" y="767"/>
                </a:lnTo>
                <a:cubicBezTo>
                  <a:pt x="7789" y="660"/>
                  <a:pt x="7875" y="574"/>
                  <a:pt x="7982" y="574"/>
                </a:cubicBezTo>
                <a:cubicBezTo>
                  <a:pt x="8088" y="574"/>
                  <a:pt x="8174" y="660"/>
                  <a:pt x="8174" y="767"/>
                </a:cubicBezTo>
                <a:cubicBezTo>
                  <a:pt x="8174" y="1130"/>
                  <a:pt x="8022" y="1459"/>
                  <a:pt x="7767" y="1646"/>
                </a:cubicBezTo>
                <a:close/>
                <a:moveTo>
                  <a:pt x="1668" y="2537"/>
                </a:moveTo>
                <a:lnTo>
                  <a:pt x="1668" y="2537"/>
                </a:lnTo>
                <a:lnTo>
                  <a:pt x="1950" y="2537"/>
                </a:lnTo>
                <a:cubicBezTo>
                  <a:pt x="2282" y="2429"/>
                  <a:pt x="2664" y="2349"/>
                  <a:pt x="3177" y="2349"/>
                </a:cubicBezTo>
                <a:cubicBezTo>
                  <a:pt x="3690" y="2349"/>
                  <a:pt x="4072" y="2429"/>
                  <a:pt x="4404" y="2537"/>
                </a:cubicBezTo>
                <a:lnTo>
                  <a:pt x="4686" y="2537"/>
                </a:lnTo>
                <a:cubicBezTo>
                  <a:pt x="4288" y="2384"/>
                  <a:pt x="3842" y="2254"/>
                  <a:pt x="3177" y="2254"/>
                </a:cubicBezTo>
                <a:cubicBezTo>
                  <a:pt x="2512" y="2254"/>
                  <a:pt x="2067" y="2384"/>
                  <a:pt x="1668" y="2537"/>
                </a:cubicBezTo>
                <a:close/>
                <a:moveTo>
                  <a:pt x="8317" y="2129"/>
                </a:moveTo>
                <a:lnTo>
                  <a:pt x="8317" y="2129"/>
                </a:lnTo>
                <a:lnTo>
                  <a:pt x="8485" y="2537"/>
                </a:lnTo>
                <a:lnTo>
                  <a:pt x="8383" y="2537"/>
                </a:lnTo>
                <a:lnTo>
                  <a:pt x="8281" y="2291"/>
                </a:lnTo>
                <a:cubicBezTo>
                  <a:pt x="8177" y="2384"/>
                  <a:pt x="8065" y="2466"/>
                  <a:pt x="7946" y="2537"/>
                </a:cubicBezTo>
                <a:lnTo>
                  <a:pt x="7748" y="2537"/>
                </a:lnTo>
                <a:cubicBezTo>
                  <a:pt x="7947" y="2434"/>
                  <a:pt x="8137" y="2298"/>
                  <a:pt x="8317" y="2129"/>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4" name="Title 1">
            <a:extLst>
              <a:ext uri="{FF2B5EF4-FFF2-40B4-BE49-F238E27FC236}">
                <a16:creationId xmlns:a16="http://schemas.microsoft.com/office/drawing/2014/main" id="{50953EBE-000A-4847-AECD-FAA20C0B0545}"/>
              </a:ext>
            </a:extLst>
          </p:cNvPr>
          <p:cNvSpPr txBox="1">
            <a:spLocks/>
          </p:cNvSpPr>
          <p:nvPr userDrawn="1"/>
        </p:nvSpPr>
        <p:spPr>
          <a:xfrm>
            <a:off x="609601" y="1654041"/>
            <a:ext cx="5304367" cy="727388"/>
          </a:xfrm>
          <a:prstGeom prst="rect">
            <a:avLst/>
          </a:prstGeom>
          <a:noFill/>
        </p:spPr>
        <p:txBody>
          <a:bodyPr vert="horz" lIns="0" tIns="0" rIns="0" bIns="0" rtlCol="0" anchor="t" anchorCtr="0">
            <a:noAutofit/>
          </a:bodyPr>
          <a:lstStyle>
            <a:lvl1pPr algn="l" defTabSz="685800" rtl="0" eaLnBrk="1" latinLnBrk="0" hangingPunct="1">
              <a:lnSpc>
                <a:spcPct val="90000"/>
              </a:lnSpc>
              <a:spcBef>
                <a:spcPct val="0"/>
              </a:spcBef>
              <a:buNone/>
              <a:defRPr sz="2400" kern="1200" spc="-40" baseline="0">
                <a:solidFill>
                  <a:schemeClr val="bg2"/>
                </a:solidFill>
                <a:latin typeface="+mj-lt"/>
                <a:ea typeface="+mj-ea"/>
                <a:cs typeface="+mj-cs"/>
              </a:defRPr>
            </a:lvl1pPr>
          </a:lstStyle>
          <a:p>
            <a:r>
              <a:rPr lang="en-US" sz="4267" spc="-80" dirty="0">
                <a:solidFill>
                  <a:srgbClr val="FFFFFF"/>
                </a:solidFill>
              </a:rPr>
              <a:t>Gracias</a:t>
            </a:r>
          </a:p>
        </p:txBody>
      </p:sp>
      <p:pic>
        <p:nvPicPr>
          <p:cNvPr id="6" name="Picture 5">
            <a:extLst>
              <a:ext uri="{FF2B5EF4-FFF2-40B4-BE49-F238E27FC236}">
                <a16:creationId xmlns:a16="http://schemas.microsoft.com/office/drawing/2014/main" id="{172D7505-3A56-974B-9FD0-1C9DD6BE92FC}"/>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159087" y="6042360"/>
            <a:ext cx="2670048" cy="463907"/>
          </a:xfrm>
          <a:prstGeom prst="rect">
            <a:avLst/>
          </a:prstGeom>
        </p:spPr>
      </p:pic>
      <p:pic>
        <p:nvPicPr>
          <p:cNvPr id="7" name="Picture 6">
            <a:extLst>
              <a:ext uri="{FF2B5EF4-FFF2-40B4-BE49-F238E27FC236}">
                <a16:creationId xmlns:a16="http://schemas.microsoft.com/office/drawing/2014/main" id="{34728244-1361-5F4C-B4B2-6000550B247B}"/>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519007" y="5907194"/>
            <a:ext cx="734244" cy="734244"/>
          </a:xfrm>
          <a:prstGeom prst="rect">
            <a:avLst/>
          </a:prstGeom>
        </p:spPr>
      </p:pic>
      <p:sp>
        <p:nvSpPr>
          <p:cNvPr id="3" name="Text Placeholder 2">
            <a:extLst>
              <a:ext uri="{FF2B5EF4-FFF2-40B4-BE49-F238E27FC236}">
                <a16:creationId xmlns:a16="http://schemas.microsoft.com/office/drawing/2014/main" id="{725C8422-08BB-9643-8698-4BD671D3326F}"/>
              </a:ext>
            </a:extLst>
          </p:cNvPr>
          <p:cNvSpPr>
            <a:spLocks noGrp="1"/>
          </p:cNvSpPr>
          <p:nvPr>
            <p:ph type="body" sz="quarter" idx="10" hasCustomPrompt="1"/>
          </p:nvPr>
        </p:nvSpPr>
        <p:spPr>
          <a:xfrm>
            <a:off x="609599" y="2552345"/>
            <a:ext cx="5304367" cy="3354843"/>
          </a:xfrm>
        </p:spPr>
        <p:txBody>
          <a:bodyPr>
            <a:normAutofit/>
          </a:bodyPr>
          <a:lstStyle>
            <a:lvl1pPr marL="0" indent="0">
              <a:lnSpc>
                <a:spcPct val="100000"/>
              </a:lnSpc>
              <a:spcBef>
                <a:spcPts val="0"/>
              </a:spcBef>
              <a:buFont typeface="Arial" pitchFamily="34" charset="0"/>
              <a:buNone/>
              <a:defRPr sz="1400">
                <a:solidFill>
                  <a:schemeClr val="bg2"/>
                </a:solidFill>
              </a:defRPr>
            </a:lvl1pPr>
            <a:lvl2pPr marL="0" indent="-228594">
              <a:lnSpc>
                <a:spcPct val="100000"/>
              </a:lnSpc>
              <a:spcBef>
                <a:spcPts val="0"/>
              </a:spcBef>
              <a:buSzPct val="120000"/>
              <a:buFont typeface="Arial" pitchFamily="34" charset="0"/>
              <a:buChar char="▪"/>
              <a:defRPr sz="1333">
                <a:solidFill>
                  <a:schemeClr val="bg2"/>
                </a:solidFill>
              </a:defRPr>
            </a:lvl2pPr>
            <a:lvl3pPr marL="463284">
              <a:lnSpc>
                <a:spcPct val="100000"/>
              </a:lnSpc>
              <a:spcBef>
                <a:spcPts val="0"/>
              </a:spcBef>
              <a:defRPr sz="1333">
                <a:solidFill>
                  <a:schemeClr val="bg2"/>
                </a:solidFill>
              </a:defRPr>
            </a:lvl3pPr>
            <a:lvl4pPr marL="682735">
              <a:lnSpc>
                <a:spcPct val="100000"/>
              </a:lnSpc>
              <a:spcBef>
                <a:spcPts val="0"/>
              </a:spcBef>
              <a:defRPr sz="1333">
                <a:solidFill>
                  <a:schemeClr val="bg2"/>
                </a:solidFill>
              </a:defRPr>
            </a:lvl4pPr>
            <a:lvl5pPr marL="914377">
              <a:lnSpc>
                <a:spcPct val="100000"/>
              </a:lnSpc>
              <a:spcBef>
                <a:spcPts val="0"/>
              </a:spcBef>
              <a:defRPr sz="1333">
                <a:solidFill>
                  <a:schemeClr val="bg2"/>
                </a:solidFill>
              </a:defRPr>
            </a:lvl5pPr>
            <a:lvl6pPr marL="1146019">
              <a:lnSpc>
                <a:spcPct val="100000"/>
              </a:lnSpc>
              <a:spcBef>
                <a:spcPts val="0"/>
              </a:spcBef>
              <a:defRPr sz="1333">
                <a:solidFill>
                  <a:schemeClr val="bg2"/>
                </a:solidFill>
              </a:defRPr>
            </a:lvl6pPr>
            <a:lvl7pPr marL="1365470">
              <a:lnSpc>
                <a:spcPct val="100000"/>
              </a:lnSpc>
              <a:spcBef>
                <a:spcPts val="0"/>
              </a:spcBef>
              <a:defRPr sz="1333">
                <a:solidFill>
                  <a:schemeClr val="bg2"/>
                </a:solidFill>
              </a:defRPr>
            </a:lvl7pPr>
            <a:lvl8pPr marL="1597112">
              <a:lnSpc>
                <a:spcPct val="100000"/>
              </a:lnSpc>
              <a:spcBef>
                <a:spcPts val="0"/>
              </a:spcBef>
              <a:defRPr sz="1333">
                <a:solidFill>
                  <a:schemeClr val="bg2"/>
                </a:solidFill>
              </a:defRPr>
            </a:lvl8pPr>
            <a:lvl9pPr marL="1828754">
              <a:lnSpc>
                <a:spcPct val="100000"/>
              </a:lnSpc>
              <a:spcBef>
                <a:spcPts val="0"/>
              </a:spcBef>
              <a:defRPr sz="1333">
                <a:solidFill>
                  <a:schemeClr val="bg2"/>
                </a:solidFill>
              </a:defRPr>
            </a:lvl9pPr>
          </a:lstStyle>
          <a:p>
            <a:pPr lvl="0"/>
            <a:r>
              <a:rPr lang="en-US" dirty="0"/>
              <a:t>Optional contact information</a:t>
            </a:r>
          </a:p>
        </p:txBody>
      </p:sp>
    </p:spTree>
    <p:extLst>
      <p:ext uri="{BB962C8B-B14F-4D97-AF65-F5344CB8AC3E}">
        <p14:creationId xmlns:p14="http://schemas.microsoft.com/office/powerpoint/2010/main" val="4146704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ermsConditions">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78972" y="304800"/>
            <a:ext cx="11245957" cy="540829"/>
          </a:xfrm>
          <a:prstGeom prst="rect">
            <a:avLst/>
          </a:prstGeom>
        </p:spPr>
        <p:txBody>
          <a:bodyPr anchor="b"/>
          <a:lstStyle>
            <a:lvl1pPr algn="l">
              <a:defRPr sz="1400" b="0" i="0" cap="none" baseline="0">
                <a:solidFill>
                  <a:schemeClr val="accent2"/>
                </a:solidFill>
                <a:latin typeface="BentonSans" charset="0"/>
                <a:ea typeface="BentonSans" charset="0"/>
                <a:cs typeface="BentonSans" charset="0"/>
              </a:defRPr>
            </a:lvl1pPr>
          </a:lstStyle>
          <a:p>
            <a:r>
              <a:rPr lang="en-US" dirty="0"/>
              <a:t>Click Here To Edit Text</a:t>
            </a:r>
          </a:p>
        </p:txBody>
      </p:sp>
      <p:sp>
        <p:nvSpPr>
          <p:cNvPr id="3" name="Text Placeholder 2"/>
          <p:cNvSpPr>
            <a:spLocks noGrp="1"/>
          </p:cNvSpPr>
          <p:nvPr>
            <p:ph type="body" sz="quarter" idx="10"/>
          </p:nvPr>
        </p:nvSpPr>
        <p:spPr>
          <a:xfrm>
            <a:off x="479425" y="1036600"/>
            <a:ext cx="11245851" cy="5008600"/>
          </a:xfrm>
          <a:prstGeom prst="rect">
            <a:avLst/>
          </a:prstGeom>
        </p:spPr>
        <p:txBody>
          <a:bodyPr>
            <a:normAutofit/>
          </a:bodyPr>
          <a:lstStyle>
            <a:lvl1pPr marL="0" indent="0">
              <a:lnSpc>
                <a:spcPct val="90000"/>
              </a:lnSpc>
              <a:spcBef>
                <a:spcPts val="216"/>
              </a:spcBef>
              <a:buClr>
                <a:schemeClr val="accent1"/>
              </a:buClr>
              <a:buFont typeface="+mj-lt"/>
              <a:buNone/>
              <a:defRPr sz="900" b="0" i="0">
                <a:solidFill>
                  <a:schemeClr val="tx1"/>
                </a:solidFill>
                <a:latin typeface="BentonSans Regular" charset="0"/>
                <a:ea typeface="BentonSans Regular" charset="0"/>
                <a:cs typeface="BentonSans Regular" charset="0"/>
              </a:defRPr>
            </a:lvl1pPr>
            <a:lvl2pPr>
              <a:lnSpc>
                <a:spcPct val="100000"/>
              </a:lnSpc>
              <a:defRPr sz="800">
                <a:solidFill>
                  <a:schemeClr val="accent6">
                    <a:lumMod val="50000"/>
                  </a:schemeClr>
                </a:solidFill>
              </a:defRPr>
            </a:lvl2pPr>
            <a:lvl3pPr>
              <a:lnSpc>
                <a:spcPct val="100000"/>
              </a:lnSpc>
              <a:defRPr sz="800">
                <a:solidFill>
                  <a:schemeClr val="accent6">
                    <a:lumMod val="50000"/>
                  </a:schemeClr>
                </a:solidFill>
              </a:defRPr>
            </a:lvl3pPr>
            <a:lvl4pPr>
              <a:lnSpc>
                <a:spcPct val="100000"/>
              </a:lnSpc>
              <a:defRPr sz="800">
                <a:solidFill>
                  <a:schemeClr val="accent6">
                    <a:lumMod val="50000"/>
                  </a:schemeClr>
                </a:solidFill>
              </a:defRPr>
            </a:lvl4pPr>
            <a:lvl5pPr>
              <a:lnSpc>
                <a:spcPct val="100000"/>
              </a:lnSpc>
              <a:defRPr sz="800">
                <a:solidFill>
                  <a:schemeClr val="accent6">
                    <a:lumMod val="50000"/>
                  </a:schemeClr>
                </a:solidFill>
              </a:defRPr>
            </a:lvl5pPr>
          </a:lstStyle>
          <a:p>
            <a:pPr lvl="0"/>
            <a:r>
              <a:rPr lang="en-US" dirty="0"/>
              <a:t>Click to edit Master text styles</a:t>
            </a:r>
          </a:p>
        </p:txBody>
      </p:sp>
      <p:sp>
        <p:nvSpPr>
          <p:cNvPr id="2" name="Slide Number Placeholder 1"/>
          <p:cNvSpPr>
            <a:spLocks noGrp="1"/>
          </p:cNvSpPr>
          <p:nvPr>
            <p:ph type="sldNum" sz="quarter" idx="14"/>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Tree>
    <p:extLst>
      <p:ext uri="{BB962C8B-B14F-4D97-AF65-F5344CB8AC3E}">
        <p14:creationId xmlns:p14="http://schemas.microsoft.com/office/powerpoint/2010/main" val="1235349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AA6FDF6-B9A7-5F49-B175-D05D851355EE}"/>
              </a:ext>
            </a:extLst>
          </p:cNvPr>
          <p:cNvSpPr>
            <a:spLocks noGrp="1"/>
          </p:cNvSpPr>
          <p:nvPr>
            <p:ph idx="1"/>
          </p:nvPr>
        </p:nvSpPr>
        <p:spPr>
          <a:xfrm>
            <a:off x="478973" y="1645920"/>
            <a:ext cx="9266767" cy="4267200"/>
          </a:xfrm>
        </p:spPr>
        <p:txBody>
          <a:bodyPr>
            <a:normAutofit/>
          </a:bodyPr>
          <a:lstStyle>
            <a:lvl1pPr marL="0" indent="0">
              <a:buNone/>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4E88BEA0-B852-C147-BBD3-C95859B2A06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6" name="Title 5">
            <a:extLst>
              <a:ext uri="{FF2B5EF4-FFF2-40B4-BE49-F238E27FC236}">
                <a16:creationId xmlns:a16="http://schemas.microsoft.com/office/drawing/2014/main" id="{65B5E1D0-AE0A-0143-9707-C1606290568A}"/>
              </a:ext>
            </a:extLst>
          </p:cNvPr>
          <p:cNvSpPr>
            <a:spLocks noGrp="1"/>
          </p:cNvSpPr>
          <p:nvPr>
            <p:ph type="title" hasCustomPrompt="1"/>
          </p:nvPr>
        </p:nvSpPr>
        <p:spPr/>
        <p:txBody>
          <a:bodyPr/>
          <a:lstStyle/>
          <a:p>
            <a:r>
              <a:rPr lang="en-US" dirty="0"/>
              <a:t>Slide title</a:t>
            </a:r>
          </a:p>
        </p:txBody>
      </p:sp>
    </p:spTree>
    <p:extLst>
      <p:ext uri="{BB962C8B-B14F-4D97-AF65-F5344CB8AC3E}">
        <p14:creationId xmlns:p14="http://schemas.microsoft.com/office/powerpoint/2010/main" val="902640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ne Column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AA6FDF6-B9A7-5F49-B175-D05D851355EE}"/>
              </a:ext>
            </a:extLst>
          </p:cNvPr>
          <p:cNvSpPr>
            <a:spLocks noGrp="1"/>
          </p:cNvSpPr>
          <p:nvPr>
            <p:ph idx="1"/>
          </p:nvPr>
        </p:nvSpPr>
        <p:spPr>
          <a:xfrm>
            <a:off x="478973" y="1645920"/>
            <a:ext cx="9266767" cy="4267200"/>
          </a:xfrm>
        </p:spPr>
        <p:txBody>
          <a:bodyPr>
            <a:normAutofit/>
          </a:bodyPr>
          <a:lstStyle>
            <a:lvl1pPr marL="0" indent="0">
              <a:buNone/>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4E88BEA0-B852-C147-BBD3-C95859B2A06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5"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7"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3683006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5303309"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6279091" y="1642534"/>
            <a:ext cx="5303308"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7"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4124688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5303309"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6279091" y="1642534"/>
            <a:ext cx="5303308"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9"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10"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3129290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3415509"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4321415" y="1642534"/>
            <a:ext cx="3415509"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11" name="Content Placeholder 10">
            <a:extLst>
              <a:ext uri="{FF2B5EF4-FFF2-40B4-BE49-F238E27FC236}">
                <a16:creationId xmlns:a16="http://schemas.microsoft.com/office/drawing/2014/main" id="{7E600721-B011-D04F-86A1-FAB48F2004CA}"/>
              </a:ext>
            </a:extLst>
          </p:cNvPr>
          <p:cNvSpPr>
            <a:spLocks noGrp="1"/>
          </p:cNvSpPr>
          <p:nvPr>
            <p:ph sz="quarter" idx="11"/>
          </p:nvPr>
        </p:nvSpPr>
        <p:spPr>
          <a:xfrm>
            <a:off x="8166889" y="1642534"/>
            <a:ext cx="3415511"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ubtitle 2">
            <a:extLst>
              <a:ext uri="{FF2B5EF4-FFF2-40B4-BE49-F238E27FC236}">
                <a16:creationId xmlns:a16="http://schemas.microsoft.com/office/drawing/2014/main" id="{86AEB0BD-88C3-E14D-9931-51C84CB22D5C}"/>
              </a:ext>
            </a:extLst>
          </p:cNvPr>
          <p:cNvSpPr>
            <a:spLocks noGrp="1"/>
          </p:cNvSpPr>
          <p:nvPr>
            <p:ph type="subTitle" idx="12"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9"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564848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3415509"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4257618" y="1642534"/>
            <a:ext cx="3415509"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11" name="Content Placeholder 10">
            <a:extLst>
              <a:ext uri="{FF2B5EF4-FFF2-40B4-BE49-F238E27FC236}">
                <a16:creationId xmlns:a16="http://schemas.microsoft.com/office/drawing/2014/main" id="{7E600721-B011-D04F-86A1-FAB48F2004CA}"/>
              </a:ext>
            </a:extLst>
          </p:cNvPr>
          <p:cNvSpPr>
            <a:spLocks noGrp="1"/>
          </p:cNvSpPr>
          <p:nvPr>
            <p:ph sz="quarter" idx="11"/>
          </p:nvPr>
        </p:nvSpPr>
        <p:spPr>
          <a:xfrm>
            <a:off x="8166889" y="1642534"/>
            <a:ext cx="3415511"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ubtitle 2">
            <a:extLst>
              <a:ext uri="{FF2B5EF4-FFF2-40B4-BE49-F238E27FC236}">
                <a16:creationId xmlns:a16="http://schemas.microsoft.com/office/drawing/2014/main" id="{86AEB0BD-88C3-E14D-9931-51C84CB22D5C}"/>
              </a:ext>
            </a:extLst>
          </p:cNvPr>
          <p:cNvSpPr>
            <a:spLocks noGrp="1"/>
          </p:cNvSpPr>
          <p:nvPr>
            <p:ph type="subTitle" idx="12"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10"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2434015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idebar Lef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89714" y="1642534"/>
            <a:ext cx="3414183"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4389968" y="1642534"/>
            <a:ext cx="7192432"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6"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7"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974004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E4BB1FAD-9694-0C46-BC4D-8ADFA81F1051}"/>
              </a:ext>
            </a:extLst>
          </p:cNvPr>
          <p:cNvSpPr>
            <a:spLocks noChangeAspect="1" noEditPoints="1"/>
          </p:cNvSpPr>
          <p:nvPr userDrawn="1"/>
        </p:nvSpPr>
        <p:spPr bwMode="hidden">
          <a:xfrm>
            <a:off x="5754624" y="5240867"/>
            <a:ext cx="5647267" cy="1617133"/>
          </a:xfrm>
          <a:custGeom>
            <a:avLst/>
            <a:gdLst>
              <a:gd name="T0" fmla="*/ 1026 w 8880"/>
              <a:gd name="T1" fmla="*/ 2537 h 2537"/>
              <a:gd name="T2" fmla="*/ 3177 w 8880"/>
              <a:gd name="T3" fmla="*/ 2109 h 2537"/>
              <a:gd name="T4" fmla="*/ 5328 w 8880"/>
              <a:gd name="T5" fmla="*/ 2537 h 2537"/>
              <a:gd name="T6" fmla="*/ 1026 w 8880"/>
              <a:gd name="T7" fmla="*/ 2537 h 2537"/>
              <a:gd name="T8" fmla="*/ 551 w 8880"/>
              <a:gd name="T9" fmla="*/ 2537 h 2537"/>
              <a:gd name="T10" fmla="*/ 5803 w 8880"/>
              <a:gd name="T11" fmla="*/ 2537 h 2537"/>
              <a:gd name="T12" fmla="*/ 5126 w 8880"/>
              <a:gd name="T13" fmla="*/ 2193 h 2537"/>
              <a:gd name="T14" fmla="*/ 5819 w 8880"/>
              <a:gd name="T15" fmla="*/ 2312 h 2537"/>
              <a:gd name="T16" fmla="*/ 6076 w 8880"/>
              <a:gd name="T17" fmla="*/ 2292 h 2537"/>
              <a:gd name="T18" fmla="*/ 6885 w 8880"/>
              <a:gd name="T19" fmla="*/ 2134 h 2537"/>
              <a:gd name="T20" fmla="*/ 7084 w 8880"/>
              <a:gd name="T21" fmla="*/ 2023 h 2537"/>
              <a:gd name="T22" fmla="*/ 7328 w 8880"/>
              <a:gd name="T23" fmla="*/ 1658 h 2537"/>
              <a:gd name="T24" fmla="*/ 7967 w 8880"/>
              <a:gd name="T25" fmla="*/ 1152 h 2537"/>
              <a:gd name="T26" fmla="*/ 7308 w 8880"/>
              <a:gd name="T27" fmla="*/ 767 h 2537"/>
              <a:gd name="T28" fmla="*/ 8655 w 8880"/>
              <a:gd name="T29" fmla="*/ 767 h 2537"/>
              <a:gd name="T30" fmla="*/ 7358 w 8880"/>
              <a:gd name="T31" fmla="*/ 2537 h 2537"/>
              <a:gd name="T32" fmla="*/ 8779 w 8880"/>
              <a:gd name="T33" fmla="*/ 2537 h 2537"/>
              <a:gd name="T34" fmla="*/ 8531 w 8880"/>
              <a:gd name="T35" fmla="*/ 1602 h 2537"/>
              <a:gd name="T36" fmla="*/ 8750 w 8880"/>
              <a:gd name="T37" fmla="*/ 767 h 2537"/>
              <a:gd name="T38" fmla="*/ 8750 w 8880"/>
              <a:gd name="T39" fmla="*/ 766 h 2537"/>
              <a:gd name="T40" fmla="*/ 7214 w 8880"/>
              <a:gd name="T41" fmla="*/ 767 h 2537"/>
              <a:gd name="T42" fmla="*/ 7328 w 8880"/>
              <a:gd name="T43" fmla="*/ 1564 h 2537"/>
              <a:gd name="T44" fmla="*/ 6553 w 8880"/>
              <a:gd name="T45" fmla="*/ 1470 h 2537"/>
              <a:gd name="T46" fmla="*/ 6728 w 8880"/>
              <a:gd name="T47" fmla="*/ 2030 h 2537"/>
              <a:gd name="T48" fmla="*/ 5637 w 8880"/>
              <a:gd name="T49" fmla="*/ 1694 h 2537"/>
              <a:gd name="T50" fmla="*/ 5695 w 8880"/>
              <a:gd name="T51" fmla="*/ 2144 h 2537"/>
              <a:gd name="T52" fmla="*/ 4646 w 8880"/>
              <a:gd name="T53" fmla="*/ 1410 h 2537"/>
              <a:gd name="T54" fmla="*/ 4777 w 8880"/>
              <a:gd name="T55" fmla="*/ 2054 h 2537"/>
              <a:gd name="T56" fmla="*/ 1225 w 8880"/>
              <a:gd name="T57" fmla="*/ 2195 h 2537"/>
              <a:gd name="T58" fmla="*/ 551 w 8880"/>
              <a:gd name="T59" fmla="*/ 2537 h 2537"/>
              <a:gd name="T60" fmla="*/ 4950 w 8880"/>
              <a:gd name="T61" fmla="*/ 1685 h 2537"/>
              <a:gd name="T62" fmla="*/ 4844 w 8880"/>
              <a:gd name="T63" fmla="*/ 1675 h 2537"/>
              <a:gd name="T64" fmla="*/ 5166 w 8880"/>
              <a:gd name="T65" fmla="*/ 2095 h 2537"/>
              <a:gd name="T66" fmla="*/ 4950 w 8880"/>
              <a:gd name="T67" fmla="*/ 1685 h 2537"/>
              <a:gd name="T68" fmla="*/ 6017 w 8880"/>
              <a:gd name="T69" fmla="*/ 1963 h 2537"/>
              <a:gd name="T70" fmla="*/ 5831 w 8880"/>
              <a:gd name="T71" fmla="*/ 1893 h 2537"/>
              <a:gd name="T72" fmla="*/ 5952 w 8880"/>
              <a:gd name="T73" fmla="*/ 2032 h 2537"/>
              <a:gd name="T74" fmla="*/ 8509 w 8880"/>
              <a:gd name="T75" fmla="*/ 766 h 2537"/>
              <a:gd name="T76" fmla="*/ 7454 w 8880"/>
              <a:gd name="T77" fmla="*/ 767 h 2537"/>
              <a:gd name="T78" fmla="*/ 8029 w 8880"/>
              <a:gd name="T79" fmla="*/ 767 h 2537"/>
              <a:gd name="T80" fmla="*/ 7934 w 8880"/>
              <a:gd name="T81" fmla="*/ 719 h 2537"/>
              <a:gd name="T82" fmla="*/ 7741 w 8880"/>
              <a:gd name="T83" fmla="*/ 959 h 2537"/>
              <a:gd name="T84" fmla="*/ 7982 w 8880"/>
              <a:gd name="T85" fmla="*/ 333 h 2537"/>
              <a:gd name="T86" fmla="*/ 7434 w 8880"/>
              <a:gd name="T87" fmla="*/ 2173 h 2537"/>
              <a:gd name="T88" fmla="*/ 7767 w 8880"/>
              <a:gd name="T89" fmla="*/ 1646 h 2537"/>
              <a:gd name="T90" fmla="*/ 6788 w 8880"/>
              <a:gd name="T91" fmla="*/ 1670 h 2537"/>
              <a:gd name="T92" fmla="*/ 6782 w 8880"/>
              <a:gd name="T93" fmla="*/ 1775 h 2537"/>
              <a:gd name="T94" fmla="*/ 8269 w 8880"/>
              <a:gd name="T95" fmla="*/ 767 h 2537"/>
              <a:gd name="T96" fmla="*/ 7694 w 8880"/>
              <a:gd name="T97" fmla="*/ 767 h 2537"/>
              <a:gd name="T98" fmla="*/ 7789 w 8880"/>
              <a:gd name="T99" fmla="*/ 814 h 2537"/>
              <a:gd name="T100" fmla="*/ 7982 w 8880"/>
              <a:gd name="T101" fmla="*/ 574 h 2537"/>
              <a:gd name="T102" fmla="*/ 7767 w 8880"/>
              <a:gd name="T103" fmla="*/ 1646 h 2537"/>
              <a:gd name="T104" fmla="*/ 1668 w 8880"/>
              <a:gd name="T105" fmla="*/ 2537 h 2537"/>
              <a:gd name="T106" fmla="*/ 3177 w 8880"/>
              <a:gd name="T107" fmla="*/ 2349 h 2537"/>
              <a:gd name="T108" fmla="*/ 4686 w 8880"/>
              <a:gd name="T109" fmla="*/ 2537 h 2537"/>
              <a:gd name="T110" fmla="*/ 1668 w 8880"/>
              <a:gd name="T111" fmla="*/ 2537 h 2537"/>
              <a:gd name="T112" fmla="*/ 8317 w 8880"/>
              <a:gd name="T113" fmla="*/ 2129 h 2537"/>
              <a:gd name="T114" fmla="*/ 8383 w 8880"/>
              <a:gd name="T115" fmla="*/ 2537 h 2537"/>
              <a:gd name="T116" fmla="*/ 7946 w 8880"/>
              <a:gd name="T117" fmla="*/ 2537 h 2537"/>
              <a:gd name="T118" fmla="*/ 8317 w 8880"/>
              <a:gd name="T119" fmla="*/ 2129 h 2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80" h="2537">
                <a:moveTo>
                  <a:pt x="1026" y="2537"/>
                </a:moveTo>
                <a:lnTo>
                  <a:pt x="1026" y="2537"/>
                </a:lnTo>
                <a:lnTo>
                  <a:pt x="1280" y="2537"/>
                </a:lnTo>
                <a:cubicBezTo>
                  <a:pt x="1783" y="2330"/>
                  <a:pt x="2286" y="2109"/>
                  <a:pt x="3177" y="2109"/>
                </a:cubicBezTo>
                <a:cubicBezTo>
                  <a:pt x="4068" y="2109"/>
                  <a:pt x="4571" y="2330"/>
                  <a:pt x="5074" y="2537"/>
                </a:cubicBezTo>
                <a:lnTo>
                  <a:pt x="5328" y="2537"/>
                </a:lnTo>
                <a:cubicBezTo>
                  <a:pt x="4739" y="2310"/>
                  <a:pt x="4220" y="2014"/>
                  <a:pt x="3177" y="2014"/>
                </a:cubicBezTo>
                <a:cubicBezTo>
                  <a:pt x="2134" y="2014"/>
                  <a:pt x="1616" y="2310"/>
                  <a:pt x="1026" y="2537"/>
                </a:cubicBezTo>
                <a:close/>
                <a:moveTo>
                  <a:pt x="551" y="2537"/>
                </a:moveTo>
                <a:lnTo>
                  <a:pt x="551" y="2537"/>
                </a:lnTo>
                <a:cubicBezTo>
                  <a:pt x="1357" y="2323"/>
                  <a:pt x="1850" y="1865"/>
                  <a:pt x="3177" y="1865"/>
                </a:cubicBezTo>
                <a:cubicBezTo>
                  <a:pt x="4504" y="1865"/>
                  <a:pt x="4997" y="2323"/>
                  <a:pt x="5803" y="2537"/>
                </a:cubicBezTo>
                <a:lnTo>
                  <a:pt x="6355" y="2537"/>
                </a:lnTo>
                <a:cubicBezTo>
                  <a:pt x="5856" y="2494"/>
                  <a:pt x="5499" y="2347"/>
                  <a:pt x="5126" y="2193"/>
                </a:cubicBezTo>
                <a:cubicBezTo>
                  <a:pt x="4805" y="2061"/>
                  <a:pt x="4743" y="1856"/>
                  <a:pt x="4741" y="1506"/>
                </a:cubicBezTo>
                <a:cubicBezTo>
                  <a:pt x="5184" y="1543"/>
                  <a:pt x="5285" y="2106"/>
                  <a:pt x="5819" y="2312"/>
                </a:cubicBezTo>
                <a:cubicBezTo>
                  <a:pt x="5988" y="2382"/>
                  <a:pt x="6169" y="2413"/>
                  <a:pt x="6336" y="2426"/>
                </a:cubicBezTo>
                <a:cubicBezTo>
                  <a:pt x="6245" y="2391"/>
                  <a:pt x="6158" y="2346"/>
                  <a:pt x="6076" y="2292"/>
                </a:cubicBezTo>
                <a:cubicBezTo>
                  <a:pt x="5858" y="2243"/>
                  <a:pt x="5737" y="2200"/>
                  <a:pt x="5732" y="1790"/>
                </a:cubicBezTo>
                <a:cubicBezTo>
                  <a:pt x="6266" y="1807"/>
                  <a:pt x="6287" y="2134"/>
                  <a:pt x="6885" y="2134"/>
                </a:cubicBezTo>
                <a:cubicBezTo>
                  <a:pt x="7071" y="2134"/>
                  <a:pt x="7249" y="2097"/>
                  <a:pt x="7411" y="2031"/>
                </a:cubicBezTo>
                <a:cubicBezTo>
                  <a:pt x="7310" y="2043"/>
                  <a:pt x="7212" y="2044"/>
                  <a:pt x="7084" y="2023"/>
                </a:cubicBezTo>
                <a:cubicBezTo>
                  <a:pt x="6781" y="2069"/>
                  <a:pt x="6661" y="1870"/>
                  <a:pt x="6649" y="1565"/>
                </a:cubicBezTo>
                <a:cubicBezTo>
                  <a:pt x="6966" y="1573"/>
                  <a:pt x="7084" y="1658"/>
                  <a:pt x="7328" y="1658"/>
                </a:cubicBezTo>
                <a:cubicBezTo>
                  <a:pt x="7568" y="1658"/>
                  <a:pt x="7788" y="1505"/>
                  <a:pt x="7918" y="1249"/>
                </a:cubicBezTo>
                <a:lnTo>
                  <a:pt x="7967" y="1152"/>
                </a:lnTo>
                <a:lnTo>
                  <a:pt x="7862" y="1183"/>
                </a:lnTo>
                <a:cubicBezTo>
                  <a:pt x="7585" y="1263"/>
                  <a:pt x="7308" y="1054"/>
                  <a:pt x="7308" y="767"/>
                </a:cubicBezTo>
                <a:cubicBezTo>
                  <a:pt x="7308" y="395"/>
                  <a:pt x="7610" y="93"/>
                  <a:pt x="7982" y="93"/>
                </a:cubicBezTo>
                <a:cubicBezTo>
                  <a:pt x="8353" y="93"/>
                  <a:pt x="8655" y="395"/>
                  <a:pt x="8655" y="767"/>
                </a:cubicBezTo>
                <a:cubicBezTo>
                  <a:pt x="8655" y="1678"/>
                  <a:pt x="7887" y="2431"/>
                  <a:pt x="6900" y="2537"/>
                </a:cubicBezTo>
                <a:lnTo>
                  <a:pt x="7358" y="2537"/>
                </a:lnTo>
                <a:cubicBezTo>
                  <a:pt x="7828" y="2387"/>
                  <a:pt x="8221" y="2089"/>
                  <a:pt x="8468" y="1706"/>
                </a:cubicBezTo>
                <a:lnTo>
                  <a:pt x="8779" y="2537"/>
                </a:lnTo>
                <a:lnTo>
                  <a:pt x="8880" y="2537"/>
                </a:lnTo>
                <a:lnTo>
                  <a:pt x="8531" y="1602"/>
                </a:lnTo>
                <a:cubicBezTo>
                  <a:pt x="8670" y="1350"/>
                  <a:pt x="8749" y="1067"/>
                  <a:pt x="8750" y="767"/>
                </a:cubicBezTo>
                <a:lnTo>
                  <a:pt x="8750" y="767"/>
                </a:lnTo>
                <a:lnTo>
                  <a:pt x="8750" y="766"/>
                </a:lnTo>
                <a:lnTo>
                  <a:pt x="8750" y="766"/>
                </a:lnTo>
                <a:cubicBezTo>
                  <a:pt x="8749" y="343"/>
                  <a:pt x="8405" y="0"/>
                  <a:pt x="7982" y="0"/>
                </a:cubicBezTo>
                <a:cubicBezTo>
                  <a:pt x="7558" y="0"/>
                  <a:pt x="7214" y="343"/>
                  <a:pt x="7214" y="767"/>
                </a:cubicBezTo>
                <a:cubicBezTo>
                  <a:pt x="7214" y="1073"/>
                  <a:pt x="7475" y="1317"/>
                  <a:pt x="7783" y="1293"/>
                </a:cubicBezTo>
                <a:cubicBezTo>
                  <a:pt x="7669" y="1464"/>
                  <a:pt x="7504" y="1564"/>
                  <a:pt x="7328" y="1564"/>
                </a:cubicBezTo>
                <a:cubicBezTo>
                  <a:pt x="7089" y="1564"/>
                  <a:pt x="6965" y="1470"/>
                  <a:pt x="6600" y="1470"/>
                </a:cubicBezTo>
                <a:lnTo>
                  <a:pt x="6553" y="1470"/>
                </a:lnTo>
                <a:lnTo>
                  <a:pt x="6553" y="1517"/>
                </a:lnTo>
                <a:cubicBezTo>
                  <a:pt x="6553" y="1752"/>
                  <a:pt x="6614" y="1929"/>
                  <a:pt x="6728" y="2030"/>
                </a:cubicBezTo>
                <a:cubicBezTo>
                  <a:pt x="6299" y="1976"/>
                  <a:pt x="6239" y="1694"/>
                  <a:pt x="5684" y="1694"/>
                </a:cubicBezTo>
                <a:lnTo>
                  <a:pt x="5637" y="1694"/>
                </a:lnTo>
                <a:lnTo>
                  <a:pt x="5637" y="1742"/>
                </a:lnTo>
                <a:cubicBezTo>
                  <a:pt x="5637" y="1885"/>
                  <a:pt x="5644" y="2029"/>
                  <a:pt x="5695" y="2144"/>
                </a:cubicBezTo>
                <a:cubicBezTo>
                  <a:pt x="5303" y="1896"/>
                  <a:pt x="5177" y="1410"/>
                  <a:pt x="4693" y="1410"/>
                </a:cubicBezTo>
                <a:lnTo>
                  <a:pt x="4646" y="1410"/>
                </a:lnTo>
                <a:lnTo>
                  <a:pt x="4646" y="1457"/>
                </a:lnTo>
                <a:cubicBezTo>
                  <a:pt x="4646" y="1642"/>
                  <a:pt x="4647" y="1873"/>
                  <a:pt x="4777" y="2054"/>
                </a:cubicBezTo>
                <a:cubicBezTo>
                  <a:pt x="4366" y="1899"/>
                  <a:pt x="3892" y="1770"/>
                  <a:pt x="3177" y="1770"/>
                </a:cubicBezTo>
                <a:cubicBezTo>
                  <a:pt x="2252" y="1770"/>
                  <a:pt x="1730" y="1986"/>
                  <a:pt x="1225" y="2195"/>
                </a:cubicBezTo>
                <a:cubicBezTo>
                  <a:pt x="853" y="2348"/>
                  <a:pt x="498" y="2494"/>
                  <a:pt x="0" y="2537"/>
                </a:cubicBezTo>
                <a:lnTo>
                  <a:pt x="551" y="2537"/>
                </a:lnTo>
                <a:close/>
                <a:moveTo>
                  <a:pt x="4950" y="1685"/>
                </a:moveTo>
                <a:lnTo>
                  <a:pt x="4950" y="1685"/>
                </a:lnTo>
                <a:cubicBezTo>
                  <a:pt x="4915" y="1658"/>
                  <a:pt x="4879" y="1638"/>
                  <a:pt x="4839" y="1623"/>
                </a:cubicBezTo>
                <a:cubicBezTo>
                  <a:pt x="4841" y="1641"/>
                  <a:pt x="4842" y="1658"/>
                  <a:pt x="4844" y="1675"/>
                </a:cubicBezTo>
                <a:cubicBezTo>
                  <a:pt x="4906" y="1825"/>
                  <a:pt x="4997" y="1958"/>
                  <a:pt x="5110" y="2072"/>
                </a:cubicBezTo>
                <a:cubicBezTo>
                  <a:pt x="5128" y="2079"/>
                  <a:pt x="5148" y="2087"/>
                  <a:pt x="5166" y="2095"/>
                </a:cubicBezTo>
                <a:cubicBezTo>
                  <a:pt x="5255" y="2131"/>
                  <a:pt x="5343" y="2168"/>
                  <a:pt x="5432" y="2202"/>
                </a:cubicBezTo>
                <a:cubicBezTo>
                  <a:pt x="5223" y="2082"/>
                  <a:pt x="5052" y="1903"/>
                  <a:pt x="4950" y="1685"/>
                </a:cubicBezTo>
                <a:close/>
                <a:moveTo>
                  <a:pt x="6017" y="1963"/>
                </a:moveTo>
                <a:lnTo>
                  <a:pt x="6017" y="1963"/>
                </a:lnTo>
                <a:cubicBezTo>
                  <a:pt x="6008" y="1955"/>
                  <a:pt x="5995" y="1942"/>
                  <a:pt x="5981" y="1926"/>
                </a:cubicBezTo>
                <a:cubicBezTo>
                  <a:pt x="5936" y="1912"/>
                  <a:pt x="5888" y="1900"/>
                  <a:pt x="5831" y="1893"/>
                </a:cubicBezTo>
                <a:cubicBezTo>
                  <a:pt x="5831" y="1893"/>
                  <a:pt x="5831" y="1894"/>
                  <a:pt x="5831" y="1894"/>
                </a:cubicBezTo>
                <a:cubicBezTo>
                  <a:pt x="5882" y="1965"/>
                  <a:pt x="5942" y="2022"/>
                  <a:pt x="5952" y="2032"/>
                </a:cubicBezTo>
                <a:cubicBezTo>
                  <a:pt x="6348" y="2409"/>
                  <a:pt x="6915" y="2499"/>
                  <a:pt x="7471" y="2260"/>
                </a:cubicBezTo>
                <a:cubicBezTo>
                  <a:pt x="8092" y="1994"/>
                  <a:pt x="8509" y="1394"/>
                  <a:pt x="8509" y="766"/>
                </a:cubicBezTo>
                <a:cubicBezTo>
                  <a:pt x="8509" y="476"/>
                  <a:pt x="8273" y="239"/>
                  <a:pt x="7982" y="239"/>
                </a:cubicBezTo>
                <a:cubicBezTo>
                  <a:pt x="7691" y="239"/>
                  <a:pt x="7454" y="476"/>
                  <a:pt x="7454" y="767"/>
                </a:cubicBezTo>
                <a:cubicBezTo>
                  <a:pt x="7454" y="925"/>
                  <a:pt x="7583" y="1054"/>
                  <a:pt x="7741" y="1054"/>
                </a:cubicBezTo>
                <a:cubicBezTo>
                  <a:pt x="7900" y="1054"/>
                  <a:pt x="8029" y="925"/>
                  <a:pt x="8029" y="767"/>
                </a:cubicBezTo>
                <a:lnTo>
                  <a:pt x="8029" y="719"/>
                </a:lnTo>
                <a:lnTo>
                  <a:pt x="7934" y="719"/>
                </a:lnTo>
                <a:lnTo>
                  <a:pt x="7934" y="767"/>
                </a:lnTo>
                <a:cubicBezTo>
                  <a:pt x="7934" y="873"/>
                  <a:pt x="7848" y="959"/>
                  <a:pt x="7741" y="959"/>
                </a:cubicBezTo>
                <a:cubicBezTo>
                  <a:pt x="7635" y="959"/>
                  <a:pt x="7548" y="873"/>
                  <a:pt x="7548" y="767"/>
                </a:cubicBezTo>
                <a:cubicBezTo>
                  <a:pt x="7548" y="528"/>
                  <a:pt x="7743" y="333"/>
                  <a:pt x="7982" y="333"/>
                </a:cubicBezTo>
                <a:cubicBezTo>
                  <a:pt x="8220" y="333"/>
                  <a:pt x="8415" y="528"/>
                  <a:pt x="8415" y="767"/>
                </a:cubicBezTo>
                <a:cubicBezTo>
                  <a:pt x="8415" y="1356"/>
                  <a:pt x="8021" y="1922"/>
                  <a:pt x="7434" y="2173"/>
                </a:cubicBezTo>
                <a:cubicBezTo>
                  <a:pt x="6918" y="2395"/>
                  <a:pt x="6389" y="2316"/>
                  <a:pt x="6017" y="1963"/>
                </a:cubicBezTo>
                <a:close/>
                <a:moveTo>
                  <a:pt x="7767" y="1646"/>
                </a:moveTo>
                <a:lnTo>
                  <a:pt x="7767" y="1646"/>
                </a:lnTo>
                <a:cubicBezTo>
                  <a:pt x="7417" y="1903"/>
                  <a:pt x="6998" y="1798"/>
                  <a:pt x="6788" y="1670"/>
                </a:cubicBezTo>
                <a:cubicBezTo>
                  <a:pt x="6776" y="1669"/>
                  <a:pt x="6765" y="1667"/>
                  <a:pt x="6753" y="1666"/>
                </a:cubicBezTo>
                <a:cubicBezTo>
                  <a:pt x="6760" y="1707"/>
                  <a:pt x="6769" y="1743"/>
                  <a:pt x="6782" y="1775"/>
                </a:cubicBezTo>
                <a:cubicBezTo>
                  <a:pt x="7085" y="1938"/>
                  <a:pt x="7503" y="1957"/>
                  <a:pt x="7823" y="1723"/>
                </a:cubicBezTo>
                <a:cubicBezTo>
                  <a:pt x="8102" y="1518"/>
                  <a:pt x="8269" y="1160"/>
                  <a:pt x="8269" y="767"/>
                </a:cubicBezTo>
                <a:cubicBezTo>
                  <a:pt x="8269" y="608"/>
                  <a:pt x="8140" y="479"/>
                  <a:pt x="7982" y="479"/>
                </a:cubicBezTo>
                <a:cubicBezTo>
                  <a:pt x="7823" y="479"/>
                  <a:pt x="7694" y="608"/>
                  <a:pt x="7694" y="767"/>
                </a:cubicBezTo>
                <a:lnTo>
                  <a:pt x="7694" y="814"/>
                </a:lnTo>
                <a:lnTo>
                  <a:pt x="7789" y="814"/>
                </a:lnTo>
                <a:lnTo>
                  <a:pt x="7789" y="767"/>
                </a:lnTo>
                <a:cubicBezTo>
                  <a:pt x="7789" y="660"/>
                  <a:pt x="7875" y="574"/>
                  <a:pt x="7982" y="574"/>
                </a:cubicBezTo>
                <a:cubicBezTo>
                  <a:pt x="8088" y="574"/>
                  <a:pt x="8174" y="660"/>
                  <a:pt x="8174" y="767"/>
                </a:cubicBezTo>
                <a:cubicBezTo>
                  <a:pt x="8174" y="1130"/>
                  <a:pt x="8022" y="1459"/>
                  <a:pt x="7767" y="1646"/>
                </a:cubicBezTo>
                <a:close/>
                <a:moveTo>
                  <a:pt x="1668" y="2537"/>
                </a:moveTo>
                <a:lnTo>
                  <a:pt x="1668" y="2537"/>
                </a:lnTo>
                <a:lnTo>
                  <a:pt x="1950" y="2537"/>
                </a:lnTo>
                <a:cubicBezTo>
                  <a:pt x="2282" y="2429"/>
                  <a:pt x="2664" y="2349"/>
                  <a:pt x="3177" y="2349"/>
                </a:cubicBezTo>
                <a:cubicBezTo>
                  <a:pt x="3690" y="2349"/>
                  <a:pt x="4072" y="2429"/>
                  <a:pt x="4404" y="2537"/>
                </a:cubicBezTo>
                <a:lnTo>
                  <a:pt x="4686" y="2537"/>
                </a:lnTo>
                <a:cubicBezTo>
                  <a:pt x="4288" y="2384"/>
                  <a:pt x="3842" y="2254"/>
                  <a:pt x="3177" y="2254"/>
                </a:cubicBezTo>
                <a:cubicBezTo>
                  <a:pt x="2512" y="2254"/>
                  <a:pt x="2067" y="2384"/>
                  <a:pt x="1668" y="2537"/>
                </a:cubicBezTo>
                <a:close/>
                <a:moveTo>
                  <a:pt x="8317" y="2129"/>
                </a:moveTo>
                <a:lnTo>
                  <a:pt x="8317" y="2129"/>
                </a:lnTo>
                <a:lnTo>
                  <a:pt x="8485" y="2537"/>
                </a:lnTo>
                <a:lnTo>
                  <a:pt x="8383" y="2537"/>
                </a:lnTo>
                <a:lnTo>
                  <a:pt x="8281" y="2291"/>
                </a:lnTo>
                <a:cubicBezTo>
                  <a:pt x="8177" y="2384"/>
                  <a:pt x="8065" y="2466"/>
                  <a:pt x="7946" y="2537"/>
                </a:cubicBezTo>
                <a:lnTo>
                  <a:pt x="7748" y="2537"/>
                </a:lnTo>
                <a:cubicBezTo>
                  <a:pt x="7947" y="2434"/>
                  <a:pt x="8137" y="2298"/>
                  <a:pt x="8317" y="2129"/>
                </a:cubicBezTo>
                <a:close/>
              </a:path>
            </a:pathLst>
          </a:custGeom>
          <a:solidFill>
            <a:srgbClr val="D9D9D6">
              <a:alpha val="25000"/>
            </a:srgbClr>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Placeholder 1">
            <a:extLst>
              <a:ext uri="{FF2B5EF4-FFF2-40B4-BE49-F238E27FC236}">
                <a16:creationId xmlns:a16="http://schemas.microsoft.com/office/drawing/2014/main" id="{01808FED-0359-6A45-8A9C-E946B719C98E}"/>
              </a:ext>
            </a:extLst>
          </p:cNvPr>
          <p:cNvSpPr>
            <a:spLocks noGrp="1"/>
          </p:cNvSpPr>
          <p:nvPr>
            <p:ph type="title"/>
          </p:nvPr>
        </p:nvSpPr>
        <p:spPr>
          <a:xfrm>
            <a:off x="478972" y="548641"/>
            <a:ext cx="10972800" cy="911860"/>
          </a:xfrm>
          <a:prstGeom prst="rect">
            <a:avLst/>
          </a:prstGeom>
        </p:spPr>
        <p:txBody>
          <a:bodyPr vert="horz" lIns="0" tIns="0" rIns="0" bIns="0" rtlCol="0" anchor="t" anchorCtr="0">
            <a:noAutofit/>
          </a:bodyPr>
          <a:lstStyle/>
          <a:p>
            <a:r>
              <a:rPr lang="en-US" dirty="0"/>
              <a:t>Click to edit Master title style</a:t>
            </a:r>
          </a:p>
        </p:txBody>
      </p:sp>
      <p:sp>
        <p:nvSpPr>
          <p:cNvPr id="3" name="Text Placeholder 2">
            <a:extLst>
              <a:ext uri="{FF2B5EF4-FFF2-40B4-BE49-F238E27FC236}">
                <a16:creationId xmlns:a16="http://schemas.microsoft.com/office/drawing/2014/main" id="{8EFDB908-AC83-8040-9BEE-F0D0260AC877}"/>
              </a:ext>
            </a:extLst>
          </p:cNvPr>
          <p:cNvSpPr>
            <a:spLocks noGrp="1"/>
          </p:cNvSpPr>
          <p:nvPr>
            <p:ph type="body" idx="1"/>
          </p:nvPr>
        </p:nvSpPr>
        <p:spPr>
          <a:xfrm>
            <a:off x="478972" y="1645920"/>
            <a:ext cx="10972800" cy="4267200"/>
          </a:xfrm>
          <a:prstGeom prst="rect">
            <a:avLst/>
          </a:prstGeom>
        </p:spPr>
        <p:txBody>
          <a:bodyPr vert="horz" lIns="0" tIns="0" rIns="0" bIns="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pic>
        <p:nvPicPr>
          <p:cNvPr id="8" name="Picture 7">
            <a:extLst>
              <a:ext uri="{FF2B5EF4-FFF2-40B4-BE49-F238E27FC236}">
                <a16:creationId xmlns:a16="http://schemas.microsoft.com/office/drawing/2014/main" id="{D5C5675D-01D1-814D-A9D6-08BC5C47C2BC}"/>
              </a:ext>
            </a:extLst>
          </p:cNvPr>
          <p:cNvPicPr>
            <a:picLocks noChangeAspect="1"/>
          </p:cNvPicPr>
          <p:nvPr userDrawn="1"/>
        </p:nvPicPr>
        <p:blipFill>
          <a:blip r:embed="rId27" cstate="hqprint">
            <a:extLst>
              <a:ext uri="{28A0092B-C50C-407E-A947-70E740481C1C}">
                <a14:useLocalDpi xmlns:a14="http://schemas.microsoft.com/office/drawing/2010/main"/>
              </a:ext>
            </a:extLst>
          </a:blip>
          <a:stretch>
            <a:fillRect/>
          </a:stretch>
        </p:blipFill>
        <p:spPr>
          <a:xfrm>
            <a:off x="397835" y="6020140"/>
            <a:ext cx="609600" cy="609600"/>
          </a:xfrm>
          <a:prstGeom prst="rect">
            <a:avLst/>
          </a:prstGeom>
        </p:spPr>
      </p:pic>
      <p:sp>
        <p:nvSpPr>
          <p:cNvPr id="13" name="TextBox 12">
            <a:extLst>
              <a:ext uri="{FF2B5EF4-FFF2-40B4-BE49-F238E27FC236}">
                <a16:creationId xmlns:a16="http://schemas.microsoft.com/office/drawing/2014/main" id="{1AA55658-7309-2A4C-A006-993F70713D70}"/>
              </a:ext>
            </a:extLst>
          </p:cNvPr>
          <p:cNvSpPr txBox="1"/>
          <p:nvPr userDrawn="1"/>
        </p:nvSpPr>
        <p:spPr>
          <a:xfrm>
            <a:off x="1341121" y="6263737"/>
            <a:ext cx="3651504" cy="306395"/>
          </a:xfrm>
          <a:prstGeom prst="rect">
            <a:avLst/>
          </a:prstGeom>
          <a:noFill/>
        </p:spPr>
        <p:txBody>
          <a:bodyPr wrap="square" lIns="0" tIns="0" rIns="0" bIns="0" rtlCol="0" anchor="b" anchorCtr="0">
            <a:noAutofit/>
          </a:bodyPr>
          <a:lstStyle/>
          <a:p>
            <a:pPr defTabSz="914377"/>
            <a:r>
              <a:rPr lang="en-US" sz="667" dirty="0">
                <a:solidFill>
                  <a:srgbClr val="53565A"/>
                </a:solidFill>
              </a:rPr>
              <a:t>Este material </a:t>
            </a:r>
            <a:r>
              <a:rPr lang="en-US" sz="667" dirty="0" err="1">
                <a:solidFill>
                  <a:srgbClr val="53565A"/>
                </a:solidFill>
              </a:rPr>
              <a:t>contiene</a:t>
            </a:r>
            <a:r>
              <a:rPr lang="en-US" sz="667" dirty="0">
                <a:solidFill>
                  <a:srgbClr val="53565A"/>
                </a:solidFill>
              </a:rPr>
              <a:t> </a:t>
            </a:r>
            <a:r>
              <a:rPr lang="en-US" sz="667" dirty="0" err="1">
                <a:solidFill>
                  <a:srgbClr val="53565A"/>
                </a:solidFill>
              </a:rPr>
              <a:t>información</a:t>
            </a:r>
            <a:r>
              <a:rPr lang="en-US" sz="667" dirty="0">
                <a:solidFill>
                  <a:srgbClr val="53565A"/>
                </a:solidFill>
              </a:rPr>
              <a:t> </a:t>
            </a:r>
            <a:r>
              <a:rPr lang="en-US" sz="667" dirty="0" err="1">
                <a:solidFill>
                  <a:srgbClr val="53565A"/>
                </a:solidFill>
              </a:rPr>
              <a:t>confidencial</a:t>
            </a:r>
            <a:r>
              <a:rPr lang="en-US" sz="667" dirty="0">
                <a:solidFill>
                  <a:srgbClr val="53565A"/>
                </a:solidFill>
              </a:rPr>
              <a:t> de </a:t>
            </a:r>
            <a:r>
              <a:rPr lang="en-US" sz="667" dirty="0" err="1">
                <a:solidFill>
                  <a:srgbClr val="53565A"/>
                </a:solidFill>
              </a:rPr>
              <a:t>propiedad</a:t>
            </a:r>
            <a:r>
              <a:rPr lang="en-US" sz="667" dirty="0">
                <a:solidFill>
                  <a:srgbClr val="53565A"/>
                </a:solidFill>
              </a:rPr>
              <a:t> de American Express. No se </a:t>
            </a:r>
            <a:r>
              <a:rPr lang="en-US" sz="667" dirty="0" err="1">
                <a:solidFill>
                  <a:srgbClr val="53565A"/>
                </a:solidFill>
              </a:rPr>
              <a:t>puede</a:t>
            </a:r>
            <a:r>
              <a:rPr lang="en-US" sz="667" dirty="0">
                <a:solidFill>
                  <a:srgbClr val="53565A"/>
                </a:solidFill>
              </a:rPr>
              <a:t> </a:t>
            </a:r>
            <a:r>
              <a:rPr lang="en-US" sz="667" dirty="0" err="1">
                <a:solidFill>
                  <a:srgbClr val="53565A"/>
                </a:solidFill>
              </a:rPr>
              <a:t>compartir</a:t>
            </a:r>
            <a:r>
              <a:rPr lang="en-US" sz="667" dirty="0">
                <a:solidFill>
                  <a:srgbClr val="53565A"/>
                </a:solidFill>
              </a:rPr>
              <a:t> con </a:t>
            </a:r>
            <a:r>
              <a:rPr lang="en-US" sz="667" dirty="0" err="1">
                <a:solidFill>
                  <a:srgbClr val="53565A"/>
                </a:solidFill>
              </a:rPr>
              <a:t>terceros</a:t>
            </a:r>
            <a:r>
              <a:rPr lang="en-US" sz="667" dirty="0">
                <a:solidFill>
                  <a:srgbClr val="53565A"/>
                </a:solidFill>
              </a:rPr>
              <a:t> sin el </a:t>
            </a:r>
            <a:r>
              <a:rPr lang="en-US" sz="667" dirty="0" err="1">
                <a:solidFill>
                  <a:srgbClr val="53565A"/>
                </a:solidFill>
              </a:rPr>
              <a:t>consentimiento</a:t>
            </a:r>
            <a:r>
              <a:rPr lang="en-US" sz="667" dirty="0">
                <a:solidFill>
                  <a:srgbClr val="53565A"/>
                </a:solidFill>
              </a:rPr>
              <a:t> </a:t>
            </a:r>
            <a:r>
              <a:rPr lang="en-US" sz="667" dirty="0" err="1">
                <a:solidFill>
                  <a:srgbClr val="53565A"/>
                </a:solidFill>
              </a:rPr>
              <a:t>por</a:t>
            </a:r>
            <a:r>
              <a:rPr lang="en-US" sz="667" dirty="0">
                <a:solidFill>
                  <a:srgbClr val="53565A"/>
                </a:solidFill>
              </a:rPr>
              <a:t> </a:t>
            </a:r>
            <a:r>
              <a:rPr lang="en-US" sz="667" dirty="0" err="1">
                <a:solidFill>
                  <a:srgbClr val="53565A"/>
                </a:solidFill>
              </a:rPr>
              <a:t>escrito</a:t>
            </a:r>
            <a:r>
              <a:rPr lang="en-US" sz="667" dirty="0">
                <a:solidFill>
                  <a:srgbClr val="53565A"/>
                </a:solidFill>
              </a:rPr>
              <a:t> de American Express.</a:t>
            </a:r>
          </a:p>
          <a:p>
            <a:pPr defTabSz="914377"/>
            <a:r>
              <a:rPr lang="en-US" sz="667" dirty="0">
                <a:solidFill>
                  <a:srgbClr val="53565A"/>
                </a:solidFill>
              </a:rPr>
              <a:t>© 2018 American Express. All Rights Reserved.</a:t>
            </a:r>
          </a:p>
        </p:txBody>
      </p:sp>
      <p:sp>
        <p:nvSpPr>
          <p:cNvPr id="21" name="Slide Number Placeholder 20">
            <a:extLst>
              <a:ext uri="{FF2B5EF4-FFF2-40B4-BE49-F238E27FC236}">
                <a16:creationId xmlns:a16="http://schemas.microsoft.com/office/drawing/2014/main" id="{D89777B4-3265-5B40-8D1C-2A120F13E903}"/>
              </a:ext>
            </a:extLst>
          </p:cNvPr>
          <p:cNvSpPr>
            <a:spLocks noGrp="1"/>
          </p:cNvSpPr>
          <p:nvPr>
            <p:ph type="sldNum" sz="quarter" idx="4"/>
          </p:nvPr>
        </p:nvSpPr>
        <p:spPr>
          <a:xfrm>
            <a:off x="10972800" y="6297507"/>
            <a:ext cx="609600" cy="306493"/>
          </a:xfrm>
          <a:prstGeom prst="rect">
            <a:avLst/>
          </a:prstGeom>
        </p:spPr>
        <p:txBody>
          <a:bodyPr vert="horz" lIns="0" tIns="0" rIns="0" bIns="0" rtlCol="0" anchor="b" anchorCtr="0"/>
          <a:lstStyle>
            <a:lvl1pPr algn="r">
              <a:defRPr sz="1600">
                <a:solidFill>
                  <a:schemeClr val="bg2"/>
                </a:solidFill>
              </a:defRPr>
            </a:lvl1pPr>
          </a:lstStyle>
          <a:p>
            <a:pPr defTabSz="914377"/>
            <a:fld id="{E59C716A-E560-2D44-8739-72D446B232A5}" type="slidenum">
              <a:rPr lang="en-US" smtClean="0">
                <a:solidFill>
                  <a:srgbClr val="006FCF"/>
                </a:solidFill>
              </a:rPr>
              <a:pPr defTabSz="914377"/>
              <a:t>‹#›</a:t>
            </a:fld>
            <a:endParaRPr lang="en-US">
              <a:solidFill>
                <a:srgbClr val="006FCF"/>
              </a:solidFill>
            </a:endParaRPr>
          </a:p>
        </p:txBody>
      </p:sp>
    </p:spTree>
    <p:extLst>
      <p:ext uri="{BB962C8B-B14F-4D97-AF65-F5344CB8AC3E}">
        <p14:creationId xmlns:p14="http://schemas.microsoft.com/office/powerpoint/2010/main" val="1493255454"/>
      </p:ext>
    </p:extLst>
  </p:cSld>
  <p:clrMap bg1="lt1" tx1="dk1" bg2="lt2" tx2="dk2" accent1="accent1" accent2="accent2" accent3="accent3" accent4="accent4" accent5="accent5" accent6="accent6" hlink="hlink" folHlink="folHlink"/>
  <p:sldLayoutIdLst>
    <p:sldLayoutId id="2147493782" r:id="rId1"/>
    <p:sldLayoutId id="2147493783" r:id="rId2"/>
    <p:sldLayoutId id="2147493784" r:id="rId3"/>
    <p:sldLayoutId id="2147493785" r:id="rId4"/>
    <p:sldLayoutId id="2147493786" r:id="rId5"/>
    <p:sldLayoutId id="2147493787" r:id="rId6"/>
    <p:sldLayoutId id="2147493788" r:id="rId7"/>
    <p:sldLayoutId id="2147493789" r:id="rId8"/>
    <p:sldLayoutId id="2147493790" r:id="rId9"/>
    <p:sldLayoutId id="2147493791" r:id="rId10"/>
    <p:sldLayoutId id="2147493792" r:id="rId11"/>
    <p:sldLayoutId id="2147493793" r:id="rId12"/>
    <p:sldLayoutId id="2147493794" r:id="rId13"/>
    <p:sldLayoutId id="2147493795" r:id="rId14"/>
    <p:sldLayoutId id="2147493796" r:id="rId15"/>
    <p:sldLayoutId id="2147493797" r:id="rId16"/>
    <p:sldLayoutId id="2147493798" r:id="rId17"/>
    <p:sldLayoutId id="2147493799" r:id="rId18"/>
    <p:sldLayoutId id="2147493800" r:id="rId19"/>
    <p:sldLayoutId id="2147493801" r:id="rId20"/>
    <p:sldLayoutId id="2147493802" r:id="rId21"/>
    <p:sldLayoutId id="2147493803" r:id="rId22"/>
    <p:sldLayoutId id="2147493804" r:id="rId23"/>
    <p:sldLayoutId id="2147493805" r:id="rId24"/>
    <p:sldLayoutId id="2147493806"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377" rtl="0" eaLnBrk="1" latinLnBrk="0" hangingPunct="1">
        <a:lnSpc>
          <a:spcPct val="90000"/>
        </a:lnSpc>
        <a:spcBef>
          <a:spcPct val="0"/>
        </a:spcBef>
        <a:buNone/>
        <a:defRPr sz="3200" kern="1200" spc="-53" baseline="0">
          <a:solidFill>
            <a:schemeClr val="bg2"/>
          </a:solidFill>
          <a:latin typeface="+mj-lt"/>
          <a:ea typeface="+mj-ea"/>
          <a:cs typeface="+mj-cs"/>
        </a:defRPr>
      </a:lvl1pPr>
    </p:titleStyle>
    <p:bodyStyle>
      <a:lvl1pPr marL="228594" indent="-228594" algn="l" defTabSz="914377" rtl="0" eaLnBrk="1" latinLnBrk="0" hangingPunct="1">
        <a:lnSpc>
          <a:spcPct val="120000"/>
        </a:lnSpc>
        <a:spcBef>
          <a:spcPts val="1200"/>
        </a:spcBef>
        <a:buSzPct val="120000"/>
        <a:buFont typeface="Arial" panose="020B0604020202020204" pitchFamily="34" charset="0"/>
        <a:buChar char="▪"/>
        <a:defRPr sz="1600" kern="1200">
          <a:solidFill>
            <a:schemeClr val="tx1"/>
          </a:solidFill>
          <a:latin typeface="+mn-lt"/>
          <a:ea typeface="+mn-ea"/>
          <a:cs typeface="+mn-cs"/>
        </a:defRPr>
      </a:lvl1pPr>
      <a:lvl2pPr marL="463284"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2pPr>
      <a:lvl3pPr marL="682735"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3pPr>
      <a:lvl4pPr marL="914377"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4pPr>
      <a:lvl5pPr marL="1146019"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5pPr>
      <a:lvl6pPr marL="1365470"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6pPr>
      <a:lvl7pPr marL="1597112"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7pPr>
      <a:lvl8pPr marL="1828754"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8pPr>
      <a:lvl9pPr marL="2060396"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377" rtl="0" eaLnBrk="1" latinLnBrk="0" hangingPunct="1">
        <a:defRPr sz="1600" kern="1200">
          <a:solidFill>
            <a:schemeClr val="tx1"/>
          </a:solidFill>
          <a:latin typeface="+mn-lt"/>
          <a:ea typeface="+mn-ea"/>
          <a:cs typeface="+mn-cs"/>
        </a:defRPr>
      </a:lvl1pPr>
      <a:lvl2pPr marL="457189" algn="l" defTabSz="914377" rtl="0" eaLnBrk="1" latinLnBrk="0" hangingPunct="1">
        <a:defRPr sz="1600" kern="1200">
          <a:solidFill>
            <a:schemeClr val="tx1"/>
          </a:solidFill>
          <a:latin typeface="+mn-lt"/>
          <a:ea typeface="+mn-ea"/>
          <a:cs typeface="+mn-cs"/>
        </a:defRPr>
      </a:lvl2pPr>
      <a:lvl3pPr marL="914377" algn="l" defTabSz="914377" rtl="0" eaLnBrk="1" latinLnBrk="0" hangingPunct="1">
        <a:defRPr sz="1600" kern="1200">
          <a:solidFill>
            <a:schemeClr val="tx1"/>
          </a:solidFill>
          <a:latin typeface="+mn-lt"/>
          <a:ea typeface="+mn-ea"/>
          <a:cs typeface="+mn-cs"/>
        </a:defRPr>
      </a:lvl3pPr>
      <a:lvl4pPr marL="1371566" algn="l" defTabSz="914377" rtl="0" eaLnBrk="1" latinLnBrk="0" hangingPunct="1">
        <a:defRPr sz="1600" kern="1200">
          <a:solidFill>
            <a:schemeClr val="tx1"/>
          </a:solidFill>
          <a:latin typeface="+mn-lt"/>
          <a:ea typeface="+mn-ea"/>
          <a:cs typeface="+mn-cs"/>
        </a:defRPr>
      </a:lvl4pPr>
      <a:lvl5pPr marL="1828754" algn="l" defTabSz="914377" rtl="0" eaLnBrk="1" latinLnBrk="0" hangingPunct="1">
        <a:defRPr sz="1600" kern="1200">
          <a:solidFill>
            <a:schemeClr val="tx1"/>
          </a:solidFill>
          <a:latin typeface="+mn-lt"/>
          <a:ea typeface="+mn-ea"/>
          <a:cs typeface="+mn-cs"/>
        </a:defRPr>
      </a:lvl5pPr>
      <a:lvl6pPr marL="2285943" algn="l" defTabSz="914377" rtl="0" eaLnBrk="1" latinLnBrk="0" hangingPunct="1">
        <a:defRPr sz="1600" kern="1200">
          <a:solidFill>
            <a:schemeClr val="tx1"/>
          </a:solidFill>
          <a:latin typeface="+mn-lt"/>
          <a:ea typeface="+mn-ea"/>
          <a:cs typeface="+mn-cs"/>
        </a:defRPr>
      </a:lvl6pPr>
      <a:lvl7pPr marL="2743131" algn="l" defTabSz="914377" rtl="0" eaLnBrk="1" latinLnBrk="0" hangingPunct="1">
        <a:defRPr sz="1600" kern="1200">
          <a:solidFill>
            <a:schemeClr val="tx1"/>
          </a:solidFill>
          <a:latin typeface="+mn-lt"/>
          <a:ea typeface="+mn-ea"/>
          <a:cs typeface="+mn-cs"/>
        </a:defRPr>
      </a:lvl7pPr>
      <a:lvl8pPr marL="3200320" algn="l" defTabSz="914377" rtl="0" eaLnBrk="1" latinLnBrk="0" hangingPunct="1">
        <a:defRPr sz="1600" kern="1200">
          <a:solidFill>
            <a:schemeClr val="tx1"/>
          </a:solidFill>
          <a:latin typeface="+mn-lt"/>
          <a:ea typeface="+mn-ea"/>
          <a:cs typeface="+mn-cs"/>
        </a:defRPr>
      </a:lvl8pPr>
      <a:lvl9pPr marL="3657509" algn="l" defTabSz="914377" rtl="0" eaLnBrk="1" latinLnBrk="0" hangingPunct="1">
        <a:defRPr sz="16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44">
          <p15:clr>
            <a:srgbClr val="F26B43"/>
          </p15:clr>
        </p15:guide>
        <p15:guide id="2" pos="384">
          <p15:clr>
            <a:srgbClr val="F26B43"/>
          </p15:clr>
        </p15:guide>
        <p15:guide id="3" pos="7296">
          <p15:clr>
            <a:srgbClr val="F26B43"/>
          </p15:clr>
        </p15:guide>
        <p15:guide id="4" orient="horz" pos="1035">
          <p15:clr>
            <a:srgbClr val="F26B43"/>
          </p15:clr>
        </p15:guide>
        <p15:guide id="5" pos="3840">
          <p15:clr>
            <a:srgbClr val="F26B43"/>
          </p15:clr>
        </p15:guide>
        <p15:guide id="6" pos="2535">
          <p15:clr>
            <a:srgbClr val="F26B43"/>
          </p15:clr>
        </p15:guide>
        <p15:guide id="7" pos="2765">
          <p15:clr>
            <a:srgbClr val="F26B43"/>
          </p15:clr>
        </p15:guide>
        <p15:guide id="8" pos="5145">
          <p15:clr>
            <a:srgbClr val="F26B43"/>
          </p15:clr>
        </p15:guide>
        <p15:guide id="9" pos="4915">
          <p15:clr>
            <a:srgbClr val="F26B43"/>
          </p15:clr>
        </p15:guide>
        <p15:guide id="10" pos="6221">
          <p15:clr>
            <a:srgbClr val="F26B43"/>
          </p15:clr>
        </p15:guide>
        <p15:guide id="11" orient="horz" pos="3725">
          <p15:clr>
            <a:srgbClr val="F26B43"/>
          </p15:clr>
        </p15:guide>
        <p15:guide id="12" pos="3725">
          <p15:clr>
            <a:srgbClr val="F26B43"/>
          </p15:clr>
        </p15:guide>
        <p15:guide id="13" pos="3955">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customXml" Target="../../customXml/item1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609601" y="2137089"/>
            <a:ext cx="8412057" cy="1218795"/>
          </a:xfrm>
        </p:spPr>
        <p:txBody>
          <a:bodyPr anchor="t" anchorCtr="0">
            <a:spAutoFit/>
          </a:bodyPr>
          <a:lstStyle/>
          <a:p>
            <a:r>
              <a:rPr lang="en-US" sz="4400" dirty="0" err="1"/>
              <a:t>Simplifique</a:t>
            </a:r>
            <a:r>
              <a:rPr lang="en-US" sz="4400" dirty="0"/>
              <a:t> </a:t>
            </a:r>
            <a:r>
              <a:rPr lang="en-US" sz="4400" dirty="0" err="1"/>
              <a:t>los</a:t>
            </a:r>
            <a:r>
              <a:rPr lang="en-US" sz="4400" dirty="0"/>
              <a:t> </a:t>
            </a:r>
            <a:r>
              <a:rPr lang="en-US" sz="4400" dirty="0" err="1"/>
              <a:t>pagos</a:t>
            </a:r>
            <a:r>
              <a:rPr lang="en-US" sz="4400" dirty="0"/>
              <a:t> </a:t>
            </a:r>
            <a:r>
              <a:rPr lang="en-US" sz="4400" dirty="0" err="1"/>
              <a:t>internacionales</a:t>
            </a:r>
            <a:r>
              <a:rPr lang="en-US" sz="4400" dirty="0"/>
              <a:t> con </a:t>
            </a:r>
            <a:r>
              <a:rPr lang="en-US" sz="4400" dirty="0" err="1"/>
              <a:t>tarjetas</a:t>
            </a:r>
            <a:r>
              <a:rPr lang="en-US" sz="4400" dirty="0"/>
              <a:t> de </a:t>
            </a:r>
            <a:r>
              <a:rPr lang="en-US" sz="4400" dirty="0" err="1"/>
              <a:t>compras</a:t>
            </a:r>
            <a:r>
              <a:rPr lang="en-US" sz="4400" dirty="0"/>
              <a:t> </a:t>
            </a:r>
            <a:r>
              <a:rPr lang="en-US" sz="4400" dirty="0" err="1"/>
              <a:t>corporativas</a:t>
            </a:r>
            <a:endParaRPr lang="en-US" sz="4400" dirty="0"/>
          </a:p>
        </p:txBody>
      </p:sp>
      <p:sp>
        <p:nvSpPr>
          <p:cNvPr id="2" name="TextBox 1">
            <a:extLst>
              <a:ext uri="{FF2B5EF4-FFF2-40B4-BE49-F238E27FC236}">
                <a16:creationId xmlns:a16="http://schemas.microsoft.com/office/drawing/2014/main" id="{815ECDD0-9622-4B4D-9188-A4A8CDAF585D}"/>
              </a:ext>
            </a:extLst>
          </p:cNvPr>
          <p:cNvSpPr txBox="1"/>
          <p:nvPr/>
        </p:nvSpPr>
        <p:spPr>
          <a:xfrm>
            <a:off x="609601" y="1752599"/>
            <a:ext cx="3712683" cy="369332"/>
          </a:xfrm>
          <a:prstGeom prst="rect">
            <a:avLst/>
          </a:prstGeom>
          <a:noFill/>
        </p:spPr>
        <p:txBody>
          <a:bodyPr wrap="none" lIns="0" tIns="0" rIns="0" bIns="0" rtlCol="0">
            <a:spAutoFit/>
          </a:bodyPr>
          <a:lstStyle/>
          <a:p>
            <a:pPr>
              <a:spcBef>
                <a:spcPts val="900"/>
              </a:spcBef>
              <a:buSzPct val="120000"/>
            </a:pPr>
            <a:r>
              <a:rPr lang="en-US" sz="2400" dirty="0">
                <a:solidFill>
                  <a:schemeClr val="tx2"/>
                </a:solidFill>
              </a:rPr>
              <a:t>Global Currency Solutions</a:t>
            </a:r>
          </a:p>
        </p:txBody>
      </p:sp>
    </p:spTree>
    <p:custDataLst>
      <p:custData r:id="rId1"/>
    </p:custDataLst>
    <p:extLst>
      <p:ext uri="{BB962C8B-B14F-4D97-AF65-F5344CB8AC3E}">
        <p14:creationId xmlns:p14="http://schemas.microsoft.com/office/powerpoint/2010/main" val="3016820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8E3ABDB-6AF5-1343-A846-3C8D84AFE2CD}"/>
              </a:ext>
            </a:extLst>
          </p:cNvPr>
          <p:cNvSpPr>
            <a:spLocks noGrp="1"/>
          </p:cNvSpPr>
          <p:nvPr>
            <p:ph type="sldNum" sz="quarter" idx="10"/>
          </p:nvPr>
        </p:nvSpPr>
        <p:spPr/>
        <p:txBody>
          <a:bodyPr/>
          <a:lstStyle/>
          <a:p>
            <a:fld id="{E59C716A-E560-2D44-8739-72D446B232A5}" type="slidenum">
              <a:rPr lang="en-US" smtClean="0">
                <a:solidFill>
                  <a:srgbClr val="006FCF"/>
                </a:solidFill>
              </a:rPr>
              <a:pPr/>
              <a:t>10</a:t>
            </a:fld>
            <a:endParaRPr lang="en-US">
              <a:solidFill>
                <a:srgbClr val="006FCF"/>
              </a:solidFill>
            </a:endParaRPr>
          </a:p>
        </p:txBody>
      </p:sp>
      <p:sp>
        <p:nvSpPr>
          <p:cNvPr id="6" name="Subtitle 5">
            <a:extLst>
              <a:ext uri="{FF2B5EF4-FFF2-40B4-BE49-F238E27FC236}">
                <a16:creationId xmlns:a16="http://schemas.microsoft.com/office/drawing/2014/main" id="{10A6413B-452D-2344-BF6F-FDE70B803B2A}"/>
              </a:ext>
            </a:extLst>
          </p:cNvPr>
          <p:cNvSpPr>
            <a:spLocks noGrp="1"/>
          </p:cNvSpPr>
          <p:nvPr>
            <p:ph type="subTitle" idx="11"/>
          </p:nvPr>
        </p:nvSpPr>
        <p:spPr/>
        <p:txBody>
          <a:bodyPr/>
          <a:lstStyle/>
          <a:p>
            <a:r>
              <a:rPr lang="en-US" sz="1800" dirty="0" err="1">
                <a:solidFill>
                  <a:schemeClr val="tx2"/>
                </a:solidFill>
              </a:rPr>
              <a:t>Obtenga</a:t>
            </a:r>
            <a:r>
              <a:rPr lang="en-US" sz="1800" dirty="0">
                <a:solidFill>
                  <a:schemeClr val="tx2"/>
                </a:solidFill>
              </a:rPr>
              <a:t> </a:t>
            </a:r>
            <a:r>
              <a:rPr lang="en-US" sz="1800" dirty="0" err="1">
                <a:solidFill>
                  <a:schemeClr val="tx2"/>
                </a:solidFill>
              </a:rPr>
              <a:t>una</a:t>
            </a:r>
            <a:r>
              <a:rPr lang="en-US" sz="1800" dirty="0">
                <a:solidFill>
                  <a:schemeClr val="tx2"/>
                </a:solidFill>
              </a:rPr>
              <a:t> vista </a:t>
            </a:r>
            <a:r>
              <a:rPr lang="en-US" sz="1800" dirty="0" err="1">
                <a:solidFill>
                  <a:schemeClr val="tx2"/>
                </a:solidFill>
              </a:rPr>
              <a:t>clara</a:t>
            </a:r>
            <a:r>
              <a:rPr lang="en-US" sz="1800" dirty="0">
                <a:solidFill>
                  <a:schemeClr val="tx2"/>
                </a:solidFill>
              </a:rPr>
              <a:t> </a:t>
            </a:r>
            <a:r>
              <a:rPr lang="en-US" sz="1800" dirty="0" err="1">
                <a:solidFill>
                  <a:schemeClr val="tx2"/>
                </a:solidFill>
              </a:rPr>
              <a:t>tanto</a:t>
            </a:r>
            <a:r>
              <a:rPr lang="en-US" sz="1800" dirty="0">
                <a:solidFill>
                  <a:schemeClr val="tx2"/>
                </a:solidFill>
              </a:rPr>
              <a:t> de </a:t>
            </a:r>
            <a:r>
              <a:rPr lang="en-US" sz="1800" dirty="0" err="1">
                <a:solidFill>
                  <a:schemeClr val="tx2"/>
                </a:solidFill>
              </a:rPr>
              <a:t>su</a:t>
            </a:r>
            <a:r>
              <a:rPr lang="en-US" sz="1800" dirty="0">
                <a:solidFill>
                  <a:schemeClr val="tx2"/>
                </a:solidFill>
              </a:rPr>
              <a:t> </a:t>
            </a:r>
            <a:r>
              <a:rPr lang="en-US" sz="1800" dirty="0" err="1">
                <a:solidFill>
                  <a:schemeClr val="tx2"/>
                </a:solidFill>
              </a:rPr>
              <a:t>gasto</a:t>
            </a:r>
            <a:r>
              <a:rPr lang="en-US" sz="1800" dirty="0">
                <a:solidFill>
                  <a:schemeClr val="tx2"/>
                </a:solidFill>
              </a:rPr>
              <a:t> </a:t>
            </a:r>
            <a:r>
              <a:rPr lang="en-US" sz="1800" dirty="0" err="1">
                <a:solidFill>
                  <a:schemeClr val="tx2"/>
                </a:solidFill>
              </a:rPr>
              <a:t>como</a:t>
            </a:r>
            <a:r>
              <a:rPr lang="en-US" sz="1800" dirty="0">
                <a:solidFill>
                  <a:schemeClr val="tx2"/>
                </a:solidFill>
              </a:rPr>
              <a:t> de </a:t>
            </a:r>
            <a:r>
              <a:rPr lang="en-US" sz="1800" dirty="0" err="1">
                <a:solidFill>
                  <a:schemeClr val="tx2"/>
                </a:solidFill>
              </a:rPr>
              <a:t>nuevas</a:t>
            </a:r>
            <a:r>
              <a:rPr lang="en-US" sz="1800" dirty="0">
                <a:solidFill>
                  <a:schemeClr val="tx2"/>
                </a:solidFill>
              </a:rPr>
              <a:t> </a:t>
            </a:r>
            <a:r>
              <a:rPr lang="en-US" sz="1800" dirty="0" err="1">
                <a:solidFill>
                  <a:schemeClr val="tx2"/>
                </a:solidFill>
              </a:rPr>
              <a:t>maneras</a:t>
            </a:r>
            <a:r>
              <a:rPr lang="en-US" sz="1800" dirty="0">
                <a:solidFill>
                  <a:schemeClr val="tx2"/>
                </a:solidFill>
              </a:rPr>
              <a:t> de </a:t>
            </a:r>
            <a:r>
              <a:rPr lang="en-US" sz="1800" dirty="0" err="1">
                <a:solidFill>
                  <a:schemeClr val="tx2"/>
                </a:solidFill>
              </a:rPr>
              <a:t>ahorrar</a:t>
            </a:r>
            <a:endParaRPr lang="en-US" dirty="0"/>
          </a:p>
        </p:txBody>
      </p:sp>
      <p:sp>
        <p:nvSpPr>
          <p:cNvPr id="4" name="Title 3">
            <a:extLst>
              <a:ext uri="{FF2B5EF4-FFF2-40B4-BE49-F238E27FC236}">
                <a16:creationId xmlns:a16="http://schemas.microsoft.com/office/drawing/2014/main" id="{2F6830A1-C16E-BD4E-B53D-A2B4224BEA49}"/>
              </a:ext>
            </a:extLst>
          </p:cNvPr>
          <p:cNvSpPr>
            <a:spLocks noGrp="1"/>
          </p:cNvSpPr>
          <p:nvPr>
            <p:ph type="title"/>
          </p:nvPr>
        </p:nvSpPr>
        <p:spPr>
          <a:xfrm>
            <a:off x="478972" y="548641"/>
            <a:ext cx="10972800" cy="443198"/>
          </a:xfrm>
        </p:spPr>
        <p:txBody>
          <a:bodyPr>
            <a:spAutoFit/>
          </a:bodyPr>
          <a:lstStyle/>
          <a:p>
            <a:r>
              <a:rPr lang="en-US" dirty="0" err="1"/>
              <a:t>Información</a:t>
            </a:r>
            <a:r>
              <a:rPr lang="en-US" dirty="0"/>
              <a:t> </a:t>
            </a:r>
            <a:r>
              <a:rPr lang="en-US" dirty="0" err="1"/>
              <a:t>Detallada</a:t>
            </a:r>
            <a:endParaRPr lang="en-US" dirty="0"/>
          </a:p>
        </p:txBody>
      </p:sp>
      <p:sp>
        <p:nvSpPr>
          <p:cNvPr id="10" name="TextBox 9">
            <a:extLst>
              <a:ext uri="{FF2B5EF4-FFF2-40B4-BE49-F238E27FC236}">
                <a16:creationId xmlns:a16="http://schemas.microsoft.com/office/drawing/2014/main" id="{CDA528BE-ADF9-3141-A970-17687FD7BADA}"/>
              </a:ext>
            </a:extLst>
          </p:cNvPr>
          <p:cNvSpPr txBox="1"/>
          <p:nvPr/>
        </p:nvSpPr>
        <p:spPr>
          <a:xfrm>
            <a:off x="478972" y="2066457"/>
            <a:ext cx="4126895" cy="2046714"/>
          </a:xfrm>
          <a:prstGeom prst="rect">
            <a:avLst/>
          </a:prstGeom>
          <a:noFill/>
        </p:spPr>
        <p:txBody>
          <a:bodyPr wrap="square" lIns="0" tIns="0" rIns="0" bIns="0" rtlCol="0">
            <a:spAutoFit/>
          </a:bodyPr>
          <a:lstStyle/>
          <a:p>
            <a:pPr>
              <a:spcBef>
                <a:spcPts val="1800"/>
              </a:spcBef>
              <a:buSzPct val="120000"/>
            </a:pPr>
            <a:r>
              <a:rPr lang="en-US" dirty="0">
                <a:solidFill>
                  <a:schemeClr val="bg2"/>
                </a:solidFill>
              </a:rPr>
              <a:t>Tres </a:t>
            </a:r>
            <a:r>
              <a:rPr lang="en-US" dirty="0" err="1">
                <a:solidFill>
                  <a:schemeClr val="bg2"/>
                </a:solidFill>
              </a:rPr>
              <a:t>cuadros</a:t>
            </a:r>
            <a:r>
              <a:rPr lang="en-US" dirty="0">
                <a:solidFill>
                  <a:schemeClr val="bg2"/>
                </a:solidFill>
              </a:rPr>
              <a:t> </a:t>
            </a:r>
            <a:r>
              <a:rPr lang="en-US" dirty="0" err="1">
                <a:solidFill>
                  <a:schemeClr val="bg2"/>
                </a:solidFill>
              </a:rPr>
              <a:t>interactivos</a:t>
            </a:r>
            <a:r>
              <a:rPr lang="en-US" dirty="0">
                <a:solidFill>
                  <a:schemeClr val="bg2"/>
                </a:solidFill>
              </a:rPr>
              <a:t> </a:t>
            </a:r>
            <a:r>
              <a:rPr lang="en-US" dirty="0" err="1">
                <a:solidFill>
                  <a:schemeClr val="bg2"/>
                </a:solidFill>
              </a:rPr>
              <a:t>facilitan</a:t>
            </a:r>
            <a:r>
              <a:rPr lang="en-US" dirty="0">
                <a:solidFill>
                  <a:schemeClr val="bg2"/>
                </a:solidFill>
              </a:rPr>
              <a:t> la </a:t>
            </a:r>
            <a:r>
              <a:rPr lang="en-US" dirty="0" err="1">
                <a:solidFill>
                  <a:schemeClr val="bg2"/>
                </a:solidFill>
              </a:rPr>
              <a:t>administración</a:t>
            </a:r>
            <a:r>
              <a:rPr lang="en-US" dirty="0">
                <a:solidFill>
                  <a:schemeClr val="bg2"/>
                </a:solidFill>
              </a:rPr>
              <a:t> del </a:t>
            </a:r>
            <a:r>
              <a:rPr lang="en-US" dirty="0" err="1">
                <a:solidFill>
                  <a:schemeClr val="bg2"/>
                </a:solidFill>
              </a:rPr>
              <a:t>desempeño</a:t>
            </a:r>
            <a:r>
              <a:rPr lang="en-US" dirty="0">
                <a:solidFill>
                  <a:schemeClr val="bg2"/>
                </a:solidFill>
              </a:rPr>
              <a:t> del </a:t>
            </a:r>
            <a:r>
              <a:rPr lang="en-US" dirty="0" err="1">
                <a:solidFill>
                  <a:schemeClr val="bg2"/>
                </a:solidFill>
              </a:rPr>
              <a:t>programa</a:t>
            </a:r>
            <a:r>
              <a:rPr lang="en-US" dirty="0">
                <a:solidFill>
                  <a:schemeClr val="bg2"/>
                </a:solidFill>
              </a:rPr>
              <a:t>:</a:t>
            </a:r>
          </a:p>
          <a:p>
            <a:pPr marL="228600" lvl="0" indent="-228600">
              <a:spcBef>
                <a:spcPts val="1800"/>
              </a:spcBef>
              <a:buSzPct val="120000"/>
              <a:buFont typeface="Arial" panose="020B0604020202020204" pitchFamily="34" charset="0"/>
              <a:buChar char="•"/>
            </a:pPr>
            <a:r>
              <a:rPr lang="en-US" sz="1600" dirty="0" err="1">
                <a:solidFill>
                  <a:srgbClr val="53565A"/>
                </a:solidFill>
              </a:rPr>
              <a:t>Cuadro</a:t>
            </a:r>
            <a:r>
              <a:rPr lang="en-US" sz="1600" dirty="0">
                <a:solidFill>
                  <a:srgbClr val="53565A"/>
                </a:solidFill>
              </a:rPr>
              <a:t> de </a:t>
            </a:r>
            <a:r>
              <a:rPr lang="en-US" sz="1600" dirty="0" err="1">
                <a:solidFill>
                  <a:srgbClr val="53565A"/>
                </a:solidFill>
              </a:rPr>
              <a:t>administración</a:t>
            </a:r>
            <a:r>
              <a:rPr lang="en-US" sz="1600" dirty="0">
                <a:solidFill>
                  <a:srgbClr val="53565A"/>
                </a:solidFill>
              </a:rPr>
              <a:t> de </a:t>
            </a:r>
            <a:r>
              <a:rPr lang="en-US" sz="1600" dirty="0" err="1">
                <a:solidFill>
                  <a:srgbClr val="53565A"/>
                </a:solidFill>
              </a:rPr>
              <a:t>cumplimiento</a:t>
            </a:r>
            <a:r>
              <a:rPr lang="en-US" sz="1600" dirty="0">
                <a:solidFill>
                  <a:srgbClr val="53565A"/>
                </a:solidFill>
              </a:rPr>
              <a:t>: </a:t>
            </a:r>
            <a:r>
              <a:rPr lang="en-US" sz="1600" dirty="0" err="1">
                <a:solidFill>
                  <a:srgbClr val="53565A"/>
                </a:solidFill>
              </a:rPr>
              <a:t>Identifique</a:t>
            </a:r>
            <a:r>
              <a:rPr lang="en-US" sz="1600" dirty="0">
                <a:solidFill>
                  <a:srgbClr val="53565A"/>
                </a:solidFill>
              </a:rPr>
              <a:t> </a:t>
            </a:r>
            <a:r>
              <a:rPr lang="en-US" sz="1600" dirty="0" err="1">
                <a:solidFill>
                  <a:srgbClr val="53565A"/>
                </a:solidFill>
              </a:rPr>
              <a:t>actividades</a:t>
            </a:r>
            <a:r>
              <a:rPr lang="en-US" sz="1600" dirty="0">
                <a:solidFill>
                  <a:srgbClr val="53565A"/>
                </a:solidFill>
              </a:rPr>
              <a:t> </a:t>
            </a:r>
            <a:r>
              <a:rPr lang="en-US" sz="1600" dirty="0" err="1">
                <a:solidFill>
                  <a:srgbClr val="53565A"/>
                </a:solidFill>
              </a:rPr>
              <a:t>riesgosas</a:t>
            </a:r>
            <a:r>
              <a:rPr lang="en-US" sz="1600" dirty="0">
                <a:solidFill>
                  <a:srgbClr val="53565A"/>
                </a:solidFill>
              </a:rPr>
              <a:t> de </a:t>
            </a:r>
            <a:r>
              <a:rPr lang="en-US" sz="1600" dirty="0" err="1">
                <a:solidFill>
                  <a:srgbClr val="53565A"/>
                </a:solidFill>
              </a:rPr>
              <a:t>gasto</a:t>
            </a:r>
            <a:r>
              <a:rPr lang="en-US" sz="1600" dirty="0">
                <a:solidFill>
                  <a:srgbClr val="53565A"/>
                </a:solidFill>
              </a:rPr>
              <a:t> y </a:t>
            </a:r>
            <a:r>
              <a:rPr lang="en-US" sz="1600" dirty="0" err="1">
                <a:solidFill>
                  <a:srgbClr val="53565A"/>
                </a:solidFill>
              </a:rPr>
              <a:t>violaciones</a:t>
            </a:r>
            <a:r>
              <a:rPr lang="en-US" sz="1600" dirty="0">
                <a:solidFill>
                  <a:srgbClr val="53565A"/>
                </a:solidFill>
              </a:rPr>
              <a:t> de la </a:t>
            </a:r>
            <a:r>
              <a:rPr lang="en-US" sz="1600" dirty="0" err="1">
                <a:solidFill>
                  <a:srgbClr val="53565A"/>
                </a:solidFill>
              </a:rPr>
              <a:t>política</a:t>
            </a:r>
            <a:endParaRPr lang="en-US" sz="1600" dirty="0">
              <a:solidFill>
                <a:srgbClr val="53565A"/>
              </a:solidFill>
            </a:endParaRPr>
          </a:p>
        </p:txBody>
      </p:sp>
      <p:grpSp>
        <p:nvGrpSpPr>
          <p:cNvPr id="5" name="Group 4">
            <a:extLst>
              <a:ext uri="{FF2B5EF4-FFF2-40B4-BE49-F238E27FC236}">
                <a16:creationId xmlns:a16="http://schemas.microsoft.com/office/drawing/2014/main" id="{B73B9F32-2883-A24A-B7CB-E903CF23AC53}"/>
              </a:ext>
            </a:extLst>
          </p:cNvPr>
          <p:cNvGrpSpPr/>
          <p:nvPr/>
        </p:nvGrpSpPr>
        <p:grpSpPr>
          <a:xfrm>
            <a:off x="4786991" y="1779544"/>
            <a:ext cx="7061627" cy="4153136"/>
            <a:chOff x="4786991" y="1779544"/>
            <a:chExt cx="7061627" cy="4153136"/>
          </a:xfrm>
        </p:grpSpPr>
        <p:pic>
          <p:nvPicPr>
            <p:cNvPr id="9" name="Picture 8">
              <a:extLst>
                <a:ext uri="{FF2B5EF4-FFF2-40B4-BE49-F238E27FC236}">
                  <a16:creationId xmlns:a16="http://schemas.microsoft.com/office/drawing/2014/main" id="{B881B7D7-B1B3-334B-9A83-C3E6E7539EE4}"/>
                </a:ext>
              </a:extLst>
            </p:cNvPr>
            <p:cNvPicPr>
              <a:picLocks noChangeAspect="1"/>
            </p:cNvPicPr>
            <p:nvPr/>
          </p:nvPicPr>
          <p:blipFill>
            <a:blip r:embed="rId3"/>
            <a:stretch>
              <a:fillRect/>
            </a:stretch>
          </p:blipFill>
          <p:spPr>
            <a:xfrm>
              <a:off x="4786991" y="1779544"/>
              <a:ext cx="7061627" cy="4153136"/>
            </a:xfrm>
            <a:prstGeom prst="rect">
              <a:avLst/>
            </a:prstGeom>
          </p:spPr>
        </p:pic>
        <p:pic>
          <p:nvPicPr>
            <p:cNvPr id="11" name="Picture 10">
              <a:extLst>
                <a:ext uri="{FF2B5EF4-FFF2-40B4-BE49-F238E27FC236}">
                  <a16:creationId xmlns:a16="http://schemas.microsoft.com/office/drawing/2014/main" id="{3E553949-2899-DF47-9FD4-266CFF1BC9DE}"/>
                </a:ext>
              </a:extLst>
            </p:cNvPr>
            <p:cNvPicPr>
              <a:picLocks noChangeAspect="1"/>
            </p:cNvPicPr>
            <p:nvPr/>
          </p:nvPicPr>
          <p:blipFill rotWithShape="1">
            <a:blip r:embed="rId4">
              <a:extLst>
                <a:ext uri="{28A0092B-C50C-407E-A947-70E740481C1C}">
                  <a14:useLocalDpi xmlns:a14="http://schemas.microsoft.com/office/drawing/2010/main" val="0"/>
                </a:ext>
              </a:extLst>
            </a:blip>
            <a:srcRect b="19659"/>
            <a:stretch/>
          </p:blipFill>
          <p:spPr>
            <a:xfrm>
              <a:off x="5737471" y="2171535"/>
              <a:ext cx="5074555" cy="3144043"/>
            </a:xfrm>
            <a:prstGeom prst="rect">
              <a:avLst/>
            </a:prstGeom>
            <a:ln>
              <a:noFill/>
            </a:ln>
            <a:effectLst/>
          </p:spPr>
        </p:pic>
      </p:grpSp>
    </p:spTree>
    <p:extLst>
      <p:ext uri="{BB962C8B-B14F-4D97-AF65-F5344CB8AC3E}">
        <p14:creationId xmlns:p14="http://schemas.microsoft.com/office/powerpoint/2010/main" val="1643221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Group 52">
            <a:extLst>
              <a:ext uri="{FF2B5EF4-FFF2-40B4-BE49-F238E27FC236}">
                <a16:creationId xmlns:a16="http://schemas.microsoft.com/office/drawing/2014/main" id="{857FE711-B77F-7844-B5F3-0083E74A6A30}"/>
              </a:ext>
            </a:extLst>
          </p:cNvPr>
          <p:cNvGrpSpPr/>
          <p:nvPr/>
        </p:nvGrpSpPr>
        <p:grpSpPr>
          <a:xfrm>
            <a:off x="-5503" y="1939332"/>
            <a:ext cx="12189821" cy="3717890"/>
            <a:chOff x="-1" y="2211979"/>
            <a:chExt cx="12192001" cy="3718555"/>
          </a:xfrm>
        </p:grpSpPr>
        <p:pic>
          <p:nvPicPr>
            <p:cNvPr id="54" name="Picture 53">
              <a:extLst>
                <a:ext uri="{FF2B5EF4-FFF2-40B4-BE49-F238E27FC236}">
                  <a16:creationId xmlns:a16="http://schemas.microsoft.com/office/drawing/2014/main" id="{FE8F4452-0AC6-074B-8BC7-222FC075FC2E}"/>
                </a:ext>
              </a:extLst>
            </p:cNvPr>
            <p:cNvPicPr>
              <a:picLocks noChangeAspect="1"/>
            </p:cNvPicPr>
            <p:nvPr/>
          </p:nvPicPr>
          <p:blipFill rotWithShape="1">
            <a:blip r:embed="rId3">
              <a:alphaModFix amt="10000"/>
            </a:blip>
            <a:srcRect l="28992" r="1016" b="51016"/>
            <a:stretch/>
          </p:blipFill>
          <p:spPr>
            <a:xfrm>
              <a:off x="-1" y="2211979"/>
              <a:ext cx="9904729" cy="1881053"/>
            </a:xfrm>
            <a:prstGeom prst="rect">
              <a:avLst/>
            </a:prstGeom>
          </p:spPr>
        </p:pic>
        <p:pic>
          <p:nvPicPr>
            <p:cNvPr id="55" name="Picture 54">
              <a:extLst>
                <a:ext uri="{FF2B5EF4-FFF2-40B4-BE49-F238E27FC236}">
                  <a16:creationId xmlns:a16="http://schemas.microsoft.com/office/drawing/2014/main" id="{2A0C61F8-54C7-2640-93AD-69B955DD3E41}"/>
                </a:ext>
              </a:extLst>
            </p:cNvPr>
            <p:cNvPicPr>
              <a:picLocks noChangeAspect="1"/>
            </p:cNvPicPr>
            <p:nvPr/>
          </p:nvPicPr>
          <p:blipFill rotWithShape="1">
            <a:blip r:embed="rId3">
              <a:alphaModFix amt="10000"/>
            </a:blip>
            <a:srcRect l="13497" t="49437" r="16841" b="-2050"/>
            <a:stretch/>
          </p:blipFill>
          <p:spPr>
            <a:xfrm>
              <a:off x="2333896" y="3910144"/>
              <a:ext cx="9858104" cy="2020390"/>
            </a:xfrm>
            <a:prstGeom prst="rect">
              <a:avLst/>
            </a:prstGeom>
          </p:spPr>
        </p:pic>
      </p:grpSp>
      <p:sp>
        <p:nvSpPr>
          <p:cNvPr id="6" name="Content Placeholder 5">
            <a:extLst>
              <a:ext uri="{FF2B5EF4-FFF2-40B4-BE49-F238E27FC236}">
                <a16:creationId xmlns:a16="http://schemas.microsoft.com/office/drawing/2014/main" id="{0EBF4A4A-1082-5749-ABD9-2E3EB26CD10F}"/>
              </a:ext>
            </a:extLst>
          </p:cNvPr>
          <p:cNvSpPr>
            <a:spLocks noGrp="1"/>
          </p:cNvSpPr>
          <p:nvPr>
            <p:ph idx="1"/>
          </p:nvPr>
        </p:nvSpPr>
        <p:spPr>
          <a:xfrm>
            <a:off x="478973" y="1235708"/>
            <a:ext cx="10104360" cy="274114"/>
          </a:xfrm>
        </p:spPr>
        <p:txBody>
          <a:bodyPr wrap="square">
            <a:spAutoFit/>
          </a:bodyPr>
          <a:lstStyle/>
          <a:p>
            <a:r>
              <a:rPr lang="en-US" sz="1600" dirty="0" err="1">
                <a:solidFill>
                  <a:schemeClr val="tx2"/>
                </a:solidFill>
              </a:rPr>
              <a:t>Trabajaremos</a:t>
            </a:r>
            <a:r>
              <a:rPr lang="en-US" sz="1600" dirty="0">
                <a:solidFill>
                  <a:schemeClr val="tx2"/>
                </a:solidFill>
              </a:rPr>
              <a:t> junto a </a:t>
            </a:r>
            <a:r>
              <a:rPr lang="en-US" sz="1600" dirty="0" err="1">
                <a:solidFill>
                  <a:schemeClr val="tx2"/>
                </a:solidFill>
              </a:rPr>
              <a:t>usted</a:t>
            </a:r>
            <a:r>
              <a:rPr lang="en-US" sz="1600" dirty="0">
                <a:solidFill>
                  <a:schemeClr val="tx2"/>
                </a:solidFill>
              </a:rPr>
              <a:t> para </a:t>
            </a:r>
            <a:r>
              <a:rPr lang="en-US" sz="1600" dirty="0" err="1">
                <a:solidFill>
                  <a:schemeClr val="tx2"/>
                </a:solidFill>
              </a:rPr>
              <a:t>evaluar</a:t>
            </a:r>
            <a:r>
              <a:rPr lang="en-US" sz="1600" dirty="0">
                <a:solidFill>
                  <a:schemeClr val="tx2"/>
                </a:solidFill>
              </a:rPr>
              <a:t> </a:t>
            </a:r>
            <a:r>
              <a:rPr lang="en-US" sz="1600" dirty="0" err="1">
                <a:solidFill>
                  <a:schemeClr val="tx2"/>
                </a:solidFill>
              </a:rPr>
              <a:t>su</a:t>
            </a:r>
            <a:r>
              <a:rPr lang="en-US" sz="1600" dirty="0">
                <a:solidFill>
                  <a:schemeClr val="tx2"/>
                </a:solidFill>
              </a:rPr>
              <a:t> </a:t>
            </a:r>
            <a:r>
              <a:rPr lang="en-US" sz="1600" dirty="0" err="1">
                <a:solidFill>
                  <a:schemeClr val="tx2"/>
                </a:solidFill>
              </a:rPr>
              <a:t>gasto</a:t>
            </a:r>
            <a:r>
              <a:rPr lang="en-US" sz="1600" dirty="0">
                <a:solidFill>
                  <a:schemeClr val="tx2"/>
                </a:solidFill>
              </a:rPr>
              <a:t> total y </a:t>
            </a:r>
            <a:r>
              <a:rPr lang="en-US" sz="1600" dirty="0" err="1">
                <a:solidFill>
                  <a:schemeClr val="tx2"/>
                </a:solidFill>
              </a:rPr>
              <a:t>poder</a:t>
            </a:r>
            <a:r>
              <a:rPr lang="en-US" sz="1600" dirty="0">
                <a:solidFill>
                  <a:schemeClr val="tx2"/>
                </a:solidFill>
              </a:rPr>
              <a:t>:</a:t>
            </a:r>
          </a:p>
        </p:txBody>
      </p:sp>
      <p:sp>
        <p:nvSpPr>
          <p:cNvPr id="3" name="Slide Number Placeholder 2">
            <a:extLst>
              <a:ext uri="{FF2B5EF4-FFF2-40B4-BE49-F238E27FC236}">
                <a16:creationId xmlns:a16="http://schemas.microsoft.com/office/drawing/2014/main" id="{B5307177-1679-8243-99F0-FE59F1156B63}"/>
              </a:ext>
            </a:extLst>
          </p:cNvPr>
          <p:cNvSpPr>
            <a:spLocks noGrp="1"/>
          </p:cNvSpPr>
          <p:nvPr>
            <p:ph type="sldNum" sz="quarter" idx="10"/>
          </p:nvPr>
        </p:nvSpPr>
        <p:spPr/>
        <p:txBody>
          <a:bodyPr/>
          <a:lstStyle/>
          <a:p>
            <a:fld id="{E59C716A-E560-2D44-8739-72D446B232A5}" type="slidenum">
              <a:rPr lang="en-US" smtClean="0">
                <a:solidFill>
                  <a:srgbClr val="006FCF"/>
                </a:solidFill>
              </a:rPr>
              <a:pPr/>
              <a:t>11</a:t>
            </a:fld>
            <a:endParaRPr lang="en-US">
              <a:solidFill>
                <a:srgbClr val="006FCF"/>
              </a:solidFill>
            </a:endParaRPr>
          </a:p>
        </p:txBody>
      </p:sp>
      <p:sp>
        <p:nvSpPr>
          <p:cNvPr id="5" name="Title 4">
            <a:extLst>
              <a:ext uri="{FF2B5EF4-FFF2-40B4-BE49-F238E27FC236}">
                <a16:creationId xmlns:a16="http://schemas.microsoft.com/office/drawing/2014/main" id="{0C4064CD-92D1-7D40-9439-E9B9AC5CDBAA}"/>
              </a:ext>
            </a:extLst>
          </p:cNvPr>
          <p:cNvSpPr>
            <a:spLocks noGrp="1"/>
          </p:cNvSpPr>
          <p:nvPr>
            <p:ph type="title"/>
          </p:nvPr>
        </p:nvSpPr>
        <p:spPr>
          <a:xfrm>
            <a:off x="478972" y="548641"/>
            <a:ext cx="11103428" cy="454854"/>
          </a:xfrm>
        </p:spPr>
        <p:txBody>
          <a:bodyPr/>
          <a:lstStyle/>
          <a:p>
            <a:r>
              <a:rPr lang="en-US" dirty="0" err="1"/>
              <a:t>Iniciar</a:t>
            </a:r>
            <a:r>
              <a:rPr lang="en-US" dirty="0"/>
              <a:t> el </a:t>
            </a:r>
            <a:r>
              <a:rPr lang="en-US" dirty="0" err="1"/>
              <a:t>proceso</a:t>
            </a:r>
            <a:r>
              <a:rPr lang="en-US" dirty="0"/>
              <a:t> </a:t>
            </a:r>
            <a:r>
              <a:rPr lang="en-US" dirty="0" err="1"/>
              <a:t>es</a:t>
            </a:r>
            <a:r>
              <a:rPr lang="en-US" dirty="0"/>
              <a:t> tan </a:t>
            </a:r>
            <a:r>
              <a:rPr lang="en-US" dirty="0" err="1"/>
              <a:t>fácil</a:t>
            </a:r>
            <a:r>
              <a:rPr lang="en-US" dirty="0"/>
              <a:t> </a:t>
            </a:r>
            <a:r>
              <a:rPr lang="en-US" dirty="0" err="1"/>
              <a:t>como</a:t>
            </a:r>
            <a:r>
              <a:rPr lang="en-US" dirty="0"/>
              <a:t> </a:t>
            </a:r>
            <a:r>
              <a:rPr lang="en-US" dirty="0" err="1"/>
              <a:t>contar</a:t>
            </a:r>
            <a:r>
              <a:rPr lang="en-US" dirty="0"/>
              <a:t> 1, 2, 3 </a:t>
            </a:r>
          </a:p>
        </p:txBody>
      </p:sp>
      <p:sp>
        <p:nvSpPr>
          <p:cNvPr id="7" name="Rectangle 6">
            <a:extLst>
              <a:ext uri="{FF2B5EF4-FFF2-40B4-BE49-F238E27FC236}">
                <a16:creationId xmlns:a16="http://schemas.microsoft.com/office/drawing/2014/main" id="{85D02773-F427-AD4E-B2A6-326A299108AF}"/>
              </a:ext>
            </a:extLst>
          </p:cNvPr>
          <p:cNvSpPr/>
          <p:nvPr/>
        </p:nvSpPr>
        <p:spPr>
          <a:xfrm>
            <a:off x="1694847" y="4445646"/>
            <a:ext cx="2518228" cy="747897"/>
          </a:xfrm>
          <a:prstGeom prst="rect">
            <a:avLst/>
          </a:prstGeom>
        </p:spPr>
        <p:txBody>
          <a:bodyPr wrap="square" lIns="0" tIns="0" rIns="0" bIns="0">
            <a:spAutoFit/>
          </a:bodyPr>
          <a:lstStyle/>
          <a:p>
            <a:pPr lvl="0" algn="ctr">
              <a:lnSpc>
                <a:spcPct val="90000"/>
              </a:lnSpc>
            </a:pPr>
            <a:r>
              <a:rPr lang="en-GB" dirty="0" err="1">
                <a:solidFill>
                  <a:srgbClr val="006FCF"/>
                </a:solidFill>
                <a:latin typeface="+mj-lt"/>
                <a:cs typeface="BentonSans Regular"/>
              </a:rPr>
              <a:t>Identificar</a:t>
            </a:r>
            <a:r>
              <a:rPr lang="en-GB" dirty="0">
                <a:solidFill>
                  <a:srgbClr val="006FCF"/>
                </a:solidFill>
                <a:latin typeface="+mj-lt"/>
                <a:cs typeface="BentonSans Regular"/>
              </a:rPr>
              <a:t> el </a:t>
            </a:r>
            <a:r>
              <a:rPr lang="en-GB" dirty="0" err="1">
                <a:solidFill>
                  <a:srgbClr val="006FCF"/>
                </a:solidFill>
                <a:latin typeface="+mj-lt"/>
                <a:cs typeface="BentonSans Regular"/>
              </a:rPr>
              <a:t>gasto</a:t>
            </a:r>
            <a:r>
              <a:rPr lang="en-GB" dirty="0">
                <a:solidFill>
                  <a:srgbClr val="006FCF"/>
                </a:solidFill>
                <a:latin typeface="+mj-lt"/>
                <a:cs typeface="BentonSans Regular"/>
              </a:rPr>
              <a:t> </a:t>
            </a:r>
            <a:r>
              <a:rPr lang="en-GB" dirty="0" err="1">
                <a:solidFill>
                  <a:srgbClr val="006FCF"/>
                </a:solidFill>
                <a:latin typeface="+mj-lt"/>
                <a:cs typeface="BentonSans Regular"/>
              </a:rPr>
              <a:t>en</a:t>
            </a:r>
            <a:r>
              <a:rPr lang="en-GB" dirty="0">
                <a:solidFill>
                  <a:srgbClr val="006FCF"/>
                </a:solidFill>
                <a:latin typeface="+mj-lt"/>
                <a:cs typeface="BentonSans Regular"/>
              </a:rPr>
              <a:t> la </a:t>
            </a:r>
            <a:r>
              <a:rPr lang="en-GB" dirty="0" err="1">
                <a:solidFill>
                  <a:srgbClr val="006FCF"/>
                </a:solidFill>
                <a:latin typeface="+mj-lt"/>
                <a:cs typeface="BentonSans Regular"/>
              </a:rPr>
              <a:t>tarjeta</a:t>
            </a:r>
            <a:r>
              <a:rPr lang="en-GB" dirty="0">
                <a:solidFill>
                  <a:srgbClr val="006FCF"/>
                </a:solidFill>
                <a:latin typeface="+mj-lt"/>
                <a:cs typeface="BentonSans Regular"/>
              </a:rPr>
              <a:t> de </a:t>
            </a:r>
            <a:r>
              <a:rPr lang="en-GB" dirty="0" err="1">
                <a:solidFill>
                  <a:srgbClr val="006FCF"/>
                </a:solidFill>
                <a:latin typeface="+mj-lt"/>
                <a:cs typeface="BentonSans Regular"/>
              </a:rPr>
              <a:t>compras</a:t>
            </a:r>
            <a:r>
              <a:rPr lang="en-GB" dirty="0">
                <a:solidFill>
                  <a:srgbClr val="006FCF"/>
                </a:solidFill>
                <a:latin typeface="+mj-lt"/>
                <a:cs typeface="BentonSans Regular"/>
              </a:rPr>
              <a:t> </a:t>
            </a:r>
            <a:r>
              <a:rPr lang="en-GB" dirty="0" err="1">
                <a:solidFill>
                  <a:srgbClr val="006FCF"/>
                </a:solidFill>
                <a:latin typeface="+mj-lt"/>
                <a:cs typeface="BentonSans Regular"/>
              </a:rPr>
              <a:t>corporativas</a:t>
            </a:r>
            <a:endParaRPr lang="en-GB" dirty="0">
              <a:solidFill>
                <a:srgbClr val="006FCF"/>
              </a:solidFill>
              <a:latin typeface="+mj-lt"/>
              <a:cs typeface="BentonSans Regular"/>
            </a:endParaRPr>
          </a:p>
        </p:txBody>
      </p:sp>
      <p:sp>
        <p:nvSpPr>
          <p:cNvPr id="8" name="Rectangle 7">
            <a:extLst>
              <a:ext uri="{FF2B5EF4-FFF2-40B4-BE49-F238E27FC236}">
                <a16:creationId xmlns:a16="http://schemas.microsoft.com/office/drawing/2014/main" id="{91CD8067-7CB1-5A4D-97FC-5FDD7B7EBC4A}"/>
              </a:ext>
            </a:extLst>
          </p:cNvPr>
          <p:cNvSpPr/>
          <p:nvPr/>
        </p:nvSpPr>
        <p:spPr>
          <a:xfrm>
            <a:off x="5239657" y="4445646"/>
            <a:ext cx="1582057" cy="747897"/>
          </a:xfrm>
          <a:prstGeom prst="rect">
            <a:avLst/>
          </a:prstGeom>
        </p:spPr>
        <p:txBody>
          <a:bodyPr wrap="square" lIns="0" tIns="0" rIns="0" bIns="0">
            <a:spAutoFit/>
          </a:bodyPr>
          <a:lstStyle/>
          <a:p>
            <a:pPr lvl="0" algn="ctr">
              <a:lnSpc>
                <a:spcPct val="90000"/>
              </a:lnSpc>
            </a:pPr>
            <a:r>
              <a:rPr lang="en-GB" dirty="0" err="1">
                <a:solidFill>
                  <a:srgbClr val="006FCF"/>
                </a:solidFill>
                <a:latin typeface="+mj-lt"/>
                <a:cs typeface="BentonSans Regular"/>
              </a:rPr>
              <a:t>Seleccionar</a:t>
            </a:r>
            <a:r>
              <a:rPr lang="en-GB" dirty="0">
                <a:solidFill>
                  <a:srgbClr val="006FCF"/>
                </a:solidFill>
                <a:latin typeface="+mj-lt"/>
                <a:cs typeface="BentonSans Regular"/>
              </a:rPr>
              <a:t> la </a:t>
            </a:r>
            <a:r>
              <a:rPr lang="en-GB" dirty="0" err="1">
                <a:solidFill>
                  <a:srgbClr val="006FCF"/>
                </a:solidFill>
                <a:latin typeface="+mj-lt"/>
                <a:cs typeface="BentonSans Regular"/>
              </a:rPr>
              <a:t>tarjeta</a:t>
            </a:r>
            <a:r>
              <a:rPr lang="en-GB" dirty="0">
                <a:solidFill>
                  <a:srgbClr val="006FCF"/>
                </a:solidFill>
                <a:latin typeface="+mj-lt"/>
                <a:cs typeface="BentonSans Regular"/>
              </a:rPr>
              <a:t> o </a:t>
            </a:r>
            <a:r>
              <a:rPr lang="en-GB" dirty="0" err="1">
                <a:solidFill>
                  <a:srgbClr val="006FCF"/>
                </a:solidFill>
                <a:latin typeface="+mj-lt"/>
                <a:cs typeface="BentonSans Regular"/>
              </a:rPr>
              <a:t>tarjetas</a:t>
            </a:r>
            <a:r>
              <a:rPr lang="en-GB" dirty="0">
                <a:solidFill>
                  <a:srgbClr val="006FCF"/>
                </a:solidFill>
                <a:latin typeface="+mj-lt"/>
                <a:cs typeface="BentonSans Regular"/>
              </a:rPr>
              <a:t> </a:t>
            </a:r>
            <a:r>
              <a:rPr lang="en-GB" dirty="0" err="1">
                <a:solidFill>
                  <a:srgbClr val="006FCF"/>
                </a:solidFill>
                <a:latin typeface="+mj-lt"/>
                <a:cs typeface="BentonSans Regular"/>
              </a:rPr>
              <a:t>adecuadas</a:t>
            </a:r>
            <a:r>
              <a:rPr lang="en-GB" dirty="0">
                <a:solidFill>
                  <a:srgbClr val="006FCF"/>
                </a:solidFill>
                <a:latin typeface="+mj-lt"/>
                <a:cs typeface="BentonSans Regular"/>
              </a:rPr>
              <a:t> </a:t>
            </a:r>
          </a:p>
        </p:txBody>
      </p:sp>
      <p:sp>
        <p:nvSpPr>
          <p:cNvPr id="9" name="Rectangle 8">
            <a:extLst>
              <a:ext uri="{FF2B5EF4-FFF2-40B4-BE49-F238E27FC236}">
                <a16:creationId xmlns:a16="http://schemas.microsoft.com/office/drawing/2014/main" id="{8181F7D1-9BD5-834A-BF74-649C4E5A9DC0}"/>
              </a:ext>
            </a:extLst>
          </p:cNvPr>
          <p:cNvSpPr/>
          <p:nvPr/>
        </p:nvSpPr>
        <p:spPr>
          <a:xfrm>
            <a:off x="7848296" y="4446293"/>
            <a:ext cx="2518229" cy="498598"/>
          </a:xfrm>
          <a:prstGeom prst="rect">
            <a:avLst/>
          </a:prstGeom>
        </p:spPr>
        <p:txBody>
          <a:bodyPr wrap="square" lIns="0" tIns="0" rIns="0" bIns="0">
            <a:spAutoFit/>
          </a:bodyPr>
          <a:lstStyle/>
          <a:p>
            <a:pPr lvl="0" algn="ctr">
              <a:lnSpc>
                <a:spcPct val="90000"/>
              </a:lnSpc>
            </a:pPr>
            <a:r>
              <a:rPr lang="en-GB" dirty="0" err="1">
                <a:solidFill>
                  <a:srgbClr val="006FCF"/>
                </a:solidFill>
                <a:latin typeface="+mj-lt"/>
                <a:cs typeface="BentonSans Regular"/>
              </a:rPr>
              <a:t>Configurar</a:t>
            </a:r>
            <a:r>
              <a:rPr lang="en-GB" dirty="0">
                <a:solidFill>
                  <a:srgbClr val="006FCF"/>
                </a:solidFill>
                <a:latin typeface="+mj-lt"/>
                <a:cs typeface="BentonSans Regular"/>
              </a:rPr>
              <a:t> y </a:t>
            </a:r>
            <a:r>
              <a:rPr lang="en-GB" dirty="0" err="1">
                <a:solidFill>
                  <a:srgbClr val="006FCF"/>
                </a:solidFill>
                <a:latin typeface="+mj-lt"/>
                <a:cs typeface="BentonSans Regular"/>
              </a:rPr>
              <a:t>personalizar</a:t>
            </a:r>
            <a:r>
              <a:rPr lang="en-GB" dirty="0">
                <a:solidFill>
                  <a:srgbClr val="006FCF"/>
                </a:solidFill>
                <a:latin typeface="+mj-lt"/>
                <a:cs typeface="BentonSans Regular"/>
              </a:rPr>
              <a:t> </a:t>
            </a:r>
            <a:r>
              <a:rPr lang="en-GB" dirty="0" err="1">
                <a:solidFill>
                  <a:srgbClr val="006FCF"/>
                </a:solidFill>
                <a:latin typeface="+mj-lt"/>
                <a:cs typeface="BentonSans Regular"/>
              </a:rPr>
              <a:t>controles</a:t>
            </a:r>
            <a:r>
              <a:rPr lang="en-GB" dirty="0">
                <a:solidFill>
                  <a:srgbClr val="006FCF"/>
                </a:solidFill>
                <a:latin typeface="+mj-lt"/>
                <a:cs typeface="BentonSans Regular"/>
              </a:rPr>
              <a:t> y </a:t>
            </a:r>
            <a:r>
              <a:rPr lang="en-GB" dirty="0" err="1">
                <a:solidFill>
                  <a:srgbClr val="006FCF"/>
                </a:solidFill>
                <a:latin typeface="+mj-lt"/>
                <a:cs typeface="BentonSans Regular"/>
              </a:rPr>
              <a:t>límites</a:t>
            </a:r>
            <a:endParaRPr lang="en-GB" dirty="0">
              <a:solidFill>
                <a:srgbClr val="006FCF"/>
              </a:solidFill>
              <a:latin typeface="+mj-lt"/>
              <a:cs typeface="BentonSans Regular"/>
            </a:endParaRPr>
          </a:p>
        </p:txBody>
      </p:sp>
      <p:grpSp>
        <p:nvGrpSpPr>
          <p:cNvPr id="11" name="Group 10">
            <a:extLst>
              <a:ext uri="{FF2B5EF4-FFF2-40B4-BE49-F238E27FC236}">
                <a16:creationId xmlns:a16="http://schemas.microsoft.com/office/drawing/2014/main" id="{CB0EDE94-7E81-C249-89AD-685CC5B45C2D}"/>
              </a:ext>
            </a:extLst>
          </p:cNvPr>
          <p:cNvGrpSpPr/>
          <p:nvPr/>
        </p:nvGrpSpPr>
        <p:grpSpPr>
          <a:xfrm>
            <a:off x="2080628" y="2294467"/>
            <a:ext cx="1746666" cy="1746666"/>
            <a:chOff x="2080628" y="2294467"/>
            <a:chExt cx="1746666" cy="1746666"/>
          </a:xfrm>
        </p:grpSpPr>
        <p:sp>
          <p:nvSpPr>
            <p:cNvPr id="12" name="Oval 11">
              <a:extLst>
                <a:ext uri="{FF2B5EF4-FFF2-40B4-BE49-F238E27FC236}">
                  <a16:creationId xmlns:a16="http://schemas.microsoft.com/office/drawing/2014/main" id="{73D3CCE5-1AAD-DC41-A756-05FB3C812D21}"/>
                </a:ext>
              </a:extLst>
            </p:cNvPr>
            <p:cNvSpPr/>
            <p:nvPr/>
          </p:nvSpPr>
          <p:spPr>
            <a:xfrm>
              <a:off x="2080628" y="2294467"/>
              <a:ext cx="1746666" cy="1746666"/>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2" name="TextBox 1">
              <a:extLst>
                <a:ext uri="{FF2B5EF4-FFF2-40B4-BE49-F238E27FC236}">
                  <a16:creationId xmlns:a16="http://schemas.microsoft.com/office/drawing/2014/main" id="{23A66A5E-41E0-D442-9E01-C2BBF68B3AC5}"/>
                </a:ext>
              </a:extLst>
            </p:cNvPr>
            <p:cNvSpPr txBox="1"/>
            <p:nvPr/>
          </p:nvSpPr>
          <p:spPr>
            <a:xfrm>
              <a:off x="2377980" y="2844635"/>
              <a:ext cx="1151963" cy="646331"/>
            </a:xfrm>
            <a:prstGeom prst="rect">
              <a:avLst/>
            </a:prstGeom>
            <a:noFill/>
          </p:spPr>
          <p:txBody>
            <a:bodyPr wrap="square" lIns="0" tIns="0" rIns="0" bIns="0" rtlCol="0">
              <a:spAutoFit/>
            </a:bodyPr>
            <a:lstStyle/>
            <a:p>
              <a:pPr algn="ctr">
                <a:spcBef>
                  <a:spcPts val="900"/>
                </a:spcBef>
                <a:buSzPct val="120000"/>
              </a:pPr>
              <a:r>
                <a:rPr lang="en-US" sz="4200" dirty="0">
                  <a:solidFill>
                    <a:schemeClr val="bg1"/>
                  </a:solidFill>
                  <a:latin typeface="+mj-lt"/>
                </a:rPr>
                <a:t>1</a:t>
              </a:r>
            </a:p>
          </p:txBody>
        </p:sp>
      </p:grpSp>
      <p:grpSp>
        <p:nvGrpSpPr>
          <p:cNvPr id="4" name="Group 3">
            <a:extLst>
              <a:ext uri="{FF2B5EF4-FFF2-40B4-BE49-F238E27FC236}">
                <a16:creationId xmlns:a16="http://schemas.microsoft.com/office/drawing/2014/main" id="{F0D93925-3A30-D846-9264-F49E5860C75A}"/>
              </a:ext>
            </a:extLst>
          </p:cNvPr>
          <p:cNvGrpSpPr/>
          <p:nvPr/>
        </p:nvGrpSpPr>
        <p:grpSpPr>
          <a:xfrm>
            <a:off x="5157353" y="2294467"/>
            <a:ext cx="1746666" cy="1746666"/>
            <a:chOff x="5157353" y="2294467"/>
            <a:chExt cx="1746666" cy="1746666"/>
          </a:xfrm>
        </p:grpSpPr>
        <p:sp>
          <p:nvSpPr>
            <p:cNvPr id="14" name="Oval 13">
              <a:extLst>
                <a:ext uri="{FF2B5EF4-FFF2-40B4-BE49-F238E27FC236}">
                  <a16:creationId xmlns:a16="http://schemas.microsoft.com/office/drawing/2014/main" id="{70F4C285-9939-2144-8863-F9ACCF18FABC}"/>
                </a:ext>
              </a:extLst>
            </p:cNvPr>
            <p:cNvSpPr/>
            <p:nvPr/>
          </p:nvSpPr>
          <p:spPr>
            <a:xfrm>
              <a:off x="5157353" y="2294467"/>
              <a:ext cx="1746666" cy="1746666"/>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46" name="TextBox 45">
              <a:extLst>
                <a:ext uri="{FF2B5EF4-FFF2-40B4-BE49-F238E27FC236}">
                  <a16:creationId xmlns:a16="http://schemas.microsoft.com/office/drawing/2014/main" id="{417F5463-700A-F54A-9656-FA1AFC35B7D4}"/>
                </a:ext>
              </a:extLst>
            </p:cNvPr>
            <p:cNvSpPr txBox="1"/>
            <p:nvPr/>
          </p:nvSpPr>
          <p:spPr>
            <a:xfrm>
              <a:off x="5454705" y="2844635"/>
              <a:ext cx="1151963" cy="646331"/>
            </a:xfrm>
            <a:prstGeom prst="rect">
              <a:avLst/>
            </a:prstGeom>
            <a:noFill/>
          </p:spPr>
          <p:txBody>
            <a:bodyPr wrap="square" lIns="0" tIns="0" rIns="0" bIns="0" rtlCol="0">
              <a:spAutoFit/>
            </a:bodyPr>
            <a:lstStyle/>
            <a:p>
              <a:pPr algn="ctr">
                <a:spcBef>
                  <a:spcPts val="900"/>
                </a:spcBef>
                <a:buSzPct val="120000"/>
              </a:pPr>
              <a:r>
                <a:rPr lang="en-US" sz="4200" dirty="0">
                  <a:solidFill>
                    <a:schemeClr val="bg1"/>
                  </a:solidFill>
                  <a:latin typeface="+mj-lt"/>
                </a:rPr>
                <a:t>2</a:t>
              </a:r>
            </a:p>
          </p:txBody>
        </p:sp>
      </p:grpSp>
      <p:grpSp>
        <p:nvGrpSpPr>
          <p:cNvPr id="10" name="Group 9">
            <a:extLst>
              <a:ext uri="{FF2B5EF4-FFF2-40B4-BE49-F238E27FC236}">
                <a16:creationId xmlns:a16="http://schemas.microsoft.com/office/drawing/2014/main" id="{A8597A9D-1D39-9044-A04C-65CEFB9C3E32}"/>
              </a:ext>
            </a:extLst>
          </p:cNvPr>
          <p:cNvGrpSpPr/>
          <p:nvPr/>
        </p:nvGrpSpPr>
        <p:grpSpPr>
          <a:xfrm>
            <a:off x="8234078" y="2294467"/>
            <a:ext cx="1746666" cy="1746666"/>
            <a:chOff x="8234078" y="2294467"/>
            <a:chExt cx="1746666" cy="1746666"/>
          </a:xfrm>
        </p:grpSpPr>
        <p:sp>
          <p:nvSpPr>
            <p:cNvPr id="13" name="Oval 12">
              <a:extLst>
                <a:ext uri="{FF2B5EF4-FFF2-40B4-BE49-F238E27FC236}">
                  <a16:creationId xmlns:a16="http://schemas.microsoft.com/office/drawing/2014/main" id="{0ED29FF8-AC8C-CE4E-BF17-6675BE873F77}"/>
                </a:ext>
              </a:extLst>
            </p:cNvPr>
            <p:cNvSpPr/>
            <p:nvPr/>
          </p:nvSpPr>
          <p:spPr>
            <a:xfrm>
              <a:off x="8234078" y="2294467"/>
              <a:ext cx="1746666" cy="1746666"/>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47" name="TextBox 46">
              <a:extLst>
                <a:ext uri="{FF2B5EF4-FFF2-40B4-BE49-F238E27FC236}">
                  <a16:creationId xmlns:a16="http://schemas.microsoft.com/office/drawing/2014/main" id="{5A21AFD3-4AB3-BB4D-8C2B-CE6E6143FCCA}"/>
                </a:ext>
              </a:extLst>
            </p:cNvPr>
            <p:cNvSpPr txBox="1"/>
            <p:nvPr/>
          </p:nvSpPr>
          <p:spPr>
            <a:xfrm>
              <a:off x="8531430" y="2844635"/>
              <a:ext cx="1151963" cy="646331"/>
            </a:xfrm>
            <a:prstGeom prst="rect">
              <a:avLst/>
            </a:prstGeom>
            <a:noFill/>
          </p:spPr>
          <p:txBody>
            <a:bodyPr wrap="square" lIns="0" tIns="0" rIns="0" bIns="0" rtlCol="0">
              <a:spAutoFit/>
            </a:bodyPr>
            <a:lstStyle/>
            <a:p>
              <a:pPr algn="ctr">
                <a:spcBef>
                  <a:spcPts val="900"/>
                </a:spcBef>
                <a:buSzPct val="120000"/>
              </a:pPr>
              <a:r>
                <a:rPr lang="en-US" sz="4200" dirty="0">
                  <a:solidFill>
                    <a:schemeClr val="bg1"/>
                  </a:solidFill>
                  <a:latin typeface="+mj-lt"/>
                </a:rPr>
                <a:t>3</a:t>
              </a:r>
            </a:p>
          </p:txBody>
        </p:sp>
      </p:grpSp>
      <p:cxnSp>
        <p:nvCxnSpPr>
          <p:cNvPr id="49" name="Straight Arrow Connector 48">
            <a:extLst>
              <a:ext uri="{FF2B5EF4-FFF2-40B4-BE49-F238E27FC236}">
                <a16:creationId xmlns:a16="http://schemas.microsoft.com/office/drawing/2014/main" id="{ACA856E7-1432-F444-AF14-200B5C8B8151}"/>
              </a:ext>
            </a:extLst>
          </p:cNvPr>
          <p:cNvCxnSpPr>
            <a:stCxn id="12" idx="6"/>
            <a:endCxn id="14" idx="2"/>
          </p:cNvCxnSpPr>
          <p:nvPr/>
        </p:nvCxnSpPr>
        <p:spPr>
          <a:xfrm>
            <a:off x="3827294" y="3167800"/>
            <a:ext cx="1330059" cy="0"/>
          </a:xfrm>
          <a:prstGeom prst="straightConnector1">
            <a:avLst/>
          </a:prstGeom>
          <a:ln w="12700" cap="sq">
            <a:tailEnd type="triangle"/>
          </a:ln>
        </p:spPr>
        <p:style>
          <a:lnRef idx="1">
            <a:schemeClr val="accent1"/>
          </a:lnRef>
          <a:fillRef idx="0">
            <a:schemeClr val="accent1"/>
          </a:fillRef>
          <a:effectRef idx="0">
            <a:schemeClr val="dk1"/>
          </a:effectRef>
          <a:fontRef idx="minor">
            <a:schemeClr val="lt1"/>
          </a:fontRef>
        </p:style>
      </p:cxnSp>
      <p:cxnSp>
        <p:nvCxnSpPr>
          <p:cNvPr id="50" name="Straight Arrow Connector 49">
            <a:extLst>
              <a:ext uri="{FF2B5EF4-FFF2-40B4-BE49-F238E27FC236}">
                <a16:creationId xmlns:a16="http://schemas.microsoft.com/office/drawing/2014/main" id="{498FDC6E-B1BB-CE4E-989F-BF5D08B629C4}"/>
              </a:ext>
            </a:extLst>
          </p:cNvPr>
          <p:cNvCxnSpPr>
            <a:cxnSpLocks/>
            <a:stCxn id="14" idx="6"/>
            <a:endCxn id="13" idx="2"/>
          </p:cNvCxnSpPr>
          <p:nvPr/>
        </p:nvCxnSpPr>
        <p:spPr>
          <a:xfrm>
            <a:off x="6904019" y="3167800"/>
            <a:ext cx="1330059" cy="0"/>
          </a:xfrm>
          <a:prstGeom prst="straightConnector1">
            <a:avLst/>
          </a:prstGeom>
          <a:ln w="12700" cap="sq">
            <a:tailEnd type="triangle"/>
          </a:ln>
        </p:spPr>
        <p:style>
          <a:lnRef idx="1">
            <a:schemeClr val="accent1"/>
          </a:lnRef>
          <a:fillRef idx="0">
            <a:schemeClr val="accent1"/>
          </a:fillRef>
          <a:effectRef idx="0">
            <a:schemeClr val="dk1"/>
          </a:effectRef>
          <a:fontRef idx="minor">
            <a:schemeClr val="lt1"/>
          </a:fontRef>
        </p:style>
      </p:cxnSp>
    </p:spTree>
    <p:extLst>
      <p:ext uri="{BB962C8B-B14F-4D97-AF65-F5344CB8AC3E}">
        <p14:creationId xmlns:p14="http://schemas.microsoft.com/office/powerpoint/2010/main" val="402297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5703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Confidentiality</a:t>
            </a:r>
          </a:p>
        </p:txBody>
      </p:sp>
      <p:sp>
        <p:nvSpPr>
          <p:cNvPr id="4" name="Text Placeholder 3"/>
          <p:cNvSpPr>
            <a:spLocks noGrp="1"/>
          </p:cNvSpPr>
          <p:nvPr>
            <p:ph type="body" sz="quarter" idx="10"/>
          </p:nvPr>
        </p:nvSpPr>
        <p:spPr/>
        <p:txBody>
          <a:bodyPr>
            <a:normAutofit/>
          </a:bodyPr>
          <a:lstStyle/>
          <a:p>
            <a:r>
              <a:rPr lang="en-US" dirty="0">
                <a:latin typeface="+mn-lt"/>
              </a:rPr>
              <a:t>By attending, viewing and/or reading this American Express Travel Related Services Company, Inc. (“American Express”) document </a:t>
            </a:r>
            <a:r>
              <a:rPr lang="en-US" dirty="0">
                <a:solidFill>
                  <a:srgbClr val="FF0000"/>
                </a:solidFill>
                <a:latin typeface="+mn-lt"/>
              </a:rPr>
              <a:t>&lt;INSERT COMPANY NAME&gt; </a:t>
            </a:r>
            <a:r>
              <a:rPr lang="en-US" dirty="0">
                <a:latin typeface="+mn-lt"/>
              </a:rPr>
              <a:t>(“Company”) acknowledges and agrees to comply with the following confidentiality obligations (“Obligations”): </a:t>
            </a:r>
          </a:p>
          <a:p>
            <a:endParaRPr lang="en-US" dirty="0">
              <a:latin typeface="+mn-lt"/>
            </a:endParaRPr>
          </a:p>
          <a:p>
            <a:r>
              <a:rPr lang="en-US" dirty="0">
                <a:latin typeface="+mn-lt"/>
              </a:rPr>
              <a:t>Company agrees to treat as confidential all information about American Express obtained by Company in connection with this proposal, related presentations and discussions (“Confidential Information”). Confidential Information does not include information that: (</a:t>
            </a:r>
            <a:r>
              <a:rPr lang="en-US" dirty="0" err="1">
                <a:latin typeface="+mn-lt"/>
              </a:rPr>
              <a:t>i</a:t>
            </a:r>
            <a:r>
              <a:rPr lang="en-US" dirty="0">
                <a:latin typeface="+mn-lt"/>
              </a:rPr>
              <a:t>) becomes publicly available without Company’s fault or; (ii) Company rightfully receives from a third party, without restriction, or (iii) information that is independently developed by Company, without reference to or use of the Confidential Information.</a:t>
            </a:r>
          </a:p>
          <a:p>
            <a:endParaRPr lang="en-US" dirty="0">
              <a:latin typeface="+mn-lt"/>
            </a:endParaRPr>
          </a:p>
          <a:p>
            <a:r>
              <a:rPr lang="en-US" dirty="0">
                <a:latin typeface="+mn-lt"/>
              </a:rPr>
              <a:t>Without first obtaining written consent of American Express, Company will not disclose the Confidential Information to any third party, except that Company may only disclose Confidential Information to those of its employees and agents that require such material to evaluate this proposal and the potential business relationship, and for no other purpose. Notwithstanding the foregoing, Company may disclose Confidential Information to the extent that such disclosure is required by an order of a court or by any law or regulation; provided, however, that, where legally possible, Company will give prompt written notice of any such requirement to American Express. Company will cooperate with </a:t>
            </a:r>
            <a:br>
              <a:rPr lang="en-US" dirty="0">
                <a:latin typeface="+mn-lt"/>
              </a:rPr>
            </a:br>
            <a:r>
              <a:rPr lang="en-US" dirty="0">
                <a:latin typeface="+mn-lt"/>
              </a:rPr>
              <a:t>American Express, at American Express’ expense, with any reasonable efforts of Amex to avoid or </a:t>
            </a:r>
            <a:r>
              <a:rPr lang="en-US" dirty="0" err="1">
                <a:latin typeface="+mn-lt"/>
              </a:rPr>
              <a:t>minimise</a:t>
            </a:r>
            <a:r>
              <a:rPr lang="en-US" dirty="0">
                <a:latin typeface="+mn-lt"/>
              </a:rPr>
              <a:t> such disclosure</a:t>
            </a:r>
          </a:p>
          <a:p>
            <a:endParaRPr lang="en-US" dirty="0">
              <a:latin typeface="+mn-lt"/>
            </a:endParaRPr>
          </a:p>
          <a:p>
            <a:r>
              <a:rPr lang="en-US" dirty="0">
                <a:latin typeface="+mn-lt"/>
              </a:rPr>
              <a:t>In the event of a breach or threatened breach of the Obligations by Company, Company will promptly give notice thereof to Amex and will take reasonable steps to enforce the Obligations, and American Express reserves all of its rights and remedies at law and equity in connection with such breach. Company will indemnify American Express for all loss or damage to American Express caused by Company’s breach of these Obligations. </a:t>
            </a:r>
          </a:p>
          <a:p>
            <a:endParaRPr lang="en-US" dirty="0">
              <a:latin typeface="+mn-lt"/>
            </a:endParaRPr>
          </a:p>
          <a:p>
            <a:r>
              <a:rPr lang="en-US" dirty="0">
                <a:latin typeface="+mn-lt"/>
              </a:rPr>
              <a:t>No representation or warranty, express or implied, is made as to the accuracy or completeness of any information that is provided in this proposal. These Obligations will survive any expiration of this proposal.</a:t>
            </a:r>
          </a:p>
          <a:p>
            <a:endParaRPr lang="en-US" dirty="0">
              <a:latin typeface="+mn-lt"/>
            </a:endParaRPr>
          </a:p>
          <a:p>
            <a:r>
              <a:rPr lang="en-US" dirty="0">
                <a:latin typeface="+mn-lt"/>
              </a:rPr>
              <a:t>At any time and upon American Express’ request, Company agrees either to return or destroy the originals (and all copies) of such information, documents and/or materials which are in its possession or under its control. Unless extended upon mutual agreement between American Express and Company, the terms of this proposal will remain effective for a period  of 90 days from the date of submission. This proposal is not a contract, nor does it imply a legally binding relationship between American Express and Company. All terms contained in this proposal, including, but not limited to, any financial and operational terms, are subject to final review and negotiation.</a:t>
            </a:r>
          </a:p>
          <a:p>
            <a:endParaRPr lang="en-US" dirty="0">
              <a:latin typeface="+mn-lt"/>
            </a:endParaRPr>
          </a:p>
          <a:p>
            <a:r>
              <a:rPr lang="en-US" dirty="0">
                <a:latin typeface="+mn-lt"/>
              </a:rPr>
              <a:t>© 2018 American Express Company. All Rights Reserved. </a:t>
            </a:r>
          </a:p>
        </p:txBody>
      </p:sp>
      <p:sp>
        <p:nvSpPr>
          <p:cNvPr id="2" name="Slide Number Placeholder 1"/>
          <p:cNvSpPr>
            <a:spLocks noGrp="1"/>
          </p:cNvSpPr>
          <p:nvPr>
            <p:ph type="sldNum" sz="quarter" idx="14"/>
          </p:nvPr>
        </p:nvSpPr>
        <p:spPr/>
        <p:txBody>
          <a:bodyPr/>
          <a:lstStyle/>
          <a:p>
            <a:fld id="{E59C716A-E560-2D44-8739-72D446B232A5}" type="slidenum">
              <a:rPr lang="en-US" smtClean="0">
                <a:solidFill>
                  <a:srgbClr val="006FCF"/>
                </a:solidFill>
              </a:rPr>
              <a:pPr/>
              <a:t>13</a:t>
            </a:fld>
            <a:endParaRPr lang="en-US">
              <a:solidFill>
                <a:srgbClr val="006FCF"/>
              </a:solidFill>
            </a:endParaRPr>
          </a:p>
        </p:txBody>
      </p:sp>
    </p:spTree>
    <p:extLst>
      <p:ext uri="{BB962C8B-B14F-4D97-AF65-F5344CB8AC3E}">
        <p14:creationId xmlns:p14="http://schemas.microsoft.com/office/powerpoint/2010/main" val="649541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4">
            <a:extLst>
              <a:ext uri="{FF2B5EF4-FFF2-40B4-BE49-F238E27FC236}">
                <a16:creationId xmlns:a16="http://schemas.microsoft.com/office/drawing/2014/main" id="{6C21FAAF-E7F7-3245-B894-4BDA652D396B}"/>
              </a:ext>
            </a:extLst>
          </p:cNvPr>
          <p:cNvPicPr>
            <a:picLocks noChangeAspect="1"/>
          </p:cNvPicPr>
          <p:nvPr/>
        </p:nvPicPr>
        <p:blipFill rotWithShape="1">
          <a:blip r:embed="rId3">
            <a:extLst>
              <a:ext uri="{28A0092B-C50C-407E-A947-70E740481C1C}">
                <a14:useLocalDpi xmlns:a14="http://schemas.microsoft.com/office/drawing/2010/main" val="0"/>
              </a:ext>
            </a:extLst>
          </a:blip>
          <a:srcRect l="25783" r="11586"/>
          <a:stretch/>
        </p:blipFill>
        <p:spPr>
          <a:xfrm>
            <a:off x="0" y="1460501"/>
            <a:ext cx="5717512" cy="4274401"/>
          </a:xfrm>
          <a:prstGeom prst="rect">
            <a:avLst/>
          </a:prstGeom>
        </p:spPr>
      </p:pic>
      <p:sp>
        <p:nvSpPr>
          <p:cNvPr id="2" name="Title 1">
            <a:extLst>
              <a:ext uri="{FF2B5EF4-FFF2-40B4-BE49-F238E27FC236}">
                <a16:creationId xmlns:a16="http://schemas.microsoft.com/office/drawing/2014/main" id="{CF6DDE48-B9B6-B84B-846B-5B4CA83ECA02}"/>
              </a:ext>
            </a:extLst>
          </p:cNvPr>
          <p:cNvSpPr>
            <a:spLocks noGrp="1"/>
          </p:cNvSpPr>
          <p:nvPr>
            <p:ph type="title"/>
          </p:nvPr>
        </p:nvSpPr>
        <p:spPr/>
        <p:txBody>
          <a:bodyPr/>
          <a:lstStyle/>
          <a:p>
            <a:r>
              <a:rPr lang="en-US" dirty="0"/>
              <a:t>¿</a:t>
            </a:r>
            <a:r>
              <a:rPr lang="en-US" dirty="0" err="1"/>
              <a:t>Necesita</a:t>
            </a:r>
            <a:r>
              <a:rPr lang="en-US" dirty="0"/>
              <a:t> </a:t>
            </a:r>
            <a:r>
              <a:rPr lang="en-US" dirty="0" err="1"/>
              <a:t>facilidad</a:t>
            </a:r>
            <a:r>
              <a:rPr lang="en-US" dirty="0"/>
              <a:t> </a:t>
            </a:r>
            <a:r>
              <a:rPr lang="en-US" dirty="0" err="1"/>
              <a:t>diaria</a:t>
            </a:r>
            <a:r>
              <a:rPr lang="en-US" dirty="0"/>
              <a:t> para </a:t>
            </a:r>
            <a:r>
              <a:rPr lang="en-US" dirty="0" err="1"/>
              <a:t>su</a:t>
            </a:r>
            <a:r>
              <a:rPr lang="en-US" dirty="0"/>
              <a:t> </a:t>
            </a:r>
            <a:r>
              <a:rPr lang="en-US" dirty="0" err="1"/>
              <a:t>gasto</a:t>
            </a:r>
            <a:r>
              <a:rPr lang="en-US" dirty="0"/>
              <a:t> </a:t>
            </a:r>
            <a:r>
              <a:rPr lang="en-US" dirty="0" err="1"/>
              <a:t>diario</a:t>
            </a:r>
            <a:r>
              <a:rPr lang="en-US" dirty="0"/>
              <a:t>?</a:t>
            </a:r>
          </a:p>
        </p:txBody>
      </p:sp>
      <p:sp>
        <p:nvSpPr>
          <p:cNvPr id="3" name="Slide Number Placeholder 2">
            <a:extLst>
              <a:ext uri="{FF2B5EF4-FFF2-40B4-BE49-F238E27FC236}">
                <a16:creationId xmlns:a16="http://schemas.microsoft.com/office/drawing/2014/main" id="{94B46294-FC7B-7F46-891F-9DF56BE6C7F8}"/>
              </a:ext>
            </a:extLst>
          </p:cNvPr>
          <p:cNvSpPr>
            <a:spLocks noGrp="1"/>
          </p:cNvSpPr>
          <p:nvPr>
            <p:ph type="sldNum" sz="quarter" idx="10"/>
          </p:nvPr>
        </p:nvSpPr>
        <p:spPr/>
        <p:txBody>
          <a:bodyPr/>
          <a:lstStyle/>
          <a:p>
            <a:fld id="{E59C716A-E560-2D44-8739-72D446B232A5}" type="slidenum">
              <a:rPr lang="en-US" smtClean="0">
                <a:solidFill>
                  <a:srgbClr val="006FCF"/>
                </a:solidFill>
              </a:rPr>
              <a:pPr/>
              <a:t>2</a:t>
            </a:fld>
            <a:endParaRPr lang="en-US">
              <a:solidFill>
                <a:srgbClr val="006FCF"/>
              </a:solidFill>
            </a:endParaRPr>
          </a:p>
        </p:txBody>
      </p:sp>
      <p:sp>
        <p:nvSpPr>
          <p:cNvPr id="4" name="TextBox 3">
            <a:extLst>
              <a:ext uri="{FF2B5EF4-FFF2-40B4-BE49-F238E27FC236}">
                <a16:creationId xmlns:a16="http://schemas.microsoft.com/office/drawing/2014/main" id="{BBEC956E-7F17-4D49-B234-E2976019FDB0}"/>
              </a:ext>
            </a:extLst>
          </p:cNvPr>
          <p:cNvSpPr txBox="1"/>
          <p:nvPr/>
        </p:nvSpPr>
        <p:spPr>
          <a:xfrm>
            <a:off x="6190483" y="2748431"/>
            <a:ext cx="4788318" cy="2185214"/>
          </a:xfrm>
          <a:prstGeom prst="rect">
            <a:avLst/>
          </a:prstGeom>
          <a:noFill/>
        </p:spPr>
        <p:txBody>
          <a:bodyPr wrap="square" lIns="0" tIns="0" rIns="0" bIns="0" rtlCol="0">
            <a:spAutoFit/>
          </a:bodyPr>
          <a:lstStyle/>
          <a:p>
            <a:pPr marL="228600" indent="-228600">
              <a:spcBef>
                <a:spcPts val="1800"/>
              </a:spcBef>
              <a:buSzPct val="120000"/>
              <a:buFont typeface="Arial" panose="020B0604020202020204" pitchFamily="34" charset="0"/>
              <a:buChar char="•"/>
            </a:pPr>
            <a:r>
              <a:rPr lang="en-US" sz="1600" dirty="0"/>
              <a:t>¿</a:t>
            </a:r>
            <a:r>
              <a:rPr lang="en-US" sz="1600" dirty="0" err="1"/>
              <a:t>Está</a:t>
            </a:r>
            <a:r>
              <a:rPr lang="en-US" sz="1600" dirty="0"/>
              <a:t> </a:t>
            </a:r>
            <a:r>
              <a:rPr lang="en-US" sz="1600" dirty="0" err="1"/>
              <a:t>luchando</a:t>
            </a:r>
            <a:r>
              <a:rPr lang="en-US" sz="1600" dirty="0"/>
              <a:t> con </a:t>
            </a:r>
            <a:r>
              <a:rPr lang="en-US" sz="1600" dirty="0" err="1"/>
              <a:t>procesos</a:t>
            </a:r>
            <a:r>
              <a:rPr lang="en-US" sz="1600" dirty="0"/>
              <a:t> </a:t>
            </a:r>
            <a:r>
              <a:rPr lang="en-US" sz="1600" dirty="0" err="1"/>
              <a:t>complejos</a:t>
            </a:r>
            <a:r>
              <a:rPr lang="en-US" sz="1600" dirty="0"/>
              <a:t> para </a:t>
            </a:r>
            <a:r>
              <a:rPr lang="en-US" sz="1600" dirty="0" err="1"/>
              <a:t>efectuar</a:t>
            </a:r>
            <a:r>
              <a:rPr lang="en-US" sz="1600" dirty="0"/>
              <a:t> </a:t>
            </a:r>
            <a:r>
              <a:rPr lang="en-US" sz="1600" dirty="0" err="1"/>
              <a:t>compras</a:t>
            </a:r>
            <a:r>
              <a:rPr lang="en-US" sz="1600" dirty="0"/>
              <a:t> simples?</a:t>
            </a:r>
          </a:p>
          <a:p>
            <a:pPr marL="228600" indent="-228600">
              <a:spcBef>
                <a:spcPts val="1800"/>
              </a:spcBef>
              <a:buSzPct val="120000"/>
              <a:buFont typeface="Arial" panose="020B0604020202020204" pitchFamily="34" charset="0"/>
              <a:buChar char="•"/>
            </a:pPr>
            <a:r>
              <a:rPr lang="en-US" sz="1600" dirty="0"/>
              <a:t>¿Su </a:t>
            </a:r>
            <a:r>
              <a:rPr lang="en-US" sz="1600" dirty="0" err="1"/>
              <a:t>equipo</a:t>
            </a:r>
            <a:r>
              <a:rPr lang="en-US" sz="1600" dirty="0"/>
              <a:t> </a:t>
            </a:r>
            <a:r>
              <a:rPr lang="en-US" sz="1600" dirty="0" err="1"/>
              <a:t>tiene</a:t>
            </a:r>
            <a:r>
              <a:rPr lang="en-US" sz="1600" dirty="0"/>
              <a:t> que </a:t>
            </a:r>
            <a:r>
              <a:rPr lang="en-US" sz="1600" dirty="0" err="1"/>
              <a:t>esforzarse</a:t>
            </a:r>
            <a:r>
              <a:rPr lang="en-US" sz="1600" dirty="0"/>
              <a:t> </a:t>
            </a:r>
            <a:r>
              <a:rPr lang="en-US" sz="1600" dirty="0" err="1"/>
              <a:t>demasiado</a:t>
            </a:r>
            <a:r>
              <a:rPr lang="en-US" sz="1600" dirty="0"/>
              <a:t> para </a:t>
            </a:r>
            <a:r>
              <a:rPr lang="en-US" sz="1600" dirty="0" err="1"/>
              <a:t>obtener</a:t>
            </a:r>
            <a:r>
              <a:rPr lang="en-US" sz="1600" dirty="0"/>
              <a:t> lo que </a:t>
            </a:r>
            <a:r>
              <a:rPr lang="en-US" sz="1600" dirty="0" err="1"/>
              <a:t>necesita</a:t>
            </a:r>
            <a:r>
              <a:rPr lang="en-US" sz="1600" dirty="0"/>
              <a:t> para </a:t>
            </a:r>
            <a:r>
              <a:rPr lang="en-US" sz="1600" dirty="0" err="1"/>
              <a:t>hacer</a:t>
            </a:r>
            <a:r>
              <a:rPr lang="en-US" sz="1600" dirty="0"/>
              <a:t> </a:t>
            </a:r>
            <a:r>
              <a:rPr lang="en-US" sz="1600" dirty="0" err="1"/>
              <a:t>su</a:t>
            </a:r>
            <a:r>
              <a:rPr lang="en-US" sz="1600" dirty="0"/>
              <a:t> </a:t>
            </a:r>
            <a:r>
              <a:rPr lang="en-US" sz="1600" dirty="0" err="1"/>
              <a:t>trabajo</a:t>
            </a:r>
            <a:r>
              <a:rPr lang="en-US" sz="1600" dirty="0"/>
              <a:t>?</a:t>
            </a:r>
          </a:p>
          <a:p>
            <a:pPr marL="228600" indent="-228600">
              <a:spcBef>
                <a:spcPts val="1800"/>
              </a:spcBef>
              <a:buSzPct val="120000"/>
              <a:buFont typeface="Arial" panose="020B0604020202020204" pitchFamily="34" charset="0"/>
              <a:buChar char="•"/>
            </a:pPr>
            <a:r>
              <a:rPr lang="en-US" sz="1600" dirty="0"/>
              <a:t>¿</a:t>
            </a:r>
            <a:r>
              <a:rPr lang="en-US" sz="1600" dirty="0" err="1"/>
              <a:t>Puede</a:t>
            </a:r>
            <a:r>
              <a:rPr lang="en-US" sz="1600" dirty="0"/>
              <a:t> </a:t>
            </a:r>
            <a:r>
              <a:rPr lang="en-US" sz="1600" dirty="0" err="1"/>
              <a:t>examinar</a:t>
            </a:r>
            <a:r>
              <a:rPr lang="en-US" sz="1600" dirty="0"/>
              <a:t> </a:t>
            </a:r>
            <a:r>
              <a:rPr lang="en-US" sz="1600" dirty="0" err="1"/>
              <a:t>todo</a:t>
            </a:r>
            <a:r>
              <a:rPr lang="en-US" sz="1600" dirty="0"/>
              <a:t> el </a:t>
            </a:r>
            <a:r>
              <a:rPr lang="en-US" sz="1600" dirty="0" err="1"/>
              <a:t>papeleo</a:t>
            </a:r>
            <a:r>
              <a:rPr lang="en-US" sz="1600" dirty="0"/>
              <a:t> para </a:t>
            </a:r>
            <a:r>
              <a:rPr lang="en-US" sz="1600" dirty="0" err="1"/>
              <a:t>conseguir</a:t>
            </a:r>
            <a:r>
              <a:rPr lang="en-US" sz="1600" dirty="0"/>
              <a:t> </a:t>
            </a:r>
            <a:r>
              <a:rPr lang="en-US" sz="1600" dirty="0" err="1"/>
              <a:t>ver</a:t>
            </a:r>
            <a:r>
              <a:rPr lang="en-US" sz="1600" dirty="0"/>
              <a:t> lo que </a:t>
            </a:r>
            <a:r>
              <a:rPr lang="en-US" sz="1600" dirty="0" err="1"/>
              <a:t>realmente</a:t>
            </a:r>
            <a:r>
              <a:rPr lang="en-US" sz="1600" dirty="0"/>
              <a:t> </a:t>
            </a:r>
            <a:r>
              <a:rPr lang="en-US" sz="1600" dirty="0" err="1"/>
              <a:t>gasta</a:t>
            </a:r>
            <a:r>
              <a:rPr lang="en-US" sz="1600" dirty="0"/>
              <a:t>?</a:t>
            </a:r>
          </a:p>
        </p:txBody>
      </p:sp>
    </p:spTree>
    <p:extLst>
      <p:ext uri="{BB962C8B-B14F-4D97-AF65-F5344CB8AC3E}">
        <p14:creationId xmlns:p14="http://schemas.microsoft.com/office/powerpoint/2010/main" val="527026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8E3ABDB-6AF5-1343-A846-3C8D84AFE2CD}"/>
              </a:ext>
            </a:extLst>
          </p:cNvPr>
          <p:cNvSpPr>
            <a:spLocks noGrp="1"/>
          </p:cNvSpPr>
          <p:nvPr>
            <p:ph type="sldNum" sz="quarter" idx="10"/>
          </p:nvPr>
        </p:nvSpPr>
        <p:spPr/>
        <p:txBody>
          <a:bodyPr/>
          <a:lstStyle/>
          <a:p>
            <a:fld id="{E59C716A-E560-2D44-8739-72D446B232A5}" type="slidenum">
              <a:rPr lang="en-US" smtClean="0">
                <a:solidFill>
                  <a:srgbClr val="006FCF"/>
                </a:solidFill>
              </a:rPr>
              <a:pPr/>
              <a:t>3</a:t>
            </a:fld>
            <a:endParaRPr lang="en-US">
              <a:solidFill>
                <a:srgbClr val="006FCF"/>
              </a:solidFill>
            </a:endParaRPr>
          </a:p>
        </p:txBody>
      </p:sp>
      <p:sp>
        <p:nvSpPr>
          <p:cNvPr id="6" name="Subtitle 5">
            <a:extLst>
              <a:ext uri="{FF2B5EF4-FFF2-40B4-BE49-F238E27FC236}">
                <a16:creationId xmlns:a16="http://schemas.microsoft.com/office/drawing/2014/main" id="{10A6413B-452D-2344-BF6F-FDE70B803B2A}"/>
              </a:ext>
            </a:extLst>
          </p:cNvPr>
          <p:cNvSpPr>
            <a:spLocks noGrp="1"/>
          </p:cNvSpPr>
          <p:nvPr>
            <p:ph type="subTitle" idx="11"/>
          </p:nvPr>
        </p:nvSpPr>
        <p:spPr/>
        <p:txBody>
          <a:bodyPr/>
          <a:lstStyle/>
          <a:p>
            <a:r>
              <a:rPr lang="en-US" sz="1800" dirty="0">
                <a:solidFill>
                  <a:schemeClr val="tx2"/>
                </a:solidFill>
              </a:rPr>
              <a:t>Un nuevo </a:t>
            </a:r>
            <a:r>
              <a:rPr lang="en-US" sz="1800" dirty="0" err="1">
                <a:solidFill>
                  <a:schemeClr val="tx2"/>
                </a:solidFill>
              </a:rPr>
              <a:t>nivel</a:t>
            </a:r>
            <a:r>
              <a:rPr lang="en-US" sz="1800" dirty="0">
                <a:solidFill>
                  <a:schemeClr val="tx2"/>
                </a:solidFill>
              </a:rPr>
              <a:t> de </a:t>
            </a:r>
            <a:r>
              <a:rPr lang="en-US" sz="1800" dirty="0" err="1">
                <a:solidFill>
                  <a:schemeClr val="tx2"/>
                </a:solidFill>
              </a:rPr>
              <a:t>facilidad</a:t>
            </a:r>
            <a:r>
              <a:rPr lang="en-US" sz="1800" dirty="0">
                <a:solidFill>
                  <a:schemeClr val="tx2"/>
                </a:solidFill>
              </a:rPr>
              <a:t> y control para </a:t>
            </a:r>
            <a:r>
              <a:rPr lang="en-US" sz="1800" dirty="0" err="1">
                <a:solidFill>
                  <a:schemeClr val="tx2"/>
                </a:solidFill>
              </a:rPr>
              <a:t>su</a:t>
            </a:r>
            <a:r>
              <a:rPr lang="en-US" sz="1800" dirty="0">
                <a:solidFill>
                  <a:schemeClr val="tx2"/>
                </a:solidFill>
              </a:rPr>
              <a:t> </a:t>
            </a:r>
            <a:r>
              <a:rPr lang="en-US" sz="1800" dirty="0" err="1">
                <a:solidFill>
                  <a:schemeClr val="tx2"/>
                </a:solidFill>
              </a:rPr>
              <a:t>gasto</a:t>
            </a:r>
            <a:r>
              <a:rPr lang="en-US" sz="1800" dirty="0">
                <a:solidFill>
                  <a:schemeClr val="tx2"/>
                </a:solidFill>
              </a:rPr>
              <a:t> </a:t>
            </a:r>
            <a:r>
              <a:rPr lang="en-US" sz="1800" dirty="0" err="1">
                <a:solidFill>
                  <a:schemeClr val="tx2"/>
                </a:solidFill>
              </a:rPr>
              <a:t>diario</a:t>
            </a:r>
            <a:endParaRPr lang="en-US" sz="1800" dirty="0">
              <a:solidFill>
                <a:schemeClr val="tx2"/>
              </a:solidFill>
            </a:endParaRPr>
          </a:p>
        </p:txBody>
      </p:sp>
      <p:sp>
        <p:nvSpPr>
          <p:cNvPr id="4" name="Title 3">
            <a:extLst>
              <a:ext uri="{FF2B5EF4-FFF2-40B4-BE49-F238E27FC236}">
                <a16:creationId xmlns:a16="http://schemas.microsoft.com/office/drawing/2014/main" id="{2F6830A1-C16E-BD4E-B53D-A2B4224BEA49}"/>
              </a:ext>
            </a:extLst>
          </p:cNvPr>
          <p:cNvSpPr>
            <a:spLocks noGrp="1"/>
          </p:cNvSpPr>
          <p:nvPr>
            <p:ph type="title"/>
          </p:nvPr>
        </p:nvSpPr>
        <p:spPr>
          <a:xfrm>
            <a:off x="478972" y="548641"/>
            <a:ext cx="10972800" cy="443198"/>
          </a:xfrm>
        </p:spPr>
        <p:txBody>
          <a:bodyPr>
            <a:spAutoFit/>
          </a:bodyPr>
          <a:lstStyle/>
          <a:p>
            <a:r>
              <a:rPr lang="en-US" dirty="0" err="1"/>
              <a:t>Tarjetas</a:t>
            </a:r>
            <a:r>
              <a:rPr lang="en-US" dirty="0"/>
              <a:t> de </a:t>
            </a:r>
            <a:r>
              <a:rPr lang="en-US" dirty="0" err="1"/>
              <a:t>compras</a:t>
            </a:r>
            <a:r>
              <a:rPr lang="en-US" dirty="0"/>
              <a:t> </a:t>
            </a:r>
            <a:r>
              <a:rPr lang="en-US" dirty="0" err="1"/>
              <a:t>corporativas</a:t>
            </a:r>
            <a:endParaRPr lang="en-US" dirty="0"/>
          </a:p>
        </p:txBody>
      </p:sp>
      <p:sp>
        <p:nvSpPr>
          <p:cNvPr id="7" name="TextBox 6">
            <a:extLst>
              <a:ext uri="{FF2B5EF4-FFF2-40B4-BE49-F238E27FC236}">
                <a16:creationId xmlns:a16="http://schemas.microsoft.com/office/drawing/2014/main" id="{FB1E86DC-7432-794F-A57E-BAFCDD40CADD}"/>
              </a:ext>
            </a:extLst>
          </p:cNvPr>
          <p:cNvSpPr txBox="1"/>
          <p:nvPr/>
        </p:nvSpPr>
        <p:spPr>
          <a:xfrm>
            <a:off x="889001" y="4906343"/>
            <a:ext cx="2743199" cy="369332"/>
          </a:xfrm>
          <a:prstGeom prst="rect">
            <a:avLst/>
          </a:prstGeom>
          <a:noFill/>
        </p:spPr>
        <p:txBody>
          <a:bodyPr wrap="square" lIns="0" tIns="0" rIns="0" bIns="0" rtlCol="0">
            <a:spAutoFit/>
          </a:bodyPr>
          <a:lstStyle/>
          <a:p>
            <a:pPr algn="ctr">
              <a:spcBef>
                <a:spcPts val="900"/>
              </a:spcBef>
              <a:buSzPct val="120000"/>
            </a:pPr>
            <a:r>
              <a:rPr lang="en-US" sz="2400" dirty="0" err="1">
                <a:solidFill>
                  <a:schemeClr val="bg2"/>
                </a:solidFill>
                <a:latin typeface="+mj-lt"/>
              </a:rPr>
              <a:t>Conveniencia</a:t>
            </a:r>
            <a:endParaRPr lang="en-US" sz="2400" dirty="0">
              <a:solidFill>
                <a:schemeClr val="bg2"/>
              </a:solidFill>
              <a:latin typeface="+mj-lt"/>
            </a:endParaRPr>
          </a:p>
        </p:txBody>
      </p:sp>
      <p:sp>
        <p:nvSpPr>
          <p:cNvPr id="8" name="TextBox 7">
            <a:extLst>
              <a:ext uri="{FF2B5EF4-FFF2-40B4-BE49-F238E27FC236}">
                <a16:creationId xmlns:a16="http://schemas.microsoft.com/office/drawing/2014/main" id="{D4983D39-3F16-4547-88D6-C790A06946BB}"/>
              </a:ext>
            </a:extLst>
          </p:cNvPr>
          <p:cNvSpPr txBox="1"/>
          <p:nvPr/>
        </p:nvSpPr>
        <p:spPr>
          <a:xfrm>
            <a:off x="4550834" y="4906343"/>
            <a:ext cx="2844799" cy="369332"/>
          </a:xfrm>
          <a:prstGeom prst="rect">
            <a:avLst/>
          </a:prstGeom>
          <a:noFill/>
        </p:spPr>
        <p:txBody>
          <a:bodyPr wrap="square" lIns="0" tIns="0" rIns="0" bIns="0" rtlCol="0">
            <a:spAutoFit/>
          </a:bodyPr>
          <a:lstStyle/>
          <a:p>
            <a:pPr algn="ctr">
              <a:spcBef>
                <a:spcPts val="900"/>
              </a:spcBef>
              <a:buSzPct val="120000"/>
            </a:pPr>
            <a:r>
              <a:rPr lang="en-US" sz="2400" dirty="0" err="1">
                <a:solidFill>
                  <a:schemeClr val="bg2"/>
                </a:solidFill>
                <a:latin typeface="+mj-lt"/>
              </a:rPr>
              <a:t>Eficiencia</a:t>
            </a:r>
            <a:endParaRPr lang="en-US" sz="2400" dirty="0">
              <a:solidFill>
                <a:schemeClr val="bg2"/>
              </a:solidFill>
              <a:latin typeface="+mj-lt"/>
            </a:endParaRPr>
          </a:p>
        </p:txBody>
      </p:sp>
      <p:sp>
        <p:nvSpPr>
          <p:cNvPr id="9" name="TextBox 8">
            <a:extLst>
              <a:ext uri="{FF2B5EF4-FFF2-40B4-BE49-F238E27FC236}">
                <a16:creationId xmlns:a16="http://schemas.microsoft.com/office/drawing/2014/main" id="{3AF22D63-8966-0F4D-A000-E0DAEC301D64}"/>
              </a:ext>
            </a:extLst>
          </p:cNvPr>
          <p:cNvSpPr txBox="1"/>
          <p:nvPr/>
        </p:nvSpPr>
        <p:spPr>
          <a:xfrm>
            <a:off x="8314267" y="4906343"/>
            <a:ext cx="2844799" cy="369332"/>
          </a:xfrm>
          <a:prstGeom prst="rect">
            <a:avLst/>
          </a:prstGeom>
          <a:noFill/>
        </p:spPr>
        <p:txBody>
          <a:bodyPr wrap="square" lIns="0" tIns="0" rIns="0" bIns="0" rtlCol="0">
            <a:spAutoFit/>
          </a:bodyPr>
          <a:lstStyle/>
          <a:p>
            <a:pPr algn="ctr">
              <a:spcBef>
                <a:spcPts val="900"/>
              </a:spcBef>
              <a:buSzPct val="120000"/>
            </a:pPr>
            <a:r>
              <a:rPr lang="en-US" sz="2400" dirty="0" err="1">
                <a:solidFill>
                  <a:schemeClr val="bg2"/>
                </a:solidFill>
                <a:latin typeface="+mj-lt"/>
              </a:rPr>
              <a:t>Información</a:t>
            </a:r>
            <a:r>
              <a:rPr lang="en-US" sz="2400" dirty="0">
                <a:solidFill>
                  <a:schemeClr val="bg2"/>
                </a:solidFill>
                <a:latin typeface="+mj-lt"/>
              </a:rPr>
              <a:t> </a:t>
            </a:r>
            <a:r>
              <a:rPr lang="en-US" sz="2400" dirty="0" err="1">
                <a:solidFill>
                  <a:schemeClr val="bg2"/>
                </a:solidFill>
                <a:latin typeface="+mj-lt"/>
              </a:rPr>
              <a:t>Detallada</a:t>
            </a:r>
            <a:endParaRPr lang="en-US" sz="2400" dirty="0">
              <a:solidFill>
                <a:schemeClr val="bg2"/>
              </a:solidFill>
              <a:latin typeface="+mj-lt"/>
            </a:endParaRPr>
          </a:p>
        </p:txBody>
      </p:sp>
      <p:grpSp>
        <p:nvGrpSpPr>
          <p:cNvPr id="32" name="Group 31">
            <a:extLst>
              <a:ext uri="{FF2B5EF4-FFF2-40B4-BE49-F238E27FC236}">
                <a16:creationId xmlns:a16="http://schemas.microsoft.com/office/drawing/2014/main" id="{07D9B44B-F307-914C-B4B5-7259A3AFA07E}"/>
              </a:ext>
            </a:extLst>
          </p:cNvPr>
          <p:cNvGrpSpPr/>
          <p:nvPr/>
        </p:nvGrpSpPr>
        <p:grpSpPr>
          <a:xfrm>
            <a:off x="1036710" y="2083443"/>
            <a:ext cx="2447779" cy="2361948"/>
            <a:chOff x="1036710" y="2083443"/>
            <a:chExt cx="2447779" cy="2361948"/>
          </a:xfrm>
        </p:grpSpPr>
        <p:grpSp>
          <p:nvGrpSpPr>
            <p:cNvPr id="33" name="Group 32">
              <a:extLst>
                <a:ext uri="{FF2B5EF4-FFF2-40B4-BE49-F238E27FC236}">
                  <a16:creationId xmlns:a16="http://schemas.microsoft.com/office/drawing/2014/main" id="{A092F952-5C83-6347-99A5-DAC7882CB135}"/>
                </a:ext>
              </a:extLst>
            </p:cNvPr>
            <p:cNvGrpSpPr/>
            <p:nvPr/>
          </p:nvGrpSpPr>
          <p:grpSpPr>
            <a:xfrm>
              <a:off x="1397962" y="2522747"/>
              <a:ext cx="1725275" cy="1483340"/>
              <a:chOff x="1412030" y="2616672"/>
              <a:chExt cx="1725275" cy="1483340"/>
            </a:xfrm>
          </p:grpSpPr>
          <p:grpSp>
            <p:nvGrpSpPr>
              <p:cNvPr id="40" name="Group 39">
                <a:extLst>
                  <a:ext uri="{FF2B5EF4-FFF2-40B4-BE49-F238E27FC236}">
                    <a16:creationId xmlns:a16="http://schemas.microsoft.com/office/drawing/2014/main" id="{96A25625-B0A9-884A-AC38-AB97864585A2}"/>
                  </a:ext>
                </a:extLst>
              </p:cNvPr>
              <p:cNvGrpSpPr/>
              <p:nvPr/>
            </p:nvGrpSpPr>
            <p:grpSpPr>
              <a:xfrm>
                <a:off x="2656353" y="3213738"/>
                <a:ext cx="480952" cy="647119"/>
                <a:chOff x="9923355" y="2805300"/>
                <a:chExt cx="504759" cy="679151"/>
              </a:xfrm>
              <a:solidFill>
                <a:schemeClr val="bg2"/>
              </a:solidFill>
            </p:grpSpPr>
            <p:sp>
              <p:nvSpPr>
                <p:cNvPr id="52" name="Freeform 51">
                  <a:extLst>
                    <a:ext uri="{FF2B5EF4-FFF2-40B4-BE49-F238E27FC236}">
                      <a16:creationId xmlns:a16="http://schemas.microsoft.com/office/drawing/2014/main" id="{CC96017F-639F-4F4C-BBDC-379FAE9AE730}"/>
                    </a:ext>
                  </a:extLst>
                </p:cNvPr>
                <p:cNvSpPr/>
                <p:nvPr/>
              </p:nvSpPr>
              <p:spPr>
                <a:xfrm>
                  <a:off x="9932445" y="2805300"/>
                  <a:ext cx="495668" cy="417551"/>
                </a:xfrm>
                <a:custGeom>
                  <a:avLst/>
                  <a:gdLst>
                    <a:gd name="connsiteX0" fmla="*/ 225634 w 495668"/>
                    <a:gd name="connsiteY0" fmla="*/ 131142 h 417551"/>
                    <a:gd name="connsiteX1" fmla="*/ 188347 w 495668"/>
                    <a:gd name="connsiteY1" fmla="*/ 194794 h 417551"/>
                    <a:gd name="connsiteX2" fmla="*/ 153256 w 495668"/>
                    <a:gd name="connsiteY2" fmla="*/ 189397 h 417551"/>
                    <a:gd name="connsiteX3" fmla="*/ 152431 w 495668"/>
                    <a:gd name="connsiteY3" fmla="*/ 204624 h 417551"/>
                    <a:gd name="connsiteX4" fmla="*/ 257371 w 495668"/>
                    <a:gd name="connsiteY4" fmla="*/ 357964 h 417551"/>
                    <a:gd name="connsiteX5" fmla="*/ 362298 w 495668"/>
                    <a:gd name="connsiteY5" fmla="*/ 204624 h 417551"/>
                    <a:gd name="connsiteX6" fmla="*/ 360482 w 495668"/>
                    <a:gd name="connsiteY6" fmla="*/ 181853 h 417551"/>
                    <a:gd name="connsiteX7" fmla="*/ 269271 w 495668"/>
                    <a:gd name="connsiteY7" fmla="*/ 165292 h 417551"/>
                    <a:gd name="connsiteX8" fmla="*/ 239312 w 495668"/>
                    <a:gd name="connsiteY8" fmla="*/ 199925 h 417551"/>
                    <a:gd name="connsiteX9" fmla="*/ 224529 w 495668"/>
                    <a:gd name="connsiteY9" fmla="*/ 145772 h 417551"/>
                    <a:gd name="connsiteX10" fmla="*/ 225634 w 495668"/>
                    <a:gd name="connsiteY10" fmla="*/ 131142 h 417551"/>
                    <a:gd name="connsiteX11" fmla="*/ 256248 w 495668"/>
                    <a:gd name="connsiteY11" fmla="*/ 0 h 417551"/>
                    <a:gd name="connsiteX12" fmla="*/ 357594 w 495668"/>
                    <a:gd name="connsiteY12" fmla="*/ 38481 h 417551"/>
                    <a:gd name="connsiteX13" fmla="*/ 401422 w 495668"/>
                    <a:gd name="connsiteY13" fmla="*/ 94844 h 417551"/>
                    <a:gd name="connsiteX14" fmla="*/ 417868 w 495668"/>
                    <a:gd name="connsiteY14" fmla="*/ 257912 h 417551"/>
                    <a:gd name="connsiteX15" fmla="*/ 460451 w 495668"/>
                    <a:gd name="connsiteY15" fmla="*/ 387083 h 417551"/>
                    <a:gd name="connsiteX16" fmla="*/ 495668 w 495668"/>
                    <a:gd name="connsiteY16" fmla="*/ 417551 h 417551"/>
                    <a:gd name="connsiteX17" fmla="*/ 351930 w 495668"/>
                    <a:gd name="connsiteY17" fmla="*/ 341719 h 417551"/>
                    <a:gd name="connsiteX18" fmla="*/ 344246 w 495668"/>
                    <a:gd name="connsiteY18" fmla="*/ 330035 h 417551"/>
                    <a:gd name="connsiteX19" fmla="*/ 343764 w 495668"/>
                    <a:gd name="connsiteY19" fmla="*/ 329946 h 417551"/>
                    <a:gd name="connsiteX20" fmla="*/ 256248 w 495668"/>
                    <a:gd name="connsiteY20" fmla="*/ 386283 h 417551"/>
                    <a:gd name="connsiteX21" fmla="*/ 184467 w 495668"/>
                    <a:gd name="connsiteY21" fmla="*/ 349872 h 417551"/>
                    <a:gd name="connsiteX22" fmla="*/ 186106 w 495668"/>
                    <a:gd name="connsiteY22" fmla="*/ 352793 h 417551"/>
                    <a:gd name="connsiteX23" fmla="*/ 169100 w 495668"/>
                    <a:gd name="connsiteY23" fmla="*/ 363665 h 417551"/>
                    <a:gd name="connsiteX24" fmla="*/ 0 w 495668"/>
                    <a:gd name="connsiteY24" fmla="*/ 386626 h 417551"/>
                    <a:gd name="connsiteX25" fmla="*/ 31407 w 495668"/>
                    <a:gd name="connsiteY25" fmla="*/ 372300 h 417551"/>
                    <a:gd name="connsiteX26" fmla="*/ 90157 w 495668"/>
                    <a:gd name="connsiteY26" fmla="*/ 324688 h 417551"/>
                    <a:gd name="connsiteX27" fmla="*/ 12078 w 495668"/>
                    <a:gd name="connsiteY27" fmla="*/ 333299 h 417551"/>
                    <a:gd name="connsiteX28" fmla="*/ 29870 w 495668"/>
                    <a:gd name="connsiteY28" fmla="*/ 324993 h 417551"/>
                    <a:gd name="connsiteX29" fmla="*/ 88710 w 495668"/>
                    <a:gd name="connsiteY29" fmla="*/ 262026 h 417551"/>
                    <a:gd name="connsiteX30" fmla="*/ 102032 w 495668"/>
                    <a:gd name="connsiteY30" fmla="*/ 201460 h 417551"/>
                    <a:gd name="connsiteX31" fmla="*/ 134315 w 495668"/>
                    <a:gd name="connsiteY31" fmla="*/ 61354 h 417551"/>
                    <a:gd name="connsiteX32" fmla="*/ 142710 w 495668"/>
                    <a:gd name="connsiteY32" fmla="*/ 50902 h 417551"/>
                    <a:gd name="connsiteX33" fmla="*/ 256248 w 495668"/>
                    <a:gd name="connsiteY33" fmla="*/ 0 h 417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95668" h="417551">
                      <a:moveTo>
                        <a:pt x="225634" y="131142"/>
                      </a:moveTo>
                      <a:cubicBezTo>
                        <a:pt x="210711" y="149506"/>
                        <a:pt x="188397" y="169305"/>
                        <a:pt x="188347" y="194794"/>
                      </a:cubicBezTo>
                      <a:cubicBezTo>
                        <a:pt x="174681" y="193689"/>
                        <a:pt x="163048" y="192064"/>
                        <a:pt x="153256" y="189397"/>
                      </a:cubicBezTo>
                      <a:cubicBezTo>
                        <a:pt x="152761" y="194286"/>
                        <a:pt x="152431" y="199328"/>
                        <a:pt x="152431" y="204624"/>
                      </a:cubicBezTo>
                      <a:cubicBezTo>
                        <a:pt x="152431" y="276468"/>
                        <a:pt x="199408" y="357964"/>
                        <a:pt x="257371" y="357964"/>
                      </a:cubicBezTo>
                      <a:cubicBezTo>
                        <a:pt x="315321" y="357964"/>
                        <a:pt x="362298" y="276468"/>
                        <a:pt x="362298" y="204624"/>
                      </a:cubicBezTo>
                      <a:cubicBezTo>
                        <a:pt x="362298" y="196547"/>
                        <a:pt x="361625" y="189003"/>
                        <a:pt x="360482" y="181853"/>
                      </a:cubicBezTo>
                      <a:cubicBezTo>
                        <a:pt x="329012" y="192204"/>
                        <a:pt x="287915" y="185041"/>
                        <a:pt x="269271" y="165292"/>
                      </a:cubicBezTo>
                      <a:cubicBezTo>
                        <a:pt x="265067" y="160835"/>
                        <a:pt x="245230" y="200001"/>
                        <a:pt x="239312" y="199925"/>
                      </a:cubicBezTo>
                      <a:cubicBezTo>
                        <a:pt x="229952" y="184038"/>
                        <a:pt x="224529" y="165559"/>
                        <a:pt x="224529" y="145772"/>
                      </a:cubicBezTo>
                      <a:cubicBezTo>
                        <a:pt x="224529" y="140794"/>
                        <a:pt x="224986" y="135943"/>
                        <a:pt x="225634" y="131142"/>
                      </a:cubicBezTo>
                      <a:close/>
                      <a:moveTo>
                        <a:pt x="256248" y="0"/>
                      </a:moveTo>
                      <a:cubicBezTo>
                        <a:pt x="295758" y="0"/>
                        <a:pt x="331546" y="15062"/>
                        <a:pt x="357594" y="38481"/>
                      </a:cubicBezTo>
                      <a:cubicBezTo>
                        <a:pt x="369138" y="45644"/>
                        <a:pt x="381495" y="61620"/>
                        <a:pt x="401422" y="94844"/>
                      </a:cubicBezTo>
                      <a:cubicBezTo>
                        <a:pt x="427914" y="138989"/>
                        <a:pt x="423837" y="191554"/>
                        <a:pt x="417868" y="257912"/>
                      </a:cubicBezTo>
                      <a:cubicBezTo>
                        <a:pt x="418833" y="309804"/>
                        <a:pt x="429781" y="344653"/>
                        <a:pt x="460451" y="387083"/>
                      </a:cubicBezTo>
                      <a:cubicBezTo>
                        <a:pt x="467119" y="396329"/>
                        <a:pt x="488036" y="409702"/>
                        <a:pt x="495668" y="417551"/>
                      </a:cubicBezTo>
                      <a:cubicBezTo>
                        <a:pt x="443560" y="407403"/>
                        <a:pt x="386232" y="389204"/>
                        <a:pt x="351930" y="341719"/>
                      </a:cubicBezTo>
                      <a:cubicBezTo>
                        <a:pt x="349187" y="337922"/>
                        <a:pt x="346685" y="333985"/>
                        <a:pt x="344246" y="330035"/>
                      </a:cubicBezTo>
                      <a:lnTo>
                        <a:pt x="343764" y="329946"/>
                      </a:lnTo>
                      <a:cubicBezTo>
                        <a:pt x="320891" y="363398"/>
                        <a:pt x="290132" y="386283"/>
                        <a:pt x="256248" y="386283"/>
                      </a:cubicBezTo>
                      <a:cubicBezTo>
                        <a:pt x="229641" y="386283"/>
                        <a:pt x="204927" y="372161"/>
                        <a:pt x="184467" y="349872"/>
                      </a:cubicBezTo>
                      <a:lnTo>
                        <a:pt x="186106" y="352793"/>
                      </a:lnTo>
                      <a:cubicBezTo>
                        <a:pt x="180581" y="356578"/>
                        <a:pt x="175031" y="360324"/>
                        <a:pt x="169100" y="363665"/>
                      </a:cubicBezTo>
                      <a:cubicBezTo>
                        <a:pt x="116688" y="393167"/>
                        <a:pt x="57023" y="399644"/>
                        <a:pt x="0" y="386626"/>
                      </a:cubicBezTo>
                      <a:cubicBezTo>
                        <a:pt x="10668" y="382600"/>
                        <a:pt x="21209" y="378041"/>
                        <a:pt x="31407" y="372300"/>
                      </a:cubicBezTo>
                      <a:cubicBezTo>
                        <a:pt x="54051" y="359562"/>
                        <a:pt x="73660" y="343383"/>
                        <a:pt x="90157" y="324688"/>
                      </a:cubicBezTo>
                      <a:cubicBezTo>
                        <a:pt x="64795" y="335039"/>
                        <a:pt x="37783" y="337693"/>
                        <a:pt x="12078" y="333299"/>
                      </a:cubicBezTo>
                      <a:cubicBezTo>
                        <a:pt x="18097" y="330911"/>
                        <a:pt x="24066" y="328257"/>
                        <a:pt x="29870" y="324993"/>
                      </a:cubicBezTo>
                      <a:cubicBezTo>
                        <a:pt x="56528" y="309982"/>
                        <a:pt x="76441" y="287680"/>
                        <a:pt x="88710" y="262026"/>
                      </a:cubicBezTo>
                      <a:cubicBezTo>
                        <a:pt x="97104" y="233362"/>
                        <a:pt x="103238" y="212357"/>
                        <a:pt x="102032" y="201460"/>
                      </a:cubicBezTo>
                      <a:cubicBezTo>
                        <a:pt x="95720" y="143815"/>
                        <a:pt x="105753" y="102756"/>
                        <a:pt x="134315" y="61354"/>
                      </a:cubicBezTo>
                      <a:cubicBezTo>
                        <a:pt x="137084" y="57328"/>
                        <a:pt x="139878" y="53962"/>
                        <a:pt x="142710" y="50902"/>
                      </a:cubicBezTo>
                      <a:cubicBezTo>
                        <a:pt x="169100" y="20536"/>
                        <a:pt x="210134" y="0"/>
                        <a:pt x="256248" y="0"/>
                      </a:cubicBez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2"/>
                    </a:solidFill>
                  </a:endParaRPr>
                </a:p>
              </p:txBody>
            </p:sp>
            <p:grpSp>
              <p:nvGrpSpPr>
                <p:cNvPr id="53" name="Group 52">
                  <a:extLst>
                    <a:ext uri="{FF2B5EF4-FFF2-40B4-BE49-F238E27FC236}">
                      <a16:creationId xmlns:a16="http://schemas.microsoft.com/office/drawing/2014/main" id="{C803C0D3-95DF-F44B-B6F5-F29F0938E121}"/>
                    </a:ext>
                  </a:extLst>
                </p:cNvPr>
                <p:cNvGrpSpPr/>
                <p:nvPr/>
              </p:nvGrpSpPr>
              <p:grpSpPr>
                <a:xfrm>
                  <a:off x="9923355" y="3191995"/>
                  <a:ext cx="504759" cy="292456"/>
                  <a:chOff x="8957193" y="1306299"/>
                  <a:chExt cx="504759" cy="292456"/>
                </a:xfrm>
                <a:grpFill/>
              </p:grpSpPr>
              <p:sp>
                <p:nvSpPr>
                  <p:cNvPr id="54" name="Freeform 3">
                    <a:extLst>
                      <a:ext uri="{FF2B5EF4-FFF2-40B4-BE49-F238E27FC236}">
                        <a16:creationId xmlns:a16="http://schemas.microsoft.com/office/drawing/2014/main" id="{35307F95-BD07-8E4B-BF53-7394129075B6}"/>
                      </a:ext>
                    </a:extLst>
                  </p:cNvPr>
                  <p:cNvSpPr/>
                  <p:nvPr/>
                </p:nvSpPr>
                <p:spPr>
                  <a:xfrm>
                    <a:off x="8957193" y="1306299"/>
                    <a:ext cx="504759" cy="292456"/>
                  </a:xfrm>
                  <a:custGeom>
                    <a:avLst/>
                    <a:gdLst>
                      <a:gd name="connsiteX0" fmla="*/ 899 w 504759"/>
                      <a:gd name="connsiteY0" fmla="*/ 198018 h 292456"/>
                      <a:gd name="connsiteX1" fmla="*/ 154277 w 504759"/>
                      <a:gd name="connsiteY1" fmla="*/ 127 h 292456"/>
                      <a:gd name="connsiteX2" fmla="*/ 186637 w 504759"/>
                      <a:gd name="connsiteY2" fmla="*/ 156528 h 292456"/>
                      <a:gd name="connsiteX3" fmla="*/ 254455 w 504759"/>
                      <a:gd name="connsiteY3" fmla="*/ 233020 h 292456"/>
                      <a:gd name="connsiteX4" fmla="*/ 318107 w 504759"/>
                      <a:gd name="connsiteY4" fmla="*/ 161214 h 292456"/>
                      <a:gd name="connsiteX5" fmla="*/ 348917 w 504759"/>
                      <a:gd name="connsiteY5" fmla="*/ 0 h 292456"/>
                      <a:gd name="connsiteX6" fmla="*/ 503857 w 504759"/>
                      <a:gd name="connsiteY6" fmla="*/ 198018 h 292456"/>
                      <a:gd name="connsiteX7" fmla="*/ 489125 w 504759"/>
                      <a:gd name="connsiteY7" fmla="*/ 292456 h 292456"/>
                      <a:gd name="connsiteX8" fmla="*/ 15631 w 504759"/>
                      <a:gd name="connsiteY8" fmla="*/ 292456 h 292456"/>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504759" h="292456">
                        <a:moveTo>
                          <a:pt x="899" y="198018"/>
                        </a:moveTo>
                        <a:cubicBezTo>
                          <a:pt x="-9388" y="112319"/>
                          <a:pt x="70254" y="8166"/>
                          <a:pt x="154277" y="127"/>
                        </a:cubicBezTo>
                        <a:cubicBezTo>
                          <a:pt x="138008" y="54369"/>
                          <a:pt x="149972" y="115176"/>
                          <a:pt x="186637" y="156528"/>
                        </a:cubicBezTo>
                        <a:lnTo>
                          <a:pt x="254455" y="233020"/>
                        </a:lnTo>
                        <a:lnTo>
                          <a:pt x="318107" y="161214"/>
                        </a:lnTo>
                        <a:cubicBezTo>
                          <a:pt x="355877" y="118605"/>
                          <a:pt x="367396" y="55410"/>
                          <a:pt x="348917" y="0"/>
                        </a:cubicBezTo>
                        <a:cubicBezTo>
                          <a:pt x="433728" y="7239"/>
                          <a:pt x="514208" y="111785"/>
                          <a:pt x="503857" y="198018"/>
                        </a:cubicBezTo>
                        <a:lnTo>
                          <a:pt x="489125" y="292456"/>
                        </a:lnTo>
                        <a:lnTo>
                          <a:pt x="15631" y="292456"/>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55" name="Freeform 3">
                    <a:extLst>
                      <a:ext uri="{FF2B5EF4-FFF2-40B4-BE49-F238E27FC236}">
                        <a16:creationId xmlns:a16="http://schemas.microsoft.com/office/drawing/2014/main" id="{D08D3360-2ED5-EA41-B1CA-895644F1FF99}"/>
                      </a:ext>
                    </a:extLst>
                  </p:cNvPr>
                  <p:cNvSpPr/>
                  <p:nvPr/>
                </p:nvSpPr>
                <p:spPr>
                  <a:xfrm>
                    <a:off x="9118653" y="1370101"/>
                    <a:ext cx="181839" cy="149949"/>
                  </a:xfrm>
                  <a:custGeom>
                    <a:avLst/>
                    <a:gdLst>
                      <a:gd name="connsiteX0" fmla="*/ 0 w 181839"/>
                      <a:gd name="connsiteY0" fmla="*/ 8661 h 149949"/>
                      <a:gd name="connsiteX1" fmla="*/ 33134 w 181839"/>
                      <a:gd name="connsiteY1" fmla="*/ 83312 h 149949"/>
                      <a:gd name="connsiteX2" fmla="*/ 92202 w 181839"/>
                      <a:gd name="connsiteY2" fmla="*/ 149949 h 149949"/>
                      <a:gd name="connsiteX3" fmla="*/ 147663 w 181839"/>
                      <a:gd name="connsiteY3" fmla="*/ 87389 h 149949"/>
                      <a:gd name="connsiteX4" fmla="*/ 181839 w 181839"/>
                      <a:gd name="connsiteY4" fmla="*/ 0 h 149949"/>
                      <a:gd name="connsiteX5" fmla="*/ 85928 w 181839"/>
                      <a:gd name="connsiteY5" fmla="*/ 38443 h 149949"/>
                      <a:gd name="connsiteX6" fmla="*/ 0 w 181839"/>
                      <a:gd name="connsiteY6" fmla="*/ 8661 h 149949"/>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181839" h="149949">
                        <a:moveTo>
                          <a:pt x="0" y="8661"/>
                        </a:moveTo>
                        <a:cubicBezTo>
                          <a:pt x="3556" y="36271"/>
                          <a:pt x="14757" y="62598"/>
                          <a:pt x="33134" y="83312"/>
                        </a:cubicBezTo>
                        <a:lnTo>
                          <a:pt x="92202" y="149949"/>
                        </a:lnTo>
                        <a:lnTo>
                          <a:pt x="147663" y="87389"/>
                        </a:lnTo>
                        <a:cubicBezTo>
                          <a:pt x="168834" y="63500"/>
                          <a:pt x="180480" y="32169"/>
                          <a:pt x="181839" y="0"/>
                        </a:cubicBezTo>
                        <a:cubicBezTo>
                          <a:pt x="156896" y="23800"/>
                          <a:pt x="123127" y="38443"/>
                          <a:pt x="85928" y="38443"/>
                        </a:cubicBezTo>
                        <a:cubicBezTo>
                          <a:pt x="53480" y="38443"/>
                          <a:pt x="23660" y="27292"/>
                          <a:pt x="0" y="8661"/>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grpSp>
          </p:grpSp>
          <p:grpSp>
            <p:nvGrpSpPr>
              <p:cNvPr id="41" name="Group 40">
                <a:extLst>
                  <a:ext uri="{FF2B5EF4-FFF2-40B4-BE49-F238E27FC236}">
                    <a16:creationId xmlns:a16="http://schemas.microsoft.com/office/drawing/2014/main" id="{84751D74-68DC-0B46-AD69-84F1D64CA765}"/>
                  </a:ext>
                </a:extLst>
              </p:cNvPr>
              <p:cNvGrpSpPr/>
              <p:nvPr/>
            </p:nvGrpSpPr>
            <p:grpSpPr>
              <a:xfrm>
                <a:off x="1412030" y="3116992"/>
                <a:ext cx="612238" cy="743864"/>
                <a:chOff x="9324016" y="5017332"/>
                <a:chExt cx="1291285" cy="1568902"/>
              </a:xfrm>
              <a:solidFill>
                <a:schemeClr val="bg2"/>
              </a:solidFill>
            </p:grpSpPr>
            <p:sp>
              <p:nvSpPr>
                <p:cNvPr id="50" name="Freeform 49">
                  <a:extLst>
                    <a:ext uri="{FF2B5EF4-FFF2-40B4-BE49-F238E27FC236}">
                      <a16:creationId xmlns:a16="http://schemas.microsoft.com/office/drawing/2014/main" id="{E5E9F504-E80E-EC4D-B32D-CC71BED1CA53}"/>
                    </a:ext>
                  </a:extLst>
                </p:cNvPr>
                <p:cNvSpPr/>
                <p:nvPr/>
              </p:nvSpPr>
              <p:spPr>
                <a:xfrm>
                  <a:off x="9692954" y="5017332"/>
                  <a:ext cx="553415" cy="703720"/>
                </a:xfrm>
                <a:custGeom>
                  <a:avLst/>
                  <a:gdLst>
                    <a:gd name="connsiteX0" fmla="*/ 332054 w 553415"/>
                    <a:gd name="connsiteY0" fmla="*/ 131653 h 703720"/>
                    <a:gd name="connsiteX1" fmla="*/ 65824 w 553415"/>
                    <a:gd name="connsiteY1" fmla="*/ 287177 h 703720"/>
                    <a:gd name="connsiteX2" fmla="*/ 65824 w 553415"/>
                    <a:gd name="connsiteY2" fmla="*/ 330446 h 703720"/>
                    <a:gd name="connsiteX3" fmla="*/ 246558 w 553415"/>
                    <a:gd name="connsiteY3" fmla="*/ 330446 h 703720"/>
                    <a:gd name="connsiteX4" fmla="*/ 246558 w 553415"/>
                    <a:gd name="connsiteY4" fmla="*/ 396270 h 703720"/>
                    <a:gd name="connsiteX5" fmla="*/ 246558 w 553415"/>
                    <a:gd name="connsiteY5" fmla="*/ 462094 h 703720"/>
                    <a:gd name="connsiteX6" fmla="*/ 68770 w 553415"/>
                    <a:gd name="connsiteY6" fmla="*/ 462094 h 703720"/>
                    <a:gd name="connsiteX7" fmla="*/ 276708 w 553415"/>
                    <a:gd name="connsiteY7" fmla="*/ 637888 h 703720"/>
                    <a:gd name="connsiteX8" fmla="*/ 484607 w 553415"/>
                    <a:gd name="connsiteY8" fmla="*/ 462094 h 703720"/>
                    <a:gd name="connsiteX9" fmla="*/ 306857 w 553415"/>
                    <a:gd name="connsiteY9" fmla="*/ 462094 h 703720"/>
                    <a:gd name="connsiteX10" fmla="*/ 306857 w 553415"/>
                    <a:gd name="connsiteY10" fmla="*/ 396270 h 703720"/>
                    <a:gd name="connsiteX11" fmla="*/ 306857 w 553415"/>
                    <a:gd name="connsiteY11" fmla="*/ 330446 h 703720"/>
                    <a:gd name="connsiteX12" fmla="*/ 421767 w 553415"/>
                    <a:gd name="connsiteY12" fmla="*/ 330446 h 703720"/>
                    <a:gd name="connsiteX13" fmla="*/ 421767 w 553415"/>
                    <a:gd name="connsiteY13" fmla="*/ 396270 h 703720"/>
                    <a:gd name="connsiteX14" fmla="*/ 487591 w 553415"/>
                    <a:gd name="connsiteY14" fmla="*/ 396270 h 703720"/>
                    <a:gd name="connsiteX15" fmla="*/ 487591 w 553415"/>
                    <a:gd name="connsiteY15" fmla="*/ 330446 h 703720"/>
                    <a:gd name="connsiteX16" fmla="*/ 487591 w 553415"/>
                    <a:gd name="connsiteY16" fmla="*/ 287177 h 703720"/>
                    <a:gd name="connsiteX17" fmla="*/ 332054 w 553415"/>
                    <a:gd name="connsiteY17" fmla="*/ 131653 h 703720"/>
                    <a:gd name="connsiteX18" fmla="*/ 221374 w 553415"/>
                    <a:gd name="connsiteY18" fmla="*/ 0 h 703720"/>
                    <a:gd name="connsiteX19" fmla="*/ 332054 w 553415"/>
                    <a:gd name="connsiteY19" fmla="*/ 0 h 703720"/>
                    <a:gd name="connsiteX20" fmla="*/ 553415 w 553415"/>
                    <a:gd name="connsiteY20" fmla="*/ 221361 h 703720"/>
                    <a:gd name="connsiteX21" fmla="*/ 553415 w 553415"/>
                    <a:gd name="connsiteY21" fmla="*/ 427012 h 703720"/>
                    <a:gd name="connsiteX22" fmla="*/ 276708 w 553415"/>
                    <a:gd name="connsiteY22" fmla="*/ 703720 h 703720"/>
                    <a:gd name="connsiteX23" fmla="*/ 0 w 553415"/>
                    <a:gd name="connsiteY23" fmla="*/ 427012 h 703720"/>
                    <a:gd name="connsiteX24" fmla="*/ 0 w 553415"/>
                    <a:gd name="connsiteY24" fmla="*/ 221361 h 703720"/>
                    <a:gd name="connsiteX25" fmla="*/ 221374 w 553415"/>
                    <a:gd name="connsiteY25" fmla="*/ 0 h 703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53415" h="703720">
                      <a:moveTo>
                        <a:pt x="332054" y="131653"/>
                      </a:moveTo>
                      <a:cubicBezTo>
                        <a:pt x="235598" y="331145"/>
                        <a:pt x="148184" y="238219"/>
                        <a:pt x="65824" y="287177"/>
                      </a:cubicBezTo>
                      <a:lnTo>
                        <a:pt x="65824" y="330446"/>
                      </a:lnTo>
                      <a:lnTo>
                        <a:pt x="246558" y="330446"/>
                      </a:lnTo>
                      <a:lnTo>
                        <a:pt x="246558" y="396270"/>
                      </a:lnTo>
                      <a:lnTo>
                        <a:pt x="246558" y="462094"/>
                      </a:lnTo>
                      <a:lnTo>
                        <a:pt x="68770" y="462094"/>
                      </a:lnTo>
                      <a:cubicBezTo>
                        <a:pt x="85649" y="561434"/>
                        <a:pt x="172796" y="637888"/>
                        <a:pt x="276708" y="637888"/>
                      </a:cubicBezTo>
                      <a:cubicBezTo>
                        <a:pt x="380619" y="637888"/>
                        <a:pt x="467728" y="561434"/>
                        <a:pt x="484607" y="462094"/>
                      </a:cubicBezTo>
                      <a:lnTo>
                        <a:pt x="306857" y="462094"/>
                      </a:lnTo>
                      <a:lnTo>
                        <a:pt x="306857" y="396270"/>
                      </a:lnTo>
                      <a:lnTo>
                        <a:pt x="306857" y="330446"/>
                      </a:lnTo>
                      <a:lnTo>
                        <a:pt x="421767" y="330446"/>
                      </a:lnTo>
                      <a:lnTo>
                        <a:pt x="421767" y="396270"/>
                      </a:lnTo>
                      <a:lnTo>
                        <a:pt x="487591" y="396270"/>
                      </a:lnTo>
                      <a:lnTo>
                        <a:pt x="487591" y="330446"/>
                      </a:lnTo>
                      <a:lnTo>
                        <a:pt x="487591" y="287177"/>
                      </a:lnTo>
                      <a:cubicBezTo>
                        <a:pt x="487591" y="201770"/>
                        <a:pt x="395402" y="245420"/>
                        <a:pt x="332054" y="131653"/>
                      </a:cubicBezTo>
                      <a:close/>
                      <a:moveTo>
                        <a:pt x="221374" y="0"/>
                      </a:moveTo>
                      <a:lnTo>
                        <a:pt x="332054" y="0"/>
                      </a:lnTo>
                      <a:cubicBezTo>
                        <a:pt x="453809" y="0"/>
                        <a:pt x="553415" y="99619"/>
                        <a:pt x="553415" y="221361"/>
                      </a:cubicBezTo>
                      <a:lnTo>
                        <a:pt x="553415" y="427012"/>
                      </a:lnTo>
                      <a:cubicBezTo>
                        <a:pt x="553415" y="579196"/>
                        <a:pt x="428892" y="703720"/>
                        <a:pt x="276708" y="703720"/>
                      </a:cubicBezTo>
                      <a:cubicBezTo>
                        <a:pt x="124524" y="703720"/>
                        <a:pt x="0" y="579209"/>
                        <a:pt x="0" y="427012"/>
                      </a:cubicBezTo>
                      <a:lnTo>
                        <a:pt x="0" y="221361"/>
                      </a:lnTo>
                      <a:cubicBezTo>
                        <a:pt x="0" y="99619"/>
                        <a:pt x="99619" y="0"/>
                        <a:pt x="221374" y="0"/>
                      </a:cubicBez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2"/>
                    </a:solidFill>
                  </a:endParaRPr>
                </a:p>
              </p:txBody>
            </p:sp>
            <p:sp>
              <p:nvSpPr>
                <p:cNvPr id="51" name="Freeform 3">
                  <a:extLst>
                    <a:ext uri="{FF2B5EF4-FFF2-40B4-BE49-F238E27FC236}">
                      <a16:creationId xmlns:a16="http://schemas.microsoft.com/office/drawing/2014/main" id="{028E2DFF-0E95-6A4F-894B-ABEF2647BDA7}"/>
                    </a:ext>
                  </a:extLst>
                </p:cNvPr>
                <p:cNvSpPr/>
                <p:nvPr/>
              </p:nvSpPr>
              <p:spPr>
                <a:xfrm>
                  <a:off x="9324016" y="5786871"/>
                  <a:ext cx="1291285" cy="799363"/>
                </a:xfrm>
                <a:custGeom>
                  <a:avLst/>
                  <a:gdLst>
                    <a:gd name="connsiteX0" fmla="*/ 249377 w 1291285"/>
                    <a:gd name="connsiteY0" fmla="*/ 799363 h 799363"/>
                    <a:gd name="connsiteX1" fmla="*/ 1041908 w 1291285"/>
                    <a:gd name="connsiteY1" fmla="*/ 799363 h 799363"/>
                    <a:gd name="connsiteX2" fmla="*/ 1041908 w 1291285"/>
                    <a:gd name="connsiteY2" fmla="*/ 574827 h 799363"/>
                    <a:gd name="connsiteX3" fmla="*/ 1291285 w 1291285"/>
                    <a:gd name="connsiteY3" fmla="*/ 574827 h 799363"/>
                    <a:gd name="connsiteX4" fmla="*/ 1291285 w 1291285"/>
                    <a:gd name="connsiteY4" fmla="*/ 319748 h 799363"/>
                    <a:gd name="connsiteX5" fmla="*/ 971537 w 1291285"/>
                    <a:gd name="connsiteY5" fmla="*/ 0 h 799363"/>
                    <a:gd name="connsiteX6" fmla="*/ 859574 w 1291285"/>
                    <a:gd name="connsiteY6" fmla="*/ 0 h 799363"/>
                    <a:gd name="connsiteX7" fmla="*/ 645643 w 1291285"/>
                    <a:gd name="connsiteY7" fmla="*/ 207823 h 799363"/>
                    <a:gd name="connsiteX8" fmla="*/ 431698 w 1291285"/>
                    <a:gd name="connsiteY8" fmla="*/ 0 h 799363"/>
                    <a:gd name="connsiteX9" fmla="*/ 319748 w 1291285"/>
                    <a:gd name="connsiteY9" fmla="*/ 0 h 799363"/>
                    <a:gd name="connsiteX10" fmla="*/ 0 w 1291285"/>
                    <a:gd name="connsiteY10" fmla="*/ 319748 h 799363"/>
                    <a:gd name="connsiteX11" fmla="*/ 0 w 1291285"/>
                    <a:gd name="connsiteY11" fmla="*/ 574827 h 799363"/>
                    <a:gd name="connsiteX12" fmla="*/ 249377 w 1291285"/>
                    <a:gd name="connsiteY12" fmla="*/ 574827 h 799363"/>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Lst>
                  <a:rect l="l" t="t" r="r" b="b"/>
                  <a:pathLst>
                    <a:path w="1291285" h="799363">
                      <a:moveTo>
                        <a:pt x="249377" y="799363"/>
                      </a:moveTo>
                      <a:lnTo>
                        <a:pt x="1041908" y="799363"/>
                      </a:lnTo>
                      <a:lnTo>
                        <a:pt x="1041908" y="574827"/>
                      </a:lnTo>
                      <a:lnTo>
                        <a:pt x="1291285" y="574827"/>
                      </a:lnTo>
                      <a:lnTo>
                        <a:pt x="1291285" y="319748"/>
                      </a:lnTo>
                      <a:cubicBezTo>
                        <a:pt x="1291285" y="143891"/>
                        <a:pt x="1147394" y="0"/>
                        <a:pt x="971537" y="0"/>
                      </a:cubicBezTo>
                      <a:lnTo>
                        <a:pt x="859574" y="0"/>
                      </a:lnTo>
                      <a:cubicBezTo>
                        <a:pt x="856285" y="115329"/>
                        <a:pt x="761759" y="207823"/>
                        <a:pt x="645643" y="207823"/>
                      </a:cubicBezTo>
                      <a:cubicBezTo>
                        <a:pt x="529539" y="207823"/>
                        <a:pt x="434988" y="115329"/>
                        <a:pt x="431698" y="0"/>
                      </a:cubicBezTo>
                      <a:lnTo>
                        <a:pt x="319748" y="0"/>
                      </a:lnTo>
                      <a:cubicBezTo>
                        <a:pt x="143891" y="0"/>
                        <a:pt x="0" y="143891"/>
                        <a:pt x="0" y="319748"/>
                      </a:cubicBezTo>
                      <a:lnTo>
                        <a:pt x="0" y="574827"/>
                      </a:lnTo>
                      <a:lnTo>
                        <a:pt x="249377" y="574827"/>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grpSp>
          <p:grpSp>
            <p:nvGrpSpPr>
              <p:cNvPr id="42" name="Group 41">
                <a:extLst>
                  <a:ext uri="{FF2B5EF4-FFF2-40B4-BE49-F238E27FC236}">
                    <a16:creationId xmlns:a16="http://schemas.microsoft.com/office/drawing/2014/main" id="{BF4F2BE9-27BC-9F41-AF0B-82025BD766FB}"/>
                  </a:ext>
                </a:extLst>
              </p:cNvPr>
              <p:cNvGrpSpPr/>
              <p:nvPr/>
            </p:nvGrpSpPr>
            <p:grpSpPr>
              <a:xfrm>
                <a:off x="2032280" y="3358507"/>
                <a:ext cx="610299" cy="741505"/>
                <a:chOff x="17904060" y="5057922"/>
                <a:chExt cx="1287196" cy="1563926"/>
              </a:xfrm>
              <a:solidFill>
                <a:schemeClr val="bg2"/>
              </a:solidFill>
            </p:grpSpPr>
            <p:sp>
              <p:nvSpPr>
                <p:cNvPr id="46" name="Freeform 3">
                  <a:extLst>
                    <a:ext uri="{FF2B5EF4-FFF2-40B4-BE49-F238E27FC236}">
                      <a16:creationId xmlns:a16="http://schemas.microsoft.com/office/drawing/2014/main" id="{4F370BBC-0E59-F142-A407-0F44713B643F}"/>
                    </a:ext>
                  </a:extLst>
                </p:cNvPr>
                <p:cNvSpPr/>
                <p:nvPr/>
              </p:nvSpPr>
              <p:spPr>
                <a:xfrm>
                  <a:off x="18449237" y="5890627"/>
                  <a:ext cx="196837" cy="505600"/>
                </a:xfrm>
                <a:custGeom>
                  <a:avLst/>
                  <a:gdLst>
                    <a:gd name="connsiteX0" fmla="*/ 24613 w 196837"/>
                    <a:gd name="connsiteY0" fmla="*/ 341439 h 505600"/>
                    <a:gd name="connsiteX1" fmla="*/ 98425 w 196837"/>
                    <a:gd name="connsiteY1" fmla="*/ 505600 h 505600"/>
                    <a:gd name="connsiteX2" fmla="*/ 172212 w 196837"/>
                    <a:gd name="connsiteY2" fmla="*/ 341439 h 505600"/>
                    <a:gd name="connsiteX3" fmla="*/ 131229 w 196837"/>
                    <a:gd name="connsiteY3" fmla="*/ 131229 h 505600"/>
                    <a:gd name="connsiteX4" fmla="*/ 196837 w 196837"/>
                    <a:gd name="connsiteY4" fmla="*/ 65608 h 505600"/>
                    <a:gd name="connsiteX5" fmla="*/ 98425 w 196837"/>
                    <a:gd name="connsiteY5" fmla="*/ 0 h 505600"/>
                    <a:gd name="connsiteX6" fmla="*/ 0 w 196837"/>
                    <a:gd name="connsiteY6" fmla="*/ 65608 h 505600"/>
                    <a:gd name="connsiteX7" fmla="*/ 65621 w 196837"/>
                    <a:gd name="connsiteY7" fmla="*/ 131229 h 5056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Lst>
                  <a:rect l="l" t="t" r="r" b="b"/>
                  <a:pathLst>
                    <a:path w="196837" h="505600">
                      <a:moveTo>
                        <a:pt x="24613" y="341439"/>
                      </a:moveTo>
                      <a:lnTo>
                        <a:pt x="98425" y="505600"/>
                      </a:lnTo>
                      <a:lnTo>
                        <a:pt x="172212" y="341439"/>
                      </a:lnTo>
                      <a:lnTo>
                        <a:pt x="131229" y="131229"/>
                      </a:lnTo>
                      <a:lnTo>
                        <a:pt x="196837" y="65608"/>
                      </a:lnTo>
                      <a:lnTo>
                        <a:pt x="98425" y="0"/>
                      </a:lnTo>
                      <a:lnTo>
                        <a:pt x="0" y="65608"/>
                      </a:lnTo>
                      <a:lnTo>
                        <a:pt x="65621" y="131229"/>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47" name="Freeform 46">
                  <a:extLst>
                    <a:ext uri="{FF2B5EF4-FFF2-40B4-BE49-F238E27FC236}">
                      <a16:creationId xmlns:a16="http://schemas.microsoft.com/office/drawing/2014/main" id="{256C2D83-12A5-EA47-983E-4DAE819122C0}"/>
                    </a:ext>
                  </a:extLst>
                </p:cNvPr>
                <p:cNvSpPr/>
                <p:nvPr/>
              </p:nvSpPr>
              <p:spPr>
                <a:xfrm>
                  <a:off x="17904060" y="5825075"/>
                  <a:ext cx="1287196" cy="796773"/>
                </a:xfrm>
                <a:custGeom>
                  <a:avLst/>
                  <a:gdLst>
                    <a:gd name="connsiteX0" fmla="*/ 979838 w 1287196"/>
                    <a:gd name="connsiteY0" fmla="*/ 406985 h 796773"/>
                    <a:gd name="connsiteX1" fmla="*/ 892652 w 1287196"/>
                    <a:gd name="connsiteY1" fmla="*/ 472606 h 796773"/>
                    <a:gd name="connsiteX2" fmla="*/ 1067036 w 1287196"/>
                    <a:gd name="connsiteY2" fmla="*/ 472606 h 796773"/>
                    <a:gd name="connsiteX3" fmla="*/ 314872 w 1287196"/>
                    <a:gd name="connsiteY3" fmla="*/ 0 h 796773"/>
                    <a:gd name="connsiteX4" fmla="*/ 643600 w 1287196"/>
                    <a:gd name="connsiteY4" fmla="*/ 731164 h 796773"/>
                    <a:gd name="connsiteX5" fmla="*/ 972312 w 1287196"/>
                    <a:gd name="connsiteY5" fmla="*/ 0 h 796773"/>
                    <a:gd name="connsiteX6" fmla="*/ 1287196 w 1287196"/>
                    <a:gd name="connsiteY6" fmla="*/ 318668 h 796773"/>
                    <a:gd name="connsiteX7" fmla="*/ 1287196 w 1287196"/>
                    <a:gd name="connsiteY7" fmla="*/ 796773 h 796773"/>
                    <a:gd name="connsiteX8" fmla="*/ 0 w 1287196"/>
                    <a:gd name="connsiteY8" fmla="*/ 796773 h 796773"/>
                    <a:gd name="connsiteX9" fmla="*/ 0 w 1287196"/>
                    <a:gd name="connsiteY9" fmla="*/ 318668 h 796773"/>
                    <a:gd name="connsiteX10" fmla="*/ 314872 w 1287196"/>
                    <a:gd name="connsiteY10" fmla="*/ 0 h 79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7196" h="796773">
                      <a:moveTo>
                        <a:pt x="979838" y="406985"/>
                      </a:moveTo>
                      <a:lnTo>
                        <a:pt x="892652" y="472606"/>
                      </a:lnTo>
                      <a:lnTo>
                        <a:pt x="1067036" y="472606"/>
                      </a:lnTo>
                      <a:close/>
                      <a:moveTo>
                        <a:pt x="314872" y="0"/>
                      </a:moveTo>
                      <a:lnTo>
                        <a:pt x="643600" y="731164"/>
                      </a:lnTo>
                      <a:lnTo>
                        <a:pt x="972312" y="0"/>
                      </a:lnTo>
                      <a:cubicBezTo>
                        <a:pt x="1145858" y="2083"/>
                        <a:pt x="1287196" y="144653"/>
                        <a:pt x="1287196" y="318668"/>
                      </a:cubicBezTo>
                      <a:lnTo>
                        <a:pt x="1287196" y="796773"/>
                      </a:lnTo>
                      <a:lnTo>
                        <a:pt x="0" y="796773"/>
                      </a:lnTo>
                      <a:lnTo>
                        <a:pt x="0" y="318668"/>
                      </a:lnTo>
                      <a:cubicBezTo>
                        <a:pt x="0" y="144653"/>
                        <a:pt x="141340" y="2083"/>
                        <a:pt x="314872" y="0"/>
                      </a:cubicBez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2"/>
                    </a:solidFill>
                  </a:endParaRPr>
                </a:p>
              </p:txBody>
            </p:sp>
            <p:sp>
              <p:nvSpPr>
                <p:cNvPr id="48" name="Freeform 3">
                  <a:extLst>
                    <a:ext uri="{FF2B5EF4-FFF2-40B4-BE49-F238E27FC236}">
                      <a16:creationId xmlns:a16="http://schemas.microsoft.com/office/drawing/2014/main" id="{4BCCED56-976F-5F48-B590-AF4EF5788E95}"/>
                    </a:ext>
                  </a:extLst>
                </p:cNvPr>
                <p:cNvSpPr/>
                <p:nvPr/>
              </p:nvSpPr>
              <p:spPr>
                <a:xfrm>
                  <a:off x="18404615" y="5471759"/>
                  <a:ext cx="286080" cy="98499"/>
                </a:xfrm>
                <a:custGeom>
                  <a:avLst/>
                  <a:gdLst>
                    <a:gd name="connsiteX0" fmla="*/ 192240 w 286080"/>
                    <a:gd name="connsiteY0" fmla="*/ 0 h 98499"/>
                    <a:gd name="connsiteX1" fmla="*/ 143040 w 286080"/>
                    <a:gd name="connsiteY1" fmla="*/ 49212 h 98499"/>
                    <a:gd name="connsiteX2" fmla="*/ 93828 w 286080"/>
                    <a:gd name="connsiteY2" fmla="*/ 0 h 98499"/>
                    <a:gd name="connsiteX3" fmla="*/ 0 w 286080"/>
                    <a:gd name="connsiteY3" fmla="*/ 32817 h 98499"/>
                    <a:gd name="connsiteX4" fmla="*/ 93828 w 286080"/>
                    <a:gd name="connsiteY4" fmla="*/ 98425 h 98499"/>
                    <a:gd name="connsiteX5" fmla="*/ 192240 w 286080"/>
                    <a:gd name="connsiteY5" fmla="*/ 98425 h 98499"/>
                    <a:gd name="connsiteX6" fmla="*/ 286080 w 286080"/>
                    <a:gd name="connsiteY6" fmla="*/ 32817 h 98499"/>
                    <a:gd name="connsiteX7" fmla="*/ 192240 w 286080"/>
                    <a:gd name="connsiteY7" fmla="*/ 0 h 98499"/>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Lst>
                  <a:rect l="l" t="t" r="r" b="b"/>
                  <a:pathLst>
                    <a:path w="286080" h="98499">
                      <a:moveTo>
                        <a:pt x="192240" y="0"/>
                      </a:moveTo>
                      <a:cubicBezTo>
                        <a:pt x="165062" y="0"/>
                        <a:pt x="143040" y="22035"/>
                        <a:pt x="143040" y="49212"/>
                      </a:cubicBezTo>
                      <a:cubicBezTo>
                        <a:pt x="143040" y="22035"/>
                        <a:pt x="121006" y="0"/>
                        <a:pt x="93828" y="0"/>
                      </a:cubicBezTo>
                      <a:cubicBezTo>
                        <a:pt x="55283" y="0"/>
                        <a:pt x="51359" y="32817"/>
                        <a:pt x="0" y="32817"/>
                      </a:cubicBezTo>
                      <a:cubicBezTo>
                        <a:pt x="10490" y="103353"/>
                        <a:pt x="33820" y="98425"/>
                        <a:pt x="93828" y="98425"/>
                      </a:cubicBezTo>
                      <a:lnTo>
                        <a:pt x="192240" y="98425"/>
                      </a:lnTo>
                      <a:cubicBezTo>
                        <a:pt x="252247" y="98425"/>
                        <a:pt x="275577" y="103353"/>
                        <a:pt x="286080" y="32817"/>
                      </a:cubicBezTo>
                      <a:cubicBezTo>
                        <a:pt x="234709" y="32817"/>
                        <a:pt x="230784" y="0"/>
                        <a:pt x="192240" y="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49" name="Freeform 48">
                  <a:extLst>
                    <a:ext uri="{FF2B5EF4-FFF2-40B4-BE49-F238E27FC236}">
                      <a16:creationId xmlns:a16="http://schemas.microsoft.com/office/drawing/2014/main" id="{D729C22C-22AA-564B-B033-A9045BC70EEA}"/>
                    </a:ext>
                  </a:extLst>
                </p:cNvPr>
                <p:cNvSpPr/>
                <p:nvPr/>
              </p:nvSpPr>
              <p:spPr>
                <a:xfrm>
                  <a:off x="18271824" y="5057922"/>
                  <a:ext cx="551664" cy="701485"/>
                </a:xfrm>
                <a:custGeom>
                  <a:avLst/>
                  <a:gdLst>
                    <a:gd name="connsiteX0" fmla="*/ 331000 w 551664"/>
                    <a:gd name="connsiteY0" fmla="*/ 131223 h 701485"/>
                    <a:gd name="connsiteX1" fmla="*/ 65608 w 551664"/>
                    <a:gd name="connsiteY1" fmla="*/ 286277 h 701485"/>
                    <a:gd name="connsiteX2" fmla="*/ 65608 w 551664"/>
                    <a:gd name="connsiteY2" fmla="*/ 425660 h 701485"/>
                    <a:gd name="connsiteX3" fmla="*/ 275832 w 551664"/>
                    <a:gd name="connsiteY3" fmla="*/ 635870 h 701485"/>
                    <a:gd name="connsiteX4" fmla="*/ 486042 w 551664"/>
                    <a:gd name="connsiteY4" fmla="*/ 425660 h 701485"/>
                    <a:gd name="connsiteX5" fmla="*/ 486042 w 551664"/>
                    <a:gd name="connsiteY5" fmla="*/ 286277 h 701485"/>
                    <a:gd name="connsiteX6" fmla="*/ 331000 w 551664"/>
                    <a:gd name="connsiteY6" fmla="*/ 131223 h 701485"/>
                    <a:gd name="connsiteX7" fmla="*/ 220662 w 551664"/>
                    <a:gd name="connsiteY7" fmla="*/ 0 h 701485"/>
                    <a:gd name="connsiteX8" fmla="*/ 331000 w 551664"/>
                    <a:gd name="connsiteY8" fmla="*/ 0 h 701485"/>
                    <a:gd name="connsiteX9" fmla="*/ 551664 w 551664"/>
                    <a:gd name="connsiteY9" fmla="*/ 220662 h 701485"/>
                    <a:gd name="connsiteX10" fmla="*/ 551664 w 551664"/>
                    <a:gd name="connsiteY10" fmla="*/ 425653 h 701485"/>
                    <a:gd name="connsiteX11" fmla="*/ 275832 w 551664"/>
                    <a:gd name="connsiteY11" fmla="*/ 701485 h 701485"/>
                    <a:gd name="connsiteX12" fmla="*/ 0 w 551664"/>
                    <a:gd name="connsiteY12" fmla="*/ 425653 h 701485"/>
                    <a:gd name="connsiteX13" fmla="*/ 0 w 551664"/>
                    <a:gd name="connsiteY13" fmla="*/ 220662 h 701485"/>
                    <a:gd name="connsiteX14" fmla="*/ 220662 w 551664"/>
                    <a:gd name="connsiteY14" fmla="*/ 0 h 701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1664" h="701485">
                      <a:moveTo>
                        <a:pt x="331000" y="131223"/>
                      </a:moveTo>
                      <a:cubicBezTo>
                        <a:pt x="234836" y="330092"/>
                        <a:pt x="147714" y="237446"/>
                        <a:pt x="65608" y="286277"/>
                      </a:cubicBezTo>
                      <a:lnTo>
                        <a:pt x="65608" y="425660"/>
                      </a:lnTo>
                      <a:cubicBezTo>
                        <a:pt x="65608" y="541154"/>
                        <a:pt x="160336" y="635870"/>
                        <a:pt x="275832" y="635870"/>
                      </a:cubicBezTo>
                      <a:cubicBezTo>
                        <a:pt x="391324" y="635870"/>
                        <a:pt x="486042" y="541154"/>
                        <a:pt x="486042" y="425660"/>
                      </a:cubicBezTo>
                      <a:lnTo>
                        <a:pt x="486042" y="286277"/>
                      </a:lnTo>
                      <a:cubicBezTo>
                        <a:pt x="486042" y="201124"/>
                        <a:pt x="394132" y="244647"/>
                        <a:pt x="331000" y="131223"/>
                      </a:cubicBezTo>
                      <a:close/>
                      <a:moveTo>
                        <a:pt x="220662" y="0"/>
                      </a:moveTo>
                      <a:lnTo>
                        <a:pt x="331000" y="0"/>
                      </a:lnTo>
                      <a:cubicBezTo>
                        <a:pt x="452360" y="0"/>
                        <a:pt x="551664" y="99301"/>
                        <a:pt x="551664" y="220662"/>
                      </a:cubicBezTo>
                      <a:lnTo>
                        <a:pt x="551664" y="425653"/>
                      </a:lnTo>
                      <a:cubicBezTo>
                        <a:pt x="551664" y="577367"/>
                        <a:pt x="427532" y="701485"/>
                        <a:pt x="275832" y="701485"/>
                      </a:cubicBezTo>
                      <a:cubicBezTo>
                        <a:pt x="124130" y="701485"/>
                        <a:pt x="0" y="577367"/>
                        <a:pt x="0" y="425653"/>
                      </a:cubicBezTo>
                      <a:lnTo>
                        <a:pt x="0" y="220662"/>
                      </a:lnTo>
                      <a:cubicBezTo>
                        <a:pt x="0" y="99289"/>
                        <a:pt x="99300" y="0"/>
                        <a:pt x="220662" y="0"/>
                      </a:cubicBez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2"/>
                    </a:solidFill>
                  </a:endParaRPr>
                </a:p>
              </p:txBody>
            </p:sp>
          </p:grpSp>
          <p:grpSp>
            <p:nvGrpSpPr>
              <p:cNvPr id="43" name="Group 42">
                <a:extLst>
                  <a:ext uri="{FF2B5EF4-FFF2-40B4-BE49-F238E27FC236}">
                    <a16:creationId xmlns:a16="http://schemas.microsoft.com/office/drawing/2014/main" id="{C7BC8554-2F14-B340-AF6D-4F36F38DA548}"/>
                  </a:ext>
                </a:extLst>
              </p:cNvPr>
              <p:cNvGrpSpPr/>
              <p:nvPr/>
            </p:nvGrpSpPr>
            <p:grpSpPr>
              <a:xfrm>
                <a:off x="1925793" y="2616672"/>
                <a:ext cx="767831" cy="495150"/>
                <a:chOff x="9907829" y="6415054"/>
                <a:chExt cx="1297394" cy="836647"/>
              </a:xfrm>
              <a:solidFill>
                <a:schemeClr val="bg2"/>
              </a:solidFill>
            </p:grpSpPr>
            <p:sp>
              <p:nvSpPr>
                <p:cNvPr id="44" name="Freeform 3">
                  <a:extLst>
                    <a:ext uri="{FF2B5EF4-FFF2-40B4-BE49-F238E27FC236}">
                      <a16:creationId xmlns:a16="http://schemas.microsoft.com/office/drawing/2014/main" id="{5E01D193-B628-5740-B44E-818E90A389B6}"/>
                    </a:ext>
                  </a:extLst>
                </p:cNvPr>
                <p:cNvSpPr/>
                <p:nvPr/>
              </p:nvSpPr>
              <p:spPr>
                <a:xfrm>
                  <a:off x="9907829" y="6415054"/>
                  <a:ext cx="1297368" cy="173926"/>
                </a:xfrm>
                <a:custGeom>
                  <a:avLst/>
                  <a:gdLst>
                    <a:gd name="connsiteX0" fmla="*/ 1297368 w 1297368"/>
                    <a:gd name="connsiteY0" fmla="*/ 173926 h 173926"/>
                    <a:gd name="connsiteX1" fmla="*/ 1297368 w 1297368"/>
                    <a:gd name="connsiteY1" fmla="*/ 67818 h 173926"/>
                    <a:gd name="connsiteX2" fmla="*/ 1223442 w 1297368"/>
                    <a:gd name="connsiteY2" fmla="*/ 0 h 173926"/>
                    <a:gd name="connsiteX3" fmla="*/ 73927 w 1297368"/>
                    <a:gd name="connsiteY3" fmla="*/ 0 h 173926"/>
                    <a:gd name="connsiteX4" fmla="*/ 0 w 1297368"/>
                    <a:gd name="connsiteY4" fmla="*/ 67818 h 173926"/>
                    <a:gd name="connsiteX5" fmla="*/ 0 w 1297368"/>
                    <a:gd name="connsiteY5" fmla="*/ 173926 h 173926"/>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Lst>
                  <a:rect l="l" t="t" r="r" b="b"/>
                  <a:pathLst>
                    <a:path w="1297368" h="173926">
                      <a:moveTo>
                        <a:pt x="1297368" y="173926"/>
                      </a:moveTo>
                      <a:lnTo>
                        <a:pt x="1297368" y="67818"/>
                      </a:lnTo>
                      <a:cubicBezTo>
                        <a:pt x="1297368" y="30340"/>
                        <a:pt x="1264196" y="0"/>
                        <a:pt x="1223442" y="0"/>
                      </a:cubicBezTo>
                      <a:lnTo>
                        <a:pt x="73927" y="0"/>
                      </a:lnTo>
                      <a:cubicBezTo>
                        <a:pt x="33058" y="0"/>
                        <a:pt x="0" y="30340"/>
                        <a:pt x="0" y="67818"/>
                      </a:cubicBezTo>
                      <a:lnTo>
                        <a:pt x="0" y="173926"/>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45" name="Freeform 44">
                  <a:extLst>
                    <a:ext uri="{FF2B5EF4-FFF2-40B4-BE49-F238E27FC236}">
                      <a16:creationId xmlns:a16="http://schemas.microsoft.com/office/drawing/2014/main" id="{680E2D98-BAA1-2147-9CDE-491A843C721E}"/>
                    </a:ext>
                  </a:extLst>
                </p:cNvPr>
                <p:cNvSpPr/>
                <p:nvPr/>
              </p:nvSpPr>
              <p:spPr>
                <a:xfrm>
                  <a:off x="9907855" y="6755639"/>
                  <a:ext cx="1297368" cy="496062"/>
                </a:xfrm>
                <a:custGeom>
                  <a:avLst/>
                  <a:gdLst>
                    <a:gd name="connsiteX0" fmla="*/ 0 w 1297368"/>
                    <a:gd name="connsiteY0" fmla="*/ 0 h 496062"/>
                    <a:gd name="connsiteX1" fmla="*/ 0 w 1297368"/>
                    <a:gd name="connsiteY1" fmla="*/ 428333 h 496062"/>
                    <a:gd name="connsiteX2" fmla="*/ 73876 w 1297368"/>
                    <a:gd name="connsiteY2" fmla="*/ 496062 h 496062"/>
                    <a:gd name="connsiteX3" fmla="*/ 1223391 w 1297368"/>
                    <a:gd name="connsiteY3" fmla="*/ 496062 h 496062"/>
                    <a:gd name="connsiteX4" fmla="*/ 1297368 w 1297368"/>
                    <a:gd name="connsiteY4" fmla="*/ 428333 h 496062"/>
                    <a:gd name="connsiteX5" fmla="*/ 1297368 w 1297368"/>
                    <a:gd name="connsiteY5" fmla="*/ 0 h 496062"/>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Lst>
                  <a:rect l="l" t="t" r="r" b="b"/>
                  <a:pathLst>
                    <a:path w="1297368" h="496062">
                      <a:moveTo>
                        <a:pt x="0" y="0"/>
                      </a:moveTo>
                      <a:lnTo>
                        <a:pt x="0" y="428333"/>
                      </a:lnTo>
                      <a:cubicBezTo>
                        <a:pt x="0" y="465671"/>
                        <a:pt x="33020" y="496062"/>
                        <a:pt x="73876" y="496062"/>
                      </a:cubicBezTo>
                      <a:lnTo>
                        <a:pt x="1223391" y="496062"/>
                      </a:lnTo>
                      <a:cubicBezTo>
                        <a:pt x="1264209" y="496062"/>
                        <a:pt x="1297368" y="465671"/>
                        <a:pt x="1297368" y="428333"/>
                      </a:cubicBezTo>
                      <a:lnTo>
                        <a:pt x="1297368" y="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grpSp>
        </p:grpSp>
        <p:sp>
          <p:nvSpPr>
            <p:cNvPr id="38" name="Oval 37">
              <a:extLst>
                <a:ext uri="{FF2B5EF4-FFF2-40B4-BE49-F238E27FC236}">
                  <a16:creationId xmlns:a16="http://schemas.microsoft.com/office/drawing/2014/main" id="{A98C5F52-F74F-9743-A7B8-55D1BB9D6C31}"/>
                </a:ext>
              </a:extLst>
            </p:cNvPr>
            <p:cNvSpPr/>
            <p:nvPr/>
          </p:nvSpPr>
          <p:spPr>
            <a:xfrm>
              <a:off x="1036710" y="2083443"/>
              <a:ext cx="2447779" cy="2361948"/>
            </a:xfrm>
            <a:prstGeom prst="ellipse">
              <a:avLst/>
            </a:prstGeom>
            <a:noFill/>
            <a:ln>
              <a:solidFill>
                <a:schemeClr val="accent3"/>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grpSp>
        <p:nvGrpSpPr>
          <p:cNvPr id="56" name="Group 55">
            <a:extLst>
              <a:ext uri="{FF2B5EF4-FFF2-40B4-BE49-F238E27FC236}">
                <a16:creationId xmlns:a16="http://schemas.microsoft.com/office/drawing/2014/main" id="{6B2B3BE9-9D3C-A94F-8110-FDF2F709EA74}"/>
              </a:ext>
            </a:extLst>
          </p:cNvPr>
          <p:cNvGrpSpPr/>
          <p:nvPr/>
        </p:nvGrpSpPr>
        <p:grpSpPr>
          <a:xfrm>
            <a:off x="4749344" y="2083443"/>
            <a:ext cx="2447779" cy="2361948"/>
            <a:chOff x="4749344" y="2083443"/>
            <a:chExt cx="2447779" cy="2361948"/>
          </a:xfrm>
        </p:grpSpPr>
        <p:grpSp>
          <p:nvGrpSpPr>
            <p:cNvPr id="57" name="Group 56">
              <a:extLst>
                <a:ext uri="{FF2B5EF4-FFF2-40B4-BE49-F238E27FC236}">
                  <a16:creationId xmlns:a16="http://schemas.microsoft.com/office/drawing/2014/main" id="{E225C2A1-1D02-FC40-B8FD-0AF8B8D0C774}"/>
                </a:ext>
              </a:extLst>
            </p:cNvPr>
            <p:cNvGrpSpPr/>
            <p:nvPr/>
          </p:nvGrpSpPr>
          <p:grpSpPr>
            <a:xfrm>
              <a:off x="5577761" y="2643772"/>
              <a:ext cx="790944" cy="1241290"/>
              <a:chOff x="9089492" y="6424059"/>
              <a:chExt cx="1001384" cy="1571549"/>
            </a:xfrm>
            <a:solidFill>
              <a:schemeClr val="bg2"/>
            </a:solidFill>
          </p:grpSpPr>
          <p:sp>
            <p:nvSpPr>
              <p:cNvPr id="59" name="Freeform 3">
                <a:extLst>
                  <a:ext uri="{FF2B5EF4-FFF2-40B4-BE49-F238E27FC236}">
                    <a16:creationId xmlns:a16="http://schemas.microsoft.com/office/drawing/2014/main" id="{90AC7500-88BA-3249-ACAB-CCA91361958F}"/>
                  </a:ext>
                </a:extLst>
              </p:cNvPr>
              <p:cNvSpPr/>
              <p:nvPr/>
            </p:nvSpPr>
            <p:spPr>
              <a:xfrm>
                <a:off x="9089492" y="7034510"/>
                <a:ext cx="1001384" cy="961098"/>
              </a:xfrm>
              <a:custGeom>
                <a:avLst/>
                <a:gdLst>
                  <a:gd name="connsiteX0" fmla="*/ 455727 w 1001384"/>
                  <a:gd name="connsiteY0" fmla="*/ 305371 h 961098"/>
                  <a:gd name="connsiteX1" fmla="*/ 642836 w 1001384"/>
                  <a:gd name="connsiteY1" fmla="*/ 305498 h 961098"/>
                  <a:gd name="connsiteX2" fmla="*/ 558457 w 1001384"/>
                  <a:gd name="connsiteY2" fmla="*/ 221056 h 961098"/>
                  <a:gd name="connsiteX3" fmla="*/ 615861 w 1001384"/>
                  <a:gd name="connsiteY3" fmla="*/ 163754 h 961098"/>
                  <a:gd name="connsiteX4" fmla="*/ 817893 w 1001384"/>
                  <a:gd name="connsiteY4" fmla="*/ 365696 h 961098"/>
                  <a:gd name="connsiteX5" fmla="*/ 615861 w 1001384"/>
                  <a:gd name="connsiteY5" fmla="*/ 567766 h 961098"/>
                  <a:gd name="connsiteX6" fmla="*/ 558457 w 1001384"/>
                  <a:gd name="connsiteY6" fmla="*/ 510413 h 961098"/>
                  <a:gd name="connsiteX7" fmla="*/ 642836 w 1001384"/>
                  <a:gd name="connsiteY7" fmla="*/ 425983 h 961098"/>
                  <a:gd name="connsiteX8" fmla="*/ 153314 w 1001384"/>
                  <a:gd name="connsiteY8" fmla="*/ 425983 h 961098"/>
                  <a:gd name="connsiteX9" fmla="*/ 0 w 1001384"/>
                  <a:gd name="connsiteY9" fmla="*/ 717283 h 961098"/>
                  <a:gd name="connsiteX10" fmla="*/ 428942 w 1001384"/>
                  <a:gd name="connsiteY10" fmla="*/ 717283 h 961098"/>
                  <a:gd name="connsiteX11" fmla="*/ 428942 w 1001384"/>
                  <a:gd name="connsiteY11" fmla="*/ 961098 h 961098"/>
                  <a:gd name="connsiteX12" fmla="*/ 625335 w 1001384"/>
                  <a:gd name="connsiteY12" fmla="*/ 961098 h 961098"/>
                  <a:gd name="connsiteX13" fmla="*/ 625335 w 1001384"/>
                  <a:gd name="connsiteY13" fmla="*/ 717105 h 961098"/>
                  <a:gd name="connsiteX14" fmla="*/ 1001332 w 1001384"/>
                  <a:gd name="connsiteY14" fmla="*/ 349618 h 961098"/>
                  <a:gd name="connsiteX15" fmla="*/ 676592 w 1001384"/>
                  <a:gd name="connsiteY15" fmla="*/ 0 h 961098"/>
                  <a:gd name="connsiteX16" fmla="*/ 455727 w 1001384"/>
                  <a:gd name="connsiteY16" fmla="*/ 0 h 961098"/>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Lst>
                <a:rect l="l" t="t" r="r" b="b"/>
                <a:pathLst>
                  <a:path w="1001384" h="961098">
                    <a:moveTo>
                      <a:pt x="455727" y="305371"/>
                    </a:moveTo>
                    <a:lnTo>
                      <a:pt x="642836" y="305498"/>
                    </a:lnTo>
                    <a:lnTo>
                      <a:pt x="558457" y="221056"/>
                    </a:lnTo>
                    <a:lnTo>
                      <a:pt x="615861" y="163754"/>
                    </a:lnTo>
                    <a:lnTo>
                      <a:pt x="817893" y="365696"/>
                    </a:lnTo>
                    <a:lnTo>
                      <a:pt x="615861" y="567766"/>
                    </a:lnTo>
                    <a:lnTo>
                      <a:pt x="558457" y="510413"/>
                    </a:lnTo>
                    <a:lnTo>
                      <a:pt x="642836" y="425983"/>
                    </a:lnTo>
                    <a:lnTo>
                      <a:pt x="153314" y="425983"/>
                    </a:lnTo>
                    <a:lnTo>
                      <a:pt x="0" y="717283"/>
                    </a:lnTo>
                    <a:lnTo>
                      <a:pt x="428942" y="717283"/>
                    </a:lnTo>
                    <a:lnTo>
                      <a:pt x="428942" y="961098"/>
                    </a:lnTo>
                    <a:lnTo>
                      <a:pt x="625335" y="961098"/>
                    </a:lnTo>
                    <a:lnTo>
                      <a:pt x="625335" y="717105"/>
                    </a:lnTo>
                    <a:cubicBezTo>
                      <a:pt x="830034" y="717499"/>
                      <a:pt x="997877" y="554926"/>
                      <a:pt x="1001332" y="349618"/>
                    </a:cubicBezTo>
                    <a:cubicBezTo>
                      <a:pt x="1003999" y="193738"/>
                      <a:pt x="906031" y="0"/>
                      <a:pt x="676592" y="0"/>
                    </a:cubicBezTo>
                    <a:lnTo>
                      <a:pt x="455727" y="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Freeform 3">
                <a:extLst>
                  <a:ext uri="{FF2B5EF4-FFF2-40B4-BE49-F238E27FC236}">
                    <a16:creationId xmlns:a16="http://schemas.microsoft.com/office/drawing/2014/main" id="{69735438-2685-2248-8592-E6BE223F029B}"/>
                  </a:ext>
                </a:extLst>
              </p:cNvPr>
              <p:cNvSpPr/>
              <p:nvPr/>
            </p:nvSpPr>
            <p:spPr>
              <a:xfrm>
                <a:off x="9094504" y="6424059"/>
                <a:ext cx="952460" cy="915822"/>
              </a:xfrm>
              <a:custGeom>
                <a:avLst/>
                <a:gdLst>
                  <a:gd name="connsiteX0" fmla="*/ 513294 w 952460"/>
                  <a:gd name="connsiteY0" fmla="*/ 610451 h 915822"/>
                  <a:gd name="connsiteX1" fmla="*/ 343216 w 952460"/>
                  <a:gd name="connsiteY1" fmla="*/ 610451 h 915822"/>
                  <a:gd name="connsiteX2" fmla="*/ 427569 w 952460"/>
                  <a:gd name="connsiteY2" fmla="*/ 694792 h 915822"/>
                  <a:gd name="connsiteX3" fmla="*/ 370152 w 952460"/>
                  <a:gd name="connsiteY3" fmla="*/ 752196 h 915822"/>
                  <a:gd name="connsiteX4" fmla="*/ 168083 w 952460"/>
                  <a:gd name="connsiteY4" fmla="*/ 550164 h 915822"/>
                  <a:gd name="connsiteX5" fmla="*/ 370152 w 952460"/>
                  <a:gd name="connsiteY5" fmla="*/ 348183 h 915822"/>
                  <a:gd name="connsiteX6" fmla="*/ 427569 w 952460"/>
                  <a:gd name="connsiteY6" fmla="*/ 405498 h 915822"/>
                  <a:gd name="connsiteX7" fmla="*/ 343216 w 952460"/>
                  <a:gd name="connsiteY7" fmla="*/ 489928 h 915822"/>
                  <a:gd name="connsiteX8" fmla="*/ 820710 w 952460"/>
                  <a:gd name="connsiteY8" fmla="*/ 489928 h 915822"/>
                  <a:gd name="connsiteX9" fmla="*/ 952460 w 952460"/>
                  <a:gd name="connsiteY9" fmla="*/ 203898 h 915822"/>
                  <a:gd name="connsiteX10" fmla="*/ 620330 w 952460"/>
                  <a:gd name="connsiteY10" fmla="*/ 203898 h 915822"/>
                  <a:gd name="connsiteX11" fmla="*/ 620330 w 952460"/>
                  <a:gd name="connsiteY11" fmla="*/ 0 h 915822"/>
                  <a:gd name="connsiteX12" fmla="*/ 423937 w 952460"/>
                  <a:gd name="connsiteY12" fmla="*/ 0 h 915822"/>
                  <a:gd name="connsiteX13" fmla="*/ 423937 w 952460"/>
                  <a:gd name="connsiteY13" fmla="*/ 203898 h 915822"/>
                  <a:gd name="connsiteX14" fmla="*/ 381900 w 952460"/>
                  <a:gd name="connsiteY14" fmla="*/ 203898 h 915822"/>
                  <a:gd name="connsiteX15" fmla="*/ 49 w 952460"/>
                  <a:gd name="connsiteY15" fmla="*/ 571640 h 915822"/>
                  <a:gd name="connsiteX16" fmla="*/ 284173 w 952460"/>
                  <a:gd name="connsiteY16" fmla="*/ 915683 h 915822"/>
                  <a:gd name="connsiteX17" fmla="*/ 513294 w 952460"/>
                  <a:gd name="connsiteY17" fmla="*/ 915822 h 915822"/>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Lst>
                <a:rect l="l" t="t" r="r" b="b"/>
                <a:pathLst>
                  <a:path w="952460" h="915822">
                    <a:moveTo>
                      <a:pt x="513294" y="610451"/>
                    </a:moveTo>
                    <a:lnTo>
                      <a:pt x="343216" y="610451"/>
                    </a:lnTo>
                    <a:lnTo>
                      <a:pt x="427569" y="694792"/>
                    </a:lnTo>
                    <a:lnTo>
                      <a:pt x="370152" y="752196"/>
                    </a:lnTo>
                    <a:lnTo>
                      <a:pt x="168083" y="550164"/>
                    </a:lnTo>
                    <a:lnTo>
                      <a:pt x="370152" y="348183"/>
                    </a:lnTo>
                    <a:lnTo>
                      <a:pt x="427569" y="405498"/>
                    </a:lnTo>
                    <a:lnTo>
                      <a:pt x="343216" y="489928"/>
                    </a:lnTo>
                    <a:lnTo>
                      <a:pt x="820710" y="489928"/>
                    </a:lnTo>
                    <a:lnTo>
                      <a:pt x="952460" y="203898"/>
                    </a:lnTo>
                    <a:lnTo>
                      <a:pt x="620330" y="203898"/>
                    </a:lnTo>
                    <a:lnTo>
                      <a:pt x="620330" y="0"/>
                    </a:lnTo>
                    <a:lnTo>
                      <a:pt x="423937" y="0"/>
                    </a:lnTo>
                    <a:lnTo>
                      <a:pt x="423937" y="203898"/>
                    </a:lnTo>
                    <a:lnTo>
                      <a:pt x="381900" y="203898"/>
                    </a:lnTo>
                    <a:cubicBezTo>
                      <a:pt x="174585" y="200368"/>
                      <a:pt x="3592" y="364249"/>
                      <a:pt x="49" y="571640"/>
                    </a:cubicBezTo>
                    <a:cubicBezTo>
                      <a:pt x="-2517" y="722605"/>
                      <a:pt x="96112" y="915683"/>
                      <a:pt x="284173" y="915683"/>
                    </a:cubicBezTo>
                    <a:lnTo>
                      <a:pt x="513294" y="915822"/>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8" name="Oval 57">
              <a:extLst>
                <a:ext uri="{FF2B5EF4-FFF2-40B4-BE49-F238E27FC236}">
                  <a16:creationId xmlns:a16="http://schemas.microsoft.com/office/drawing/2014/main" id="{DF0F3617-D313-4848-9AF8-5D551A73519B}"/>
                </a:ext>
              </a:extLst>
            </p:cNvPr>
            <p:cNvSpPr/>
            <p:nvPr/>
          </p:nvSpPr>
          <p:spPr>
            <a:xfrm>
              <a:off x="4749344" y="2083443"/>
              <a:ext cx="2447779" cy="2361948"/>
            </a:xfrm>
            <a:prstGeom prst="ellipse">
              <a:avLst/>
            </a:prstGeom>
            <a:noFill/>
            <a:ln>
              <a:solidFill>
                <a:schemeClr val="accent3"/>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grpSp>
        <p:nvGrpSpPr>
          <p:cNvPr id="61" name="Group 60">
            <a:extLst>
              <a:ext uri="{FF2B5EF4-FFF2-40B4-BE49-F238E27FC236}">
                <a16:creationId xmlns:a16="http://schemas.microsoft.com/office/drawing/2014/main" id="{9B38C784-0FC1-0849-A6CE-43D393560D4D}"/>
              </a:ext>
            </a:extLst>
          </p:cNvPr>
          <p:cNvGrpSpPr/>
          <p:nvPr/>
        </p:nvGrpSpPr>
        <p:grpSpPr>
          <a:xfrm>
            <a:off x="8512777" y="2083443"/>
            <a:ext cx="2447779" cy="2361948"/>
            <a:chOff x="8512777" y="2083443"/>
            <a:chExt cx="2447779" cy="2361948"/>
          </a:xfrm>
        </p:grpSpPr>
        <p:grpSp>
          <p:nvGrpSpPr>
            <p:cNvPr id="62" name="Group 61">
              <a:extLst>
                <a:ext uri="{FF2B5EF4-FFF2-40B4-BE49-F238E27FC236}">
                  <a16:creationId xmlns:a16="http://schemas.microsoft.com/office/drawing/2014/main" id="{57D51443-CF2F-074F-B061-27881C2AE5CD}"/>
                </a:ext>
              </a:extLst>
            </p:cNvPr>
            <p:cNvGrpSpPr/>
            <p:nvPr/>
          </p:nvGrpSpPr>
          <p:grpSpPr>
            <a:xfrm>
              <a:off x="9105601" y="2735034"/>
              <a:ext cx="1262131" cy="1058767"/>
              <a:chOff x="8984111" y="9180840"/>
              <a:chExt cx="1558469" cy="1307357"/>
            </a:xfrm>
            <a:solidFill>
              <a:schemeClr val="bg2"/>
            </a:solidFill>
          </p:grpSpPr>
          <p:sp>
            <p:nvSpPr>
              <p:cNvPr id="64" name="Freeform 3">
                <a:extLst>
                  <a:ext uri="{FF2B5EF4-FFF2-40B4-BE49-F238E27FC236}">
                    <a16:creationId xmlns:a16="http://schemas.microsoft.com/office/drawing/2014/main" id="{4D880384-95B3-FA49-A461-BA0624489338}"/>
                  </a:ext>
                </a:extLst>
              </p:cNvPr>
              <p:cNvSpPr/>
              <p:nvPr/>
            </p:nvSpPr>
            <p:spPr>
              <a:xfrm>
                <a:off x="9406946" y="9349109"/>
                <a:ext cx="1135634" cy="1139088"/>
              </a:xfrm>
              <a:custGeom>
                <a:avLst/>
                <a:gdLst>
                  <a:gd name="connsiteX0" fmla="*/ 694106 w 1135634"/>
                  <a:gd name="connsiteY0" fmla="*/ 693763 h 1139088"/>
                  <a:gd name="connsiteX1" fmla="*/ 193853 w 1135634"/>
                  <a:gd name="connsiteY1" fmla="*/ 693763 h 1139088"/>
                  <a:gd name="connsiteX2" fmla="*/ 193853 w 1135634"/>
                  <a:gd name="connsiteY2" fmla="*/ 193497 h 1139088"/>
                  <a:gd name="connsiteX3" fmla="*/ 694106 w 1135634"/>
                  <a:gd name="connsiteY3" fmla="*/ 193497 h 1139088"/>
                  <a:gd name="connsiteX4" fmla="*/ 694106 w 1135634"/>
                  <a:gd name="connsiteY4" fmla="*/ 693763 h 1139088"/>
                  <a:gd name="connsiteX5" fmla="*/ 757898 w 1135634"/>
                  <a:gd name="connsiteY5" fmla="*/ 130035 h 1139088"/>
                  <a:gd name="connsiteX6" fmla="*/ 130035 w 1135634"/>
                  <a:gd name="connsiteY6" fmla="*/ 130035 h 1139088"/>
                  <a:gd name="connsiteX7" fmla="*/ 130035 w 1135634"/>
                  <a:gd name="connsiteY7" fmla="*/ 757898 h 1139088"/>
                  <a:gd name="connsiteX8" fmla="*/ 692734 w 1135634"/>
                  <a:gd name="connsiteY8" fmla="*/ 811670 h 1139088"/>
                  <a:gd name="connsiteX9" fmla="*/ 971563 w 1135634"/>
                  <a:gd name="connsiteY9" fmla="*/ 1139088 h 1139088"/>
                  <a:gd name="connsiteX10" fmla="*/ 1135634 w 1135634"/>
                  <a:gd name="connsiteY10" fmla="*/ 975017 h 1139088"/>
                  <a:gd name="connsiteX11" fmla="*/ 811657 w 1135634"/>
                  <a:gd name="connsiteY11" fmla="*/ 692734 h 1139088"/>
                  <a:gd name="connsiteX12" fmla="*/ 757898 w 1135634"/>
                  <a:gd name="connsiteY12" fmla="*/ 130035 h 1139088"/>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Lst>
                <a:rect l="l" t="t" r="r" b="b"/>
                <a:pathLst>
                  <a:path w="1135634" h="1139088">
                    <a:moveTo>
                      <a:pt x="694106" y="693763"/>
                    </a:moveTo>
                    <a:cubicBezTo>
                      <a:pt x="555968" y="831901"/>
                      <a:pt x="331991" y="831901"/>
                      <a:pt x="193853" y="693763"/>
                    </a:cubicBezTo>
                    <a:cubicBezTo>
                      <a:pt x="55702" y="555625"/>
                      <a:pt x="55702" y="331648"/>
                      <a:pt x="193853" y="193497"/>
                    </a:cubicBezTo>
                    <a:cubicBezTo>
                      <a:pt x="331991" y="55359"/>
                      <a:pt x="555968" y="55359"/>
                      <a:pt x="694106" y="193497"/>
                    </a:cubicBezTo>
                    <a:cubicBezTo>
                      <a:pt x="832244" y="331648"/>
                      <a:pt x="832244" y="555625"/>
                      <a:pt x="694106" y="693763"/>
                    </a:cubicBezTo>
                    <a:moveTo>
                      <a:pt x="757898" y="130035"/>
                    </a:moveTo>
                    <a:cubicBezTo>
                      <a:pt x="584517" y="-43345"/>
                      <a:pt x="303416" y="-43345"/>
                      <a:pt x="130035" y="130035"/>
                    </a:cubicBezTo>
                    <a:cubicBezTo>
                      <a:pt x="-43345" y="303416"/>
                      <a:pt x="-43345" y="584517"/>
                      <a:pt x="130035" y="757898"/>
                    </a:cubicBezTo>
                    <a:cubicBezTo>
                      <a:pt x="283070" y="910946"/>
                      <a:pt x="520002" y="928802"/>
                      <a:pt x="692734" y="811670"/>
                    </a:cubicBezTo>
                    <a:lnTo>
                      <a:pt x="971563" y="1139088"/>
                    </a:lnTo>
                    <a:lnTo>
                      <a:pt x="1135634" y="975017"/>
                    </a:lnTo>
                    <a:lnTo>
                      <a:pt x="811657" y="692734"/>
                    </a:lnTo>
                    <a:cubicBezTo>
                      <a:pt x="928789" y="520001"/>
                      <a:pt x="910933" y="283070"/>
                      <a:pt x="757898" y="130035"/>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Freeform 64">
                <a:extLst>
                  <a:ext uri="{FF2B5EF4-FFF2-40B4-BE49-F238E27FC236}">
                    <a16:creationId xmlns:a16="http://schemas.microsoft.com/office/drawing/2014/main" id="{317B3EDC-6425-1144-A643-26BAB155E316}"/>
                  </a:ext>
                </a:extLst>
              </p:cNvPr>
              <p:cNvSpPr/>
              <p:nvPr/>
            </p:nvSpPr>
            <p:spPr>
              <a:xfrm>
                <a:off x="8984111" y="9180840"/>
                <a:ext cx="835990" cy="550520"/>
              </a:xfrm>
              <a:custGeom>
                <a:avLst/>
                <a:gdLst>
                  <a:gd name="connsiteX0" fmla="*/ 835990 w 835990"/>
                  <a:gd name="connsiteY0" fmla="*/ 133147 h 550520"/>
                  <a:gd name="connsiteX1" fmla="*/ 835990 w 835990"/>
                  <a:gd name="connsiteY1" fmla="*/ 82347 h 550520"/>
                  <a:gd name="connsiteX2" fmla="*/ 746519 w 835990"/>
                  <a:gd name="connsiteY2" fmla="*/ 0 h 550520"/>
                  <a:gd name="connsiteX3" fmla="*/ 89472 w 835990"/>
                  <a:gd name="connsiteY3" fmla="*/ 0 h 550520"/>
                  <a:gd name="connsiteX4" fmla="*/ 0 w 835990"/>
                  <a:gd name="connsiteY4" fmla="*/ 82347 h 550520"/>
                  <a:gd name="connsiteX5" fmla="*/ 0 w 835990"/>
                  <a:gd name="connsiteY5" fmla="*/ 468173 h 550520"/>
                  <a:gd name="connsiteX6" fmla="*/ 89472 w 835990"/>
                  <a:gd name="connsiteY6" fmla="*/ 550520 h 550520"/>
                  <a:gd name="connsiteX7" fmla="*/ 395440 w 835990"/>
                  <a:gd name="connsiteY7" fmla="*/ 550520 h 550520"/>
                  <a:gd name="connsiteX8" fmla="*/ 835990 w 835990"/>
                  <a:gd name="connsiteY8" fmla="*/ 133147 h 55052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835990" h="550520">
                    <a:moveTo>
                      <a:pt x="835990" y="133147"/>
                    </a:moveTo>
                    <a:lnTo>
                      <a:pt x="835990" y="82347"/>
                    </a:lnTo>
                    <a:cubicBezTo>
                      <a:pt x="835990" y="36868"/>
                      <a:pt x="795934" y="0"/>
                      <a:pt x="746519" y="0"/>
                    </a:cubicBezTo>
                    <a:lnTo>
                      <a:pt x="89472" y="0"/>
                    </a:lnTo>
                    <a:cubicBezTo>
                      <a:pt x="40056" y="0"/>
                      <a:pt x="0" y="36868"/>
                      <a:pt x="0" y="82347"/>
                    </a:cubicBezTo>
                    <a:lnTo>
                      <a:pt x="0" y="468173"/>
                    </a:lnTo>
                    <a:cubicBezTo>
                      <a:pt x="0" y="513664"/>
                      <a:pt x="40056" y="550520"/>
                      <a:pt x="89472" y="550520"/>
                    </a:cubicBezTo>
                    <a:lnTo>
                      <a:pt x="395440" y="550520"/>
                    </a:lnTo>
                    <a:cubicBezTo>
                      <a:pt x="423761" y="325730"/>
                      <a:pt x="607682" y="149517"/>
                      <a:pt x="835990" y="133147"/>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Freeform 3">
                <a:extLst>
                  <a:ext uri="{FF2B5EF4-FFF2-40B4-BE49-F238E27FC236}">
                    <a16:creationId xmlns:a16="http://schemas.microsoft.com/office/drawing/2014/main" id="{18BCA9EB-00EC-2E47-9982-9FEBDE147E20}"/>
                  </a:ext>
                </a:extLst>
              </p:cNvPr>
              <p:cNvSpPr/>
              <p:nvPr/>
            </p:nvSpPr>
            <p:spPr>
              <a:xfrm>
                <a:off x="9534884" y="9471857"/>
                <a:ext cx="564655" cy="564655"/>
              </a:xfrm>
              <a:custGeom>
                <a:avLst/>
                <a:gdLst>
                  <a:gd name="connsiteX0" fmla="*/ 564655 w 564655"/>
                  <a:gd name="connsiteY0" fmla="*/ 302641 h 564655"/>
                  <a:gd name="connsiteX1" fmla="*/ 564655 w 564655"/>
                  <a:gd name="connsiteY1" fmla="*/ 113995 h 564655"/>
                  <a:gd name="connsiteX2" fmla="*/ 319964 w 564655"/>
                  <a:gd name="connsiteY2" fmla="*/ 0 h 564655"/>
                  <a:gd name="connsiteX3" fmla="*/ 0 w 564655"/>
                  <a:gd name="connsiteY3" fmla="*/ 319964 h 564655"/>
                  <a:gd name="connsiteX4" fmla="*/ 113995 w 564655"/>
                  <a:gd name="connsiteY4" fmla="*/ 564655 h 564655"/>
                  <a:gd name="connsiteX5" fmla="*/ 302641 w 564655"/>
                  <a:gd name="connsiteY5" fmla="*/ 564655 h 564655"/>
                  <a:gd name="connsiteX6" fmla="*/ 564655 w 564655"/>
                  <a:gd name="connsiteY6" fmla="*/ 302641 h 564655"/>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564655" h="564655">
                    <a:moveTo>
                      <a:pt x="564655" y="302641"/>
                    </a:moveTo>
                    <a:lnTo>
                      <a:pt x="564655" y="113995"/>
                    </a:lnTo>
                    <a:cubicBezTo>
                      <a:pt x="505955" y="44336"/>
                      <a:pt x="418186" y="0"/>
                      <a:pt x="319964" y="0"/>
                    </a:cubicBezTo>
                    <a:cubicBezTo>
                      <a:pt x="143256" y="0"/>
                      <a:pt x="0" y="143243"/>
                      <a:pt x="0" y="319964"/>
                    </a:cubicBezTo>
                    <a:cubicBezTo>
                      <a:pt x="0" y="418186"/>
                      <a:pt x="44336" y="505955"/>
                      <a:pt x="113995" y="564655"/>
                    </a:cubicBezTo>
                    <a:lnTo>
                      <a:pt x="302641" y="564655"/>
                    </a:lnTo>
                    <a:cubicBezTo>
                      <a:pt x="447345" y="564655"/>
                      <a:pt x="564655" y="447345"/>
                      <a:pt x="564655" y="302641"/>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Oval 62">
              <a:extLst>
                <a:ext uri="{FF2B5EF4-FFF2-40B4-BE49-F238E27FC236}">
                  <a16:creationId xmlns:a16="http://schemas.microsoft.com/office/drawing/2014/main" id="{F1A7422E-78F1-964E-B0D5-1A45E91B9BEB}"/>
                </a:ext>
              </a:extLst>
            </p:cNvPr>
            <p:cNvSpPr/>
            <p:nvPr/>
          </p:nvSpPr>
          <p:spPr>
            <a:xfrm>
              <a:off x="8512777" y="2083443"/>
              <a:ext cx="2447779" cy="2361948"/>
            </a:xfrm>
            <a:prstGeom prst="ellipse">
              <a:avLst/>
            </a:prstGeom>
            <a:noFill/>
            <a:ln>
              <a:solidFill>
                <a:schemeClr val="accent3"/>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spTree>
    <p:extLst>
      <p:ext uri="{BB962C8B-B14F-4D97-AF65-F5344CB8AC3E}">
        <p14:creationId xmlns:p14="http://schemas.microsoft.com/office/powerpoint/2010/main" val="1785753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8E3ABDB-6AF5-1343-A846-3C8D84AFE2CD}"/>
              </a:ext>
            </a:extLst>
          </p:cNvPr>
          <p:cNvSpPr>
            <a:spLocks noGrp="1"/>
          </p:cNvSpPr>
          <p:nvPr>
            <p:ph type="sldNum" sz="quarter" idx="10"/>
          </p:nvPr>
        </p:nvSpPr>
        <p:spPr/>
        <p:txBody>
          <a:bodyPr/>
          <a:lstStyle/>
          <a:p>
            <a:fld id="{E59C716A-E560-2D44-8739-72D446B232A5}" type="slidenum">
              <a:rPr lang="en-US" smtClean="0">
                <a:solidFill>
                  <a:srgbClr val="006FCF"/>
                </a:solidFill>
              </a:rPr>
              <a:pPr/>
              <a:t>4</a:t>
            </a:fld>
            <a:endParaRPr lang="en-US">
              <a:solidFill>
                <a:srgbClr val="006FCF"/>
              </a:solidFill>
            </a:endParaRPr>
          </a:p>
        </p:txBody>
      </p:sp>
      <p:sp>
        <p:nvSpPr>
          <p:cNvPr id="6" name="Subtitle 5">
            <a:extLst>
              <a:ext uri="{FF2B5EF4-FFF2-40B4-BE49-F238E27FC236}">
                <a16:creationId xmlns:a16="http://schemas.microsoft.com/office/drawing/2014/main" id="{10A6413B-452D-2344-BF6F-FDE70B803B2A}"/>
              </a:ext>
            </a:extLst>
          </p:cNvPr>
          <p:cNvSpPr>
            <a:spLocks noGrp="1"/>
          </p:cNvSpPr>
          <p:nvPr>
            <p:ph type="subTitle" idx="11"/>
          </p:nvPr>
        </p:nvSpPr>
        <p:spPr/>
        <p:txBody>
          <a:bodyPr/>
          <a:lstStyle/>
          <a:p>
            <a:r>
              <a:rPr lang="en-US" sz="1800" dirty="0" err="1">
                <a:solidFill>
                  <a:schemeClr val="tx2"/>
                </a:solidFill>
              </a:rPr>
              <a:t>Brinde</a:t>
            </a:r>
            <a:r>
              <a:rPr lang="en-US" sz="1800" dirty="0">
                <a:solidFill>
                  <a:schemeClr val="tx2"/>
                </a:solidFill>
              </a:rPr>
              <a:t> a </a:t>
            </a:r>
            <a:r>
              <a:rPr lang="en-US" sz="1800" dirty="0" err="1">
                <a:solidFill>
                  <a:schemeClr val="tx2"/>
                </a:solidFill>
              </a:rPr>
              <a:t>sus</a:t>
            </a:r>
            <a:r>
              <a:rPr lang="en-US" sz="1800" dirty="0">
                <a:solidFill>
                  <a:schemeClr val="tx2"/>
                </a:solidFill>
              </a:rPr>
              <a:t> </a:t>
            </a:r>
            <a:r>
              <a:rPr lang="en-US" sz="1800" dirty="0" err="1">
                <a:solidFill>
                  <a:schemeClr val="tx2"/>
                </a:solidFill>
              </a:rPr>
              <a:t>empleados</a:t>
            </a:r>
            <a:r>
              <a:rPr lang="en-US" sz="1800" dirty="0">
                <a:solidFill>
                  <a:schemeClr val="tx2"/>
                </a:solidFill>
              </a:rPr>
              <a:t> lo que </a:t>
            </a:r>
            <a:r>
              <a:rPr lang="en-US" sz="1800" dirty="0" err="1">
                <a:solidFill>
                  <a:schemeClr val="tx2"/>
                </a:solidFill>
              </a:rPr>
              <a:t>necesitan</a:t>
            </a:r>
            <a:r>
              <a:rPr lang="en-US" sz="1800" dirty="0">
                <a:solidFill>
                  <a:schemeClr val="tx2"/>
                </a:solidFill>
              </a:rPr>
              <a:t> para </a:t>
            </a:r>
            <a:r>
              <a:rPr lang="en-US" sz="1800" dirty="0" err="1">
                <a:solidFill>
                  <a:schemeClr val="tx2"/>
                </a:solidFill>
              </a:rPr>
              <a:t>hacer</a:t>
            </a:r>
            <a:r>
              <a:rPr lang="en-US" sz="1800" dirty="0">
                <a:solidFill>
                  <a:schemeClr val="tx2"/>
                </a:solidFill>
              </a:rPr>
              <a:t> </a:t>
            </a:r>
            <a:r>
              <a:rPr lang="en-US" sz="1800" dirty="0" err="1">
                <a:solidFill>
                  <a:schemeClr val="tx2"/>
                </a:solidFill>
              </a:rPr>
              <a:t>su</a:t>
            </a:r>
            <a:r>
              <a:rPr lang="en-US" sz="1800" dirty="0">
                <a:solidFill>
                  <a:schemeClr val="tx2"/>
                </a:solidFill>
              </a:rPr>
              <a:t> </a:t>
            </a:r>
            <a:r>
              <a:rPr lang="en-US" sz="1800" dirty="0" err="1">
                <a:solidFill>
                  <a:schemeClr val="tx2"/>
                </a:solidFill>
              </a:rPr>
              <a:t>trabajo</a:t>
            </a:r>
            <a:endParaRPr lang="en-US" dirty="0"/>
          </a:p>
        </p:txBody>
      </p:sp>
      <p:sp>
        <p:nvSpPr>
          <p:cNvPr id="4" name="Title 3">
            <a:extLst>
              <a:ext uri="{FF2B5EF4-FFF2-40B4-BE49-F238E27FC236}">
                <a16:creationId xmlns:a16="http://schemas.microsoft.com/office/drawing/2014/main" id="{2F6830A1-C16E-BD4E-B53D-A2B4224BEA49}"/>
              </a:ext>
            </a:extLst>
          </p:cNvPr>
          <p:cNvSpPr>
            <a:spLocks noGrp="1"/>
          </p:cNvSpPr>
          <p:nvPr>
            <p:ph type="title"/>
          </p:nvPr>
        </p:nvSpPr>
        <p:spPr>
          <a:xfrm>
            <a:off x="478972" y="548641"/>
            <a:ext cx="10972800" cy="443198"/>
          </a:xfrm>
        </p:spPr>
        <p:txBody>
          <a:bodyPr>
            <a:spAutoFit/>
          </a:bodyPr>
          <a:lstStyle/>
          <a:p>
            <a:r>
              <a:rPr lang="en-US" dirty="0"/>
              <a:t>Convenience</a:t>
            </a:r>
          </a:p>
        </p:txBody>
      </p:sp>
      <p:sp>
        <p:nvSpPr>
          <p:cNvPr id="10" name="TextBox 9">
            <a:extLst>
              <a:ext uri="{FF2B5EF4-FFF2-40B4-BE49-F238E27FC236}">
                <a16:creationId xmlns:a16="http://schemas.microsoft.com/office/drawing/2014/main" id="{CDA528BE-ADF9-3141-A970-17687FD7BADA}"/>
              </a:ext>
            </a:extLst>
          </p:cNvPr>
          <p:cNvSpPr txBox="1"/>
          <p:nvPr/>
        </p:nvSpPr>
        <p:spPr>
          <a:xfrm>
            <a:off x="5217887" y="2860048"/>
            <a:ext cx="4599353" cy="1938992"/>
          </a:xfrm>
          <a:prstGeom prst="rect">
            <a:avLst/>
          </a:prstGeom>
          <a:noFill/>
        </p:spPr>
        <p:txBody>
          <a:bodyPr wrap="square" lIns="0" tIns="0" rIns="0" bIns="0" rtlCol="0">
            <a:spAutoFit/>
          </a:bodyPr>
          <a:lstStyle/>
          <a:p>
            <a:pPr marL="228600" indent="-228600">
              <a:spcBef>
                <a:spcPts val="1800"/>
              </a:spcBef>
              <a:buSzPct val="120000"/>
              <a:buFont typeface="Arial" panose="020B0604020202020204" pitchFamily="34" charset="0"/>
              <a:buChar char="•"/>
            </a:pPr>
            <a:r>
              <a:rPr lang="en-US" sz="1600" dirty="0" err="1"/>
              <a:t>Deje</a:t>
            </a:r>
            <a:r>
              <a:rPr lang="en-US" sz="1600" dirty="0"/>
              <a:t> de </a:t>
            </a:r>
            <a:r>
              <a:rPr lang="en-US" sz="1600" dirty="0" err="1"/>
              <a:t>perseguir</a:t>
            </a:r>
            <a:r>
              <a:rPr lang="en-US" sz="1600" dirty="0"/>
              <a:t> </a:t>
            </a:r>
            <a:r>
              <a:rPr lang="en-US" sz="1600" dirty="0" err="1"/>
              <a:t>papeles</a:t>
            </a:r>
            <a:r>
              <a:rPr lang="en-US" sz="1600" dirty="0"/>
              <a:t> y </a:t>
            </a:r>
            <a:r>
              <a:rPr lang="en-US" sz="1600" dirty="0" err="1"/>
              <a:t>esperar</a:t>
            </a:r>
            <a:r>
              <a:rPr lang="en-US" sz="1600" dirty="0"/>
              <a:t> </a:t>
            </a:r>
            <a:r>
              <a:rPr lang="en-US" sz="1600" dirty="0" err="1"/>
              <a:t>por</a:t>
            </a:r>
            <a:r>
              <a:rPr lang="en-US" sz="1600" dirty="0"/>
              <a:t> </a:t>
            </a:r>
            <a:r>
              <a:rPr lang="en-US" sz="1600" dirty="0" err="1"/>
              <a:t>suministros</a:t>
            </a:r>
            <a:endParaRPr lang="en-US" sz="1600" dirty="0"/>
          </a:p>
          <a:p>
            <a:pPr marL="228600" indent="-228600">
              <a:spcBef>
                <a:spcPts val="1800"/>
              </a:spcBef>
              <a:buSzPct val="120000"/>
              <a:buFont typeface="Arial" panose="020B0604020202020204" pitchFamily="34" charset="0"/>
              <a:buChar char="•"/>
            </a:pPr>
            <a:r>
              <a:rPr lang="en-US" sz="1600" dirty="0" err="1"/>
              <a:t>Capacite</a:t>
            </a:r>
            <a:r>
              <a:rPr lang="en-US" sz="1600" dirty="0"/>
              <a:t> a </a:t>
            </a:r>
            <a:r>
              <a:rPr lang="en-US" sz="1600" dirty="0" err="1"/>
              <a:t>su</a:t>
            </a:r>
            <a:r>
              <a:rPr lang="en-US" sz="1600" dirty="0"/>
              <a:t> </a:t>
            </a:r>
            <a:r>
              <a:rPr lang="en-US" sz="1600" dirty="0" err="1"/>
              <a:t>equipo</a:t>
            </a:r>
            <a:r>
              <a:rPr lang="en-US" sz="1600" dirty="0"/>
              <a:t> para que </a:t>
            </a:r>
            <a:r>
              <a:rPr lang="en-US" sz="1600" dirty="0" err="1"/>
              <a:t>compren</a:t>
            </a:r>
            <a:r>
              <a:rPr lang="en-US" sz="1600" dirty="0"/>
              <a:t> lo que </a:t>
            </a:r>
            <a:r>
              <a:rPr lang="en-US" sz="1600" dirty="0" err="1"/>
              <a:t>necesitan</a:t>
            </a:r>
            <a:r>
              <a:rPr lang="en-US" sz="1600" dirty="0"/>
              <a:t>, </a:t>
            </a:r>
            <a:r>
              <a:rPr lang="en-US" sz="1600" dirty="0" err="1"/>
              <a:t>cuando</a:t>
            </a:r>
            <a:r>
              <a:rPr lang="en-US" sz="1600" dirty="0"/>
              <a:t> lo </a:t>
            </a:r>
            <a:r>
              <a:rPr lang="en-US" sz="1600" dirty="0" err="1"/>
              <a:t>necesitan</a:t>
            </a:r>
            <a:endParaRPr lang="en-US" sz="1600" dirty="0"/>
          </a:p>
          <a:p>
            <a:pPr marL="228600" indent="-228600">
              <a:spcBef>
                <a:spcPts val="1800"/>
              </a:spcBef>
              <a:buSzPct val="120000"/>
              <a:buFont typeface="Arial" panose="020B0604020202020204" pitchFamily="34" charset="0"/>
              <a:buChar char="•"/>
            </a:pPr>
            <a:r>
              <a:rPr lang="en-US" sz="1600" dirty="0"/>
              <a:t>Evite que </a:t>
            </a:r>
            <a:r>
              <a:rPr lang="en-US" sz="1600" dirty="0" err="1"/>
              <a:t>procesos</a:t>
            </a:r>
            <a:r>
              <a:rPr lang="en-US" sz="1600" dirty="0"/>
              <a:t> de </a:t>
            </a:r>
            <a:r>
              <a:rPr lang="en-US" sz="1600" dirty="0" err="1"/>
              <a:t>pago</a:t>
            </a:r>
            <a:r>
              <a:rPr lang="en-US" sz="1600" dirty="0"/>
              <a:t> </a:t>
            </a:r>
            <a:r>
              <a:rPr lang="en-US" sz="1600" dirty="0" err="1"/>
              <a:t>anticuados</a:t>
            </a:r>
            <a:r>
              <a:rPr lang="en-US" sz="1600" dirty="0"/>
              <a:t> </a:t>
            </a:r>
            <a:r>
              <a:rPr lang="en-US" sz="1600" dirty="0" err="1"/>
              <a:t>obstaculicen</a:t>
            </a:r>
            <a:r>
              <a:rPr lang="en-US" sz="1600" dirty="0"/>
              <a:t> la </a:t>
            </a:r>
            <a:r>
              <a:rPr lang="en-US" sz="1600" dirty="0" err="1"/>
              <a:t>productividad</a:t>
            </a:r>
            <a:endParaRPr lang="en-US" sz="1600" dirty="0"/>
          </a:p>
        </p:txBody>
      </p:sp>
      <p:pic>
        <p:nvPicPr>
          <p:cNvPr id="13" name="Picture 12">
            <a:extLst>
              <a:ext uri="{FF2B5EF4-FFF2-40B4-BE49-F238E27FC236}">
                <a16:creationId xmlns:a16="http://schemas.microsoft.com/office/drawing/2014/main" id="{68165051-D5F3-984F-85AB-00CE09FAFB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972" y="1754429"/>
            <a:ext cx="4078650" cy="4078650"/>
          </a:xfrm>
          <a:prstGeom prst="ellipse">
            <a:avLst/>
          </a:prstGeom>
          <a:solidFill>
            <a:srgbClr val="FFFFFF"/>
          </a:solidFill>
          <a:ln>
            <a:solidFill>
              <a:schemeClr val="bg1"/>
            </a:solidFill>
          </a:ln>
        </p:spPr>
      </p:pic>
    </p:spTree>
    <p:extLst>
      <p:ext uri="{BB962C8B-B14F-4D97-AF65-F5344CB8AC3E}">
        <p14:creationId xmlns:p14="http://schemas.microsoft.com/office/powerpoint/2010/main" val="3465213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8E3ABDB-6AF5-1343-A846-3C8D84AFE2CD}"/>
              </a:ext>
            </a:extLst>
          </p:cNvPr>
          <p:cNvSpPr>
            <a:spLocks noGrp="1"/>
          </p:cNvSpPr>
          <p:nvPr>
            <p:ph type="sldNum" sz="quarter" idx="10"/>
          </p:nvPr>
        </p:nvSpPr>
        <p:spPr/>
        <p:txBody>
          <a:bodyPr/>
          <a:lstStyle/>
          <a:p>
            <a:fld id="{E59C716A-E560-2D44-8739-72D446B232A5}" type="slidenum">
              <a:rPr lang="en-US" smtClean="0">
                <a:solidFill>
                  <a:srgbClr val="006FCF"/>
                </a:solidFill>
              </a:rPr>
              <a:pPr/>
              <a:t>5</a:t>
            </a:fld>
            <a:endParaRPr lang="en-US">
              <a:solidFill>
                <a:srgbClr val="006FCF"/>
              </a:solidFill>
            </a:endParaRPr>
          </a:p>
        </p:txBody>
      </p:sp>
      <p:sp>
        <p:nvSpPr>
          <p:cNvPr id="6" name="Subtitle 5">
            <a:extLst>
              <a:ext uri="{FF2B5EF4-FFF2-40B4-BE49-F238E27FC236}">
                <a16:creationId xmlns:a16="http://schemas.microsoft.com/office/drawing/2014/main" id="{10A6413B-452D-2344-BF6F-FDE70B803B2A}"/>
              </a:ext>
            </a:extLst>
          </p:cNvPr>
          <p:cNvSpPr>
            <a:spLocks noGrp="1"/>
          </p:cNvSpPr>
          <p:nvPr>
            <p:ph type="subTitle" idx="11"/>
          </p:nvPr>
        </p:nvSpPr>
        <p:spPr/>
        <p:txBody>
          <a:bodyPr/>
          <a:lstStyle/>
          <a:p>
            <a:r>
              <a:rPr lang="en-US" sz="1800" dirty="0" err="1">
                <a:solidFill>
                  <a:schemeClr val="tx2"/>
                </a:solidFill>
              </a:rPr>
              <a:t>Obtenga</a:t>
            </a:r>
            <a:r>
              <a:rPr lang="en-US" sz="1800" dirty="0">
                <a:solidFill>
                  <a:schemeClr val="tx2"/>
                </a:solidFill>
              </a:rPr>
              <a:t> control </a:t>
            </a:r>
            <a:r>
              <a:rPr lang="en-US" sz="1800" dirty="0" err="1">
                <a:solidFill>
                  <a:schemeClr val="tx2"/>
                </a:solidFill>
              </a:rPr>
              <a:t>sobre</a:t>
            </a:r>
            <a:r>
              <a:rPr lang="en-US" sz="1800" dirty="0">
                <a:solidFill>
                  <a:schemeClr val="tx2"/>
                </a:solidFill>
              </a:rPr>
              <a:t> </a:t>
            </a:r>
            <a:r>
              <a:rPr lang="en-US" sz="1800" dirty="0" err="1">
                <a:solidFill>
                  <a:schemeClr val="tx2"/>
                </a:solidFill>
              </a:rPr>
              <a:t>sus</a:t>
            </a:r>
            <a:r>
              <a:rPr lang="en-US" sz="1800" dirty="0">
                <a:solidFill>
                  <a:schemeClr val="tx2"/>
                </a:solidFill>
              </a:rPr>
              <a:t> </a:t>
            </a:r>
            <a:r>
              <a:rPr lang="en-US" sz="1800" dirty="0" err="1">
                <a:solidFill>
                  <a:schemeClr val="tx2"/>
                </a:solidFill>
              </a:rPr>
              <a:t>compras</a:t>
            </a:r>
            <a:r>
              <a:rPr lang="en-US" sz="1800" dirty="0">
                <a:solidFill>
                  <a:schemeClr val="tx2"/>
                </a:solidFill>
              </a:rPr>
              <a:t> de </a:t>
            </a:r>
            <a:r>
              <a:rPr lang="en-US" sz="1800" dirty="0" err="1">
                <a:solidFill>
                  <a:schemeClr val="tx2"/>
                </a:solidFill>
              </a:rPr>
              <a:t>negocios</a:t>
            </a:r>
            <a:endParaRPr lang="en-US" dirty="0"/>
          </a:p>
        </p:txBody>
      </p:sp>
      <p:sp>
        <p:nvSpPr>
          <p:cNvPr id="4" name="Title 3">
            <a:extLst>
              <a:ext uri="{FF2B5EF4-FFF2-40B4-BE49-F238E27FC236}">
                <a16:creationId xmlns:a16="http://schemas.microsoft.com/office/drawing/2014/main" id="{2F6830A1-C16E-BD4E-B53D-A2B4224BEA49}"/>
              </a:ext>
            </a:extLst>
          </p:cNvPr>
          <p:cNvSpPr>
            <a:spLocks noGrp="1"/>
          </p:cNvSpPr>
          <p:nvPr>
            <p:ph type="title"/>
          </p:nvPr>
        </p:nvSpPr>
        <p:spPr>
          <a:xfrm>
            <a:off x="478972" y="548641"/>
            <a:ext cx="10972800" cy="443198"/>
          </a:xfrm>
        </p:spPr>
        <p:txBody>
          <a:bodyPr>
            <a:spAutoFit/>
          </a:bodyPr>
          <a:lstStyle/>
          <a:p>
            <a:r>
              <a:rPr lang="en-US" dirty="0" err="1"/>
              <a:t>Eficiencia</a:t>
            </a:r>
            <a:endParaRPr lang="en-US" dirty="0"/>
          </a:p>
        </p:txBody>
      </p:sp>
      <p:sp>
        <p:nvSpPr>
          <p:cNvPr id="10" name="TextBox 9">
            <a:extLst>
              <a:ext uri="{FF2B5EF4-FFF2-40B4-BE49-F238E27FC236}">
                <a16:creationId xmlns:a16="http://schemas.microsoft.com/office/drawing/2014/main" id="{CDA528BE-ADF9-3141-A970-17687FD7BADA}"/>
              </a:ext>
            </a:extLst>
          </p:cNvPr>
          <p:cNvSpPr txBox="1"/>
          <p:nvPr/>
        </p:nvSpPr>
        <p:spPr>
          <a:xfrm>
            <a:off x="478972" y="1908284"/>
            <a:ext cx="2213428" cy="984885"/>
          </a:xfrm>
          <a:prstGeom prst="rect">
            <a:avLst/>
          </a:prstGeom>
          <a:noFill/>
        </p:spPr>
        <p:txBody>
          <a:bodyPr wrap="square" lIns="0" tIns="0" rIns="0" bIns="0" rtlCol="0">
            <a:spAutoFit/>
          </a:bodyPr>
          <a:lstStyle/>
          <a:p>
            <a:pPr>
              <a:spcBef>
                <a:spcPts val="900"/>
              </a:spcBef>
              <a:buSzPct val="120000"/>
            </a:pPr>
            <a:r>
              <a:rPr lang="en-US" sz="1600" dirty="0" err="1">
                <a:solidFill>
                  <a:schemeClr val="bg2"/>
                </a:solidFill>
              </a:rPr>
              <a:t>Reduzca</a:t>
            </a:r>
            <a:r>
              <a:rPr lang="en-US" sz="1600" dirty="0">
                <a:solidFill>
                  <a:schemeClr val="bg2"/>
                </a:solidFill>
              </a:rPr>
              <a:t> el </a:t>
            </a:r>
            <a:r>
              <a:rPr lang="en-US" sz="1600" dirty="0" err="1">
                <a:solidFill>
                  <a:schemeClr val="bg2"/>
                </a:solidFill>
              </a:rPr>
              <a:t>tiempo</a:t>
            </a:r>
            <a:r>
              <a:rPr lang="en-US" sz="1600" dirty="0">
                <a:solidFill>
                  <a:schemeClr val="bg2"/>
                </a:solidFill>
              </a:rPr>
              <a:t> y el </a:t>
            </a:r>
            <a:r>
              <a:rPr lang="en-US" sz="1600" dirty="0" err="1">
                <a:solidFill>
                  <a:schemeClr val="bg2"/>
                </a:solidFill>
              </a:rPr>
              <a:t>dinero</a:t>
            </a:r>
            <a:r>
              <a:rPr lang="en-US" sz="1600" dirty="0">
                <a:solidFill>
                  <a:schemeClr val="bg2"/>
                </a:solidFill>
              </a:rPr>
              <a:t> </a:t>
            </a:r>
            <a:r>
              <a:rPr lang="en-US" sz="1600" dirty="0" err="1">
                <a:solidFill>
                  <a:schemeClr val="bg2"/>
                </a:solidFill>
              </a:rPr>
              <a:t>invertido</a:t>
            </a:r>
            <a:r>
              <a:rPr lang="en-US" sz="1600" dirty="0">
                <a:solidFill>
                  <a:schemeClr val="bg2"/>
                </a:solidFill>
              </a:rPr>
              <a:t> </a:t>
            </a:r>
            <a:r>
              <a:rPr lang="en-US" sz="1600" dirty="0" err="1">
                <a:solidFill>
                  <a:schemeClr val="bg2"/>
                </a:solidFill>
              </a:rPr>
              <a:t>en</a:t>
            </a:r>
            <a:r>
              <a:rPr lang="en-US" sz="1600" dirty="0">
                <a:solidFill>
                  <a:schemeClr val="bg2"/>
                </a:solidFill>
              </a:rPr>
              <a:t> </a:t>
            </a:r>
            <a:r>
              <a:rPr lang="en-US" sz="1600" dirty="0" err="1">
                <a:solidFill>
                  <a:schemeClr val="bg2"/>
                </a:solidFill>
              </a:rPr>
              <a:t>administrar</a:t>
            </a:r>
            <a:r>
              <a:rPr lang="en-US" sz="1600" dirty="0">
                <a:solidFill>
                  <a:schemeClr val="bg2"/>
                </a:solidFill>
              </a:rPr>
              <a:t> </a:t>
            </a:r>
            <a:r>
              <a:rPr lang="en-US" sz="1600" dirty="0" err="1">
                <a:solidFill>
                  <a:schemeClr val="bg2"/>
                </a:solidFill>
              </a:rPr>
              <a:t>pagos</a:t>
            </a:r>
            <a:r>
              <a:rPr lang="en-US" sz="1600" dirty="0">
                <a:solidFill>
                  <a:schemeClr val="bg2"/>
                </a:solidFill>
              </a:rPr>
              <a:t> </a:t>
            </a:r>
            <a:r>
              <a:rPr lang="en-US" sz="1600" dirty="0" err="1">
                <a:solidFill>
                  <a:schemeClr val="bg2"/>
                </a:solidFill>
              </a:rPr>
              <a:t>internacionales</a:t>
            </a:r>
            <a:r>
              <a:rPr lang="en-US" sz="1600" dirty="0">
                <a:solidFill>
                  <a:schemeClr val="bg2"/>
                </a:solidFill>
              </a:rPr>
              <a:t>.</a:t>
            </a:r>
          </a:p>
        </p:txBody>
      </p:sp>
      <p:pic>
        <p:nvPicPr>
          <p:cNvPr id="8" name="Picture 7">
            <a:extLst>
              <a:ext uri="{FF2B5EF4-FFF2-40B4-BE49-F238E27FC236}">
                <a16:creationId xmlns:a16="http://schemas.microsoft.com/office/drawing/2014/main" id="{0F2049A5-EC3E-DE43-AAD6-3CF71A8049F6}"/>
              </a:ext>
            </a:extLst>
          </p:cNvPr>
          <p:cNvPicPr>
            <a:picLocks noChangeAspect="1"/>
          </p:cNvPicPr>
          <p:nvPr/>
        </p:nvPicPr>
        <p:blipFill rotWithShape="1">
          <a:blip r:embed="rId3">
            <a:extLst>
              <a:ext uri="{28A0092B-C50C-407E-A947-70E740481C1C}">
                <a14:useLocalDpi xmlns:a14="http://schemas.microsoft.com/office/drawing/2010/main" val="0"/>
              </a:ext>
            </a:extLst>
          </a:blip>
          <a:srcRect t="10056"/>
          <a:stretch/>
        </p:blipFill>
        <p:spPr>
          <a:xfrm>
            <a:off x="2794621" y="1908284"/>
            <a:ext cx="8178179" cy="3920560"/>
          </a:xfrm>
          <a:prstGeom prst="rect">
            <a:avLst/>
          </a:prstGeom>
          <a:ln>
            <a:solidFill>
              <a:schemeClr val="accent3"/>
            </a:solidFill>
          </a:ln>
          <a:effectLst>
            <a:outerShdw blurRad="50800" dist="127000" dir="2700000" algn="tl" rotWithShape="0">
              <a:prstClr val="black">
                <a:alpha val="30000"/>
              </a:prstClr>
            </a:outerShdw>
          </a:effectLst>
        </p:spPr>
      </p:pic>
    </p:spTree>
    <p:extLst>
      <p:ext uri="{BB962C8B-B14F-4D97-AF65-F5344CB8AC3E}">
        <p14:creationId xmlns:p14="http://schemas.microsoft.com/office/powerpoint/2010/main" val="9827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8E3ABDB-6AF5-1343-A846-3C8D84AFE2CD}"/>
              </a:ext>
            </a:extLst>
          </p:cNvPr>
          <p:cNvSpPr>
            <a:spLocks noGrp="1"/>
          </p:cNvSpPr>
          <p:nvPr>
            <p:ph type="sldNum" sz="quarter" idx="10"/>
          </p:nvPr>
        </p:nvSpPr>
        <p:spPr/>
        <p:txBody>
          <a:bodyPr/>
          <a:lstStyle/>
          <a:p>
            <a:fld id="{E59C716A-E560-2D44-8739-72D446B232A5}" type="slidenum">
              <a:rPr lang="en-US" smtClean="0">
                <a:solidFill>
                  <a:srgbClr val="006FCF"/>
                </a:solidFill>
              </a:rPr>
              <a:pPr/>
              <a:t>6</a:t>
            </a:fld>
            <a:endParaRPr lang="en-US">
              <a:solidFill>
                <a:srgbClr val="006FCF"/>
              </a:solidFill>
            </a:endParaRPr>
          </a:p>
        </p:txBody>
      </p:sp>
      <p:sp>
        <p:nvSpPr>
          <p:cNvPr id="6" name="Subtitle 5">
            <a:extLst>
              <a:ext uri="{FF2B5EF4-FFF2-40B4-BE49-F238E27FC236}">
                <a16:creationId xmlns:a16="http://schemas.microsoft.com/office/drawing/2014/main" id="{10A6413B-452D-2344-BF6F-FDE70B803B2A}"/>
              </a:ext>
            </a:extLst>
          </p:cNvPr>
          <p:cNvSpPr>
            <a:spLocks noGrp="1"/>
          </p:cNvSpPr>
          <p:nvPr>
            <p:ph type="subTitle" idx="11"/>
          </p:nvPr>
        </p:nvSpPr>
        <p:spPr/>
        <p:txBody>
          <a:bodyPr/>
          <a:lstStyle/>
          <a:p>
            <a:r>
              <a:rPr lang="en-US" sz="1800" dirty="0" err="1">
                <a:solidFill>
                  <a:schemeClr val="tx2"/>
                </a:solidFill>
              </a:rPr>
              <a:t>Obtenga</a:t>
            </a:r>
            <a:r>
              <a:rPr lang="en-US" sz="1800" dirty="0">
                <a:solidFill>
                  <a:schemeClr val="tx2"/>
                </a:solidFill>
              </a:rPr>
              <a:t> </a:t>
            </a:r>
            <a:r>
              <a:rPr lang="en-US" sz="1800" dirty="0" err="1">
                <a:solidFill>
                  <a:schemeClr val="tx2"/>
                </a:solidFill>
              </a:rPr>
              <a:t>una</a:t>
            </a:r>
            <a:r>
              <a:rPr lang="en-US" sz="1800" dirty="0">
                <a:solidFill>
                  <a:schemeClr val="tx2"/>
                </a:solidFill>
              </a:rPr>
              <a:t> vista </a:t>
            </a:r>
            <a:r>
              <a:rPr lang="en-US" sz="1800" dirty="0" err="1">
                <a:solidFill>
                  <a:schemeClr val="tx2"/>
                </a:solidFill>
              </a:rPr>
              <a:t>clara</a:t>
            </a:r>
            <a:r>
              <a:rPr lang="en-US" sz="1800" dirty="0">
                <a:solidFill>
                  <a:schemeClr val="tx2"/>
                </a:solidFill>
              </a:rPr>
              <a:t> </a:t>
            </a:r>
            <a:r>
              <a:rPr lang="en-US" sz="1800" dirty="0" err="1">
                <a:solidFill>
                  <a:schemeClr val="tx2"/>
                </a:solidFill>
              </a:rPr>
              <a:t>tanto</a:t>
            </a:r>
            <a:r>
              <a:rPr lang="en-US" sz="1800" dirty="0">
                <a:solidFill>
                  <a:schemeClr val="tx2"/>
                </a:solidFill>
              </a:rPr>
              <a:t> de </a:t>
            </a:r>
            <a:r>
              <a:rPr lang="en-US" sz="1800" dirty="0" err="1">
                <a:solidFill>
                  <a:schemeClr val="tx2"/>
                </a:solidFill>
              </a:rPr>
              <a:t>su</a:t>
            </a:r>
            <a:r>
              <a:rPr lang="en-US" sz="1800" dirty="0">
                <a:solidFill>
                  <a:schemeClr val="tx2"/>
                </a:solidFill>
              </a:rPr>
              <a:t> </a:t>
            </a:r>
            <a:r>
              <a:rPr lang="en-US" sz="1800" dirty="0" err="1">
                <a:solidFill>
                  <a:schemeClr val="tx2"/>
                </a:solidFill>
              </a:rPr>
              <a:t>gasto</a:t>
            </a:r>
            <a:r>
              <a:rPr lang="en-US" sz="1800" dirty="0">
                <a:solidFill>
                  <a:schemeClr val="tx2"/>
                </a:solidFill>
              </a:rPr>
              <a:t> </a:t>
            </a:r>
            <a:r>
              <a:rPr lang="en-US" sz="1800" dirty="0" err="1">
                <a:solidFill>
                  <a:schemeClr val="tx2"/>
                </a:solidFill>
              </a:rPr>
              <a:t>como</a:t>
            </a:r>
            <a:r>
              <a:rPr lang="en-US" sz="1800" dirty="0">
                <a:solidFill>
                  <a:schemeClr val="tx2"/>
                </a:solidFill>
              </a:rPr>
              <a:t> de </a:t>
            </a:r>
            <a:r>
              <a:rPr lang="en-US" sz="1800" dirty="0" err="1">
                <a:solidFill>
                  <a:schemeClr val="tx2"/>
                </a:solidFill>
              </a:rPr>
              <a:t>nuevas</a:t>
            </a:r>
            <a:r>
              <a:rPr lang="en-US" sz="1800" dirty="0">
                <a:solidFill>
                  <a:schemeClr val="tx2"/>
                </a:solidFill>
              </a:rPr>
              <a:t> </a:t>
            </a:r>
            <a:r>
              <a:rPr lang="en-US" sz="1800" dirty="0" err="1">
                <a:solidFill>
                  <a:schemeClr val="tx2"/>
                </a:solidFill>
              </a:rPr>
              <a:t>maneras</a:t>
            </a:r>
            <a:r>
              <a:rPr lang="en-US" sz="1800" dirty="0">
                <a:solidFill>
                  <a:schemeClr val="tx2"/>
                </a:solidFill>
              </a:rPr>
              <a:t> de </a:t>
            </a:r>
            <a:r>
              <a:rPr lang="en-US" sz="1800" dirty="0" err="1">
                <a:solidFill>
                  <a:schemeClr val="tx2"/>
                </a:solidFill>
              </a:rPr>
              <a:t>ahorrar</a:t>
            </a:r>
            <a:endParaRPr lang="en-US" dirty="0"/>
          </a:p>
        </p:txBody>
      </p:sp>
      <p:sp>
        <p:nvSpPr>
          <p:cNvPr id="4" name="Title 3">
            <a:extLst>
              <a:ext uri="{FF2B5EF4-FFF2-40B4-BE49-F238E27FC236}">
                <a16:creationId xmlns:a16="http://schemas.microsoft.com/office/drawing/2014/main" id="{2F6830A1-C16E-BD4E-B53D-A2B4224BEA49}"/>
              </a:ext>
            </a:extLst>
          </p:cNvPr>
          <p:cNvSpPr>
            <a:spLocks noGrp="1"/>
          </p:cNvSpPr>
          <p:nvPr>
            <p:ph type="title"/>
          </p:nvPr>
        </p:nvSpPr>
        <p:spPr>
          <a:xfrm>
            <a:off x="478972" y="548641"/>
            <a:ext cx="10972800" cy="443198"/>
          </a:xfrm>
        </p:spPr>
        <p:txBody>
          <a:bodyPr>
            <a:spAutoFit/>
          </a:bodyPr>
          <a:lstStyle/>
          <a:p>
            <a:r>
              <a:rPr lang="en-US" dirty="0" err="1"/>
              <a:t>Información</a:t>
            </a:r>
            <a:r>
              <a:rPr lang="en-US" dirty="0"/>
              <a:t> </a:t>
            </a:r>
            <a:r>
              <a:rPr lang="en-US" dirty="0" err="1"/>
              <a:t>Detallada</a:t>
            </a:r>
            <a:endParaRPr lang="en-US" dirty="0"/>
          </a:p>
        </p:txBody>
      </p:sp>
      <p:sp>
        <p:nvSpPr>
          <p:cNvPr id="10" name="TextBox 9">
            <a:extLst>
              <a:ext uri="{FF2B5EF4-FFF2-40B4-BE49-F238E27FC236}">
                <a16:creationId xmlns:a16="http://schemas.microsoft.com/office/drawing/2014/main" id="{CDA528BE-ADF9-3141-A970-17687FD7BADA}"/>
              </a:ext>
            </a:extLst>
          </p:cNvPr>
          <p:cNvSpPr txBox="1"/>
          <p:nvPr/>
        </p:nvSpPr>
        <p:spPr>
          <a:xfrm>
            <a:off x="478971" y="1671504"/>
            <a:ext cx="7236279" cy="276999"/>
          </a:xfrm>
          <a:prstGeom prst="rect">
            <a:avLst/>
          </a:prstGeom>
          <a:noFill/>
        </p:spPr>
        <p:txBody>
          <a:bodyPr wrap="square" lIns="0" tIns="0" rIns="0" bIns="0" rtlCol="0">
            <a:spAutoFit/>
          </a:bodyPr>
          <a:lstStyle/>
          <a:p>
            <a:pPr>
              <a:spcBef>
                <a:spcPts val="900"/>
              </a:spcBef>
              <a:buSzPct val="120000"/>
            </a:pPr>
            <a:r>
              <a:rPr lang="en-US" dirty="0" err="1">
                <a:solidFill>
                  <a:schemeClr val="bg2"/>
                </a:solidFill>
              </a:rPr>
              <a:t>Obtenga</a:t>
            </a:r>
            <a:r>
              <a:rPr lang="en-US" dirty="0">
                <a:solidFill>
                  <a:schemeClr val="bg2"/>
                </a:solidFill>
              </a:rPr>
              <a:t> </a:t>
            </a:r>
            <a:r>
              <a:rPr lang="en-US" dirty="0" err="1">
                <a:solidFill>
                  <a:schemeClr val="bg2"/>
                </a:solidFill>
              </a:rPr>
              <a:t>información</a:t>
            </a:r>
            <a:r>
              <a:rPr lang="en-US" dirty="0">
                <a:solidFill>
                  <a:schemeClr val="bg2"/>
                </a:solidFill>
              </a:rPr>
              <a:t> </a:t>
            </a:r>
            <a:r>
              <a:rPr lang="en-US" dirty="0" err="1">
                <a:solidFill>
                  <a:schemeClr val="bg2"/>
                </a:solidFill>
              </a:rPr>
              <a:t>detallada</a:t>
            </a:r>
            <a:r>
              <a:rPr lang="en-US" dirty="0">
                <a:solidFill>
                  <a:schemeClr val="bg2"/>
                </a:solidFill>
              </a:rPr>
              <a:t> </a:t>
            </a:r>
            <a:r>
              <a:rPr lang="en-US" dirty="0" err="1">
                <a:solidFill>
                  <a:schemeClr val="bg2"/>
                </a:solidFill>
              </a:rPr>
              <a:t>sobre</a:t>
            </a:r>
            <a:r>
              <a:rPr lang="en-US" dirty="0">
                <a:solidFill>
                  <a:schemeClr val="bg2"/>
                </a:solidFill>
              </a:rPr>
              <a:t> </a:t>
            </a:r>
            <a:r>
              <a:rPr lang="en-US" dirty="0" err="1">
                <a:solidFill>
                  <a:schemeClr val="bg2"/>
                </a:solidFill>
              </a:rPr>
              <a:t>transacciones</a:t>
            </a:r>
            <a:r>
              <a:rPr lang="en-US" dirty="0">
                <a:solidFill>
                  <a:schemeClr val="bg2"/>
                </a:solidFill>
              </a:rPr>
              <a:t>, para </a:t>
            </a:r>
            <a:r>
              <a:rPr lang="en-US" dirty="0" err="1">
                <a:solidFill>
                  <a:schemeClr val="bg2"/>
                </a:solidFill>
              </a:rPr>
              <a:t>poder</a:t>
            </a:r>
            <a:r>
              <a:rPr lang="en-US" dirty="0">
                <a:solidFill>
                  <a:schemeClr val="bg2"/>
                </a:solidFill>
              </a:rPr>
              <a:t>:</a:t>
            </a:r>
          </a:p>
        </p:txBody>
      </p:sp>
      <p:grpSp>
        <p:nvGrpSpPr>
          <p:cNvPr id="14" name="Group 13">
            <a:extLst>
              <a:ext uri="{FF2B5EF4-FFF2-40B4-BE49-F238E27FC236}">
                <a16:creationId xmlns:a16="http://schemas.microsoft.com/office/drawing/2014/main" id="{5B9436F0-A422-184B-BB82-D4DBD2779AA8}"/>
              </a:ext>
            </a:extLst>
          </p:cNvPr>
          <p:cNvGrpSpPr/>
          <p:nvPr/>
        </p:nvGrpSpPr>
        <p:grpSpPr>
          <a:xfrm>
            <a:off x="478972" y="3714467"/>
            <a:ext cx="1356223" cy="910988"/>
            <a:chOff x="19173240" y="3759216"/>
            <a:chExt cx="1563372" cy="1050132"/>
          </a:xfrm>
          <a:solidFill>
            <a:schemeClr val="tx2"/>
          </a:solidFill>
        </p:grpSpPr>
        <p:sp>
          <p:nvSpPr>
            <p:cNvPr id="15" name="Freeform 3">
              <a:extLst>
                <a:ext uri="{FF2B5EF4-FFF2-40B4-BE49-F238E27FC236}">
                  <a16:creationId xmlns:a16="http://schemas.microsoft.com/office/drawing/2014/main" id="{99892FB9-1F05-8B43-90F5-F2A3B7124054}"/>
                </a:ext>
              </a:extLst>
            </p:cNvPr>
            <p:cNvSpPr/>
            <p:nvPr/>
          </p:nvSpPr>
          <p:spPr>
            <a:xfrm>
              <a:off x="19174525" y="3759216"/>
              <a:ext cx="1562087" cy="204776"/>
            </a:xfrm>
            <a:custGeom>
              <a:avLst/>
              <a:gdLst>
                <a:gd name="connsiteX0" fmla="*/ 1561935 w 1562087"/>
                <a:gd name="connsiteY0" fmla="*/ 204776 h 204776"/>
                <a:gd name="connsiteX1" fmla="*/ 1562087 w 1562087"/>
                <a:gd name="connsiteY1" fmla="*/ 128462 h 204776"/>
                <a:gd name="connsiteX2" fmla="*/ 1434389 w 1562087"/>
                <a:gd name="connsiteY2" fmla="*/ 255 h 204776"/>
                <a:gd name="connsiteX3" fmla="*/ 128219 w 1562087"/>
                <a:gd name="connsiteY3" fmla="*/ 1 h 204776"/>
                <a:gd name="connsiteX4" fmla="*/ 127 w 1562087"/>
                <a:gd name="connsiteY4" fmla="*/ 127497 h 204776"/>
                <a:gd name="connsiteX5" fmla="*/ 0 w 1562087"/>
                <a:gd name="connsiteY5" fmla="*/ 204675 h 204776"/>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Lst>
              <a:rect l="l" t="t" r="r" b="b"/>
              <a:pathLst>
                <a:path w="1562087" h="204776">
                  <a:moveTo>
                    <a:pt x="1561935" y="204776"/>
                  </a:moveTo>
                  <a:lnTo>
                    <a:pt x="1562087" y="128462"/>
                  </a:lnTo>
                  <a:cubicBezTo>
                    <a:pt x="1562087" y="57799"/>
                    <a:pt x="1505115" y="446"/>
                    <a:pt x="1434389" y="255"/>
                  </a:cubicBezTo>
                  <a:lnTo>
                    <a:pt x="128219" y="1"/>
                  </a:lnTo>
                  <a:cubicBezTo>
                    <a:pt x="57620" y="-329"/>
                    <a:pt x="267" y="56961"/>
                    <a:pt x="127" y="127497"/>
                  </a:cubicBezTo>
                  <a:lnTo>
                    <a:pt x="0" y="204675"/>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16" name="Freeform 3">
              <a:extLst>
                <a:ext uri="{FF2B5EF4-FFF2-40B4-BE49-F238E27FC236}">
                  <a16:creationId xmlns:a16="http://schemas.microsoft.com/office/drawing/2014/main" id="{453427B7-7267-BC4C-A0F9-299492B77477}"/>
                </a:ext>
              </a:extLst>
            </p:cNvPr>
            <p:cNvSpPr/>
            <p:nvPr/>
          </p:nvSpPr>
          <p:spPr>
            <a:xfrm>
              <a:off x="19173240" y="4057178"/>
              <a:ext cx="1562926" cy="752170"/>
            </a:xfrm>
            <a:custGeom>
              <a:avLst/>
              <a:gdLst>
                <a:gd name="connsiteX0" fmla="*/ 528155 w 1562926"/>
                <a:gd name="connsiteY0" fmla="*/ 122364 h 752170"/>
                <a:gd name="connsiteX1" fmla="*/ 995362 w 1562926"/>
                <a:gd name="connsiteY1" fmla="*/ 122364 h 752170"/>
                <a:gd name="connsiteX2" fmla="*/ 1044130 w 1562926"/>
                <a:gd name="connsiteY2" fmla="*/ 95669 h 752170"/>
                <a:gd name="connsiteX3" fmla="*/ 1048156 w 1562926"/>
                <a:gd name="connsiteY3" fmla="*/ 93891 h 752170"/>
                <a:gd name="connsiteX4" fmla="*/ 1074864 w 1562926"/>
                <a:gd name="connsiteY4" fmla="*/ 137020 h 752170"/>
                <a:gd name="connsiteX5" fmla="*/ 1044219 w 1562926"/>
                <a:gd name="connsiteY5" fmla="*/ 153099 h 752170"/>
                <a:gd name="connsiteX6" fmla="*/ 1044219 w 1562926"/>
                <a:gd name="connsiteY6" fmla="*/ 638378 h 752170"/>
                <a:gd name="connsiteX7" fmla="*/ 528155 w 1562926"/>
                <a:gd name="connsiteY7" fmla="*/ 638378 h 752170"/>
                <a:gd name="connsiteX9" fmla="*/ 579107 w 1562926"/>
                <a:gd name="connsiteY9" fmla="*/ 587400 h 752170"/>
                <a:gd name="connsiteX10" fmla="*/ 993254 w 1562926"/>
                <a:gd name="connsiteY10" fmla="*/ 587400 h 752170"/>
                <a:gd name="connsiteX11" fmla="*/ 993254 w 1562926"/>
                <a:gd name="connsiteY11" fmla="*/ 190157 h 752170"/>
                <a:gd name="connsiteX12" fmla="*/ 781113 w 1562926"/>
                <a:gd name="connsiteY12" fmla="*/ 511150 h 752170"/>
                <a:gd name="connsiteX13" fmla="*/ 716585 w 1562926"/>
                <a:gd name="connsiteY13" fmla="*/ 522237 h 752170"/>
                <a:gd name="connsiteX14" fmla="*/ 651396 w 1562926"/>
                <a:gd name="connsiteY14" fmla="*/ 397332 h 752170"/>
                <a:gd name="connsiteX15" fmla="*/ 720280 w 1562926"/>
                <a:gd name="connsiteY15" fmla="*/ 378866 h 752170"/>
                <a:gd name="connsiteX16" fmla="*/ 747992 w 1562926"/>
                <a:gd name="connsiteY16" fmla="*/ 434823 h 752170"/>
                <a:gd name="connsiteX17" fmla="*/ 930694 w 1562926"/>
                <a:gd name="connsiteY17" fmla="*/ 173330 h 752170"/>
                <a:gd name="connsiteX18" fmla="*/ 579107 w 1562926"/>
                <a:gd name="connsiteY18" fmla="*/ 173330 h 752170"/>
                <a:gd name="connsiteX20" fmla="*/ 1016 w 1562926"/>
                <a:gd name="connsiteY20" fmla="*/ 0 h 752170"/>
                <a:gd name="connsiteX21" fmla="*/ 0 w 1562926"/>
                <a:gd name="connsiteY21" fmla="*/ 623316 h 752170"/>
                <a:gd name="connsiteX22" fmla="*/ 127572 w 1562926"/>
                <a:gd name="connsiteY22" fmla="*/ 751650 h 752170"/>
                <a:gd name="connsiteX23" fmla="*/ 1433614 w 1562926"/>
                <a:gd name="connsiteY23" fmla="*/ 752170 h 752170"/>
                <a:gd name="connsiteX24" fmla="*/ 1561821 w 1562926"/>
                <a:gd name="connsiteY24" fmla="*/ 624408 h 752170"/>
                <a:gd name="connsiteX25" fmla="*/ 1562926 w 1562926"/>
                <a:gd name="connsiteY25" fmla="*/ 51 h 75217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 ang="18">
                  <a:pos x="connsiteX18" y="connsiteY18"/>
                </a:cxn>
                <a:cxn ang="20">
                  <a:pos x="connsiteX20" y="connsiteY20"/>
                </a:cxn>
                <a:cxn ang="21">
                  <a:pos x="connsiteX21" y="connsiteY21"/>
                </a:cxn>
                <a:cxn ang="22">
                  <a:pos x="connsiteX22" y="connsiteY22"/>
                </a:cxn>
                <a:cxn ang="23">
                  <a:pos x="connsiteX23" y="connsiteY23"/>
                </a:cxn>
                <a:cxn ang="24">
                  <a:pos x="connsiteX24" y="connsiteY24"/>
                </a:cxn>
                <a:cxn ang="25">
                  <a:pos x="connsiteX25" y="connsiteY25"/>
                </a:cxn>
              </a:cxnLst>
              <a:rect l="l" t="t" r="r" b="b"/>
              <a:pathLst>
                <a:path w="1562926" h="752170">
                  <a:moveTo>
                    <a:pt x="528155" y="122364"/>
                  </a:moveTo>
                  <a:lnTo>
                    <a:pt x="995362" y="122364"/>
                  </a:lnTo>
                  <a:cubicBezTo>
                    <a:pt x="1011034" y="112255"/>
                    <a:pt x="1027265" y="103213"/>
                    <a:pt x="1044130" y="95669"/>
                  </a:cubicBezTo>
                  <a:lnTo>
                    <a:pt x="1048156" y="93891"/>
                  </a:lnTo>
                  <a:cubicBezTo>
                    <a:pt x="1078662" y="79362"/>
                    <a:pt x="1117879" y="117691"/>
                    <a:pt x="1074864" y="137020"/>
                  </a:cubicBezTo>
                  <a:cubicBezTo>
                    <a:pt x="1064362" y="141732"/>
                    <a:pt x="1054189" y="147168"/>
                    <a:pt x="1044219" y="153099"/>
                  </a:cubicBezTo>
                  <a:lnTo>
                    <a:pt x="1044219" y="638378"/>
                  </a:lnTo>
                  <a:lnTo>
                    <a:pt x="528155" y="638378"/>
                  </a:lnTo>
                  <a:moveTo>
                    <a:pt x="579107" y="587400"/>
                  </a:moveTo>
                  <a:lnTo>
                    <a:pt x="993254" y="587400"/>
                  </a:lnTo>
                  <a:lnTo>
                    <a:pt x="993254" y="190157"/>
                  </a:lnTo>
                  <a:cubicBezTo>
                    <a:pt x="897674" y="272593"/>
                    <a:pt x="829577" y="406349"/>
                    <a:pt x="781113" y="511150"/>
                  </a:cubicBezTo>
                  <a:cubicBezTo>
                    <a:pt x="772668" y="529374"/>
                    <a:pt x="728866" y="545338"/>
                    <a:pt x="716585" y="522237"/>
                  </a:cubicBezTo>
                  <a:cubicBezTo>
                    <a:pt x="694474" y="480555"/>
                    <a:pt x="669531" y="441058"/>
                    <a:pt x="651396" y="397332"/>
                  </a:cubicBezTo>
                  <a:cubicBezTo>
                    <a:pt x="638899" y="367220"/>
                    <a:pt x="707314" y="347612"/>
                    <a:pt x="720280" y="378866"/>
                  </a:cubicBezTo>
                  <a:cubicBezTo>
                    <a:pt x="728320" y="398209"/>
                    <a:pt x="737946" y="416636"/>
                    <a:pt x="747992" y="434823"/>
                  </a:cubicBezTo>
                  <a:cubicBezTo>
                    <a:pt x="794715" y="342570"/>
                    <a:pt x="854380" y="244805"/>
                    <a:pt x="930694" y="173330"/>
                  </a:cubicBezTo>
                  <a:lnTo>
                    <a:pt x="579107" y="173330"/>
                  </a:lnTo>
                  <a:moveTo>
                    <a:pt x="1016" y="0"/>
                  </a:moveTo>
                  <a:lnTo>
                    <a:pt x="0" y="623316"/>
                  </a:lnTo>
                  <a:cubicBezTo>
                    <a:pt x="0" y="694042"/>
                    <a:pt x="56972" y="751395"/>
                    <a:pt x="127572" y="751650"/>
                  </a:cubicBezTo>
                  <a:lnTo>
                    <a:pt x="1433614" y="752170"/>
                  </a:lnTo>
                  <a:cubicBezTo>
                    <a:pt x="1504213" y="752170"/>
                    <a:pt x="1561694" y="694880"/>
                    <a:pt x="1561821" y="624408"/>
                  </a:cubicBezTo>
                  <a:lnTo>
                    <a:pt x="1562926" y="51"/>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grpSp>
      <p:grpSp>
        <p:nvGrpSpPr>
          <p:cNvPr id="41" name="Group 40">
            <a:extLst>
              <a:ext uri="{FF2B5EF4-FFF2-40B4-BE49-F238E27FC236}">
                <a16:creationId xmlns:a16="http://schemas.microsoft.com/office/drawing/2014/main" id="{71894AA7-E873-7F44-88F9-9E2A6D2189E0}"/>
              </a:ext>
            </a:extLst>
          </p:cNvPr>
          <p:cNvGrpSpPr/>
          <p:nvPr/>
        </p:nvGrpSpPr>
        <p:grpSpPr>
          <a:xfrm>
            <a:off x="3661276" y="5219692"/>
            <a:ext cx="6582863" cy="831425"/>
            <a:chOff x="3661276" y="5219692"/>
            <a:chExt cx="6582863" cy="831425"/>
          </a:xfrm>
        </p:grpSpPr>
        <p:sp>
          <p:nvSpPr>
            <p:cNvPr id="13" name="TextBox 12">
              <a:extLst>
                <a:ext uri="{FF2B5EF4-FFF2-40B4-BE49-F238E27FC236}">
                  <a16:creationId xmlns:a16="http://schemas.microsoft.com/office/drawing/2014/main" id="{152AE842-BAC9-F748-B0BA-BAEFE1DE4D7B}"/>
                </a:ext>
              </a:extLst>
            </p:cNvPr>
            <p:cNvSpPr txBox="1"/>
            <p:nvPr/>
          </p:nvSpPr>
          <p:spPr>
            <a:xfrm>
              <a:off x="4826001" y="5441950"/>
              <a:ext cx="5418138" cy="492443"/>
            </a:xfrm>
            <a:prstGeom prst="rect">
              <a:avLst/>
            </a:prstGeom>
            <a:noFill/>
          </p:spPr>
          <p:txBody>
            <a:bodyPr wrap="square" lIns="0" tIns="0" rIns="0" bIns="0" rtlCol="0">
              <a:spAutoFit/>
            </a:bodyPr>
            <a:lstStyle/>
            <a:p>
              <a:pPr>
                <a:spcBef>
                  <a:spcPts val="900"/>
                </a:spcBef>
                <a:buSzPct val="120000"/>
              </a:pPr>
              <a:r>
                <a:rPr lang="en-US" sz="1600" dirty="0" err="1"/>
                <a:t>Asegurar</a:t>
              </a:r>
              <a:r>
                <a:rPr lang="en-US" sz="1600" dirty="0"/>
                <a:t> que </a:t>
              </a:r>
              <a:r>
                <a:rPr lang="en-US" sz="1600" dirty="0" err="1"/>
                <a:t>los</a:t>
              </a:r>
              <a:r>
                <a:rPr lang="en-US" sz="1600" dirty="0"/>
                <a:t> </a:t>
              </a:r>
              <a:r>
                <a:rPr lang="en-US" sz="1600" dirty="0" err="1"/>
                <a:t>productos</a:t>
              </a:r>
              <a:r>
                <a:rPr lang="en-US" sz="1600" dirty="0"/>
                <a:t> </a:t>
              </a:r>
              <a:r>
                <a:rPr lang="en-US" sz="1600" dirty="0" err="1"/>
                <a:t>comprados</a:t>
              </a:r>
              <a:r>
                <a:rPr lang="en-US" sz="1600" dirty="0"/>
                <a:t> </a:t>
              </a:r>
              <a:r>
                <a:rPr lang="en-US" sz="1600" dirty="0" err="1"/>
                <a:t>estén</a:t>
              </a:r>
              <a:r>
                <a:rPr lang="en-US" sz="1600" dirty="0"/>
                <a:t> </a:t>
              </a:r>
              <a:r>
                <a:rPr lang="en-US" sz="1600" dirty="0" err="1"/>
                <a:t>dentro</a:t>
              </a:r>
              <a:r>
                <a:rPr lang="en-US" sz="1600" dirty="0"/>
                <a:t> de las directrices de la </a:t>
              </a:r>
              <a:r>
                <a:rPr lang="en-US" sz="1600" dirty="0" err="1"/>
                <a:t>política</a:t>
              </a:r>
              <a:r>
                <a:rPr lang="en-US" sz="1600" dirty="0"/>
                <a:t> de la </a:t>
              </a:r>
              <a:r>
                <a:rPr lang="en-US" sz="1600" dirty="0" err="1"/>
                <a:t>empresa</a:t>
              </a:r>
              <a:endParaRPr lang="en-US" sz="1600" dirty="0"/>
            </a:p>
          </p:txBody>
        </p:sp>
        <p:grpSp>
          <p:nvGrpSpPr>
            <p:cNvPr id="34" name="Group 33">
              <a:extLst>
                <a:ext uri="{FF2B5EF4-FFF2-40B4-BE49-F238E27FC236}">
                  <a16:creationId xmlns:a16="http://schemas.microsoft.com/office/drawing/2014/main" id="{8C4996AB-D27B-544D-A172-F824EC6D6FA0}"/>
                </a:ext>
              </a:extLst>
            </p:cNvPr>
            <p:cNvGrpSpPr/>
            <p:nvPr/>
          </p:nvGrpSpPr>
          <p:grpSpPr>
            <a:xfrm>
              <a:off x="3661276" y="5219692"/>
              <a:ext cx="831425" cy="831425"/>
              <a:chOff x="3661276" y="5219692"/>
              <a:chExt cx="831425" cy="831425"/>
            </a:xfrm>
          </p:grpSpPr>
          <p:sp>
            <p:nvSpPr>
              <p:cNvPr id="33" name="Oval 32">
                <a:extLst>
                  <a:ext uri="{FF2B5EF4-FFF2-40B4-BE49-F238E27FC236}">
                    <a16:creationId xmlns:a16="http://schemas.microsoft.com/office/drawing/2014/main" id="{87D7B6F8-8C10-0F4A-9821-D7EA5BEA6963}"/>
                  </a:ext>
                </a:extLst>
              </p:cNvPr>
              <p:cNvSpPr/>
              <p:nvPr/>
            </p:nvSpPr>
            <p:spPr>
              <a:xfrm>
                <a:off x="3661276" y="5219692"/>
                <a:ext cx="831425" cy="831425"/>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17" name="Freeform 3">
                <a:extLst>
                  <a:ext uri="{FF2B5EF4-FFF2-40B4-BE49-F238E27FC236}">
                    <a16:creationId xmlns:a16="http://schemas.microsoft.com/office/drawing/2014/main" id="{6D9F9E7D-F67B-A246-BBEC-84FBCF5E21D5}"/>
                  </a:ext>
                </a:extLst>
              </p:cNvPr>
              <p:cNvSpPr/>
              <p:nvPr/>
            </p:nvSpPr>
            <p:spPr>
              <a:xfrm>
                <a:off x="3835403" y="5387015"/>
                <a:ext cx="483170" cy="431078"/>
              </a:xfrm>
              <a:custGeom>
                <a:avLst/>
                <a:gdLst>
                  <a:gd name="connsiteX0" fmla="*/ 693045 w 1555736"/>
                  <a:gd name="connsiteY0" fmla="*/ 1181417 h 1388008"/>
                  <a:gd name="connsiteX1" fmla="*/ 864826 w 1555736"/>
                  <a:gd name="connsiteY1" fmla="*/ 1181417 h 1388008"/>
                  <a:gd name="connsiteX2" fmla="*/ 864826 w 1555736"/>
                  <a:gd name="connsiteY2" fmla="*/ 1012939 h 1388008"/>
                  <a:gd name="connsiteX3" fmla="*/ 693045 w 1555736"/>
                  <a:gd name="connsiteY3" fmla="*/ 1012939 h 1388008"/>
                  <a:gd name="connsiteX5" fmla="*/ 697173 w 1555736"/>
                  <a:gd name="connsiteY5" fmla="*/ 370421 h 1388008"/>
                  <a:gd name="connsiteX6" fmla="*/ 859453 w 1555736"/>
                  <a:gd name="connsiteY6" fmla="*/ 370421 h 1388008"/>
                  <a:gd name="connsiteX7" fmla="*/ 859453 w 1555736"/>
                  <a:gd name="connsiteY7" fmla="*/ 580746 h 1388008"/>
                  <a:gd name="connsiteX8" fmla="*/ 816591 w 1555736"/>
                  <a:gd name="connsiteY8" fmla="*/ 917702 h 1388008"/>
                  <a:gd name="connsiteX9" fmla="*/ 739007 w 1555736"/>
                  <a:gd name="connsiteY9" fmla="*/ 917702 h 1388008"/>
                  <a:gd name="connsiteX10" fmla="*/ 697173 w 1555736"/>
                  <a:gd name="connsiteY10" fmla="*/ 580746 h 1388008"/>
                  <a:gd name="connsiteX12" fmla="*/ 1535855 w 1555736"/>
                  <a:gd name="connsiteY12" fmla="*/ 1165504 h 1388008"/>
                  <a:gd name="connsiteX13" fmla="*/ 906253 w 1555736"/>
                  <a:gd name="connsiteY13" fmla="*/ 74066 h 1388008"/>
                  <a:gd name="connsiteX14" fmla="*/ 777958 w 1555736"/>
                  <a:gd name="connsiteY14" fmla="*/ 0 h 1388008"/>
                  <a:gd name="connsiteX15" fmla="*/ 649446 w 1555736"/>
                  <a:gd name="connsiteY15" fmla="*/ 74066 h 1388008"/>
                  <a:gd name="connsiteX16" fmla="*/ 19742 w 1555736"/>
                  <a:gd name="connsiteY16" fmla="*/ 1165504 h 1388008"/>
                  <a:gd name="connsiteX17" fmla="*/ 19844 w 1555736"/>
                  <a:gd name="connsiteY17" fmla="*/ 1313955 h 1388008"/>
                  <a:gd name="connsiteX18" fmla="*/ 148558 w 1555736"/>
                  <a:gd name="connsiteY18" fmla="*/ 1388008 h 1388008"/>
                  <a:gd name="connsiteX19" fmla="*/ 1407344 w 1555736"/>
                  <a:gd name="connsiteY19" fmla="*/ 1388008 h 1388008"/>
                  <a:gd name="connsiteX20" fmla="*/ 1535640 w 1555736"/>
                  <a:gd name="connsiteY20" fmla="*/ 1313955 h 1388008"/>
                  <a:gd name="connsiteX21" fmla="*/ 1535855 w 1555736"/>
                  <a:gd name="connsiteY21" fmla="*/ 1165504 h 1388008"/>
                </a:gdLst>
                <a:ahLst/>
                <a:cxnLst>
                  <a:cxn ang="0">
                    <a:pos x="connsiteX0" y="connsiteY0"/>
                  </a:cxn>
                  <a:cxn ang="1">
                    <a:pos x="connsiteX1" y="connsiteY1"/>
                  </a:cxn>
                  <a:cxn ang="2">
                    <a:pos x="connsiteX2" y="connsiteY2"/>
                  </a:cxn>
                  <a:cxn ang="3">
                    <a:pos x="connsiteX3" y="connsiteY3"/>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 ang="18">
                    <a:pos x="connsiteX18" y="connsiteY18"/>
                  </a:cxn>
                  <a:cxn ang="19">
                    <a:pos x="connsiteX19" y="connsiteY19"/>
                  </a:cxn>
                  <a:cxn ang="20">
                    <a:pos x="connsiteX20" y="connsiteY20"/>
                  </a:cxn>
                  <a:cxn ang="21">
                    <a:pos x="connsiteX21" y="connsiteY21"/>
                  </a:cxn>
                </a:cxnLst>
                <a:rect l="l" t="t" r="r" b="b"/>
                <a:pathLst>
                  <a:path w="1555736" h="1388008">
                    <a:moveTo>
                      <a:pt x="693045" y="1181417"/>
                    </a:moveTo>
                    <a:lnTo>
                      <a:pt x="864826" y="1181417"/>
                    </a:lnTo>
                    <a:lnTo>
                      <a:pt x="864826" y="1012939"/>
                    </a:lnTo>
                    <a:lnTo>
                      <a:pt x="693045" y="1012939"/>
                    </a:lnTo>
                    <a:moveTo>
                      <a:pt x="697173" y="370421"/>
                    </a:moveTo>
                    <a:lnTo>
                      <a:pt x="859453" y="370421"/>
                    </a:lnTo>
                    <a:lnTo>
                      <a:pt x="859453" y="580746"/>
                    </a:lnTo>
                    <a:lnTo>
                      <a:pt x="816591" y="917702"/>
                    </a:lnTo>
                    <a:lnTo>
                      <a:pt x="739007" y="917702"/>
                    </a:lnTo>
                    <a:lnTo>
                      <a:pt x="697173" y="580746"/>
                    </a:lnTo>
                    <a:moveTo>
                      <a:pt x="1535855" y="1165504"/>
                    </a:moveTo>
                    <a:lnTo>
                      <a:pt x="906253" y="74066"/>
                    </a:lnTo>
                    <a:cubicBezTo>
                      <a:pt x="879812" y="27991"/>
                      <a:pt x="830942" y="0"/>
                      <a:pt x="777958" y="0"/>
                    </a:cubicBezTo>
                    <a:cubicBezTo>
                      <a:pt x="724757" y="0"/>
                      <a:pt x="675786" y="27991"/>
                      <a:pt x="649446" y="74066"/>
                    </a:cubicBezTo>
                    <a:lnTo>
                      <a:pt x="19742" y="1165504"/>
                    </a:lnTo>
                    <a:cubicBezTo>
                      <a:pt x="-6598" y="1211161"/>
                      <a:pt x="-6598" y="1267879"/>
                      <a:pt x="19844" y="1313955"/>
                    </a:cubicBezTo>
                    <a:cubicBezTo>
                      <a:pt x="46501" y="1359713"/>
                      <a:pt x="95460" y="1388008"/>
                      <a:pt x="148558" y="1388008"/>
                    </a:cubicBezTo>
                    <a:lnTo>
                      <a:pt x="1407344" y="1388008"/>
                    </a:lnTo>
                    <a:cubicBezTo>
                      <a:pt x="1460341" y="1388008"/>
                      <a:pt x="1509097" y="1359713"/>
                      <a:pt x="1535640" y="1313955"/>
                    </a:cubicBezTo>
                    <a:cubicBezTo>
                      <a:pt x="1562398" y="1267879"/>
                      <a:pt x="1562398" y="1211161"/>
                      <a:pt x="1535855" y="1165504"/>
                    </a:cubicBezTo>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grpSp>
      </p:grpSp>
      <p:grpSp>
        <p:nvGrpSpPr>
          <p:cNvPr id="38" name="Group 37">
            <a:extLst>
              <a:ext uri="{FF2B5EF4-FFF2-40B4-BE49-F238E27FC236}">
                <a16:creationId xmlns:a16="http://schemas.microsoft.com/office/drawing/2014/main" id="{82204F0B-3DB6-F742-BE2E-47E39EE40128}"/>
              </a:ext>
            </a:extLst>
          </p:cNvPr>
          <p:cNvGrpSpPr/>
          <p:nvPr/>
        </p:nvGrpSpPr>
        <p:grpSpPr>
          <a:xfrm>
            <a:off x="3661276" y="2288804"/>
            <a:ext cx="7311523" cy="831425"/>
            <a:chOff x="3661276" y="2288804"/>
            <a:chExt cx="7311523" cy="831425"/>
          </a:xfrm>
        </p:grpSpPr>
        <p:sp>
          <p:nvSpPr>
            <p:cNvPr id="11" name="TextBox 10">
              <a:extLst>
                <a:ext uri="{FF2B5EF4-FFF2-40B4-BE49-F238E27FC236}">
                  <a16:creationId xmlns:a16="http://schemas.microsoft.com/office/drawing/2014/main" id="{F39A7FFE-2368-3240-95A5-8637705DD72E}"/>
                </a:ext>
              </a:extLst>
            </p:cNvPr>
            <p:cNvSpPr txBox="1"/>
            <p:nvPr/>
          </p:nvSpPr>
          <p:spPr>
            <a:xfrm>
              <a:off x="4826000" y="2524254"/>
              <a:ext cx="6146799" cy="246221"/>
            </a:xfrm>
            <a:prstGeom prst="rect">
              <a:avLst/>
            </a:prstGeom>
            <a:noFill/>
          </p:spPr>
          <p:txBody>
            <a:bodyPr wrap="square" lIns="0" tIns="0" rIns="0" bIns="0" rtlCol="0">
              <a:spAutoFit/>
            </a:bodyPr>
            <a:lstStyle/>
            <a:p>
              <a:pPr>
                <a:spcBef>
                  <a:spcPts val="900"/>
                </a:spcBef>
                <a:buSzPct val="120000"/>
              </a:pPr>
              <a:r>
                <a:rPr lang="en-US" sz="1600" dirty="0" err="1"/>
                <a:t>Asignar</a:t>
              </a:r>
              <a:r>
                <a:rPr lang="en-US" sz="1600" dirty="0"/>
                <a:t> </a:t>
              </a:r>
              <a:r>
                <a:rPr lang="en-US" sz="1600" dirty="0" err="1"/>
                <a:t>cada</a:t>
              </a:r>
              <a:r>
                <a:rPr lang="en-US" sz="1600" dirty="0"/>
                <a:t> cargo al </a:t>
              </a:r>
              <a:r>
                <a:rPr lang="en-US" sz="1600" dirty="0" err="1"/>
                <a:t>centro</a:t>
              </a:r>
              <a:r>
                <a:rPr lang="en-US" sz="1600" dirty="0"/>
                <a:t> de </a:t>
              </a:r>
              <a:r>
                <a:rPr lang="en-US" sz="1600" dirty="0" err="1"/>
                <a:t>costos</a:t>
              </a:r>
              <a:r>
                <a:rPr lang="en-US" sz="1600" dirty="0"/>
                <a:t> </a:t>
              </a:r>
              <a:r>
                <a:rPr lang="en-US" sz="1600" dirty="0" err="1"/>
                <a:t>apropiado</a:t>
              </a:r>
              <a:endParaRPr lang="en-US" sz="1600" dirty="0"/>
            </a:p>
          </p:txBody>
        </p:sp>
        <p:grpSp>
          <p:nvGrpSpPr>
            <p:cNvPr id="37" name="Group 36">
              <a:extLst>
                <a:ext uri="{FF2B5EF4-FFF2-40B4-BE49-F238E27FC236}">
                  <a16:creationId xmlns:a16="http://schemas.microsoft.com/office/drawing/2014/main" id="{F2627CAC-7C81-4548-A1C1-3C83116ABC5D}"/>
                </a:ext>
              </a:extLst>
            </p:cNvPr>
            <p:cNvGrpSpPr/>
            <p:nvPr/>
          </p:nvGrpSpPr>
          <p:grpSpPr>
            <a:xfrm>
              <a:off x="3661276" y="2288804"/>
              <a:ext cx="831425" cy="831425"/>
              <a:chOff x="3661276" y="2288804"/>
              <a:chExt cx="831425" cy="831425"/>
            </a:xfrm>
          </p:grpSpPr>
          <p:sp>
            <p:nvSpPr>
              <p:cNvPr id="7" name="Oval 6">
                <a:extLst>
                  <a:ext uri="{FF2B5EF4-FFF2-40B4-BE49-F238E27FC236}">
                    <a16:creationId xmlns:a16="http://schemas.microsoft.com/office/drawing/2014/main" id="{28507695-9CEC-634E-B8BF-CB57B01CABB6}"/>
                  </a:ext>
                </a:extLst>
              </p:cNvPr>
              <p:cNvSpPr/>
              <p:nvPr/>
            </p:nvSpPr>
            <p:spPr>
              <a:xfrm>
                <a:off x="3661276" y="2288804"/>
                <a:ext cx="831425" cy="831425"/>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22" name="Group 21">
                <a:extLst>
                  <a:ext uri="{FF2B5EF4-FFF2-40B4-BE49-F238E27FC236}">
                    <a16:creationId xmlns:a16="http://schemas.microsoft.com/office/drawing/2014/main" id="{09900FA5-698D-9749-814A-8987DACC7A73}"/>
                  </a:ext>
                </a:extLst>
              </p:cNvPr>
              <p:cNvGrpSpPr/>
              <p:nvPr/>
            </p:nvGrpSpPr>
            <p:grpSpPr>
              <a:xfrm>
                <a:off x="3831426" y="2459046"/>
                <a:ext cx="491124" cy="490941"/>
                <a:chOff x="12043785" y="902752"/>
                <a:chExt cx="1557917" cy="1557338"/>
              </a:xfrm>
              <a:solidFill>
                <a:schemeClr val="bg1"/>
              </a:solidFill>
            </p:grpSpPr>
            <p:sp>
              <p:nvSpPr>
                <p:cNvPr id="23" name="Freeform 3">
                  <a:extLst>
                    <a:ext uri="{FF2B5EF4-FFF2-40B4-BE49-F238E27FC236}">
                      <a16:creationId xmlns:a16="http://schemas.microsoft.com/office/drawing/2014/main" id="{48984EF9-CEED-2242-896B-894B96403CDB}"/>
                    </a:ext>
                  </a:extLst>
                </p:cNvPr>
                <p:cNvSpPr/>
                <p:nvPr/>
              </p:nvSpPr>
              <p:spPr>
                <a:xfrm>
                  <a:off x="12253379" y="1225550"/>
                  <a:ext cx="508000" cy="111138"/>
                </a:xfrm>
                <a:custGeom>
                  <a:avLst/>
                  <a:gdLst>
                    <a:gd name="connsiteX0" fmla="*/ 0 w 508000"/>
                    <a:gd name="connsiteY0" fmla="*/ 111138 h 111138"/>
                    <a:gd name="connsiteX1" fmla="*/ 508000 w 508000"/>
                    <a:gd name="connsiteY1" fmla="*/ 111138 h 111138"/>
                    <a:gd name="connsiteX2" fmla="*/ 508000 w 508000"/>
                    <a:gd name="connsiteY2" fmla="*/ 0 h 111138"/>
                    <a:gd name="connsiteX3" fmla="*/ 0 w 508000"/>
                    <a:gd name="connsiteY3" fmla="*/ 0 h 111138"/>
                  </a:gdLst>
                  <a:ahLst/>
                  <a:cxnLst>
                    <a:cxn ang="0">
                      <a:pos x="connsiteX0" y="connsiteY0"/>
                    </a:cxn>
                    <a:cxn ang="1">
                      <a:pos x="connsiteX1" y="connsiteY1"/>
                    </a:cxn>
                    <a:cxn ang="2">
                      <a:pos x="connsiteX2" y="connsiteY2"/>
                    </a:cxn>
                    <a:cxn ang="3">
                      <a:pos x="connsiteX3" y="connsiteY3"/>
                    </a:cxn>
                  </a:cxnLst>
                  <a:rect l="l" t="t" r="r" b="b"/>
                  <a:pathLst>
                    <a:path w="508000" h="111138">
                      <a:moveTo>
                        <a:pt x="0" y="111138"/>
                      </a:moveTo>
                      <a:lnTo>
                        <a:pt x="508000" y="111138"/>
                      </a:lnTo>
                      <a:lnTo>
                        <a:pt x="508000" y="0"/>
                      </a:lnTo>
                      <a:lnTo>
                        <a:pt x="0" y="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24" name="Freeform 23">
                  <a:extLst>
                    <a:ext uri="{FF2B5EF4-FFF2-40B4-BE49-F238E27FC236}">
                      <a16:creationId xmlns:a16="http://schemas.microsoft.com/office/drawing/2014/main" id="{6D97081A-DA8B-794D-9A77-0A010E43BFBE}"/>
                    </a:ext>
                  </a:extLst>
                </p:cNvPr>
                <p:cNvSpPr/>
                <p:nvPr/>
              </p:nvSpPr>
              <p:spPr>
                <a:xfrm>
                  <a:off x="12253383" y="1445937"/>
                  <a:ext cx="438074" cy="111150"/>
                </a:xfrm>
                <a:custGeom>
                  <a:avLst/>
                  <a:gdLst>
                    <a:gd name="connsiteX0" fmla="*/ 0 w 438074"/>
                    <a:gd name="connsiteY0" fmla="*/ 111150 h 111150"/>
                    <a:gd name="connsiteX1" fmla="*/ 329641 w 438074"/>
                    <a:gd name="connsiteY1" fmla="*/ 111150 h 111150"/>
                    <a:gd name="connsiteX2" fmla="*/ 438074 w 438074"/>
                    <a:gd name="connsiteY2" fmla="*/ 0 h 111150"/>
                    <a:gd name="connsiteX3" fmla="*/ 0 w 438074"/>
                    <a:gd name="connsiteY3" fmla="*/ 0 h 111150"/>
                  </a:gdLst>
                  <a:ahLst/>
                  <a:cxnLst>
                    <a:cxn ang="0">
                      <a:pos x="connsiteX0" y="connsiteY0"/>
                    </a:cxn>
                    <a:cxn ang="1">
                      <a:pos x="connsiteX1" y="connsiteY1"/>
                    </a:cxn>
                    <a:cxn ang="2">
                      <a:pos x="connsiteX2" y="connsiteY2"/>
                    </a:cxn>
                    <a:cxn ang="3">
                      <a:pos x="connsiteX3" y="connsiteY3"/>
                    </a:cxn>
                  </a:cxnLst>
                  <a:rect l="l" t="t" r="r" b="b"/>
                  <a:pathLst>
                    <a:path w="438074" h="111150">
                      <a:moveTo>
                        <a:pt x="0" y="111150"/>
                      </a:moveTo>
                      <a:lnTo>
                        <a:pt x="329641" y="111150"/>
                      </a:lnTo>
                      <a:cubicBezTo>
                        <a:pt x="359181" y="68212"/>
                        <a:pt x="395922" y="30607"/>
                        <a:pt x="438074" y="0"/>
                      </a:cubicBezTo>
                      <a:lnTo>
                        <a:pt x="0" y="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25" name="Freeform 3">
                  <a:extLst>
                    <a:ext uri="{FF2B5EF4-FFF2-40B4-BE49-F238E27FC236}">
                      <a16:creationId xmlns:a16="http://schemas.microsoft.com/office/drawing/2014/main" id="{F555ADC3-EA05-6B4C-8AC0-B9ED599D99B0}"/>
                    </a:ext>
                  </a:extLst>
                </p:cNvPr>
                <p:cNvSpPr/>
                <p:nvPr/>
              </p:nvSpPr>
              <p:spPr>
                <a:xfrm>
                  <a:off x="12043785" y="902752"/>
                  <a:ext cx="1274191" cy="1557338"/>
                </a:xfrm>
                <a:custGeom>
                  <a:avLst/>
                  <a:gdLst>
                    <a:gd name="connsiteX0" fmla="*/ 1154011 w 1274191"/>
                    <a:gd name="connsiteY0" fmla="*/ 1363891 h 1557338"/>
                    <a:gd name="connsiteX1" fmla="*/ 1154011 w 1274191"/>
                    <a:gd name="connsiteY1" fmla="*/ 1443279 h 1557338"/>
                    <a:gd name="connsiteX2" fmla="*/ 120180 w 1274191"/>
                    <a:gd name="connsiteY2" fmla="*/ 1443279 h 1557338"/>
                    <a:gd name="connsiteX3" fmla="*/ 120180 w 1274191"/>
                    <a:gd name="connsiteY3" fmla="*/ 114071 h 1557338"/>
                    <a:gd name="connsiteX4" fmla="*/ 858634 w 1274191"/>
                    <a:gd name="connsiteY4" fmla="*/ 114071 h 1557338"/>
                    <a:gd name="connsiteX5" fmla="*/ 858634 w 1274191"/>
                    <a:gd name="connsiteY5" fmla="*/ 409448 h 1557338"/>
                    <a:gd name="connsiteX6" fmla="*/ 1154011 w 1274191"/>
                    <a:gd name="connsiteY6" fmla="*/ 409448 h 1557338"/>
                    <a:gd name="connsiteX7" fmla="*/ 1154011 w 1274191"/>
                    <a:gd name="connsiteY7" fmla="*/ 524802 h 1557338"/>
                    <a:gd name="connsiteX8" fmla="*/ 1274191 w 1274191"/>
                    <a:gd name="connsiteY8" fmla="*/ 633146 h 1557338"/>
                    <a:gd name="connsiteX9" fmla="*/ 1274191 w 1274191"/>
                    <a:gd name="connsiteY9" fmla="*/ 353949 h 1557338"/>
                    <a:gd name="connsiteX10" fmla="*/ 920242 w 1274191"/>
                    <a:gd name="connsiteY10" fmla="*/ 0 h 1557338"/>
                    <a:gd name="connsiteX11" fmla="*/ 0 w 1274191"/>
                    <a:gd name="connsiteY11" fmla="*/ 0 h 1557338"/>
                    <a:gd name="connsiteX12" fmla="*/ 0 w 1274191"/>
                    <a:gd name="connsiteY12" fmla="*/ 1557338 h 1557338"/>
                    <a:gd name="connsiteX13" fmla="*/ 1274191 w 1274191"/>
                    <a:gd name="connsiteY13" fmla="*/ 1557338 h 1557338"/>
                    <a:gd name="connsiteX14" fmla="*/ 1274191 w 1274191"/>
                    <a:gd name="connsiteY14" fmla="*/ 1484071 h 1557338"/>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Lst>
                  <a:rect l="l" t="t" r="r" b="b"/>
                  <a:pathLst>
                    <a:path w="1274191" h="1557338">
                      <a:moveTo>
                        <a:pt x="1154011" y="1363891"/>
                      </a:moveTo>
                      <a:lnTo>
                        <a:pt x="1154011" y="1443279"/>
                      </a:lnTo>
                      <a:lnTo>
                        <a:pt x="120180" y="1443279"/>
                      </a:lnTo>
                      <a:lnTo>
                        <a:pt x="120180" y="114071"/>
                      </a:lnTo>
                      <a:lnTo>
                        <a:pt x="858634" y="114071"/>
                      </a:lnTo>
                      <a:lnTo>
                        <a:pt x="858634" y="409448"/>
                      </a:lnTo>
                      <a:lnTo>
                        <a:pt x="1154011" y="409448"/>
                      </a:lnTo>
                      <a:lnTo>
                        <a:pt x="1154011" y="524802"/>
                      </a:lnTo>
                      <a:cubicBezTo>
                        <a:pt x="1200239" y="553517"/>
                        <a:pt x="1240930" y="590296"/>
                        <a:pt x="1274191" y="633146"/>
                      </a:cubicBezTo>
                      <a:lnTo>
                        <a:pt x="1274191" y="353949"/>
                      </a:lnTo>
                      <a:lnTo>
                        <a:pt x="920242" y="0"/>
                      </a:lnTo>
                      <a:lnTo>
                        <a:pt x="0" y="0"/>
                      </a:lnTo>
                      <a:lnTo>
                        <a:pt x="0" y="1557338"/>
                      </a:lnTo>
                      <a:lnTo>
                        <a:pt x="1274191" y="1557338"/>
                      </a:lnTo>
                      <a:lnTo>
                        <a:pt x="1274191" y="1484071"/>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26" name="Freeform 3">
                  <a:extLst>
                    <a:ext uri="{FF2B5EF4-FFF2-40B4-BE49-F238E27FC236}">
                      <a16:creationId xmlns:a16="http://schemas.microsoft.com/office/drawing/2014/main" id="{AB875B18-90A3-CE4E-83D2-201883288623}"/>
                    </a:ext>
                  </a:extLst>
                </p:cNvPr>
                <p:cNvSpPr/>
                <p:nvPr/>
              </p:nvSpPr>
              <p:spPr>
                <a:xfrm>
                  <a:off x="12253383" y="1666342"/>
                  <a:ext cx="274498" cy="111138"/>
                </a:xfrm>
                <a:custGeom>
                  <a:avLst/>
                  <a:gdLst>
                    <a:gd name="connsiteX0" fmla="*/ 0 w 274498"/>
                    <a:gd name="connsiteY0" fmla="*/ 111138 h 111138"/>
                    <a:gd name="connsiteX1" fmla="*/ 251257 w 274498"/>
                    <a:gd name="connsiteY1" fmla="*/ 111138 h 111138"/>
                    <a:gd name="connsiteX2" fmla="*/ 274498 w 274498"/>
                    <a:gd name="connsiteY2" fmla="*/ 0 h 111138"/>
                    <a:gd name="connsiteX3" fmla="*/ 0 w 274498"/>
                    <a:gd name="connsiteY3" fmla="*/ 0 h 111138"/>
                  </a:gdLst>
                  <a:ahLst/>
                  <a:cxnLst>
                    <a:cxn ang="0">
                      <a:pos x="connsiteX0" y="connsiteY0"/>
                    </a:cxn>
                    <a:cxn ang="1">
                      <a:pos x="connsiteX1" y="connsiteY1"/>
                    </a:cxn>
                    <a:cxn ang="2">
                      <a:pos x="connsiteX2" y="connsiteY2"/>
                    </a:cxn>
                    <a:cxn ang="3">
                      <a:pos x="connsiteX3" y="connsiteY3"/>
                    </a:cxn>
                  </a:cxnLst>
                  <a:rect l="l" t="t" r="r" b="b"/>
                  <a:pathLst>
                    <a:path w="274498" h="111138">
                      <a:moveTo>
                        <a:pt x="0" y="111138"/>
                      </a:moveTo>
                      <a:lnTo>
                        <a:pt x="251257" y="111138"/>
                      </a:lnTo>
                      <a:cubicBezTo>
                        <a:pt x="254368" y="72542"/>
                        <a:pt x="262318" y="35293"/>
                        <a:pt x="274498" y="0"/>
                      </a:cubicBezTo>
                      <a:lnTo>
                        <a:pt x="0" y="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27" name="Freeform 3">
                  <a:extLst>
                    <a:ext uri="{FF2B5EF4-FFF2-40B4-BE49-F238E27FC236}">
                      <a16:creationId xmlns:a16="http://schemas.microsoft.com/office/drawing/2014/main" id="{6A747DBD-0601-834F-B0C0-8614FA45F297}"/>
                    </a:ext>
                  </a:extLst>
                </p:cNvPr>
                <p:cNvSpPr/>
                <p:nvPr/>
              </p:nvSpPr>
              <p:spPr>
                <a:xfrm>
                  <a:off x="12257612" y="2107123"/>
                  <a:ext cx="490715" cy="111138"/>
                </a:xfrm>
                <a:custGeom>
                  <a:avLst/>
                  <a:gdLst>
                    <a:gd name="connsiteX0" fmla="*/ 352260 w 490715"/>
                    <a:gd name="connsiteY0" fmla="*/ 0 h 111138"/>
                    <a:gd name="connsiteX1" fmla="*/ 0 w 490715"/>
                    <a:gd name="connsiteY1" fmla="*/ 0 h 111138"/>
                    <a:gd name="connsiteX2" fmla="*/ 0 w 490715"/>
                    <a:gd name="connsiteY2" fmla="*/ 111138 h 111138"/>
                    <a:gd name="connsiteX3" fmla="*/ 490715 w 490715"/>
                    <a:gd name="connsiteY3" fmla="*/ 111138 h 111138"/>
                    <a:gd name="connsiteX4" fmla="*/ 352260 w 490715"/>
                    <a:gd name="connsiteY4" fmla="*/ 0 h 111138"/>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90715" h="111138">
                      <a:moveTo>
                        <a:pt x="352260" y="0"/>
                      </a:moveTo>
                      <a:lnTo>
                        <a:pt x="0" y="0"/>
                      </a:lnTo>
                      <a:lnTo>
                        <a:pt x="0" y="111138"/>
                      </a:lnTo>
                      <a:lnTo>
                        <a:pt x="490715" y="111138"/>
                      </a:lnTo>
                      <a:cubicBezTo>
                        <a:pt x="437566" y="83401"/>
                        <a:pt x="390550" y="45517"/>
                        <a:pt x="352260" y="0"/>
                      </a:cubicBezTo>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28" name="Freeform 3">
                  <a:extLst>
                    <a:ext uri="{FF2B5EF4-FFF2-40B4-BE49-F238E27FC236}">
                      <a16:creationId xmlns:a16="http://schemas.microsoft.com/office/drawing/2014/main" id="{BD01ECC0-5267-CE4E-A72E-BBBAA9B4257B}"/>
                    </a:ext>
                  </a:extLst>
                </p:cNvPr>
                <p:cNvSpPr/>
                <p:nvPr/>
              </p:nvSpPr>
              <p:spPr>
                <a:xfrm>
                  <a:off x="12253383" y="1886736"/>
                  <a:ext cx="288328" cy="111138"/>
                </a:xfrm>
                <a:custGeom>
                  <a:avLst/>
                  <a:gdLst>
                    <a:gd name="connsiteX0" fmla="*/ 0 w 288328"/>
                    <a:gd name="connsiteY0" fmla="*/ 111138 h 111138"/>
                    <a:gd name="connsiteX1" fmla="*/ 288328 w 288328"/>
                    <a:gd name="connsiteY1" fmla="*/ 111138 h 111138"/>
                    <a:gd name="connsiteX2" fmla="*/ 255410 w 288328"/>
                    <a:gd name="connsiteY2" fmla="*/ 0 h 111138"/>
                    <a:gd name="connsiteX3" fmla="*/ 0 w 288328"/>
                    <a:gd name="connsiteY3" fmla="*/ 0 h 111138"/>
                  </a:gdLst>
                  <a:ahLst/>
                  <a:cxnLst>
                    <a:cxn ang="0">
                      <a:pos x="connsiteX0" y="connsiteY0"/>
                    </a:cxn>
                    <a:cxn ang="1">
                      <a:pos x="connsiteX1" y="connsiteY1"/>
                    </a:cxn>
                    <a:cxn ang="2">
                      <a:pos x="connsiteX2" y="connsiteY2"/>
                    </a:cxn>
                    <a:cxn ang="3">
                      <a:pos x="connsiteX3" y="connsiteY3"/>
                    </a:cxn>
                  </a:cxnLst>
                  <a:rect l="l" t="t" r="r" b="b"/>
                  <a:pathLst>
                    <a:path w="288328" h="111138">
                      <a:moveTo>
                        <a:pt x="0" y="111138"/>
                      </a:moveTo>
                      <a:lnTo>
                        <a:pt x="288328" y="111138"/>
                      </a:lnTo>
                      <a:cubicBezTo>
                        <a:pt x="272860" y="76149"/>
                        <a:pt x="261645" y="38913"/>
                        <a:pt x="255410" y="0"/>
                      </a:cubicBezTo>
                      <a:lnTo>
                        <a:pt x="0" y="0"/>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29" name="Freeform 3">
                  <a:extLst>
                    <a:ext uri="{FF2B5EF4-FFF2-40B4-BE49-F238E27FC236}">
                      <a16:creationId xmlns:a16="http://schemas.microsoft.com/office/drawing/2014/main" id="{5A85890B-346E-6D4D-B50F-AEBA72E17A75}"/>
                    </a:ext>
                  </a:extLst>
                </p:cNvPr>
                <p:cNvSpPr/>
                <p:nvPr/>
              </p:nvSpPr>
              <p:spPr>
                <a:xfrm>
                  <a:off x="12572850" y="1429073"/>
                  <a:ext cx="1028852" cy="1019912"/>
                </a:xfrm>
                <a:custGeom>
                  <a:avLst/>
                  <a:gdLst>
                    <a:gd name="connsiteX0" fmla="*/ 118326 w 1028852"/>
                    <a:gd name="connsiteY0" fmla="*/ 385420 h 1019912"/>
                    <a:gd name="connsiteX1" fmla="*/ 385420 w 1028852"/>
                    <a:gd name="connsiteY1" fmla="*/ 118326 h 1019912"/>
                    <a:gd name="connsiteX2" fmla="*/ 652526 w 1028852"/>
                    <a:gd name="connsiteY2" fmla="*/ 385420 h 1019912"/>
                    <a:gd name="connsiteX3" fmla="*/ 385420 w 1028852"/>
                    <a:gd name="connsiteY3" fmla="*/ 652513 h 1019912"/>
                    <a:gd name="connsiteX4" fmla="*/ 118326 w 1028852"/>
                    <a:gd name="connsiteY4" fmla="*/ 385420 h 1019912"/>
                    <a:gd name="connsiteX5" fmla="*/ 1028852 w 1028852"/>
                    <a:gd name="connsiteY5" fmla="*/ 897128 h 1019912"/>
                    <a:gd name="connsiteX6" fmla="*/ 715759 w 1028852"/>
                    <a:gd name="connsiteY6" fmla="*/ 584035 h 1019912"/>
                    <a:gd name="connsiteX7" fmla="*/ 770839 w 1028852"/>
                    <a:gd name="connsiteY7" fmla="*/ 385420 h 1019912"/>
                    <a:gd name="connsiteX8" fmla="*/ 385420 w 1028852"/>
                    <a:gd name="connsiteY8" fmla="*/ 0 h 1019912"/>
                    <a:gd name="connsiteX9" fmla="*/ 0 w 1028852"/>
                    <a:gd name="connsiteY9" fmla="*/ 385420 h 1019912"/>
                    <a:gd name="connsiteX10" fmla="*/ 385420 w 1028852"/>
                    <a:gd name="connsiteY10" fmla="*/ 770839 h 1019912"/>
                    <a:gd name="connsiteX11" fmla="*/ 594982 w 1028852"/>
                    <a:gd name="connsiteY11" fmla="*/ 708825 h 1019912"/>
                    <a:gd name="connsiteX12" fmla="*/ 906069 w 1028852"/>
                    <a:gd name="connsiteY12" fmla="*/ 1019912 h 1019912"/>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Lst>
                  <a:rect l="l" t="t" r="r" b="b"/>
                  <a:pathLst>
                    <a:path w="1028852" h="1019912">
                      <a:moveTo>
                        <a:pt x="118326" y="385420"/>
                      </a:moveTo>
                      <a:cubicBezTo>
                        <a:pt x="118326" y="237909"/>
                        <a:pt x="237909" y="118326"/>
                        <a:pt x="385420" y="118326"/>
                      </a:cubicBezTo>
                      <a:cubicBezTo>
                        <a:pt x="532943" y="118326"/>
                        <a:pt x="652526" y="237909"/>
                        <a:pt x="652526" y="385420"/>
                      </a:cubicBezTo>
                      <a:cubicBezTo>
                        <a:pt x="652526" y="532930"/>
                        <a:pt x="532943" y="652513"/>
                        <a:pt x="385420" y="652513"/>
                      </a:cubicBezTo>
                      <a:cubicBezTo>
                        <a:pt x="237909" y="652513"/>
                        <a:pt x="118326" y="532930"/>
                        <a:pt x="118326" y="385420"/>
                      </a:cubicBezTo>
                      <a:moveTo>
                        <a:pt x="1028852" y="897128"/>
                      </a:moveTo>
                      <a:lnTo>
                        <a:pt x="715759" y="584035"/>
                      </a:lnTo>
                      <a:cubicBezTo>
                        <a:pt x="750710" y="526034"/>
                        <a:pt x="770839" y="458076"/>
                        <a:pt x="770839" y="385420"/>
                      </a:cubicBezTo>
                      <a:cubicBezTo>
                        <a:pt x="770839" y="172555"/>
                        <a:pt x="598284" y="0"/>
                        <a:pt x="385420" y="0"/>
                      </a:cubicBezTo>
                      <a:cubicBezTo>
                        <a:pt x="172568" y="0"/>
                        <a:pt x="0" y="172555"/>
                        <a:pt x="0" y="385420"/>
                      </a:cubicBezTo>
                      <a:cubicBezTo>
                        <a:pt x="0" y="598284"/>
                        <a:pt x="172568" y="770839"/>
                        <a:pt x="385420" y="770839"/>
                      </a:cubicBezTo>
                      <a:cubicBezTo>
                        <a:pt x="462724" y="770839"/>
                        <a:pt x="534645" y="747992"/>
                        <a:pt x="594982" y="708825"/>
                      </a:cubicBezTo>
                      <a:lnTo>
                        <a:pt x="906069" y="1019912"/>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grpSp>
        </p:grpSp>
      </p:grpSp>
      <p:grpSp>
        <p:nvGrpSpPr>
          <p:cNvPr id="39" name="Group 38">
            <a:extLst>
              <a:ext uri="{FF2B5EF4-FFF2-40B4-BE49-F238E27FC236}">
                <a16:creationId xmlns:a16="http://schemas.microsoft.com/office/drawing/2014/main" id="{B2705FA7-80FB-CF43-BF03-89375DC5B59D}"/>
              </a:ext>
            </a:extLst>
          </p:cNvPr>
          <p:cNvGrpSpPr/>
          <p:nvPr/>
        </p:nvGrpSpPr>
        <p:grpSpPr>
          <a:xfrm>
            <a:off x="3661276" y="3265767"/>
            <a:ext cx="5839912" cy="831425"/>
            <a:chOff x="3661276" y="3265767"/>
            <a:chExt cx="5839912" cy="831425"/>
          </a:xfrm>
        </p:grpSpPr>
        <p:sp>
          <p:nvSpPr>
            <p:cNvPr id="8" name="TextBox 7">
              <a:extLst>
                <a:ext uri="{FF2B5EF4-FFF2-40B4-BE49-F238E27FC236}">
                  <a16:creationId xmlns:a16="http://schemas.microsoft.com/office/drawing/2014/main" id="{FFEE0E52-D13E-9442-BB2B-E2A19558C93D}"/>
                </a:ext>
              </a:extLst>
            </p:cNvPr>
            <p:cNvSpPr txBox="1"/>
            <p:nvPr/>
          </p:nvSpPr>
          <p:spPr>
            <a:xfrm>
              <a:off x="4826000" y="3401202"/>
              <a:ext cx="4675188" cy="492443"/>
            </a:xfrm>
            <a:prstGeom prst="rect">
              <a:avLst/>
            </a:prstGeom>
            <a:noFill/>
          </p:spPr>
          <p:txBody>
            <a:bodyPr wrap="square" lIns="0" tIns="0" rIns="0" bIns="0" rtlCol="0">
              <a:spAutoFit/>
            </a:bodyPr>
            <a:lstStyle/>
            <a:p>
              <a:pPr>
                <a:spcBef>
                  <a:spcPts val="900"/>
                </a:spcBef>
                <a:buSzPct val="120000"/>
              </a:pPr>
              <a:r>
                <a:rPr lang="en-US" sz="1600" dirty="0" err="1"/>
                <a:t>Asegurar</a:t>
              </a:r>
              <a:r>
                <a:rPr lang="en-US" sz="1600" dirty="0"/>
                <a:t> que </a:t>
              </a:r>
              <a:r>
                <a:rPr lang="en-US" sz="1600" dirty="0" err="1"/>
                <a:t>sus</a:t>
              </a:r>
              <a:r>
                <a:rPr lang="en-US" sz="1600" dirty="0"/>
                <a:t> </a:t>
              </a:r>
              <a:r>
                <a:rPr lang="en-US" sz="1600" dirty="0" err="1"/>
                <a:t>empleados</a:t>
              </a:r>
              <a:r>
                <a:rPr lang="en-US" sz="1600" dirty="0"/>
                <a:t> </a:t>
              </a:r>
              <a:r>
                <a:rPr lang="en-US" sz="1600" dirty="0" err="1"/>
                <a:t>estén</a:t>
              </a:r>
              <a:r>
                <a:rPr lang="en-US" sz="1600" dirty="0"/>
                <a:t> </a:t>
              </a:r>
              <a:r>
                <a:rPr lang="en-US" sz="1600" dirty="0" err="1"/>
                <a:t>usando</a:t>
              </a:r>
              <a:r>
                <a:rPr lang="en-US" sz="1600" dirty="0"/>
                <a:t> </a:t>
              </a:r>
              <a:r>
                <a:rPr lang="en-US" sz="1600" dirty="0" err="1"/>
                <a:t>los</a:t>
              </a:r>
              <a:r>
                <a:rPr lang="en-US" sz="1600" dirty="0"/>
                <a:t> </a:t>
              </a:r>
              <a:r>
                <a:rPr lang="en-US" sz="1600" dirty="0" err="1"/>
                <a:t>proveedores</a:t>
              </a:r>
              <a:r>
                <a:rPr lang="en-US" sz="1600" dirty="0"/>
                <a:t> </a:t>
              </a:r>
              <a:r>
                <a:rPr lang="en-US" sz="1600" dirty="0" err="1"/>
                <a:t>preferidos</a:t>
              </a:r>
              <a:endParaRPr lang="en-US" sz="1600" dirty="0"/>
            </a:p>
          </p:txBody>
        </p:sp>
        <p:grpSp>
          <p:nvGrpSpPr>
            <p:cNvPr id="36" name="Group 35">
              <a:extLst>
                <a:ext uri="{FF2B5EF4-FFF2-40B4-BE49-F238E27FC236}">
                  <a16:creationId xmlns:a16="http://schemas.microsoft.com/office/drawing/2014/main" id="{96362501-C149-D24D-A31A-BA9BCA806AB8}"/>
                </a:ext>
              </a:extLst>
            </p:cNvPr>
            <p:cNvGrpSpPr/>
            <p:nvPr/>
          </p:nvGrpSpPr>
          <p:grpSpPr>
            <a:xfrm>
              <a:off x="3661276" y="3265767"/>
              <a:ext cx="831425" cy="831425"/>
              <a:chOff x="3661276" y="3265767"/>
              <a:chExt cx="831425" cy="831425"/>
            </a:xfrm>
          </p:grpSpPr>
          <p:sp>
            <p:nvSpPr>
              <p:cNvPr id="31" name="Oval 30">
                <a:extLst>
                  <a:ext uri="{FF2B5EF4-FFF2-40B4-BE49-F238E27FC236}">
                    <a16:creationId xmlns:a16="http://schemas.microsoft.com/office/drawing/2014/main" id="{92588496-4635-2440-8107-2F3AE7D65862}"/>
                  </a:ext>
                </a:extLst>
              </p:cNvPr>
              <p:cNvSpPr/>
              <p:nvPr/>
            </p:nvSpPr>
            <p:spPr>
              <a:xfrm>
                <a:off x="3661276" y="3265767"/>
                <a:ext cx="831425" cy="831425"/>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18" name="Group 17">
                <a:extLst>
                  <a:ext uri="{FF2B5EF4-FFF2-40B4-BE49-F238E27FC236}">
                    <a16:creationId xmlns:a16="http://schemas.microsoft.com/office/drawing/2014/main" id="{5CC1674E-55C0-2949-82F1-EDECC035B702}"/>
                  </a:ext>
                </a:extLst>
              </p:cNvPr>
              <p:cNvGrpSpPr/>
              <p:nvPr/>
            </p:nvGrpSpPr>
            <p:grpSpPr>
              <a:xfrm>
                <a:off x="3816355" y="3437562"/>
                <a:ext cx="521267" cy="487835"/>
                <a:chOff x="8988082" y="1892651"/>
                <a:chExt cx="1506257" cy="1409650"/>
              </a:xfrm>
              <a:solidFill>
                <a:schemeClr val="bg1"/>
              </a:solidFill>
            </p:grpSpPr>
            <p:sp>
              <p:nvSpPr>
                <p:cNvPr id="19" name="Freeform 3">
                  <a:extLst>
                    <a:ext uri="{FF2B5EF4-FFF2-40B4-BE49-F238E27FC236}">
                      <a16:creationId xmlns:a16="http://schemas.microsoft.com/office/drawing/2014/main" id="{49753A34-5C6E-4447-BB81-730919F4FF66}"/>
                    </a:ext>
                  </a:extLst>
                </p:cNvPr>
                <p:cNvSpPr/>
                <p:nvPr/>
              </p:nvSpPr>
              <p:spPr>
                <a:xfrm>
                  <a:off x="9078214" y="1892651"/>
                  <a:ext cx="1341488" cy="894144"/>
                </a:xfrm>
                <a:custGeom>
                  <a:avLst/>
                  <a:gdLst>
                    <a:gd name="connsiteX0" fmla="*/ 572478 w 1341488"/>
                    <a:gd name="connsiteY0" fmla="*/ 645719 h 894144"/>
                    <a:gd name="connsiteX1" fmla="*/ 760857 w 1341488"/>
                    <a:gd name="connsiteY1" fmla="*/ 894144 h 894144"/>
                    <a:gd name="connsiteX2" fmla="*/ 1341488 w 1341488"/>
                    <a:gd name="connsiteY2" fmla="*/ 741070 h 894144"/>
                    <a:gd name="connsiteX3" fmla="*/ 1155713 w 1341488"/>
                    <a:gd name="connsiteY3" fmla="*/ 496138 h 894144"/>
                    <a:gd name="connsiteX4" fmla="*/ 677761 w 1341488"/>
                    <a:gd name="connsiteY4" fmla="*/ 622135 h 894144"/>
                    <a:gd name="connsiteX5" fmla="*/ 680822 w 1341488"/>
                    <a:gd name="connsiteY5" fmla="*/ 225082 h 894144"/>
                    <a:gd name="connsiteX6" fmla="*/ 579869 w 1341488"/>
                    <a:gd name="connsiteY6" fmla="*/ 0 h 894144"/>
                    <a:gd name="connsiteX7" fmla="*/ 0 w 1341488"/>
                    <a:gd name="connsiteY7" fmla="*/ 154000 h 894144"/>
                    <a:gd name="connsiteX8" fmla="*/ 120307 w 1341488"/>
                    <a:gd name="connsiteY8" fmla="*/ 373951 h 894144"/>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1341488" h="894144">
                      <a:moveTo>
                        <a:pt x="572478" y="645719"/>
                      </a:moveTo>
                      <a:lnTo>
                        <a:pt x="760857" y="894144"/>
                      </a:lnTo>
                      <a:lnTo>
                        <a:pt x="1341488" y="741070"/>
                      </a:lnTo>
                      <a:lnTo>
                        <a:pt x="1155713" y="496138"/>
                      </a:lnTo>
                      <a:lnTo>
                        <a:pt x="677761" y="622135"/>
                      </a:lnTo>
                      <a:lnTo>
                        <a:pt x="680822" y="225082"/>
                      </a:lnTo>
                      <a:lnTo>
                        <a:pt x="579869" y="0"/>
                      </a:lnTo>
                      <a:lnTo>
                        <a:pt x="0" y="154000"/>
                      </a:lnTo>
                      <a:lnTo>
                        <a:pt x="120307" y="373951"/>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3">
                  <a:extLst>
                    <a:ext uri="{FF2B5EF4-FFF2-40B4-BE49-F238E27FC236}">
                      <a16:creationId xmlns:a16="http://schemas.microsoft.com/office/drawing/2014/main" id="{905D6D3A-DA5E-4E4D-B08D-687545425A45}"/>
                    </a:ext>
                  </a:extLst>
                </p:cNvPr>
                <p:cNvSpPr/>
                <p:nvPr/>
              </p:nvSpPr>
              <p:spPr>
                <a:xfrm>
                  <a:off x="8988082" y="2470692"/>
                  <a:ext cx="1291641" cy="831609"/>
                </a:xfrm>
                <a:custGeom>
                  <a:avLst/>
                  <a:gdLst>
                    <a:gd name="connsiteX0" fmla="*/ 659435 w 1291641"/>
                    <a:gd name="connsiteY0" fmla="*/ 91275 h 831609"/>
                    <a:gd name="connsiteX1" fmla="*/ 490004 w 1291641"/>
                    <a:gd name="connsiteY1" fmla="*/ 284277 h 831609"/>
                    <a:gd name="connsiteX2" fmla="*/ 2210 w 1291641"/>
                    <a:gd name="connsiteY2" fmla="*/ 0 h 831609"/>
                    <a:gd name="connsiteX3" fmla="*/ 0 w 1291641"/>
                    <a:gd name="connsiteY3" fmla="*/ 17780 h 831609"/>
                    <a:gd name="connsiteX4" fmla="*/ 196266 w 1291641"/>
                    <a:gd name="connsiteY4" fmla="*/ 142469 h 831609"/>
                    <a:gd name="connsiteX5" fmla="*/ 196266 w 1291641"/>
                    <a:gd name="connsiteY5" fmla="*/ 561937 h 831609"/>
                    <a:gd name="connsiteX6" fmla="*/ 662254 w 1291641"/>
                    <a:gd name="connsiteY6" fmla="*/ 830669 h 831609"/>
                    <a:gd name="connsiteX7" fmla="*/ 662254 w 1291641"/>
                    <a:gd name="connsiteY7" fmla="*/ 831609 h 831609"/>
                    <a:gd name="connsiteX8" fmla="*/ 663372 w 1291641"/>
                    <a:gd name="connsiteY8" fmla="*/ 831317 h 831609"/>
                    <a:gd name="connsiteX9" fmla="*/ 1291641 w 1291641"/>
                    <a:gd name="connsiteY9" fmla="*/ 662280 h 831609"/>
                    <a:gd name="connsiteX10" fmla="*/ 1291641 w 1291641"/>
                    <a:gd name="connsiteY10" fmla="*/ 255499 h 831609"/>
                    <a:gd name="connsiteX11" fmla="*/ 757314 w 1291641"/>
                    <a:gd name="connsiteY11" fmla="*/ 402755 h 831609"/>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Lst>
                  <a:rect l="l" t="t" r="r" b="b"/>
                  <a:pathLst>
                    <a:path w="1291641" h="831609">
                      <a:moveTo>
                        <a:pt x="659435" y="91275"/>
                      </a:moveTo>
                      <a:lnTo>
                        <a:pt x="490004" y="284277"/>
                      </a:lnTo>
                      <a:lnTo>
                        <a:pt x="2210" y="0"/>
                      </a:lnTo>
                      <a:lnTo>
                        <a:pt x="0" y="17780"/>
                      </a:lnTo>
                      <a:lnTo>
                        <a:pt x="196266" y="142469"/>
                      </a:lnTo>
                      <a:lnTo>
                        <a:pt x="196266" y="561937"/>
                      </a:lnTo>
                      <a:lnTo>
                        <a:pt x="662254" y="830669"/>
                      </a:lnTo>
                      <a:lnTo>
                        <a:pt x="662254" y="831609"/>
                      </a:lnTo>
                      <a:lnTo>
                        <a:pt x="663372" y="831317"/>
                      </a:lnTo>
                      <a:lnTo>
                        <a:pt x="1291641" y="662280"/>
                      </a:lnTo>
                      <a:lnTo>
                        <a:pt x="1291641" y="255499"/>
                      </a:lnTo>
                      <a:lnTo>
                        <a:pt x="757314" y="402755"/>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3">
                  <a:extLst>
                    <a:ext uri="{FF2B5EF4-FFF2-40B4-BE49-F238E27FC236}">
                      <a16:creationId xmlns:a16="http://schemas.microsoft.com/office/drawing/2014/main" id="{4E235C13-1DAB-E343-A40D-521AD89CDA3B}"/>
                    </a:ext>
                  </a:extLst>
                </p:cNvPr>
                <p:cNvSpPr/>
                <p:nvPr/>
              </p:nvSpPr>
              <p:spPr>
                <a:xfrm>
                  <a:off x="9764419" y="1966586"/>
                  <a:ext cx="729920" cy="425640"/>
                </a:xfrm>
                <a:custGeom>
                  <a:avLst/>
                  <a:gdLst>
                    <a:gd name="connsiteX0" fmla="*/ 464477 w 729920"/>
                    <a:gd name="connsiteY0" fmla="*/ 425640 h 425640"/>
                    <a:gd name="connsiteX1" fmla="*/ 729920 w 729920"/>
                    <a:gd name="connsiteY1" fmla="*/ 269532 h 425640"/>
                    <a:gd name="connsiteX2" fmla="*/ 265443 w 729920"/>
                    <a:gd name="connsiteY2" fmla="*/ 0 h 425640"/>
                    <a:gd name="connsiteX3" fmla="*/ 0 w 729920"/>
                    <a:gd name="connsiteY3" fmla="*/ 156108 h 425640"/>
                  </a:gdLst>
                  <a:ahLst/>
                  <a:cxnLst>
                    <a:cxn ang="0">
                      <a:pos x="connsiteX0" y="connsiteY0"/>
                    </a:cxn>
                    <a:cxn ang="1">
                      <a:pos x="connsiteX1" y="connsiteY1"/>
                    </a:cxn>
                    <a:cxn ang="2">
                      <a:pos x="connsiteX2" y="connsiteY2"/>
                    </a:cxn>
                    <a:cxn ang="3">
                      <a:pos x="connsiteX3" y="connsiteY3"/>
                    </a:cxn>
                  </a:cxnLst>
                  <a:rect l="l" t="t" r="r" b="b"/>
                  <a:pathLst>
                    <a:path w="729920" h="425640">
                      <a:moveTo>
                        <a:pt x="464477" y="425640"/>
                      </a:moveTo>
                      <a:lnTo>
                        <a:pt x="729920" y="269532"/>
                      </a:lnTo>
                      <a:lnTo>
                        <a:pt x="265443" y="0"/>
                      </a:lnTo>
                      <a:lnTo>
                        <a:pt x="0" y="156108"/>
                      </a:lnTo>
                      <a:close/>
                    </a:path>
                  </a:pathLst>
                </a:custGeom>
                <a:grp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40" name="Group 39">
            <a:extLst>
              <a:ext uri="{FF2B5EF4-FFF2-40B4-BE49-F238E27FC236}">
                <a16:creationId xmlns:a16="http://schemas.microsoft.com/office/drawing/2014/main" id="{D3A3D997-582A-CC45-A597-0AFD9598108C}"/>
              </a:ext>
            </a:extLst>
          </p:cNvPr>
          <p:cNvGrpSpPr/>
          <p:nvPr/>
        </p:nvGrpSpPr>
        <p:grpSpPr>
          <a:xfrm>
            <a:off x="3661276" y="4242730"/>
            <a:ext cx="5497013" cy="831425"/>
            <a:chOff x="3661276" y="4242730"/>
            <a:chExt cx="5497013" cy="831425"/>
          </a:xfrm>
        </p:grpSpPr>
        <p:sp>
          <p:nvSpPr>
            <p:cNvPr id="9" name="TextBox 8">
              <a:extLst>
                <a:ext uri="{FF2B5EF4-FFF2-40B4-BE49-F238E27FC236}">
                  <a16:creationId xmlns:a16="http://schemas.microsoft.com/office/drawing/2014/main" id="{A9A774BF-1777-274C-BE63-811C087F2C47}"/>
                </a:ext>
              </a:extLst>
            </p:cNvPr>
            <p:cNvSpPr txBox="1"/>
            <p:nvPr/>
          </p:nvSpPr>
          <p:spPr>
            <a:xfrm>
              <a:off x="4826001" y="4435316"/>
              <a:ext cx="4332288" cy="492443"/>
            </a:xfrm>
            <a:prstGeom prst="rect">
              <a:avLst/>
            </a:prstGeom>
            <a:noFill/>
          </p:spPr>
          <p:txBody>
            <a:bodyPr wrap="square" lIns="0" tIns="0" rIns="0" bIns="0" rtlCol="0">
              <a:spAutoFit/>
            </a:bodyPr>
            <a:lstStyle/>
            <a:p>
              <a:pPr>
                <a:spcBef>
                  <a:spcPts val="900"/>
                </a:spcBef>
                <a:buSzPct val="120000"/>
              </a:pPr>
              <a:r>
                <a:rPr lang="en-US" sz="1600" dirty="0" err="1"/>
                <a:t>Hacer</a:t>
              </a:r>
              <a:r>
                <a:rPr lang="en-US" sz="1600" dirty="0"/>
                <a:t> el </a:t>
              </a:r>
              <a:r>
                <a:rPr lang="en-US" sz="1600" dirty="0" err="1"/>
                <a:t>seguimiento</a:t>
              </a:r>
              <a:r>
                <a:rPr lang="en-US" sz="1600" dirty="0"/>
                <a:t> de </a:t>
              </a:r>
              <a:r>
                <a:rPr lang="en-US" sz="1600" dirty="0" err="1"/>
                <a:t>los</a:t>
              </a:r>
              <a:r>
                <a:rPr lang="en-US" sz="1600" dirty="0"/>
                <a:t> </a:t>
              </a:r>
              <a:r>
                <a:rPr lang="en-US" sz="1600" dirty="0" err="1"/>
                <a:t>proveedores</a:t>
              </a:r>
              <a:r>
                <a:rPr lang="en-US" sz="1600" dirty="0"/>
                <a:t> </a:t>
              </a:r>
              <a:r>
                <a:rPr lang="en-US" sz="1600" dirty="0" err="1"/>
                <a:t>usados</a:t>
              </a:r>
              <a:r>
                <a:rPr lang="en-US" sz="1600" dirty="0"/>
                <a:t> para </a:t>
              </a:r>
              <a:r>
                <a:rPr lang="en-US" sz="1600" dirty="0" err="1"/>
                <a:t>cada</a:t>
              </a:r>
              <a:r>
                <a:rPr lang="en-US" sz="1600" dirty="0"/>
                <a:t> </a:t>
              </a:r>
              <a:r>
                <a:rPr lang="en-US" sz="1600" dirty="0" err="1"/>
                <a:t>tipo</a:t>
              </a:r>
              <a:r>
                <a:rPr lang="en-US" sz="1600" dirty="0"/>
                <a:t> de </a:t>
              </a:r>
              <a:r>
                <a:rPr lang="en-US" sz="1600" dirty="0" err="1"/>
                <a:t>compra</a:t>
              </a:r>
              <a:endParaRPr lang="en-US" sz="1600" dirty="0"/>
            </a:p>
          </p:txBody>
        </p:sp>
        <p:grpSp>
          <p:nvGrpSpPr>
            <p:cNvPr id="35" name="Group 34">
              <a:extLst>
                <a:ext uri="{FF2B5EF4-FFF2-40B4-BE49-F238E27FC236}">
                  <a16:creationId xmlns:a16="http://schemas.microsoft.com/office/drawing/2014/main" id="{5C17ED94-94DA-DD42-A85E-1CA8ED0F8998}"/>
                </a:ext>
              </a:extLst>
            </p:cNvPr>
            <p:cNvGrpSpPr/>
            <p:nvPr/>
          </p:nvGrpSpPr>
          <p:grpSpPr>
            <a:xfrm>
              <a:off x="3661276" y="4242730"/>
              <a:ext cx="831425" cy="831425"/>
              <a:chOff x="3661276" y="4242730"/>
              <a:chExt cx="831425" cy="831425"/>
            </a:xfrm>
          </p:grpSpPr>
          <p:sp>
            <p:nvSpPr>
              <p:cNvPr id="32" name="Oval 31">
                <a:extLst>
                  <a:ext uri="{FF2B5EF4-FFF2-40B4-BE49-F238E27FC236}">
                    <a16:creationId xmlns:a16="http://schemas.microsoft.com/office/drawing/2014/main" id="{C9D80FC2-BA96-5F46-B8DF-5BA696E45A03}"/>
                  </a:ext>
                </a:extLst>
              </p:cNvPr>
              <p:cNvSpPr/>
              <p:nvPr/>
            </p:nvSpPr>
            <p:spPr>
              <a:xfrm>
                <a:off x="3661276" y="4242730"/>
                <a:ext cx="831425" cy="831425"/>
              </a:xfrm>
              <a:prstGeom prst="ellips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30" name="Freeform 3">
                <a:extLst>
                  <a:ext uri="{FF2B5EF4-FFF2-40B4-BE49-F238E27FC236}">
                    <a16:creationId xmlns:a16="http://schemas.microsoft.com/office/drawing/2014/main" id="{3637CB74-8F36-A84B-8DB5-408102AA5639}"/>
                  </a:ext>
                </a:extLst>
              </p:cNvPr>
              <p:cNvSpPr/>
              <p:nvPr/>
            </p:nvSpPr>
            <p:spPr>
              <a:xfrm>
                <a:off x="3912111" y="4394463"/>
                <a:ext cx="329754" cy="527958"/>
              </a:xfrm>
              <a:custGeom>
                <a:avLst/>
                <a:gdLst>
                  <a:gd name="connsiteX0" fmla="*/ 407175 w 814337"/>
                  <a:gd name="connsiteY0" fmla="*/ 185547 h 1303807"/>
                  <a:gd name="connsiteX1" fmla="*/ 628790 w 814337"/>
                  <a:gd name="connsiteY1" fmla="*/ 407162 h 1303807"/>
                  <a:gd name="connsiteX2" fmla="*/ 407175 w 814337"/>
                  <a:gd name="connsiteY2" fmla="*/ 628777 h 1303807"/>
                  <a:gd name="connsiteX3" fmla="*/ 185560 w 814337"/>
                  <a:gd name="connsiteY3" fmla="*/ 407162 h 1303807"/>
                  <a:gd name="connsiteX4" fmla="*/ 407175 w 814337"/>
                  <a:gd name="connsiteY4" fmla="*/ 185547 h 1303807"/>
                  <a:gd name="connsiteX5" fmla="*/ 407175 w 814337"/>
                  <a:gd name="connsiteY5" fmla="*/ 0 h 1303807"/>
                  <a:gd name="connsiteX6" fmla="*/ 814337 w 814337"/>
                  <a:gd name="connsiteY6" fmla="*/ 407162 h 1303807"/>
                  <a:gd name="connsiteX7" fmla="*/ 700075 w 814337"/>
                  <a:gd name="connsiteY7" fmla="*/ 689966 h 1303807"/>
                  <a:gd name="connsiteX8" fmla="*/ 407175 w 814337"/>
                  <a:gd name="connsiteY8" fmla="*/ 1303807 h 1303807"/>
                  <a:gd name="connsiteX9" fmla="*/ 114262 w 814337"/>
                  <a:gd name="connsiteY9" fmla="*/ 689966 h 1303807"/>
                  <a:gd name="connsiteX10" fmla="*/ 0 w 814337"/>
                  <a:gd name="connsiteY10" fmla="*/ 407162 h 1303807"/>
                  <a:gd name="connsiteX11" fmla="*/ 407175 w 814337"/>
                  <a:gd name="connsiteY11" fmla="*/ 0 h 1303807"/>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Lst>
                <a:rect l="l" t="t" r="r" b="b"/>
                <a:pathLst>
                  <a:path w="814337" h="1303807">
                    <a:moveTo>
                      <a:pt x="407175" y="185547"/>
                    </a:moveTo>
                    <a:cubicBezTo>
                      <a:pt x="529565" y="185547"/>
                      <a:pt x="628790" y="284772"/>
                      <a:pt x="628790" y="407162"/>
                    </a:cubicBezTo>
                    <a:cubicBezTo>
                      <a:pt x="628790" y="529552"/>
                      <a:pt x="529565" y="628777"/>
                      <a:pt x="407175" y="628777"/>
                    </a:cubicBezTo>
                    <a:cubicBezTo>
                      <a:pt x="284772" y="628777"/>
                      <a:pt x="185560" y="529552"/>
                      <a:pt x="185560" y="407162"/>
                    </a:cubicBezTo>
                    <a:cubicBezTo>
                      <a:pt x="185560" y="284772"/>
                      <a:pt x="284772" y="185547"/>
                      <a:pt x="407175" y="185547"/>
                    </a:cubicBezTo>
                    <a:moveTo>
                      <a:pt x="407175" y="0"/>
                    </a:moveTo>
                    <a:cubicBezTo>
                      <a:pt x="632054" y="0"/>
                      <a:pt x="814337" y="182283"/>
                      <a:pt x="814337" y="407162"/>
                    </a:cubicBezTo>
                    <a:cubicBezTo>
                      <a:pt x="814337" y="517030"/>
                      <a:pt x="770814" y="616737"/>
                      <a:pt x="700075" y="689966"/>
                    </a:cubicBezTo>
                    <a:cubicBezTo>
                      <a:pt x="522554" y="888886"/>
                      <a:pt x="473723" y="1136523"/>
                      <a:pt x="407175" y="1303807"/>
                    </a:cubicBezTo>
                    <a:cubicBezTo>
                      <a:pt x="340919" y="1096340"/>
                      <a:pt x="277520" y="891731"/>
                      <a:pt x="114262" y="689966"/>
                    </a:cubicBezTo>
                    <a:cubicBezTo>
                      <a:pt x="43548" y="616737"/>
                      <a:pt x="0" y="517030"/>
                      <a:pt x="0" y="407162"/>
                    </a:cubicBezTo>
                    <a:cubicBezTo>
                      <a:pt x="0" y="182283"/>
                      <a:pt x="182296" y="0"/>
                      <a:pt x="407175" y="0"/>
                    </a:cubicBezTo>
                  </a:path>
                </a:pathLst>
              </a:custGeom>
              <a:solidFill>
                <a:schemeClr val="bg1"/>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grpSp>
      </p:grpSp>
      <p:grpSp>
        <p:nvGrpSpPr>
          <p:cNvPr id="48" name="Group 47">
            <a:extLst>
              <a:ext uri="{FF2B5EF4-FFF2-40B4-BE49-F238E27FC236}">
                <a16:creationId xmlns:a16="http://schemas.microsoft.com/office/drawing/2014/main" id="{AB568764-C74D-D84D-8044-BB62ADA4CD21}"/>
              </a:ext>
            </a:extLst>
          </p:cNvPr>
          <p:cNvGrpSpPr/>
          <p:nvPr/>
        </p:nvGrpSpPr>
        <p:grpSpPr>
          <a:xfrm>
            <a:off x="1902603" y="2873752"/>
            <a:ext cx="1765366" cy="1298541"/>
            <a:chOff x="1902603" y="2884702"/>
            <a:chExt cx="1765366" cy="1298541"/>
          </a:xfrm>
        </p:grpSpPr>
        <p:cxnSp>
          <p:nvCxnSpPr>
            <p:cNvPr id="43" name="Straight Arrow Connector 42">
              <a:extLst>
                <a:ext uri="{FF2B5EF4-FFF2-40B4-BE49-F238E27FC236}">
                  <a16:creationId xmlns:a16="http://schemas.microsoft.com/office/drawing/2014/main" id="{82E8D362-15B8-5747-B227-E9205BADAAED}"/>
                </a:ext>
              </a:extLst>
            </p:cNvPr>
            <p:cNvCxnSpPr>
              <a:cxnSpLocks/>
            </p:cNvCxnSpPr>
            <p:nvPr/>
          </p:nvCxnSpPr>
          <p:spPr>
            <a:xfrm flipV="1">
              <a:off x="1902603" y="2884702"/>
              <a:ext cx="1765366" cy="1212490"/>
            </a:xfrm>
            <a:prstGeom prst="straightConnector1">
              <a:avLst/>
            </a:prstGeom>
            <a:ln w="12700" cap="sq">
              <a:tailEnd type="triangle"/>
            </a:ln>
          </p:spPr>
          <p:style>
            <a:lnRef idx="1">
              <a:schemeClr val="accent1"/>
            </a:lnRef>
            <a:fillRef idx="0">
              <a:schemeClr val="accent1"/>
            </a:fillRef>
            <a:effectRef idx="0">
              <a:schemeClr val="dk1"/>
            </a:effectRef>
            <a:fontRef idx="minor">
              <a:schemeClr val="lt1"/>
            </a:fontRef>
          </p:style>
        </p:cxnSp>
        <p:cxnSp>
          <p:nvCxnSpPr>
            <p:cNvPr id="45" name="Straight Arrow Connector 44">
              <a:extLst>
                <a:ext uri="{FF2B5EF4-FFF2-40B4-BE49-F238E27FC236}">
                  <a16:creationId xmlns:a16="http://schemas.microsoft.com/office/drawing/2014/main" id="{860CB2E5-F403-CF49-B58B-AC00CF3E7A73}"/>
                </a:ext>
              </a:extLst>
            </p:cNvPr>
            <p:cNvCxnSpPr>
              <a:cxnSpLocks/>
            </p:cNvCxnSpPr>
            <p:nvPr/>
          </p:nvCxnSpPr>
          <p:spPr>
            <a:xfrm flipV="1">
              <a:off x="1908356" y="3746998"/>
              <a:ext cx="1712306" cy="436245"/>
            </a:xfrm>
            <a:prstGeom prst="straightConnector1">
              <a:avLst/>
            </a:prstGeom>
            <a:ln w="12700" cap="sq">
              <a:tailEnd type="triangle"/>
            </a:ln>
          </p:spPr>
          <p:style>
            <a:lnRef idx="1">
              <a:schemeClr val="accent1"/>
            </a:lnRef>
            <a:fillRef idx="0">
              <a:schemeClr val="accent1"/>
            </a:fillRef>
            <a:effectRef idx="0">
              <a:schemeClr val="dk1"/>
            </a:effectRef>
            <a:fontRef idx="minor">
              <a:schemeClr val="lt1"/>
            </a:fontRef>
          </p:style>
        </p:cxnSp>
      </p:grpSp>
      <p:grpSp>
        <p:nvGrpSpPr>
          <p:cNvPr id="55" name="Group 54">
            <a:extLst>
              <a:ext uri="{FF2B5EF4-FFF2-40B4-BE49-F238E27FC236}">
                <a16:creationId xmlns:a16="http://schemas.microsoft.com/office/drawing/2014/main" id="{051E2DDF-0987-2549-81D3-87F19402CA3C}"/>
              </a:ext>
            </a:extLst>
          </p:cNvPr>
          <p:cNvGrpSpPr/>
          <p:nvPr/>
        </p:nvGrpSpPr>
        <p:grpSpPr>
          <a:xfrm flipV="1">
            <a:off x="1902603" y="4230999"/>
            <a:ext cx="1798801" cy="1210951"/>
            <a:chOff x="1902603" y="2972292"/>
            <a:chExt cx="1798801" cy="1210951"/>
          </a:xfrm>
        </p:grpSpPr>
        <p:cxnSp>
          <p:nvCxnSpPr>
            <p:cNvPr id="56" name="Straight Arrow Connector 55">
              <a:extLst>
                <a:ext uri="{FF2B5EF4-FFF2-40B4-BE49-F238E27FC236}">
                  <a16:creationId xmlns:a16="http://schemas.microsoft.com/office/drawing/2014/main" id="{DFDECD46-92C4-4845-BB75-B1B388FB8C3E}"/>
                </a:ext>
              </a:extLst>
            </p:cNvPr>
            <p:cNvCxnSpPr>
              <a:cxnSpLocks/>
            </p:cNvCxnSpPr>
            <p:nvPr/>
          </p:nvCxnSpPr>
          <p:spPr>
            <a:xfrm flipV="1">
              <a:off x="1902603" y="2972292"/>
              <a:ext cx="1798801" cy="1124900"/>
            </a:xfrm>
            <a:prstGeom prst="straightConnector1">
              <a:avLst/>
            </a:prstGeom>
            <a:ln w="12700" cap="sq">
              <a:tailEnd type="triangle"/>
            </a:ln>
          </p:spPr>
          <p:style>
            <a:lnRef idx="1">
              <a:schemeClr val="accent1"/>
            </a:lnRef>
            <a:fillRef idx="0">
              <a:schemeClr val="accent1"/>
            </a:fillRef>
            <a:effectRef idx="0">
              <a:schemeClr val="dk1"/>
            </a:effectRef>
            <a:fontRef idx="minor">
              <a:schemeClr val="lt1"/>
            </a:fontRef>
          </p:style>
        </p:cxnSp>
        <p:cxnSp>
          <p:nvCxnSpPr>
            <p:cNvPr id="57" name="Straight Arrow Connector 56">
              <a:extLst>
                <a:ext uri="{FF2B5EF4-FFF2-40B4-BE49-F238E27FC236}">
                  <a16:creationId xmlns:a16="http://schemas.microsoft.com/office/drawing/2014/main" id="{98972D88-3573-F24A-90FE-0CF563A6F416}"/>
                </a:ext>
              </a:extLst>
            </p:cNvPr>
            <p:cNvCxnSpPr>
              <a:cxnSpLocks/>
            </p:cNvCxnSpPr>
            <p:nvPr/>
          </p:nvCxnSpPr>
          <p:spPr>
            <a:xfrm flipV="1">
              <a:off x="1908356" y="3788787"/>
              <a:ext cx="1712306" cy="394456"/>
            </a:xfrm>
            <a:prstGeom prst="straightConnector1">
              <a:avLst/>
            </a:prstGeom>
            <a:ln w="12700" cap="sq">
              <a:tailEnd type="triangle"/>
            </a:ln>
          </p:spPr>
          <p:style>
            <a:lnRef idx="1">
              <a:schemeClr val="accent1"/>
            </a:lnRef>
            <a:fillRef idx="0">
              <a:schemeClr val="accent1"/>
            </a:fillRef>
            <a:effectRef idx="0">
              <a:schemeClr val="dk1"/>
            </a:effectRef>
            <a:fontRef idx="minor">
              <a:schemeClr val="lt1"/>
            </a:fontRef>
          </p:style>
        </p:cxnSp>
      </p:grpSp>
    </p:spTree>
    <p:extLst>
      <p:ext uri="{BB962C8B-B14F-4D97-AF65-F5344CB8AC3E}">
        <p14:creationId xmlns:p14="http://schemas.microsoft.com/office/powerpoint/2010/main" val="2299073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8E3ABDB-6AF5-1343-A846-3C8D84AFE2CD}"/>
              </a:ext>
            </a:extLst>
          </p:cNvPr>
          <p:cNvSpPr>
            <a:spLocks noGrp="1"/>
          </p:cNvSpPr>
          <p:nvPr>
            <p:ph type="sldNum" sz="quarter" idx="10"/>
          </p:nvPr>
        </p:nvSpPr>
        <p:spPr/>
        <p:txBody>
          <a:bodyPr/>
          <a:lstStyle/>
          <a:p>
            <a:fld id="{E59C716A-E560-2D44-8739-72D446B232A5}" type="slidenum">
              <a:rPr lang="en-US" smtClean="0">
                <a:solidFill>
                  <a:srgbClr val="006FCF"/>
                </a:solidFill>
              </a:rPr>
              <a:pPr/>
              <a:t>7</a:t>
            </a:fld>
            <a:endParaRPr lang="en-US">
              <a:solidFill>
                <a:srgbClr val="006FCF"/>
              </a:solidFill>
            </a:endParaRPr>
          </a:p>
        </p:txBody>
      </p:sp>
      <p:sp>
        <p:nvSpPr>
          <p:cNvPr id="6" name="Subtitle 5">
            <a:extLst>
              <a:ext uri="{FF2B5EF4-FFF2-40B4-BE49-F238E27FC236}">
                <a16:creationId xmlns:a16="http://schemas.microsoft.com/office/drawing/2014/main" id="{10A6413B-452D-2344-BF6F-FDE70B803B2A}"/>
              </a:ext>
            </a:extLst>
          </p:cNvPr>
          <p:cNvSpPr>
            <a:spLocks noGrp="1"/>
          </p:cNvSpPr>
          <p:nvPr>
            <p:ph type="subTitle" idx="11"/>
          </p:nvPr>
        </p:nvSpPr>
        <p:spPr/>
        <p:txBody>
          <a:bodyPr/>
          <a:lstStyle/>
          <a:p>
            <a:r>
              <a:rPr lang="en-US" sz="1800" dirty="0" err="1">
                <a:solidFill>
                  <a:schemeClr val="tx2"/>
                </a:solidFill>
              </a:rPr>
              <a:t>Obtenga</a:t>
            </a:r>
            <a:r>
              <a:rPr lang="en-US" sz="1800" dirty="0">
                <a:solidFill>
                  <a:schemeClr val="tx2"/>
                </a:solidFill>
              </a:rPr>
              <a:t> </a:t>
            </a:r>
            <a:r>
              <a:rPr lang="en-US" sz="1800" dirty="0" err="1">
                <a:solidFill>
                  <a:schemeClr val="tx2"/>
                </a:solidFill>
              </a:rPr>
              <a:t>una</a:t>
            </a:r>
            <a:r>
              <a:rPr lang="en-US" sz="1800" dirty="0">
                <a:solidFill>
                  <a:schemeClr val="tx2"/>
                </a:solidFill>
              </a:rPr>
              <a:t> vista </a:t>
            </a:r>
            <a:r>
              <a:rPr lang="en-US" sz="1800" dirty="0" err="1">
                <a:solidFill>
                  <a:schemeClr val="tx2"/>
                </a:solidFill>
              </a:rPr>
              <a:t>clara</a:t>
            </a:r>
            <a:r>
              <a:rPr lang="en-US" sz="1800" dirty="0">
                <a:solidFill>
                  <a:schemeClr val="tx2"/>
                </a:solidFill>
              </a:rPr>
              <a:t> </a:t>
            </a:r>
            <a:r>
              <a:rPr lang="en-US" sz="1800" dirty="0" err="1">
                <a:solidFill>
                  <a:schemeClr val="tx2"/>
                </a:solidFill>
              </a:rPr>
              <a:t>tanto</a:t>
            </a:r>
            <a:r>
              <a:rPr lang="en-US" sz="1800" dirty="0">
                <a:solidFill>
                  <a:schemeClr val="tx2"/>
                </a:solidFill>
              </a:rPr>
              <a:t> de </a:t>
            </a:r>
            <a:r>
              <a:rPr lang="en-US" sz="1800" dirty="0" err="1">
                <a:solidFill>
                  <a:schemeClr val="tx2"/>
                </a:solidFill>
              </a:rPr>
              <a:t>su</a:t>
            </a:r>
            <a:r>
              <a:rPr lang="en-US" sz="1800" dirty="0">
                <a:solidFill>
                  <a:schemeClr val="tx2"/>
                </a:solidFill>
              </a:rPr>
              <a:t> </a:t>
            </a:r>
            <a:r>
              <a:rPr lang="en-US" sz="1800" dirty="0" err="1">
                <a:solidFill>
                  <a:schemeClr val="tx2"/>
                </a:solidFill>
              </a:rPr>
              <a:t>gasto</a:t>
            </a:r>
            <a:r>
              <a:rPr lang="en-US" sz="1800" dirty="0">
                <a:solidFill>
                  <a:schemeClr val="tx2"/>
                </a:solidFill>
              </a:rPr>
              <a:t> </a:t>
            </a:r>
            <a:r>
              <a:rPr lang="en-US" sz="1800" dirty="0" err="1">
                <a:solidFill>
                  <a:schemeClr val="tx2"/>
                </a:solidFill>
              </a:rPr>
              <a:t>como</a:t>
            </a:r>
            <a:r>
              <a:rPr lang="en-US" sz="1800" dirty="0">
                <a:solidFill>
                  <a:schemeClr val="tx2"/>
                </a:solidFill>
              </a:rPr>
              <a:t> de </a:t>
            </a:r>
            <a:r>
              <a:rPr lang="en-US" sz="1800" dirty="0" err="1">
                <a:solidFill>
                  <a:schemeClr val="tx2"/>
                </a:solidFill>
              </a:rPr>
              <a:t>nuevas</a:t>
            </a:r>
            <a:r>
              <a:rPr lang="en-US" sz="1800" dirty="0">
                <a:solidFill>
                  <a:schemeClr val="tx2"/>
                </a:solidFill>
              </a:rPr>
              <a:t> </a:t>
            </a:r>
            <a:r>
              <a:rPr lang="en-US" sz="1800" dirty="0" err="1">
                <a:solidFill>
                  <a:schemeClr val="tx2"/>
                </a:solidFill>
              </a:rPr>
              <a:t>maneras</a:t>
            </a:r>
            <a:r>
              <a:rPr lang="en-US" sz="1800" dirty="0">
                <a:solidFill>
                  <a:schemeClr val="tx2"/>
                </a:solidFill>
              </a:rPr>
              <a:t> de </a:t>
            </a:r>
            <a:r>
              <a:rPr lang="en-US" sz="1800" dirty="0" err="1">
                <a:solidFill>
                  <a:schemeClr val="tx2"/>
                </a:solidFill>
              </a:rPr>
              <a:t>ahorrar</a:t>
            </a:r>
            <a:endParaRPr lang="en-US" dirty="0"/>
          </a:p>
        </p:txBody>
      </p:sp>
      <p:sp>
        <p:nvSpPr>
          <p:cNvPr id="4" name="Title 3">
            <a:extLst>
              <a:ext uri="{FF2B5EF4-FFF2-40B4-BE49-F238E27FC236}">
                <a16:creationId xmlns:a16="http://schemas.microsoft.com/office/drawing/2014/main" id="{2F6830A1-C16E-BD4E-B53D-A2B4224BEA49}"/>
              </a:ext>
            </a:extLst>
          </p:cNvPr>
          <p:cNvSpPr>
            <a:spLocks noGrp="1"/>
          </p:cNvSpPr>
          <p:nvPr>
            <p:ph type="title"/>
          </p:nvPr>
        </p:nvSpPr>
        <p:spPr>
          <a:xfrm>
            <a:off x="478972" y="548641"/>
            <a:ext cx="10972800" cy="443198"/>
          </a:xfrm>
        </p:spPr>
        <p:txBody>
          <a:bodyPr>
            <a:spAutoFit/>
          </a:bodyPr>
          <a:lstStyle/>
          <a:p>
            <a:r>
              <a:rPr lang="en-US" dirty="0" err="1"/>
              <a:t>Información</a:t>
            </a:r>
            <a:r>
              <a:rPr lang="en-US" dirty="0"/>
              <a:t> </a:t>
            </a:r>
            <a:r>
              <a:rPr lang="en-US" dirty="0" err="1"/>
              <a:t>Detallada</a:t>
            </a:r>
            <a:endParaRPr lang="en-US" dirty="0"/>
          </a:p>
        </p:txBody>
      </p:sp>
      <p:sp>
        <p:nvSpPr>
          <p:cNvPr id="10" name="TextBox 9">
            <a:extLst>
              <a:ext uri="{FF2B5EF4-FFF2-40B4-BE49-F238E27FC236}">
                <a16:creationId xmlns:a16="http://schemas.microsoft.com/office/drawing/2014/main" id="{CDA528BE-ADF9-3141-A970-17687FD7BADA}"/>
              </a:ext>
            </a:extLst>
          </p:cNvPr>
          <p:cNvSpPr txBox="1"/>
          <p:nvPr/>
        </p:nvSpPr>
        <p:spPr>
          <a:xfrm>
            <a:off x="478972" y="2066457"/>
            <a:ext cx="4126895" cy="2492990"/>
          </a:xfrm>
          <a:prstGeom prst="rect">
            <a:avLst/>
          </a:prstGeom>
          <a:noFill/>
        </p:spPr>
        <p:txBody>
          <a:bodyPr wrap="square" lIns="0" tIns="0" rIns="0" bIns="0" rtlCol="0">
            <a:spAutoFit/>
          </a:bodyPr>
          <a:lstStyle/>
          <a:p>
            <a:pPr>
              <a:spcBef>
                <a:spcPts val="1800"/>
              </a:spcBef>
              <a:buSzPct val="120000"/>
            </a:pPr>
            <a:r>
              <a:rPr lang="en-US" dirty="0" err="1">
                <a:solidFill>
                  <a:schemeClr val="bg2"/>
                </a:solidFill>
              </a:rPr>
              <a:t>Obtenga</a:t>
            </a:r>
            <a:r>
              <a:rPr lang="en-US" dirty="0">
                <a:solidFill>
                  <a:schemeClr val="bg2"/>
                </a:solidFill>
              </a:rPr>
              <a:t> </a:t>
            </a:r>
            <a:r>
              <a:rPr lang="en-US" dirty="0" err="1">
                <a:solidFill>
                  <a:schemeClr val="bg2"/>
                </a:solidFill>
              </a:rPr>
              <a:t>información</a:t>
            </a:r>
            <a:r>
              <a:rPr lang="en-US" dirty="0">
                <a:solidFill>
                  <a:schemeClr val="bg2"/>
                </a:solidFill>
              </a:rPr>
              <a:t> </a:t>
            </a:r>
            <a:r>
              <a:rPr lang="en-US" dirty="0" err="1">
                <a:solidFill>
                  <a:schemeClr val="bg2"/>
                </a:solidFill>
              </a:rPr>
              <a:t>detallada</a:t>
            </a:r>
            <a:r>
              <a:rPr lang="en-US" dirty="0">
                <a:solidFill>
                  <a:schemeClr val="bg2"/>
                </a:solidFill>
              </a:rPr>
              <a:t> </a:t>
            </a:r>
            <a:r>
              <a:rPr lang="en-US" dirty="0" err="1">
                <a:solidFill>
                  <a:schemeClr val="bg2"/>
                </a:solidFill>
              </a:rPr>
              <a:t>sobre</a:t>
            </a:r>
            <a:r>
              <a:rPr lang="en-US" dirty="0">
                <a:solidFill>
                  <a:schemeClr val="bg2"/>
                </a:solidFill>
              </a:rPr>
              <a:t> </a:t>
            </a:r>
            <a:r>
              <a:rPr lang="en-US" dirty="0" err="1">
                <a:solidFill>
                  <a:schemeClr val="bg2"/>
                </a:solidFill>
              </a:rPr>
              <a:t>transacciones</a:t>
            </a:r>
            <a:r>
              <a:rPr lang="en-US" dirty="0">
                <a:solidFill>
                  <a:schemeClr val="bg2"/>
                </a:solidFill>
              </a:rPr>
              <a:t>, para </a:t>
            </a:r>
            <a:r>
              <a:rPr lang="en-US" dirty="0" err="1">
                <a:solidFill>
                  <a:schemeClr val="bg2"/>
                </a:solidFill>
              </a:rPr>
              <a:t>poder</a:t>
            </a:r>
            <a:r>
              <a:rPr lang="en-US" dirty="0">
                <a:solidFill>
                  <a:schemeClr val="bg2"/>
                </a:solidFill>
              </a:rPr>
              <a:t>:</a:t>
            </a:r>
          </a:p>
          <a:p>
            <a:pPr marL="228600" lvl="0" indent="-228600">
              <a:spcBef>
                <a:spcPts val="1800"/>
              </a:spcBef>
              <a:buSzPct val="120000"/>
              <a:buFont typeface="Arial" panose="020B0604020202020204" pitchFamily="34" charset="0"/>
              <a:buChar char="•"/>
            </a:pPr>
            <a:r>
              <a:rPr lang="en-US" sz="1600" dirty="0" err="1">
                <a:solidFill>
                  <a:srgbClr val="53565A"/>
                </a:solidFill>
              </a:rPr>
              <a:t>Administrar</a:t>
            </a:r>
            <a:r>
              <a:rPr lang="en-US" sz="1600" dirty="0">
                <a:solidFill>
                  <a:srgbClr val="53565A"/>
                </a:solidFill>
              </a:rPr>
              <a:t> el </a:t>
            </a:r>
            <a:r>
              <a:rPr lang="en-US" sz="1600" dirty="0" err="1">
                <a:solidFill>
                  <a:srgbClr val="53565A"/>
                </a:solidFill>
              </a:rPr>
              <a:t>cumplimiento</a:t>
            </a:r>
            <a:r>
              <a:rPr lang="en-US" sz="1600" dirty="0">
                <a:solidFill>
                  <a:srgbClr val="53565A"/>
                </a:solidFill>
              </a:rPr>
              <a:t> con la </a:t>
            </a:r>
            <a:r>
              <a:rPr lang="en-US" sz="1600" dirty="0" err="1">
                <a:solidFill>
                  <a:srgbClr val="53565A"/>
                </a:solidFill>
              </a:rPr>
              <a:t>política</a:t>
            </a:r>
            <a:r>
              <a:rPr lang="en-US" sz="1600" dirty="0">
                <a:solidFill>
                  <a:srgbClr val="53565A"/>
                </a:solidFill>
              </a:rPr>
              <a:t> y </a:t>
            </a:r>
            <a:r>
              <a:rPr lang="en-US" sz="1600" dirty="0" err="1">
                <a:solidFill>
                  <a:srgbClr val="53565A"/>
                </a:solidFill>
              </a:rPr>
              <a:t>hacer</a:t>
            </a:r>
            <a:r>
              <a:rPr lang="en-US" sz="1600" dirty="0">
                <a:solidFill>
                  <a:srgbClr val="53565A"/>
                </a:solidFill>
              </a:rPr>
              <a:t> </a:t>
            </a:r>
            <a:r>
              <a:rPr lang="en-US" sz="1600" dirty="0" err="1">
                <a:solidFill>
                  <a:srgbClr val="53565A"/>
                </a:solidFill>
              </a:rPr>
              <a:t>seguimiento</a:t>
            </a:r>
            <a:r>
              <a:rPr lang="en-US" sz="1600" dirty="0">
                <a:solidFill>
                  <a:srgbClr val="53565A"/>
                </a:solidFill>
              </a:rPr>
              <a:t> de </a:t>
            </a:r>
            <a:r>
              <a:rPr lang="en-US" sz="1600" dirty="0" err="1">
                <a:solidFill>
                  <a:srgbClr val="53565A"/>
                </a:solidFill>
              </a:rPr>
              <a:t>los</a:t>
            </a:r>
            <a:r>
              <a:rPr lang="en-US" sz="1600" dirty="0">
                <a:solidFill>
                  <a:srgbClr val="53565A"/>
                </a:solidFill>
              </a:rPr>
              <a:t> </a:t>
            </a:r>
            <a:r>
              <a:rPr lang="en-US" sz="1600" dirty="0" err="1">
                <a:solidFill>
                  <a:srgbClr val="53565A"/>
                </a:solidFill>
              </a:rPr>
              <a:t>beneficios</a:t>
            </a:r>
            <a:r>
              <a:rPr lang="en-US" sz="1600" dirty="0">
                <a:solidFill>
                  <a:srgbClr val="53565A"/>
                </a:solidFill>
              </a:rPr>
              <a:t> </a:t>
            </a:r>
            <a:r>
              <a:rPr lang="en-US" sz="1600" dirty="0" err="1">
                <a:solidFill>
                  <a:srgbClr val="53565A"/>
                </a:solidFill>
              </a:rPr>
              <a:t>financieros</a:t>
            </a:r>
            <a:endParaRPr lang="en-US" sz="1600" dirty="0">
              <a:solidFill>
                <a:srgbClr val="53565A"/>
              </a:solidFill>
            </a:endParaRPr>
          </a:p>
          <a:p>
            <a:pPr marL="228600" lvl="0" indent="-228600">
              <a:spcBef>
                <a:spcPts val="1800"/>
              </a:spcBef>
              <a:buSzPct val="120000"/>
              <a:buFont typeface="Arial" panose="020B0604020202020204" pitchFamily="34" charset="0"/>
              <a:buChar char="•"/>
            </a:pPr>
            <a:r>
              <a:rPr lang="en-US" sz="1600" dirty="0" err="1">
                <a:solidFill>
                  <a:srgbClr val="53565A"/>
                </a:solidFill>
              </a:rPr>
              <a:t>Obtener</a:t>
            </a:r>
            <a:r>
              <a:rPr lang="en-US" sz="1600" dirty="0">
                <a:solidFill>
                  <a:srgbClr val="53565A"/>
                </a:solidFill>
              </a:rPr>
              <a:t> la </a:t>
            </a:r>
            <a:r>
              <a:rPr lang="en-US" sz="1600" dirty="0" err="1">
                <a:solidFill>
                  <a:srgbClr val="53565A"/>
                </a:solidFill>
              </a:rPr>
              <a:t>información</a:t>
            </a:r>
            <a:r>
              <a:rPr lang="en-US" sz="1600" dirty="0">
                <a:solidFill>
                  <a:srgbClr val="53565A"/>
                </a:solidFill>
              </a:rPr>
              <a:t> </a:t>
            </a:r>
            <a:r>
              <a:rPr lang="en-US" sz="1600" dirty="0" err="1">
                <a:solidFill>
                  <a:srgbClr val="53565A"/>
                </a:solidFill>
              </a:rPr>
              <a:t>detallada</a:t>
            </a:r>
            <a:r>
              <a:rPr lang="en-US" sz="1600" dirty="0">
                <a:solidFill>
                  <a:srgbClr val="53565A"/>
                </a:solidFill>
              </a:rPr>
              <a:t> que </a:t>
            </a:r>
            <a:r>
              <a:rPr lang="en-US" sz="1600" dirty="0" err="1">
                <a:solidFill>
                  <a:srgbClr val="53565A"/>
                </a:solidFill>
              </a:rPr>
              <a:t>necesita</a:t>
            </a:r>
            <a:r>
              <a:rPr lang="en-US" sz="1600" dirty="0">
                <a:solidFill>
                  <a:srgbClr val="53565A"/>
                </a:solidFill>
              </a:rPr>
              <a:t> para </a:t>
            </a:r>
            <a:r>
              <a:rPr lang="en-US" sz="1600" dirty="0" err="1">
                <a:solidFill>
                  <a:srgbClr val="53565A"/>
                </a:solidFill>
              </a:rPr>
              <a:t>negociar</a:t>
            </a:r>
            <a:r>
              <a:rPr lang="en-US" sz="1600" dirty="0">
                <a:solidFill>
                  <a:srgbClr val="53565A"/>
                </a:solidFill>
              </a:rPr>
              <a:t> </a:t>
            </a:r>
            <a:r>
              <a:rPr lang="en-US" sz="1600" dirty="0" err="1">
                <a:solidFill>
                  <a:srgbClr val="53565A"/>
                </a:solidFill>
              </a:rPr>
              <a:t>ahorro</a:t>
            </a:r>
            <a:r>
              <a:rPr lang="en-US" sz="1600" dirty="0">
                <a:solidFill>
                  <a:srgbClr val="53565A"/>
                </a:solidFill>
              </a:rPr>
              <a:t> </a:t>
            </a:r>
            <a:r>
              <a:rPr lang="en-US" sz="1600" dirty="0" err="1">
                <a:solidFill>
                  <a:srgbClr val="53565A"/>
                </a:solidFill>
              </a:rPr>
              <a:t>adicional</a:t>
            </a:r>
            <a:r>
              <a:rPr lang="en-US" sz="1600" dirty="0">
                <a:solidFill>
                  <a:srgbClr val="53565A"/>
                </a:solidFill>
              </a:rPr>
              <a:t> con </a:t>
            </a:r>
            <a:r>
              <a:rPr lang="en-US" sz="1600" dirty="0" err="1">
                <a:solidFill>
                  <a:srgbClr val="53565A"/>
                </a:solidFill>
              </a:rPr>
              <a:t>los</a:t>
            </a:r>
            <a:r>
              <a:rPr lang="en-US" sz="1600" dirty="0">
                <a:solidFill>
                  <a:srgbClr val="53565A"/>
                </a:solidFill>
              </a:rPr>
              <a:t> </a:t>
            </a:r>
            <a:r>
              <a:rPr lang="en-US" sz="1600" dirty="0" err="1">
                <a:solidFill>
                  <a:srgbClr val="53565A"/>
                </a:solidFill>
              </a:rPr>
              <a:t>proveedores</a:t>
            </a:r>
            <a:endParaRPr lang="en-US" sz="1600" dirty="0">
              <a:solidFill>
                <a:srgbClr val="53565A"/>
              </a:solidFill>
            </a:endParaRPr>
          </a:p>
        </p:txBody>
      </p:sp>
      <p:grpSp>
        <p:nvGrpSpPr>
          <p:cNvPr id="5" name="Group 4">
            <a:extLst>
              <a:ext uri="{FF2B5EF4-FFF2-40B4-BE49-F238E27FC236}">
                <a16:creationId xmlns:a16="http://schemas.microsoft.com/office/drawing/2014/main" id="{62E61E62-00F1-FA47-96A3-37B15F7C1BD7}"/>
              </a:ext>
            </a:extLst>
          </p:cNvPr>
          <p:cNvGrpSpPr/>
          <p:nvPr/>
        </p:nvGrpSpPr>
        <p:grpSpPr>
          <a:xfrm>
            <a:off x="4786991" y="1779544"/>
            <a:ext cx="7061627" cy="4153136"/>
            <a:chOff x="4786991" y="1779544"/>
            <a:chExt cx="7061627" cy="4153136"/>
          </a:xfrm>
        </p:grpSpPr>
        <p:pic>
          <p:nvPicPr>
            <p:cNvPr id="9" name="Picture 8">
              <a:extLst>
                <a:ext uri="{FF2B5EF4-FFF2-40B4-BE49-F238E27FC236}">
                  <a16:creationId xmlns:a16="http://schemas.microsoft.com/office/drawing/2014/main" id="{A564A899-1460-EB4E-94F0-E92B9B01147B}"/>
                </a:ext>
              </a:extLst>
            </p:cNvPr>
            <p:cNvPicPr>
              <a:picLocks noChangeAspect="1"/>
            </p:cNvPicPr>
            <p:nvPr/>
          </p:nvPicPr>
          <p:blipFill>
            <a:blip r:embed="rId3"/>
            <a:stretch>
              <a:fillRect/>
            </a:stretch>
          </p:blipFill>
          <p:spPr>
            <a:xfrm>
              <a:off x="4786991" y="1779544"/>
              <a:ext cx="7061627" cy="4153136"/>
            </a:xfrm>
            <a:prstGeom prst="rect">
              <a:avLst/>
            </a:prstGeom>
          </p:spPr>
        </p:pic>
        <p:pic>
          <p:nvPicPr>
            <p:cNvPr id="17" name="Picture 16" descr="Cardmember_Activity.jpg">
              <a:extLst>
                <a:ext uri="{FF2B5EF4-FFF2-40B4-BE49-F238E27FC236}">
                  <a16:creationId xmlns:a16="http://schemas.microsoft.com/office/drawing/2014/main" id="{0DC0BB06-2E2F-F545-8AB6-26E5333A8B2C}"/>
                </a:ext>
              </a:extLst>
            </p:cNvPr>
            <p:cNvPicPr>
              <a:picLocks noChangeAspect="1"/>
            </p:cNvPicPr>
            <p:nvPr/>
          </p:nvPicPr>
          <p:blipFill rotWithShape="1">
            <a:blip r:embed="rId4"/>
            <a:srcRect l="828" r="757" b="8238"/>
            <a:stretch/>
          </p:blipFill>
          <p:spPr>
            <a:xfrm>
              <a:off x="5727054" y="2210228"/>
              <a:ext cx="5116757" cy="3095302"/>
            </a:xfrm>
            <a:prstGeom prst="rect">
              <a:avLst/>
            </a:prstGeom>
          </p:spPr>
        </p:pic>
      </p:grpSp>
    </p:spTree>
    <p:extLst>
      <p:ext uri="{BB962C8B-B14F-4D97-AF65-F5344CB8AC3E}">
        <p14:creationId xmlns:p14="http://schemas.microsoft.com/office/powerpoint/2010/main" val="2071925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8E3ABDB-6AF5-1343-A846-3C8D84AFE2CD}"/>
              </a:ext>
            </a:extLst>
          </p:cNvPr>
          <p:cNvSpPr>
            <a:spLocks noGrp="1"/>
          </p:cNvSpPr>
          <p:nvPr>
            <p:ph type="sldNum" sz="quarter" idx="10"/>
          </p:nvPr>
        </p:nvSpPr>
        <p:spPr/>
        <p:txBody>
          <a:bodyPr/>
          <a:lstStyle/>
          <a:p>
            <a:fld id="{E59C716A-E560-2D44-8739-72D446B232A5}" type="slidenum">
              <a:rPr lang="en-US" smtClean="0">
                <a:solidFill>
                  <a:srgbClr val="006FCF"/>
                </a:solidFill>
              </a:rPr>
              <a:pPr/>
              <a:t>8</a:t>
            </a:fld>
            <a:endParaRPr lang="en-US">
              <a:solidFill>
                <a:srgbClr val="006FCF"/>
              </a:solidFill>
            </a:endParaRPr>
          </a:p>
        </p:txBody>
      </p:sp>
      <p:sp>
        <p:nvSpPr>
          <p:cNvPr id="6" name="Subtitle 5">
            <a:extLst>
              <a:ext uri="{FF2B5EF4-FFF2-40B4-BE49-F238E27FC236}">
                <a16:creationId xmlns:a16="http://schemas.microsoft.com/office/drawing/2014/main" id="{10A6413B-452D-2344-BF6F-FDE70B803B2A}"/>
              </a:ext>
            </a:extLst>
          </p:cNvPr>
          <p:cNvSpPr>
            <a:spLocks noGrp="1"/>
          </p:cNvSpPr>
          <p:nvPr>
            <p:ph type="subTitle" idx="11"/>
          </p:nvPr>
        </p:nvSpPr>
        <p:spPr/>
        <p:txBody>
          <a:bodyPr/>
          <a:lstStyle/>
          <a:p>
            <a:r>
              <a:rPr lang="en-US" sz="1800" dirty="0" err="1">
                <a:solidFill>
                  <a:schemeClr val="tx2"/>
                </a:solidFill>
              </a:rPr>
              <a:t>Obtenga</a:t>
            </a:r>
            <a:r>
              <a:rPr lang="en-US" sz="1800" dirty="0">
                <a:solidFill>
                  <a:schemeClr val="tx2"/>
                </a:solidFill>
              </a:rPr>
              <a:t> </a:t>
            </a:r>
            <a:r>
              <a:rPr lang="en-US" sz="1800" dirty="0" err="1">
                <a:solidFill>
                  <a:schemeClr val="tx2"/>
                </a:solidFill>
              </a:rPr>
              <a:t>una</a:t>
            </a:r>
            <a:r>
              <a:rPr lang="en-US" sz="1800" dirty="0">
                <a:solidFill>
                  <a:schemeClr val="tx2"/>
                </a:solidFill>
              </a:rPr>
              <a:t> vista </a:t>
            </a:r>
            <a:r>
              <a:rPr lang="en-US" sz="1800" dirty="0" err="1">
                <a:solidFill>
                  <a:schemeClr val="tx2"/>
                </a:solidFill>
              </a:rPr>
              <a:t>clara</a:t>
            </a:r>
            <a:r>
              <a:rPr lang="en-US" sz="1800" dirty="0">
                <a:solidFill>
                  <a:schemeClr val="tx2"/>
                </a:solidFill>
              </a:rPr>
              <a:t> </a:t>
            </a:r>
            <a:r>
              <a:rPr lang="en-US" sz="1800" dirty="0" err="1">
                <a:solidFill>
                  <a:schemeClr val="tx2"/>
                </a:solidFill>
              </a:rPr>
              <a:t>tanto</a:t>
            </a:r>
            <a:r>
              <a:rPr lang="en-US" sz="1800" dirty="0">
                <a:solidFill>
                  <a:schemeClr val="tx2"/>
                </a:solidFill>
              </a:rPr>
              <a:t> de </a:t>
            </a:r>
            <a:r>
              <a:rPr lang="en-US" sz="1800" dirty="0" err="1">
                <a:solidFill>
                  <a:schemeClr val="tx2"/>
                </a:solidFill>
              </a:rPr>
              <a:t>su</a:t>
            </a:r>
            <a:r>
              <a:rPr lang="en-US" sz="1800" dirty="0">
                <a:solidFill>
                  <a:schemeClr val="tx2"/>
                </a:solidFill>
              </a:rPr>
              <a:t> </a:t>
            </a:r>
            <a:r>
              <a:rPr lang="en-US" sz="1800" dirty="0" err="1">
                <a:solidFill>
                  <a:schemeClr val="tx2"/>
                </a:solidFill>
              </a:rPr>
              <a:t>gasto</a:t>
            </a:r>
            <a:r>
              <a:rPr lang="en-US" sz="1800" dirty="0">
                <a:solidFill>
                  <a:schemeClr val="tx2"/>
                </a:solidFill>
              </a:rPr>
              <a:t> </a:t>
            </a:r>
            <a:r>
              <a:rPr lang="en-US" sz="1800" dirty="0" err="1">
                <a:solidFill>
                  <a:schemeClr val="tx2"/>
                </a:solidFill>
              </a:rPr>
              <a:t>como</a:t>
            </a:r>
            <a:r>
              <a:rPr lang="en-US" sz="1800" dirty="0">
                <a:solidFill>
                  <a:schemeClr val="tx2"/>
                </a:solidFill>
              </a:rPr>
              <a:t> de </a:t>
            </a:r>
            <a:r>
              <a:rPr lang="en-US" sz="1800" dirty="0" err="1">
                <a:solidFill>
                  <a:schemeClr val="tx2"/>
                </a:solidFill>
              </a:rPr>
              <a:t>nuevas</a:t>
            </a:r>
            <a:r>
              <a:rPr lang="en-US" sz="1800" dirty="0">
                <a:solidFill>
                  <a:schemeClr val="tx2"/>
                </a:solidFill>
              </a:rPr>
              <a:t> </a:t>
            </a:r>
            <a:r>
              <a:rPr lang="en-US" sz="1800" dirty="0" err="1">
                <a:solidFill>
                  <a:schemeClr val="tx2"/>
                </a:solidFill>
              </a:rPr>
              <a:t>maneras</a:t>
            </a:r>
            <a:r>
              <a:rPr lang="en-US" sz="1800" dirty="0">
                <a:solidFill>
                  <a:schemeClr val="tx2"/>
                </a:solidFill>
              </a:rPr>
              <a:t> de </a:t>
            </a:r>
            <a:r>
              <a:rPr lang="en-US" sz="1800" dirty="0" err="1">
                <a:solidFill>
                  <a:schemeClr val="tx2"/>
                </a:solidFill>
              </a:rPr>
              <a:t>ahorrar</a:t>
            </a:r>
            <a:endParaRPr lang="en-US" dirty="0"/>
          </a:p>
        </p:txBody>
      </p:sp>
      <p:sp>
        <p:nvSpPr>
          <p:cNvPr id="4" name="Title 3">
            <a:extLst>
              <a:ext uri="{FF2B5EF4-FFF2-40B4-BE49-F238E27FC236}">
                <a16:creationId xmlns:a16="http://schemas.microsoft.com/office/drawing/2014/main" id="{2F6830A1-C16E-BD4E-B53D-A2B4224BEA49}"/>
              </a:ext>
            </a:extLst>
          </p:cNvPr>
          <p:cNvSpPr>
            <a:spLocks noGrp="1"/>
          </p:cNvSpPr>
          <p:nvPr>
            <p:ph type="title"/>
          </p:nvPr>
        </p:nvSpPr>
        <p:spPr>
          <a:xfrm>
            <a:off x="478972" y="548641"/>
            <a:ext cx="10972800" cy="443198"/>
          </a:xfrm>
        </p:spPr>
        <p:txBody>
          <a:bodyPr>
            <a:spAutoFit/>
          </a:bodyPr>
          <a:lstStyle/>
          <a:p>
            <a:r>
              <a:rPr lang="en-US" dirty="0" err="1"/>
              <a:t>Información</a:t>
            </a:r>
            <a:r>
              <a:rPr lang="en-US" dirty="0"/>
              <a:t> </a:t>
            </a:r>
            <a:r>
              <a:rPr lang="en-US" dirty="0" err="1"/>
              <a:t>Detallada</a:t>
            </a:r>
            <a:endParaRPr lang="en-US" dirty="0"/>
          </a:p>
        </p:txBody>
      </p:sp>
      <p:sp>
        <p:nvSpPr>
          <p:cNvPr id="13" name="TextBox 12">
            <a:extLst>
              <a:ext uri="{FF2B5EF4-FFF2-40B4-BE49-F238E27FC236}">
                <a16:creationId xmlns:a16="http://schemas.microsoft.com/office/drawing/2014/main" id="{2FDDACA6-344A-FC4F-9A79-8FB9F3D60723}"/>
              </a:ext>
            </a:extLst>
          </p:cNvPr>
          <p:cNvSpPr txBox="1"/>
          <p:nvPr/>
        </p:nvSpPr>
        <p:spPr>
          <a:xfrm>
            <a:off x="478972" y="2066457"/>
            <a:ext cx="4126895" cy="1800493"/>
          </a:xfrm>
          <a:prstGeom prst="rect">
            <a:avLst/>
          </a:prstGeom>
          <a:noFill/>
        </p:spPr>
        <p:txBody>
          <a:bodyPr wrap="square" lIns="0" tIns="0" rIns="0" bIns="0" rtlCol="0">
            <a:spAutoFit/>
          </a:bodyPr>
          <a:lstStyle/>
          <a:p>
            <a:pPr>
              <a:spcBef>
                <a:spcPts val="1800"/>
              </a:spcBef>
              <a:buSzPct val="120000"/>
            </a:pPr>
            <a:r>
              <a:rPr lang="en-US" dirty="0">
                <a:solidFill>
                  <a:schemeClr val="bg2"/>
                </a:solidFill>
              </a:rPr>
              <a:t>Tres </a:t>
            </a:r>
            <a:r>
              <a:rPr lang="en-US" dirty="0" err="1">
                <a:solidFill>
                  <a:schemeClr val="bg2"/>
                </a:solidFill>
              </a:rPr>
              <a:t>cuadros</a:t>
            </a:r>
            <a:r>
              <a:rPr lang="en-US" dirty="0">
                <a:solidFill>
                  <a:schemeClr val="bg2"/>
                </a:solidFill>
              </a:rPr>
              <a:t> </a:t>
            </a:r>
            <a:r>
              <a:rPr lang="en-US" dirty="0" err="1">
                <a:solidFill>
                  <a:schemeClr val="bg2"/>
                </a:solidFill>
              </a:rPr>
              <a:t>interactivos</a:t>
            </a:r>
            <a:r>
              <a:rPr lang="en-US" dirty="0">
                <a:solidFill>
                  <a:schemeClr val="bg2"/>
                </a:solidFill>
              </a:rPr>
              <a:t> </a:t>
            </a:r>
            <a:r>
              <a:rPr lang="en-US" dirty="0" err="1">
                <a:solidFill>
                  <a:schemeClr val="bg2"/>
                </a:solidFill>
              </a:rPr>
              <a:t>facilitan</a:t>
            </a:r>
            <a:r>
              <a:rPr lang="en-US" dirty="0">
                <a:solidFill>
                  <a:schemeClr val="bg2"/>
                </a:solidFill>
              </a:rPr>
              <a:t> la </a:t>
            </a:r>
            <a:r>
              <a:rPr lang="en-US" dirty="0" err="1">
                <a:solidFill>
                  <a:schemeClr val="bg2"/>
                </a:solidFill>
              </a:rPr>
              <a:t>administración</a:t>
            </a:r>
            <a:r>
              <a:rPr lang="en-US" dirty="0">
                <a:solidFill>
                  <a:schemeClr val="bg2"/>
                </a:solidFill>
              </a:rPr>
              <a:t> del </a:t>
            </a:r>
            <a:r>
              <a:rPr lang="en-US" dirty="0" err="1">
                <a:solidFill>
                  <a:schemeClr val="bg2"/>
                </a:solidFill>
              </a:rPr>
              <a:t>desempeño</a:t>
            </a:r>
            <a:r>
              <a:rPr lang="en-US" dirty="0">
                <a:solidFill>
                  <a:schemeClr val="bg2"/>
                </a:solidFill>
              </a:rPr>
              <a:t> del </a:t>
            </a:r>
            <a:r>
              <a:rPr lang="en-US" dirty="0" err="1">
                <a:solidFill>
                  <a:schemeClr val="bg2"/>
                </a:solidFill>
              </a:rPr>
              <a:t>programa</a:t>
            </a:r>
            <a:r>
              <a:rPr lang="en-US" dirty="0">
                <a:solidFill>
                  <a:schemeClr val="bg2"/>
                </a:solidFill>
              </a:rPr>
              <a:t>:</a:t>
            </a:r>
          </a:p>
          <a:p>
            <a:pPr marL="228600" lvl="0" indent="-228600">
              <a:spcBef>
                <a:spcPts val="1800"/>
              </a:spcBef>
              <a:buSzPct val="120000"/>
              <a:buFont typeface="Arial" panose="020B0604020202020204" pitchFamily="34" charset="0"/>
              <a:buChar char="•"/>
            </a:pPr>
            <a:r>
              <a:rPr lang="en-US" sz="1600" dirty="0" err="1">
                <a:solidFill>
                  <a:srgbClr val="53565A"/>
                </a:solidFill>
              </a:rPr>
              <a:t>Cuadro</a:t>
            </a:r>
            <a:r>
              <a:rPr lang="en-US" sz="1600" dirty="0">
                <a:solidFill>
                  <a:srgbClr val="53565A"/>
                </a:solidFill>
              </a:rPr>
              <a:t> de </a:t>
            </a:r>
            <a:r>
              <a:rPr lang="en-US" sz="1600" dirty="0" err="1">
                <a:solidFill>
                  <a:srgbClr val="53565A"/>
                </a:solidFill>
              </a:rPr>
              <a:t>administración</a:t>
            </a:r>
            <a:r>
              <a:rPr lang="en-US" sz="1600" dirty="0">
                <a:solidFill>
                  <a:srgbClr val="53565A"/>
                </a:solidFill>
              </a:rPr>
              <a:t> del </a:t>
            </a:r>
            <a:r>
              <a:rPr lang="en-US" sz="1600" dirty="0" err="1">
                <a:solidFill>
                  <a:srgbClr val="53565A"/>
                </a:solidFill>
              </a:rPr>
              <a:t>programa</a:t>
            </a:r>
            <a:r>
              <a:rPr lang="en-US" sz="1600" dirty="0">
                <a:solidFill>
                  <a:srgbClr val="53565A"/>
                </a:solidFill>
              </a:rPr>
              <a:t>: </a:t>
            </a:r>
            <a:r>
              <a:rPr lang="en-US" sz="1600" dirty="0" err="1">
                <a:solidFill>
                  <a:srgbClr val="53565A"/>
                </a:solidFill>
              </a:rPr>
              <a:t>Vea</a:t>
            </a:r>
            <a:r>
              <a:rPr lang="en-US" sz="1600" dirty="0">
                <a:solidFill>
                  <a:srgbClr val="53565A"/>
                </a:solidFill>
              </a:rPr>
              <a:t> </a:t>
            </a:r>
            <a:r>
              <a:rPr lang="en-US" sz="1600" dirty="0" err="1">
                <a:solidFill>
                  <a:srgbClr val="53565A"/>
                </a:solidFill>
              </a:rPr>
              <a:t>una</a:t>
            </a:r>
            <a:r>
              <a:rPr lang="en-US" sz="1600" dirty="0">
                <a:solidFill>
                  <a:srgbClr val="53565A"/>
                </a:solidFill>
              </a:rPr>
              <a:t> </a:t>
            </a:r>
            <a:r>
              <a:rPr lang="en-US" sz="1600" dirty="0" err="1">
                <a:solidFill>
                  <a:srgbClr val="53565A"/>
                </a:solidFill>
              </a:rPr>
              <a:t>instantánea</a:t>
            </a:r>
            <a:r>
              <a:rPr lang="en-US" sz="1600" dirty="0">
                <a:solidFill>
                  <a:srgbClr val="53565A"/>
                </a:solidFill>
              </a:rPr>
              <a:t> de las </a:t>
            </a:r>
            <a:r>
              <a:rPr lang="en-US" sz="1600" dirty="0" err="1">
                <a:solidFill>
                  <a:srgbClr val="53565A"/>
                </a:solidFill>
              </a:rPr>
              <a:t>métricas</a:t>
            </a:r>
            <a:r>
              <a:rPr lang="en-US" sz="1600" dirty="0">
                <a:solidFill>
                  <a:srgbClr val="53565A"/>
                </a:solidFill>
              </a:rPr>
              <a:t> clave del </a:t>
            </a:r>
            <a:r>
              <a:rPr lang="en-US" sz="1600" dirty="0" err="1">
                <a:solidFill>
                  <a:srgbClr val="53565A"/>
                </a:solidFill>
              </a:rPr>
              <a:t>programa</a:t>
            </a:r>
            <a:endParaRPr lang="en-US" sz="1600" dirty="0">
              <a:solidFill>
                <a:srgbClr val="53565A"/>
              </a:solidFill>
            </a:endParaRPr>
          </a:p>
        </p:txBody>
      </p:sp>
      <p:grpSp>
        <p:nvGrpSpPr>
          <p:cNvPr id="5" name="Group 4">
            <a:extLst>
              <a:ext uri="{FF2B5EF4-FFF2-40B4-BE49-F238E27FC236}">
                <a16:creationId xmlns:a16="http://schemas.microsoft.com/office/drawing/2014/main" id="{F5FBED4A-05B9-A945-980E-1C5B3171D65E}"/>
              </a:ext>
            </a:extLst>
          </p:cNvPr>
          <p:cNvGrpSpPr/>
          <p:nvPr/>
        </p:nvGrpSpPr>
        <p:grpSpPr>
          <a:xfrm>
            <a:off x="4786991" y="1779544"/>
            <a:ext cx="7061627" cy="4153136"/>
            <a:chOff x="4786991" y="1779544"/>
            <a:chExt cx="7061627" cy="4153136"/>
          </a:xfrm>
        </p:grpSpPr>
        <p:pic>
          <p:nvPicPr>
            <p:cNvPr id="9" name="Picture 8">
              <a:extLst>
                <a:ext uri="{FF2B5EF4-FFF2-40B4-BE49-F238E27FC236}">
                  <a16:creationId xmlns:a16="http://schemas.microsoft.com/office/drawing/2014/main" id="{A33AAC46-CD62-C748-B5A1-CED894A63CFF}"/>
                </a:ext>
              </a:extLst>
            </p:cNvPr>
            <p:cNvPicPr>
              <a:picLocks noChangeAspect="1"/>
            </p:cNvPicPr>
            <p:nvPr/>
          </p:nvPicPr>
          <p:blipFill>
            <a:blip r:embed="rId3"/>
            <a:stretch>
              <a:fillRect/>
            </a:stretch>
          </p:blipFill>
          <p:spPr>
            <a:xfrm>
              <a:off x="4786991" y="1779544"/>
              <a:ext cx="7061627" cy="4153136"/>
            </a:xfrm>
            <a:prstGeom prst="rect">
              <a:avLst/>
            </a:prstGeom>
          </p:spPr>
        </p:pic>
        <p:pic>
          <p:nvPicPr>
            <p:cNvPr id="17" name="Picture 16">
              <a:extLst>
                <a:ext uri="{FF2B5EF4-FFF2-40B4-BE49-F238E27FC236}">
                  <a16:creationId xmlns:a16="http://schemas.microsoft.com/office/drawing/2014/main" id="{6A78698F-A864-524D-A3E8-02E58DCCBF6B}"/>
                </a:ext>
              </a:extLst>
            </p:cNvPr>
            <p:cNvPicPr>
              <a:picLocks noChangeAspect="1"/>
            </p:cNvPicPr>
            <p:nvPr/>
          </p:nvPicPr>
          <p:blipFill rotWithShape="1">
            <a:blip r:embed="rId4">
              <a:extLst>
                <a:ext uri="{28A0092B-C50C-407E-A947-70E740481C1C}">
                  <a14:useLocalDpi xmlns:a14="http://schemas.microsoft.com/office/drawing/2010/main" val="0"/>
                </a:ext>
              </a:extLst>
            </a:blip>
            <a:srcRect l="679" t="104" r="353" b="19832"/>
            <a:stretch/>
          </p:blipFill>
          <p:spPr>
            <a:xfrm>
              <a:off x="5741865" y="2149929"/>
              <a:ext cx="5090258" cy="3175697"/>
            </a:xfrm>
            <a:prstGeom prst="rect">
              <a:avLst/>
            </a:prstGeom>
            <a:ln>
              <a:noFill/>
            </a:ln>
          </p:spPr>
        </p:pic>
      </p:grpSp>
    </p:spTree>
    <p:extLst>
      <p:ext uri="{BB962C8B-B14F-4D97-AF65-F5344CB8AC3E}">
        <p14:creationId xmlns:p14="http://schemas.microsoft.com/office/powerpoint/2010/main" val="3179131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8E3ABDB-6AF5-1343-A846-3C8D84AFE2CD}"/>
              </a:ext>
            </a:extLst>
          </p:cNvPr>
          <p:cNvSpPr>
            <a:spLocks noGrp="1"/>
          </p:cNvSpPr>
          <p:nvPr>
            <p:ph type="sldNum" sz="quarter" idx="10"/>
          </p:nvPr>
        </p:nvSpPr>
        <p:spPr/>
        <p:txBody>
          <a:bodyPr/>
          <a:lstStyle/>
          <a:p>
            <a:fld id="{E59C716A-E560-2D44-8739-72D446B232A5}" type="slidenum">
              <a:rPr lang="en-US" smtClean="0">
                <a:solidFill>
                  <a:srgbClr val="006FCF"/>
                </a:solidFill>
              </a:rPr>
              <a:pPr/>
              <a:t>9</a:t>
            </a:fld>
            <a:endParaRPr lang="en-US">
              <a:solidFill>
                <a:srgbClr val="006FCF"/>
              </a:solidFill>
            </a:endParaRPr>
          </a:p>
        </p:txBody>
      </p:sp>
      <p:sp>
        <p:nvSpPr>
          <p:cNvPr id="6" name="Subtitle 5">
            <a:extLst>
              <a:ext uri="{FF2B5EF4-FFF2-40B4-BE49-F238E27FC236}">
                <a16:creationId xmlns:a16="http://schemas.microsoft.com/office/drawing/2014/main" id="{10A6413B-452D-2344-BF6F-FDE70B803B2A}"/>
              </a:ext>
            </a:extLst>
          </p:cNvPr>
          <p:cNvSpPr>
            <a:spLocks noGrp="1"/>
          </p:cNvSpPr>
          <p:nvPr>
            <p:ph type="subTitle" idx="11"/>
          </p:nvPr>
        </p:nvSpPr>
        <p:spPr/>
        <p:txBody>
          <a:bodyPr/>
          <a:lstStyle/>
          <a:p>
            <a:r>
              <a:rPr lang="en-US" sz="1800" dirty="0" err="1">
                <a:solidFill>
                  <a:schemeClr val="tx2"/>
                </a:solidFill>
              </a:rPr>
              <a:t>Obtenga</a:t>
            </a:r>
            <a:r>
              <a:rPr lang="en-US" sz="1800" dirty="0">
                <a:solidFill>
                  <a:schemeClr val="tx2"/>
                </a:solidFill>
              </a:rPr>
              <a:t> </a:t>
            </a:r>
            <a:r>
              <a:rPr lang="en-US" sz="1800" dirty="0" err="1">
                <a:solidFill>
                  <a:schemeClr val="tx2"/>
                </a:solidFill>
              </a:rPr>
              <a:t>una</a:t>
            </a:r>
            <a:r>
              <a:rPr lang="en-US" sz="1800" dirty="0">
                <a:solidFill>
                  <a:schemeClr val="tx2"/>
                </a:solidFill>
              </a:rPr>
              <a:t> vista </a:t>
            </a:r>
            <a:r>
              <a:rPr lang="en-US" sz="1800" dirty="0" err="1">
                <a:solidFill>
                  <a:schemeClr val="tx2"/>
                </a:solidFill>
              </a:rPr>
              <a:t>clara</a:t>
            </a:r>
            <a:r>
              <a:rPr lang="en-US" sz="1800" dirty="0">
                <a:solidFill>
                  <a:schemeClr val="tx2"/>
                </a:solidFill>
              </a:rPr>
              <a:t> </a:t>
            </a:r>
            <a:r>
              <a:rPr lang="en-US" sz="1800" dirty="0" err="1">
                <a:solidFill>
                  <a:schemeClr val="tx2"/>
                </a:solidFill>
              </a:rPr>
              <a:t>tanto</a:t>
            </a:r>
            <a:r>
              <a:rPr lang="en-US" sz="1800" dirty="0">
                <a:solidFill>
                  <a:schemeClr val="tx2"/>
                </a:solidFill>
              </a:rPr>
              <a:t> de </a:t>
            </a:r>
            <a:r>
              <a:rPr lang="en-US" sz="1800" dirty="0" err="1">
                <a:solidFill>
                  <a:schemeClr val="tx2"/>
                </a:solidFill>
              </a:rPr>
              <a:t>su</a:t>
            </a:r>
            <a:r>
              <a:rPr lang="en-US" sz="1800" dirty="0">
                <a:solidFill>
                  <a:schemeClr val="tx2"/>
                </a:solidFill>
              </a:rPr>
              <a:t> </a:t>
            </a:r>
            <a:r>
              <a:rPr lang="en-US" sz="1800" dirty="0" err="1">
                <a:solidFill>
                  <a:schemeClr val="tx2"/>
                </a:solidFill>
              </a:rPr>
              <a:t>gasto</a:t>
            </a:r>
            <a:r>
              <a:rPr lang="en-US" sz="1800" dirty="0">
                <a:solidFill>
                  <a:schemeClr val="tx2"/>
                </a:solidFill>
              </a:rPr>
              <a:t> </a:t>
            </a:r>
            <a:r>
              <a:rPr lang="en-US" sz="1800" dirty="0" err="1">
                <a:solidFill>
                  <a:schemeClr val="tx2"/>
                </a:solidFill>
              </a:rPr>
              <a:t>como</a:t>
            </a:r>
            <a:r>
              <a:rPr lang="en-US" sz="1800" dirty="0">
                <a:solidFill>
                  <a:schemeClr val="tx2"/>
                </a:solidFill>
              </a:rPr>
              <a:t> de </a:t>
            </a:r>
            <a:r>
              <a:rPr lang="en-US" sz="1800" dirty="0" err="1">
                <a:solidFill>
                  <a:schemeClr val="tx2"/>
                </a:solidFill>
              </a:rPr>
              <a:t>nuevas</a:t>
            </a:r>
            <a:r>
              <a:rPr lang="en-US" sz="1800" dirty="0">
                <a:solidFill>
                  <a:schemeClr val="tx2"/>
                </a:solidFill>
              </a:rPr>
              <a:t> </a:t>
            </a:r>
            <a:r>
              <a:rPr lang="en-US" sz="1800" dirty="0" err="1">
                <a:solidFill>
                  <a:schemeClr val="tx2"/>
                </a:solidFill>
              </a:rPr>
              <a:t>maneras</a:t>
            </a:r>
            <a:r>
              <a:rPr lang="en-US" sz="1800" dirty="0">
                <a:solidFill>
                  <a:schemeClr val="tx2"/>
                </a:solidFill>
              </a:rPr>
              <a:t> de </a:t>
            </a:r>
            <a:r>
              <a:rPr lang="en-US" sz="1800" dirty="0" err="1">
                <a:solidFill>
                  <a:schemeClr val="tx2"/>
                </a:solidFill>
              </a:rPr>
              <a:t>ahorrar</a:t>
            </a:r>
            <a:endParaRPr lang="en-US" dirty="0"/>
          </a:p>
        </p:txBody>
      </p:sp>
      <p:sp>
        <p:nvSpPr>
          <p:cNvPr id="4" name="Title 3">
            <a:extLst>
              <a:ext uri="{FF2B5EF4-FFF2-40B4-BE49-F238E27FC236}">
                <a16:creationId xmlns:a16="http://schemas.microsoft.com/office/drawing/2014/main" id="{2F6830A1-C16E-BD4E-B53D-A2B4224BEA49}"/>
              </a:ext>
            </a:extLst>
          </p:cNvPr>
          <p:cNvSpPr>
            <a:spLocks noGrp="1"/>
          </p:cNvSpPr>
          <p:nvPr>
            <p:ph type="title"/>
          </p:nvPr>
        </p:nvSpPr>
        <p:spPr>
          <a:xfrm>
            <a:off x="478972" y="548641"/>
            <a:ext cx="10972800" cy="443198"/>
          </a:xfrm>
        </p:spPr>
        <p:txBody>
          <a:bodyPr>
            <a:spAutoFit/>
          </a:bodyPr>
          <a:lstStyle/>
          <a:p>
            <a:r>
              <a:rPr lang="en-US" dirty="0" err="1"/>
              <a:t>Información</a:t>
            </a:r>
            <a:r>
              <a:rPr lang="en-US" dirty="0"/>
              <a:t> </a:t>
            </a:r>
            <a:r>
              <a:rPr lang="en-US" dirty="0" err="1"/>
              <a:t>Detallada</a:t>
            </a:r>
            <a:endParaRPr lang="en-US" dirty="0"/>
          </a:p>
        </p:txBody>
      </p:sp>
      <p:sp>
        <p:nvSpPr>
          <p:cNvPr id="10" name="TextBox 9">
            <a:extLst>
              <a:ext uri="{FF2B5EF4-FFF2-40B4-BE49-F238E27FC236}">
                <a16:creationId xmlns:a16="http://schemas.microsoft.com/office/drawing/2014/main" id="{CDA528BE-ADF9-3141-A970-17687FD7BADA}"/>
              </a:ext>
            </a:extLst>
          </p:cNvPr>
          <p:cNvSpPr txBox="1"/>
          <p:nvPr/>
        </p:nvSpPr>
        <p:spPr>
          <a:xfrm>
            <a:off x="478972" y="2066457"/>
            <a:ext cx="4126895" cy="1800493"/>
          </a:xfrm>
          <a:prstGeom prst="rect">
            <a:avLst/>
          </a:prstGeom>
          <a:noFill/>
        </p:spPr>
        <p:txBody>
          <a:bodyPr wrap="square" lIns="0" tIns="0" rIns="0" bIns="0" rtlCol="0">
            <a:spAutoFit/>
          </a:bodyPr>
          <a:lstStyle/>
          <a:p>
            <a:pPr>
              <a:spcBef>
                <a:spcPts val="1800"/>
              </a:spcBef>
              <a:buSzPct val="120000"/>
            </a:pPr>
            <a:r>
              <a:rPr lang="en-US" dirty="0">
                <a:solidFill>
                  <a:schemeClr val="bg2"/>
                </a:solidFill>
              </a:rPr>
              <a:t>Tres </a:t>
            </a:r>
            <a:r>
              <a:rPr lang="en-US" dirty="0" err="1">
                <a:solidFill>
                  <a:schemeClr val="bg2"/>
                </a:solidFill>
              </a:rPr>
              <a:t>cuadros</a:t>
            </a:r>
            <a:r>
              <a:rPr lang="en-US" dirty="0">
                <a:solidFill>
                  <a:schemeClr val="bg2"/>
                </a:solidFill>
              </a:rPr>
              <a:t> </a:t>
            </a:r>
            <a:r>
              <a:rPr lang="en-US" dirty="0" err="1">
                <a:solidFill>
                  <a:schemeClr val="bg2"/>
                </a:solidFill>
              </a:rPr>
              <a:t>interactivos</a:t>
            </a:r>
            <a:r>
              <a:rPr lang="en-US" dirty="0">
                <a:solidFill>
                  <a:schemeClr val="bg2"/>
                </a:solidFill>
              </a:rPr>
              <a:t> </a:t>
            </a:r>
            <a:r>
              <a:rPr lang="en-US" dirty="0" err="1">
                <a:solidFill>
                  <a:schemeClr val="bg2"/>
                </a:solidFill>
              </a:rPr>
              <a:t>facilitan</a:t>
            </a:r>
            <a:r>
              <a:rPr lang="en-US" dirty="0">
                <a:solidFill>
                  <a:schemeClr val="bg2"/>
                </a:solidFill>
              </a:rPr>
              <a:t> la </a:t>
            </a:r>
            <a:r>
              <a:rPr lang="en-US" dirty="0" err="1">
                <a:solidFill>
                  <a:schemeClr val="bg2"/>
                </a:solidFill>
              </a:rPr>
              <a:t>administración</a:t>
            </a:r>
            <a:r>
              <a:rPr lang="en-US" dirty="0">
                <a:solidFill>
                  <a:schemeClr val="bg2"/>
                </a:solidFill>
              </a:rPr>
              <a:t> del </a:t>
            </a:r>
            <a:r>
              <a:rPr lang="en-US" dirty="0" err="1">
                <a:solidFill>
                  <a:schemeClr val="bg2"/>
                </a:solidFill>
              </a:rPr>
              <a:t>desempeño</a:t>
            </a:r>
            <a:r>
              <a:rPr lang="en-US" dirty="0">
                <a:solidFill>
                  <a:schemeClr val="bg2"/>
                </a:solidFill>
              </a:rPr>
              <a:t> del </a:t>
            </a:r>
            <a:r>
              <a:rPr lang="en-US" dirty="0" err="1">
                <a:solidFill>
                  <a:schemeClr val="bg2"/>
                </a:solidFill>
              </a:rPr>
              <a:t>programa</a:t>
            </a:r>
            <a:r>
              <a:rPr lang="en-US" dirty="0">
                <a:solidFill>
                  <a:schemeClr val="bg2"/>
                </a:solidFill>
              </a:rPr>
              <a:t>:</a:t>
            </a:r>
          </a:p>
          <a:p>
            <a:pPr marL="228600" lvl="0" indent="-228600">
              <a:spcBef>
                <a:spcPts val="1800"/>
              </a:spcBef>
              <a:buSzPct val="120000"/>
              <a:buFont typeface="Arial" panose="020B0604020202020204" pitchFamily="34" charset="0"/>
              <a:buChar char="•"/>
            </a:pPr>
            <a:r>
              <a:rPr lang="en-US" sz="1600" dirty="0" err="1">
                <a:solidFill>
                  <a:srgbClr val="53565A"/>
                </a:solidFill>
              </a:rPr>
              <a:t>Cuadro</a:t>
            </a:r>
            <a:r>
              <a:rPr lang="en-US" sz="1600" dirty="0">
                <a:solidFill>
                  <a:srgbClr val="53565A"/>
                </a:solidFill>
              </a:rPr>
              <a:t> de </a:t>
            </a:r>
            <a:r>
              <a:rPr lang="en-US" sz="1600" dirty="0" err="1">
                <a:solidFill>
                  <a:srgbClr val="53565A"/>
                </a:solidFill>
              </a:rPr>
              <a:t>administración</a:t>
            </a:r>
            <a:r>
              <a:rPr lang="en-US" sz="1600" dirty="0">
                <a:solidFill>
                  <a:srgbClr val="53565A"/>
                </a:solidFill>
              </a:rPr>
              <a:t> de </a:t>
            </a:r>
            <a:r>
              <a:rPr lang="en-US" sz="1600" dirty="0" err="1">
                <a:solidFill>
                  <a:srgbClr val="53565A"/>
                </a:solidFill>
              </a:rPr>
              <a:t>proveedores</a:t>
            </a:r>
            <a:r>
              <a:rPr lang="en-US" sz="1600" dirty="0">
                <a:solidFill>
                  <a:srgbClr val="53565A"/>
                </a:solidFill>
              </a:rPr>
              <a:t>: </a:t>
            </a:r>
            <a:r>
              <a:rPr lang="en-US" sz="1600" dirty="0" err="1">
                <a:solidFill>
                  <a:srgbClr val="53565A"/>
                </a:solidFill>
              </a:rPr>
              <a:t>Identifique</a:t>
            </a:r>
            <a:r>
              <a:rPr lang="en-US" sz="1600" dirty="0">
                <a:solidFill>
                  <a:srgbClr val="53565A"/>
                </a:solidFill>
              </a:rPr>
              <a:t> </a:t>
            </a:r>
            <a:r>
              <a:rPr lang="en-US" sz="1600" dirty="0" err="1">
                <a:solidFill>
                  <a:srgbClr val="53565A"/>
                </a:solidFill>
              </a:rPr>
              <a:t>tendencias</a:t>
            </a:r>
            <a:r>
              <a:rPr lang="en-US" sz="1600" dirty="0">
                <a:solidFill>
                  <a:srgbClr val="53565A"/>
                </a:solidFill>
              </a:rPr>
              <a:t> de </a:t>
            </a:r>
            <a:r>
              <a:rPr lang="en-US" sz="1600" dirty="0" err="1">
                <a:solidFill>
                  <a:srgbClr val="53565A"/>
                </a:solidFill>
              </a:rPr>
              <a:t>gasto</a:t>
            </a:r>
            <a:r>
              <a:rPr lang="en-US" sz="1600" dirty="0">
                <a:solidFill>
                  <a:srgbClr val="53565A"/>
                </a:solidFill>
              </a:rPr>
              <a:t> y </a:t>
            </a:r>
            <a:r>
              <a:rPr lang="en-US" sz="1600" dirty="0" err="1">
                <a:solidFill>
                  <a:srgbClr val="53565A"/>
                </a:solidFill>
              </a:rPr>
              <a:t>oportunidades</a:t>
            </a:r>
            <a:r>
              <a:rPr lang="en-US" sz="1600" dirty="0">
                <a:solidFill>
                  <a:srgbClr val="53565A"/>
                </a:solidFill>
              </a:rPr>
              <a:t> de </a:t>
            </a:r>
            <a:r>
              <a:rPr lang="en-US" sz="1600" dirty="0" err="1">
                <a:solidFill>
                  <a:srgbClr val="53565A"/>
                </a:solidFill>
              </a:rPr>
              <a:t>consolidación</a:t>
            </a:r>
            <a:endParaRPr lang="en-US" sz="1600" dirty="0">
              <a:solidFill>
                <a:srgbClr val="53565A"/>
              </a:solidFill>
            </a:endParaRPr>
          </a:p>
        </p:txBody>
      </p:sp>
      <p:grpSp>
        <p:nvGrpSpPr>
          <p:cNvPr id="5" name="Group 4">
            <a:extLst>
              <a:ext uri="{FF2B5EF4-FFF2-40B4-BE49-F238E27FC236}">
                <a16:creationId xmlns:a16="http://schemas.microsoft.com/office/drawing/2014/main" id="{E8D90127-9C05-704A-BD8A-7497DBA8D88F}"/>
              </a:ext>
            </a:extLst>
          </p:cNvPr>
          <p:cNvGrpSpPr/>
          <p:nvPr/>
        </p:nvGrpSpPr>
        <p:grpSpPr>
          <a:xfrm>
            <a:off x="4786991" y="1779544"/>
            <a:ext cx="7061627" cy="4153136"/>
            <a:chOff x="4786991" y="1779544"/>
            <a:chExt cx="7061627" cy="4153136"/>
          </a:xfrm>
        </p:grpSpPr>
        <p:pic>
          <p:nvPicPr>
            <p:cNvPr id="9" name="Picture 8">
              <a:extLst>
                <a:ext uri="{FF2B5EF4-FFF2-40B4-BE49-F238E27FC236}">
                  <a16:creationId xmlns:a16="http://schemas.microsoft.com/office/drawing/2014/main" id="{A1A1F508-2A84-EA48-AFBD-485141531C4C}"/>
                </a:ext>
              </a:extLst>
            </p:cNvPr>
            <p:cNvPicPr>
              <a:picLocks noChangeAspect="1"/>
            </p:cNvPicPr>
            <p:nvPr/>
          </p:nvPicPr>
          <p:blipFill>
            <a:blip r:embed="rId3"/>
            <a:stretch>
              <a:fillRect/>
            </a:stretch>
          </p:blipFill>
          <p:spPr>
            <a:xfrm>
              <a:off x="4786991" y="1779544"/>
              <a:ext cx="7061627" cy="4153136"/>
            </a:xfrm>
            <a:prstGeom prst="rect">
              <a:avLst/>
            </a:prstGeom>
          </p:spPr>
        </p:pic>
        <p:pic>
          <p:nvPicPr>
            <p:cNvPr id="11" name="Picture 10">
              <a:extLst>
                <a:ext uri="{FF2B5EF4-FFF2-40B4-BE49-F238E27FC236}">
                  <a16:creationId xmlns:a16="http://schemas.microsoft.com/office/drawing/2014/main" id="{6C9BD19E-F727-A941-A2B7-3B5849AF5193}"/>
                </a:ext>
              </a:extLst>
            </p:cNvPr>
            <p:cNvPicPr>
              <a:picLocks noChangeAspect="1"/>
            </p:cNvPicPr>
            <p:nvPr/>
          </p:nvPicPr>
          <p:blipFill rotWithShape="1">
            <a:blip r:embed="rId4">
              <a:extLst>
                <a:ext uri="{28A0092B-C50C-407E-A947-70E740481C1C}">
                  <a14:useLocalDpi xmlns:a14="http://schemas.microsoft.com/office/drawing/2010/main" val="0"/>
                </a:ext>
              </a:extLst>
            </a:blip>
            <a:srcRect b="19008"/>
            <a:stretch/>
          </p:blipFill>
          <p:spPr>
            <a:xfrm>
              <a:off x="5716863" y="2129438"/>
              <a:ext cx="5165502" cy="3226334"/>
            </a:xfrm>
            <a:prstGeom prst="rect">
              <a:avLst/>
            </a:prstGeom>
            <a:ln>
              <a:noFill/>
            </a:ln>
          </p:spPr>
        </p:pic>
      </p:grpSp>
    </p:spTree>
    <p:extLst>
      <p:ext uri="{BB962C8B-B14F-4D97-AF65-F5344CB8AC3E}">
        <p14:creationId xmlns:p14="http://schemas.microsoft.com/office/powerpoint/2010/main" val="435742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1_Amex">
  <a:themeElements>
    <a:clrScheme name="Amex">
      <a:dk1>
        <a:srgbClr val="53565A"/>
      </a:dk1>
      <a:lt1>
        <a:srgbClr val="FFFFFF"/>
      </a:lt1>
      <a:dk2>
        <a:srgbClr val="00175A"/>
      </a:dk2>
      <a:lt2>
        <a:srgbClr val="006FCF"/>
      </a:lt2>
      <a:accent1>
        <a:srgbClr val="006FCF"/>
      </a:accent1>
      <a:accent2>
        <a:srgbClr val="00175A"/>
      </a:accent2>
      <a:accent3>
        <a:srgbClr val="A7A8AA"/>
      </a:accent3>
      <a:accent4>
        <a:srgbClr val="000000"/>
      </a:accent4>
      <a:accent5>
        <a:srgbClr val="D9D9D6"/>
      </a:accent5>
      <a:accent6>
        <a:srgbClr val="53565A"/>
      </a:accent6>
      <a:hlink>
        <a:srgbClr val="006FCF"/>
      </a:hlink>
      <a:folHlink>
        <a:srgbClr val="006FCF"/>
      </a:folHlink>
    </a:clrScheme>
    <a:fontScheme name="Amex">
      <a:majorFont>
        <a:latin typeface="Guardian Egyp Light"/>
        <a:ea typeface=""/>
        <a:cs typeface=""/>
      </a:majorFont>
      <a:minorFont>
        <a:latin typeface="BentonSans Regular"/>
        <a:ea typeface=""/>
        <a:cs typeface=""/>
      </a:minorFont>
    </a:fontScheme>
    <a:fmtScheme name="Amex">
      <a:fillStyleLst>
        <a:solidFill>
          <a:schemeClr val="phClr"/>
        </a:solidFill>
        <a:solidFill>
          <a:schemeClr val="phClr"/>
        </a:solidFill>
        <a:solidFill>
          <a:schemeClr val="phClr"/>
        </a:solidFill>
      </a:fillStyleLst>
      <a:lnStyleLst>
        <a:ln w="6350" cap="sq" cmpd="sng" algn="ctr">
          <a:solidFill>
            <a:schemeClr val="phClr"/>
          </a:solidFill>
          <a:prstDash val="solid"/>
        </a:ln>
        <a:ln w="6350" cap="sq" cmpd="sng" algn="ctr">
          <a:solidFill>
            <a:schemeClr val="phClr"/>
          </a:solidFill>
          <a:prstDash val="solid"/>
        </a:ln>
        <a:ln w="6350" cap="sq" cmpd="sng" algn="ctr">
          <a:solidFill>
            <a:schemeClr val="phClr"/>
          </a:solidFill>
          <a:prstDash val="solid"/>
        </a:ln>
      </a:lnStyleLst>
      <a:effectStyleLst>
        <a:effectStyle>
          <a:effectLst/>
        </a:effectStyle>
        <a:effectStyle>
          <a:effectLst/>
        </a:effectStyle>
        <a:effectStyle>
          <a:effectLst>
            <a:outerShdw blurRad="190500" dist="63500" dir="2700000" algn="br" rotWithShape="0">
              <a:srgbClr val="000000">
                <a:alpha val="40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2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none" lIns="0" tIns="0" rIns="0" bIns="0" rtlCol="0">
        <a:spAutoFit/>
      </a:bodyPr>
      <a:lstStyle>
        <a:defPPr algn="l">
          <a:spcBef>
            <a:spcPts val="900"/>
          </a:spcBef>
          <a:buSzPct val="120000"/>
          <a:defRPr sz="1600" dirty="0" smtClean="0"/>
        </a:defPPr>
      </a:lstStyle>
    </a:txDef>
  </a:objectDefaults>
  <a:extraClrSchemeLst/>
  <a:custClrLst>
    <a:custClr name="Bright Blue">
      <a:srgbClr val="006FCF"/>
    </a:custClr>
    <a:custClr name="Deep Blue">
      <a:srgbClr val="00175A"/>
    </a:custClr>
    <a:custClr name="White">
      <a:srgbClr val="FFFFFF"/>
    </a:custClr>
    <a:custClr name="Black">
      <a:srgbClr val="000000"/>
    </a:custClr>
    <a:custClr name="Gray 1">
      <a:srgbClr val="D9D9D6"/>
    </a:custClr>
    <a:custClr name="Gray 2">
      <a:srgbClr val="D0D0CE"/>
    </a:custClr>
    <a:custClr name="Gray 3">
      <a:srgbClr val="C8C9C7"/>
    </a:custClr>
    <a:custClr name="Gray 4">
      <a:srgbClr val="BBBCBC"/>
    </a:custClr>
    <a:custClr name="Gray 5">
      <a:srgbClr val="B1B3B3"/>
    </a:custClr>
    <a:custClr name="Gray 6">
      <a:srgbClr val="A7A8AA"/>
    </a:custClr>
    <a:custClr name="Gray 7">
      <a:srgbClr val="97999B"/>
    </a:custClr>
    <a:custClr name="Gray 8">
      <a:srgbClr val="888B8D"/>
    </a:custClr>
    <a:custClr name="Gray 9">
      <a:srgbClr val="75787B"/>
    </a:custClr>
    <a:custClr name="Gray 10">
      <a:srgbClr val="63666A"/>
    </a:custClr>
    <a:custClr name="Gray 11">
      <a:srgbClr val="53565A"/>
    </a:custClr>
  </a:custClrLst>
  <a:extLst>
    <a:ext uri="{05A4C25C-085E-4340-85A3-A5531E510DB2}">
      <thm15:themeFamily xmlns:thm15="http://schemas.microsoft.com/office/thememl/2012/main" name="Amex Business PowerPoint 16x9 07Mar2018" id="{CC8209D2-8CC8-5A4C-B83C-636E8278D0EA}" vid="{D2820C30-69CF-2D46-AF3C-255D58BA1AC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83.xml.rels><?xml version="1.0" encoding="UTF-8" standalone="yes"?>
<Relationships xmlns="http://schemas.openxmlformats.org/package/2006/relationships"><Relationship Id="rId1" Type="http://schemas.openxmlformats.org/officeDocument/2006/relationships/customXmlProps" Target="itemProps83.xml"/></Relationships>
</file>

<file path=customXml/_rels/item84.xml.rels><?xml version="1.0" encoding="UTF-8" standalone="yes"?>
<Relationships xmlns="http://schemas.openxmlformats.org/package/2006/relationships"><Relationship Id="rId1" Type="http://schemas.openxmlformats.org/officeDocument/2006/relationships/customXmlProps" Target="itemProps84.xml"/></Relationships>
</file>

<file path=customXml/_rels/item85.xml.rels><?xml version="1.0" encoding="UTF-8" standalone="yes"?>
<Relationships xmlns="http://schemas.openxmlformats.org/package/2006/relationships"><Relationship Id="rId1" Type="http://schemas.openxmlformats.org/officeDocument/2006/relationships/customXmlProps" Target="itemProps85.xml"/></Relationships>
</file>

<file path=customXml/_rels/item86.xml.rels><?xml version="1.0" encoding="UTF-8" standalone="yes"?>
<Relationships xmlns="http://schemas.openxmlformats.org/package/2006/relationships"><Relationship Id="rId1" Type="http://schemas.openxmlformats.org/officeDocument/2006/relationships/customXmlProps" Target="itemProps86.xml"/></Relationships>
</file>

<file path=customXml/_rels/item87.xml.rels><?xml version="1.0" encoding="UTF-8" standalone="yes"?>
<Relationships xmlns="http://schemas.openxmlformats.org/package/2006/relationships"><Relationship Id="rId1" Type="http://schemas.openxmlformats.org/officeDocument/2006/relationships/customXmlProps" Target="itemProps87.xml"/></Relationships>
</file>

<file path=customXml/_rels/item88.xml.rels><?xml version="1.0" encoding="UTF-8" standalone="yes"?>
<Relationships xmlns="http://schemas.openxmlformats.org/package/2006/relationships"><Relationship Id="rId1" Type="http://schemas.openxmlformats.org/officeDocument/2006/relationships/customXmlProps" Target="itemProps88.xml"/></Relationships>
</file>

<file path=customXml/_rels/item89.xml.rels><?xml version="1.0" encoding="UTF-8" standalone="yes"?>
<Relationships xmlns="http://schemas.openxmlformats.org/package/2006/relationships"><Relationship Id="rId1" Type="http://schemas.openxmlformats.org/officeDocument/2006/relationships/customXmlProps" Target="itemProps89.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_rels/item90.xml.rels><?xml version="1.0" encoding="UTF-8" standalone="yes"?>
<Relationships xmlns="http://schemas.openxmlformats.org/package/2006/relationships"><Relationship Id="rId1" Type="http://schemas.openxmlformats.org/officeDocument/2006/relationships/customXmlProps" Target="itemProps90.xml"/></Relationships>
</file>

<file path=customXml/_rels/item91.xml.rels><?xml version="1.0" encoding="UTF-8" standalone="yes"?>
<Relationships xmlns="http://schemas.openxmlformats.org/package/2006/relationships"><Relationship Id="rId1" Type="http://schemas.openxmlformats.org/officeDocument/2006/relationships/customXmlProps" Target="itemProps91.xml"/></Relationships>
</file>

<file path=customXml/item1.xml><?xml version="1.0" encoding="utf-8"?>
<VariableListDefinition name="CBDValidate" displayName="CBDValidate" id="3f7b05f6-f9ab-4261-85a5-d55ce2e7abd8" isdomainofvalue="False" dataSourceId="66d71df3-6422-4655-8081-44e267c9a528">
  <DataSourceParameterMappings variableListUniqueId="3f7b05f6-f9ab-4261-85a5-d55ce2e7abd8" dataSourceId="66d71df3-6422-4655-8081-44e267c9a528">
    <InputParameterMappings>
      <DataParameterMapping dataFieldId="a7684cbd-5862-4f89-80b0-8441112a6589" dataFieldName="InputGroups" isLiteral="False" isVariable="True" mappedDataSourceId="f5f50b39-49ef-4ca1-8464-5a09130028bc" mappedDataFieldId="2afa0948-ece9-4833-8d7d-edf2a79fee3b" mappedVariableListUniqueId="a894f521-2dcb-4668-95f6-30d50ddfd756"/>
    </InputParameterMappings>
  </DataSourceParameterMappings>
  <Variable name="CBDValidate" type="INTEGER" dataFieldId="099da370-fcb9-43b2-8335-13e03fcd3f19">
    <Description>CBDValidate</Description>
  </Variable>
</VariableListDefinition>
</file>

<file path=customXml/item10.xml><?xml version="1.0" encoding="utf-8"?>
<DataSourceInfo>
  <Id>f5f50b39-49ef-4ca1-8464-5a09130028bc</Id>
  <MajorVersion>1</MajorVersion>
  <MinorVersion>0</MinorVersion>
  <DataSourceType>Normal</DataSourceType>
  <Name>ListGroup</Name>
  <Description/>
  <Filter/>
  <InputParameters>
    <TableInfo>
      <Id>4e8fd0d4-08d6-484f-82e3-861e0083695d</Id>
      <Name>InputList</Name>
      <Description/>
      <ExpressionString/>
      <FieldType>InputList</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@DEFINEDNAME=InputList</NativeFieldMapping>
      <OriginalName>InputList</OriginalName>
      <ValidationMessage/>
      <FieldInfo>
        <Id>cf35b097-f0c5-4022-b638-32fe7c95a6aa</Id>
        <Name>ListItem</Name>
        <Description>ListItem</Description>
        <ExpressionString/>
        <FieldType>System.String</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@DEFINEDNAME=InputList/Column0</NativeFieldMapping>
        <OriginalName>ListItem</OriginalName>
        <ValidationMessage/>
      </FieldInfo>
    </TableInfo>
  </InputParameters>
  <InvocationActions>
    <InvocationAction>
      <Id>31cfa48a-f590-4362-9bb5-97dfa70078cf</Id>
      <Name>Azure Blob</Name>
      <TargetMappingId>d34af2cb-c365-47a4-b4dd-0593cab42a31</TargetMappingId>
      <InvocationType>AZURE_BLOB</InvocationType>
      <InvocationString>6723dc5f-62b0-4733-a2c6-6d95394f21af</InvocationString>
      <InvocationMetadata/>
    </InvocationAction>
  </InvocationActions>
  <DataFields>
    <FieldInfo>
      <Id>2afa0948-ece9-4833-8d7d-edf2a79fee3b</Id>
      <Name>ListGroup</Name>
      <Description>ListGroup</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@DEFINEDNAME=ListGroup</NativeFieldMapping>
      <OriginalName>ListGroup</OriginalName>
      <ValidationMessage/>
    </FieldInfo>
  </DataFields>
</DataSourceInfo>
</file>

<file path=customXml/item11.xml><?xml version="1.0" encoding="utf-8"?>
<VariableListDefinition name="AD_HOC" displayName="AD_HOC" id="7231f328-a4d5-4f82-884d-3c48abd7edb1" isdomainofvalue="False" dataSourceId="6fb60b17-7d6b-4134-91a7-7cf3f31fd71e">
  <Variable name="Date" type="DATE" dataFieldId="899bcbfb-ca99-42a5-89d6-a0ede17c2812"/>
  <Variable name="BusinessOwner" type="STRING" dataFieldId="a659ad92-9b3e-4f38-878c-91d39ab0071f"/>
  <Variable name="Account" type="STRING" dataFieldId="0e015f46-c357-4dac-9f6d-11c115b91e1c"/>
  <Variable name="ManualOverrideAccount" type="STRING" dataFieldId="cf196aeb-f7fd-4d1c-b78f-81f6df8997f7"/>
  <Variable name="ManualAccountName" type="STRING" dataFieldId="9e8b9ddb-4f0d-4bf7-8621-c9d9dcd50821"/>
  <Variable name="Client_Since_c" type="STRING" dataFieldId="7cdd1ad7-dbfe-46a1-980b-f276b3b8d12b"/>
  <Variable name="Trends" type="TABLE" dataFieldId="30a35134-acd2-4621-b4ab-39d1b785ebb3" isRepeatingTable="True">
    <Variable name="TrendDescription" type="STRING" dataFieldId="edaad75e-3f37-4025-85d2-56f3d4e4b046"/>
    <Variable name="TrendHeader" type="STRING" dataFieldId="9768d09d-8094-4ad6-8486-a59c696b174a"/>
  </Variable>
  <Variable name="BusinessPriorities" type="TABLE" dataFieldId="350288a7-5c80-466f-a157-8d59b78a039c" isRepeatingTable="True">
    <Variable name="BusinessPriority" type="STRING" dataFieldId="a1a7d23e-de1e-49a8-a63c-f9b2dfcc4a97"/>
    <Variable name="ProgramDetails" type="STRING" dataFieldId="654e11b8-38fc-4b7c-b5ea-7cd0a490d951"/>
    <Variable name="HowItHelped" type="STRING" dataFieldId="5c661d3b-6fac-4209-b636-2f5d9a534ff1"/>
  </Variable>
  <Variable name="Agenda" type="TABLE" dataFieldId="32d56662-727c-4397-acac-56e80b138701" isRepeatingTable="True">
    <Variable name="AgendaItem" type="STRING" dataFieldId="331ddc5b-7c07-4aff-98d4-06990fd0f71e"/>
  </Variable>
  <Variable name="NextSteps" type="TABLE" dataFieldId="dc04dd11-1d9a-4d47-b780-306ac687a3da" isRepeatingTable="True">
    <Variable name="NextSteps" type="STRING" dataFieldId="75bbf05c-6894-485c-a444-c0cccee30219"/>
  </Variable>
  <Variable name="PreliminaryAssessmentTable" type="TABLE" dataFieldId="59ab63ed-01c9-4ac3-b8ea-57bcfbac2b3b" isRepeatingTable="True">
    <Variable name="PreliminaryAssessment" type="STRING" dataFieldId="67655cf5-b87d-46c2-bfc7-5af5d3f617f6"/>
  </Variable>
  <Variable name="GrowthOpportunitiesTable" type="TABLE" dataFieldId="d82450e0-b173-4c57-bc44-4dfc7081a767" isRepeatingTable="True">
    <Variable name="GrowthOpportunities" type="STRING" dataFieldId="87339fe7-d3e4-43ca-a5ed-20dd95467a49"/>
  </Variable>
  <Variable name="AXPprogram" type="TABLE" dataFieldId="6d1a66e0-2a4a-4c9e-b048-b3cd97dcb239" isRepeatingTable="True">
    <Variable name="Program" type="STRING" dataFieldId="c0d5f9c3-10b1-407c-b725-ccf540a638a3"/>
  </Variable>
  <Variable name="AccountOwner" type="STRING" dataFieldId="e28878ed-62f8-4364-a876-b2110c34af6b"/>
  <Variable name="CBDAccount" type="STRING" dataFieldId="cde3a2f3-568b-4e09-84ca-38f0c830fa59"/>
  <Variable name="DateCBD" type="DATE" dataFieldId="983ee8e8-2d72-46cd-b470-c52af0921d6f"/>
  <Variable name="CBDManualOverride" type="STRING" dataFieldId="81b6bcd1-1364-42c6-ac7c-fac5ec71b3a3"/>
  <Variable name="CBDManualAccountName" type="STRING" dataFieldId="fa2cb67a-022b-48a5-bfdf-86386e0f7e8d"/>
  <Variable name="CBDBusinessOwner" type="STRING" dataFieldId="e7fa7ca8-3a3c-4c90-be85-221855ec2e61"/>
  <Variable name="AccountDisplayMaster" type="STRING" dataFieldId="fa54e47b-3fc2-431b-a97d-910ee66a5fe0"/>
  <Variable name="BusinessOwnerDisplay" type="STRING" dataFieldId="67c78a54-c7f7-4130-bf4b-a7ca8b62e901"/>
  <Variable name="DisplayUserName" type="STRING" dataFieldId="532292fe-e69a-40fd-9bf9-a2cd689661ed"/>
  <Variable name="DisplayTitle" type="STRING" dataFieldId="c6795f0f-3863-4cc2-a8fd-812741403c7c"/>
  <Variable name="DisplayEmail" type="STRING" dataFieldId="9d5dee08-e68e-49c6-a08d-b63f93251807"/>
  <Variable name="DisplayPhone" type="STRING" dataFieldId="0c6d6169-b654-4b2c-b0f2-2908bbf9cb9e"/>
  <Variable name="DateDisplay" type="STRING" dataFieldId="ddd37631-219e-4ef9-91ae-59a5c4f1b776"/>
  <Variable name="accountdisplaymaster" type="STRING" dataFieldId="5b865cf7-11e2-4b56-9eb7-751b6c901389"/>
  <Variable name="MerchantName" type="STRING" dataFieldId="01cae305-a9a0-44bd-a830-5b4826762805"/>
  <Variable name="ChargeVolume" type="STRING" dataFieldId="8bd3dc2b-5d3b-45d9-8121-5d1c1fd23fd8"/>
</VariableListDefinition>
</file>

<file path=customXml/item12.xml><?xml version="1.0" encoding="utf-8"?>
<pd:PersonalizationDefinition xmlns:pd="Strauss.PersonalizationDefinition" name="">
  <pd:DataReferenceList>
    <pd:DataReference datasourceID="6fb60b17-7d6b-4134-91a7-7cf3f31fd71e" dataFieldID="0e015f46-c357-4dac-9f6d-11c115b91e1c" variableListUniqueId="7231f328-a4d5-4f82-884d-3c48abd7edb1"/>
  </pd:DataReferenceList>
  <pd:VisibilityDescriptor name="" desc="" uid="">
    <pd:DataReferenceList/>
    <pd:VisbilityDescriptorDef setVisible="True">
      <pd:Condition rel="&amp;&amp;">
        <pd:ConditionItem operator="==" type="STRING" isvariablebinding="False">
          <pd:VarOperand>
            <pd:DataReference datasourceID="6fb60b17-7d6b-4134-91a7-7cf3f31fd71e" dataFieldID="0e015f46-c357-4dac-9f6d-11c115b91e1c" variableListUniqueId="7231f328-a4d5-4f82-884d-3c48abd7edb1"/>
          </pd:VarOperand>
          <pd:ValueOperand>123</pd:ValueOperand>
          <pd:MappingOperand>
          </pd:MappingOperand>
        </pd:ConditionItem>
      </pd:Condition>
    </pd:VisbilityDescriptorDef>
  </pd:VisibilityDescriptor>
</pd:PersonalizationDefinition>
</file>

<file path=customXml/item13.xml><?xml version="1.0" encoding="utf-8"?>
<DataSourceInfo>
  <Id>4aa6b4dd-2857-4d04-8d08-551336db0a7b</Id>
  <MajorVersion>2</MajorVersion>
  <MinorVersion>0</MinorVersion>
  <DataSourceType>Normal</DataSourceType>
  <Name>UserInfoNEW</Name>
  <Description/>
  <Filter/>
  <InvocationActions>
    <InvocationAction>
      <Id>a7baa57b-f650-48c8-8d05-8cd2c707d1fd</Id>
      <Name/>
      <TargetMappingId>61973757-15ca-4401-9a88-3cf83d2fd7bc</TargetMappingId>
      <InvocationType>HTTP_GET</InvocationType>
      <InvocationString>https://[[Server]]/Services/SystemDataService.svc/curruserinfo</InvocationString>
      <InvocationMetadata/>
    </InvocationAction>
  </InvocationActions>
  <DataFields>
    <FieldInfo>
      <Id>e974da23-ae26-4104-8580-c0ff9067f16e</Id>
      <Name>UserFirstName</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UserFirstName</OriginalName>
      <ValidationMessage/>
    </FieldInfo>
    <FieldInfo>
      <Id>9039f301-c761-4706-809c-2f3de1e4bae4</Id>
      <Name>UserLastName</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UserLastName</OriginalName>
      <ValidationMessage/>
    </FieldInfo>
    <FieldInfo>
      <Id>4c485d9c-652f-4318-a5bd-ef0d3b639e24</Id>
      <Name>Title</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Title</OriginalName>
      <ValidationMessage/>
    </FieldInfo>
    <FieldInfo>
      <Id>49cd6671-336f-45b6-902e-8b6a98747c69</Id>
      <Name>Email</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Email</OriginalName>
      <ValidationMessage/>
    </FieldInfo>
    <FieldInfo>
      <Id>8c9dcf77-dd80-4071-970e-904463cdfae3</Id>
      <Name>Phone</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Phone</OriginalName>
      <ValidationMessage/>
    </FieldInfo>
    <TableInfo>
      <Id>31f53753-fece-4578-8308-8639301cbd83</Id>
      <Name>UserGroups</Name>
      <Description/>
      <ExpressionString/>
      <FieldType>UserGroups</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UserGroups</OriginalName>
      <ValidationMessage/>
      <FieldInfo>
        <Id>389675ab-fd2b-47bb-b216-ce2744574009</Id>
        <Name>UserGroup</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UserGroup</OriginalName>
        <ValidationMessage/>
      </FieldInfo>
    </TableInfo>
  </DataFields>
</DataSourceInfo>
</file>

<file path=customXml/item14.xml><?xml version="1.0" encoding="utf-8"?>
<Layout UniqueId="b8f08c8e-8d3a-4469-88b5-c68b4639d1ef" Name="7_Title and Content" ContentType="application/vnd.openxmlformats-officedocument.presentationml.slideLayout+xml" MajorVersion="0" MinorVersion="1" IsDirty="False" isLocalCopy="false"/>
</file>

<file path=customXml/item15.xml><?xml version="1.0" encoding="utf-8"?>
<VariableListDefinition name="ManualSelectionInfo" displayName="ManualSelectionInfo" id="e7841792-3ad6-4e55-bd8b-9c1a4510083d" isdomainofvalue="False" dataSourceId="b36eb4af-0733-47e7-ad0f-270806b86592">
  <Variable name="_Corporate_Platinum_Card" type="BOOL" dataFieldId="6e35a3e5-d80c-4a55-801c-044920f6e348" isManualSelVar="True" manualSelectionItemName="Corporate Platinum Card"/>
  <Variable name="_Corporate_Gold_Card" type="BOOL" dataFieldId="a7109358-f775-49cd-ac18-693c5b4d95a8" isManualSelVar="True" manualSelectionItemName="Corporate Gold Card"/>
  <Variable name="_Corporate_Green_Card" type="BOOL" dataFieldId="06a21916-a158-40b2-97f6-db58d0cd6c34" isManualSelVar="True" manualSelectionItemName="Corporate Green Card"/>
  <Variable name="_Corporate_Card_Comparison" type="BOOL" dataFieldId="9cd0b28c-e133-4e1e-8fae-885c5eaec7f8" isManualSelVar="True" manualSelectionItemName="Corporate Card Comparison"/>
  <Variable name="_Corporate_Purchasing_Card" type="BOOL" dataFieldId="9660bd97-6c43-40f7-8567-417f888ab2bb" isManualSelVar="True" manualSelectionItemName="Corporate Purchasing Card"/>
  <Variable name="_Corporate_Meeting_Card" type="BOOL" dataFieldId="45a78113-ffae-4f19-ad7b-37052cee9d07" isManualSelVar="True" manualSelectionItemName="Corporate Meeting Card"/>
  <Variable name="_American_Airlines_Business_Extra_Card" type="BOOL" dataFieldId="3ff073b5-8233-435b-94d0-fc71484ce4f6" isManualSelVar="True" manualSelectionItemName="American Airlines Business Extra Card"/>
  <Variable name="_Corporate_Membership_Rewards" type="BOOL" dataFieldId="8362f6b7-e1ca-43fb-83d6-303f820c7317" isManualSelVar="True" manualSelectionItemName="Corporate Membership Rewards"/>
  <Variable name="_@Work" type="BOOL" dataFieldId="483521b7-30a7-400f-b943-14c75df9e7be" isManualSelVar="True" manualSelectionItemName="@Work"/>
  <Variable name="_Business_Travel_Journey" type="BOOL" dataFieldId="d87353d6-2d6a-44c1-a997-1fdd8a7f8665" isManualSelVar="True" manualSelectionItemName="Business Travel Journey"/>
  <Variable name="_Common_Business_Expenses" type="BOOL" dataFieldId="ea5001a2-7934-4e0d-88f4-9bdcaacb3801" isManualSelVar="True" manualSelectionItemName="Common Business Expenses"/>
  <Variable name="_Buyer_Initiated_Payments" type="BOOL" dataFieldId="690ef9dc-3f61-4112-86c3-b1f190eb9278" isManualSelVar="True" manualSelectionItemName="Buyer Initiated Payments"/>
  <Variable name="_Check_Payments_-_BIP" type="BOOL" dataFieldId="11ac80b9-278c-440d-97a2-9c6552467d8e" isManualSelVar="True" manualSelectionItemName="Check Payments - BIP"/>
  <Variable name="_Title" type="BOOL" dataFieldId="5a7fc4d0-47d0-4c8d-ac3a-ad0a0cf24241" isManualSelVar="True" manualSelectionItemName="Title"/>
  <Variable name="_Agenda" type="BOOL" dataFieldId="04dd4a59-31a3-4ba7-8748-8fdc14cac864" isManualSelVar="True" manualSelectionItemName="Agenda"/>
  <Variable name="_Client_Metrics_Templates" type="BOOL" dataFieldId="b6f05d1b-6306-42ea-affc-0cf65f6433a5" isManualSelVar="True" manualSelectionItemName="Client Metrics Templates"/>
  <Variable name="_Coverage" type="BOOL" dataFieldId="b1b4f7a1-9a75-4200-8e67-1e9c69adbead" isManualSelVar="True" manualSelectionItemName="Coverage"/>
  <Variable name="__Liability_Options" type="BOOL" dataFieldId="782a8db7-a810-4519-bf0c-502a018ce31b" isManualSelVar="True" manualSelectionItemName=" Liability Options"/>
  <Variable name="_Net_Promoter_Score" type="BOOL" dataFieldId="67813a98-e041-46fd-aa49-1f873592945a" isManualSelVar="True" manualSelectionItemName="Net Promoter Score"/>
  <Variable name="_Next_Steps" type="BOOL" dataFieldId="cda5624e-9bca-45f9-9e7a-66a601d07b60" isManualSelVar="True" manualSelectionItemName="Next Steps"/>
  <Variable name="_Thank_You" type="BOOL" dataFieldId="a8683ab5-c0fa-45cf-aa61-0aec237b354c" isManualSelVar="True" manualSelectionItemName="Thank You"/>
  <Variable name="_BTA" type="BOOL" dataFieldId="7a469db3-f245-42bf-be15-0ef7a167ca1a" isManualSelVar="True" manualSelectionItemName="BTA"/>
  <Variable name="_vPayment" type="BOOL" dataFieldId="b2048e3e-99c8-4072-8019-a2cbbd4b0636" isManualSelVar="True" manualSelectionItemName="vPayment"/>
  <Variable name="_Product_Suite" type="BOOL" dataFieldId="918b9344-a2ee-4199-8417-421d4c4abba1" isManualSelVar="True" manualSelectionItemName="Product Suite"/>
  <Variable name="_GCS_Overview" type="BOOL" dataFieldId="3f66d693-1bbc-4c99-84ab-39b0137471f6" isManualSelVar="True" manualSelectionItemName="GCS Overview"/>
  <Variable name="_Concur" type="BOOL" dataFieldId="bc3134ba-86b9-4c4b-bbe8-896be546ced2" isManualSelVar="True" manualSelectionItemName="Concur"/>
</VariableListDefinition>
</file>

<file path=customXml/item16.xml><?xml version="1.0" encoding="utf-8"?>
<VariableList UniqueId="095696c2-67cc-4758-b901-5b3129597f02" Name="AccountProdDetail_1" ContentType="XML" MajorVersion="0" MinorVersion="1" isLocalCopy="False" IsBaseObject="False" DataSourceId="18292f9d-1375-47e0-a0c8-8fd8ec4c7e11" DataSourceMajorVersion="7" DataSourceMinorVersion="0"/>
</file>

<file path=customXml/item17.xml><?xml version="1.0" encoding="utf-8"?>
<Layout UniqueId="7e7af220-1c6a-494f-8901-5af525a893d0" Name="Tittle + 4%'s + Text" ContentType="application/vnd.openxmlformats-officedocument.presentationml.slideLayout+xml" MajorVersion="0" MinorVersion="1" IsDirty="False" isLocalCopy="false"/>
</file>

<file path=customXml/item18.xml><?xml version="1.0" encoding="utf-8"?>
<Layout UniqueId="3e7515ee-417a-4c22-897b-b484d7219c29" Name="Tittle + 2 Sub Header + 2 TextBox (white)" ContentType="application/vnd.openxmlformats-officedocument.presentationml.slideLayout+xml" MajorVersion="0" MinorVersion="1" IsDirty="False" isLocalCopy="false"/>
</file>

<file path=customXml/item19.xml><?xml version="1.0" encoding="utf-8"?>
<DataSourceInfo>
  <Id>d60f53a4-6658-4c6e-bd47-b138fbac80f4</Id>
  <MajorVersion>2</MajorVersion>
  <MinorVersion>0</MinorVersion>
  <DataSourceType>Normal</DataSourceType>
  <Name>FullNameModel</Name>
  <Description/>
  <Filter/>
  <InputParameters>
    <FieldInfo>
      <Id>c9bba87d-afde-415d-b89e-07425e6456e4</Id>
      <Name>FirstName</Name>
      <Description>FirstName</Description>
      <ExpressionString/>
      <FieldType>System.String</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@DEFINEDNAME=FirstName</NativeFieldMapping>
      <OriginalName>FirstName</OriginalName>
      <ValidationMessage/>
    </FieldInfo>
    <FieldInfo>
      <Id>c492303f-fc0f-4042-bc5b-b6fc945317c6</Id>
      <Name>LastName</Name>
      <Description>LastName</Description>
      <ExpressionString/>
      <FieldType>System.String</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@DEFINEDNAME=LastName</NativeFieldMapping>
      <OriginalName>LastName</OriginalName>
      <ValidationMessage/>
    </FieldInfo>
  </InputParameters>
  <InvocationActions>
    <InvocationAction>
      <Id>dd1e9fd6-51a2-4180-806f-8df2114aba8b</Id>
      <Name>Azure Blob</Name>
      <TargetMappingId>51e46ad6-0aca-4391-a4d9-576b40f007ba</TargetMappingId>
      <InvocationType>AZURE_BLOB</InvocationType>
      <InvocationString>21797073-6c36-4bb1-8a48-6740230f4303</InvocationString>
      <InvocationMetadata/>
    </InvocationAction>
  </InvocationActions>
  <DataFields>
    <FieldInfo>
      <Id>baf0d9a2-f550-47c4-93d7-c2f43755bcdc</Id>
      <Name>FullName</Name>
      <Description>FullName</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@DEFINEDNAME=FullName</NativeFieldMapping>
      <OriginalName>FullName</OriginalName>
      <ValidationMessage/>
    </FieldInfo>
  </DataFields>
</DataSourceInfo>
</file>

<file path=customXml/item2.xml><?xml version="1.0" encoding="utf-8"?>
<Layout UniqueId="7f1243b4-dbb8-4ec2-be24-e0ea3c369cea" Name="Thank you (White)" ContentType="application/vnd.openxmlformats-officedocument.presentationml.slideLayout+xml" MajorVersion="0" MinorVersion="1" IsDirty="False" isLocalCopy="false"/>
</file>

<file path=customXml/item20.xml><?xml version="1.0" encoding="utf-8"?>
<Layout UniqueId="5e5e5f6a-78bf-453c-8270-20924e75468c" Name="Title No Text" ContentType="application/vnd.openxmlformats-officedocument.presentationml.slideLayout+xml" MajorVersion="0" MinorVersion="1" IsDirty="False" isLocalCopy="false"/>
</file>

<file path=customXml/item21.xml><?xml version="1.0" encoding="utf-8"?>
<Layout UniqueId="9ee2a0c9-e75e-439e-9016-de9577c26eb8" Name="Tittle + Text + Right Picture" ContentType="application/vnd.openxmlformats-officedocument.presentationml.slideLayout+xml" MajorVersion="0" MinorVersion="1" IsDirty="False" isLocalCopy="false"/>
</file>

<file path=customXml/item22.xml><?xml version="1.0" encoding="utf-8"?>
<DataSourceMapping>
  <Id>61973757-15ca-4401-9a88-3cf83d2fd7bc</Id>
  <Name/>
  <TargetDataSource>4aa6b4dd-2857-4d04-8d08-551336db0a7b</TargetDataSource>
  <SourceType>NuPitch System Information</SourceType>
  <IsReadOnly>false</IsReadOnly>
  <SalesforceOrganizationId>00000000-0000-0000-0000-000000000000</SalesforceOrganizationId>
  <SalesforceOrganizationName/>
  <SalesforceApiVersion/>
  <Properties>
    <Property Name="RecordSeperator" Value="SystemInfo/UserInfo"/>
  </Properties>
  <RawMappings>
    <RawMapping DataFieldId="e974da23-ae26-4104-8580-c0ff9067f16e" Mapping="UserInfo/UserFirstName"/>
    <RawMapping DataFieldId="9039f301-c761-4706-809c-2f3de1e4bae4" Mapping="UserInfo/UserLastName"/>
    <RawMapping DataFieldId="4c485d9c-652f-4318-a5bd-ef0d3b639e24" Mapping="UserInfo/Title"/>
    <RawMapping DataFieldId="49cd6671-336f-45b6-902e-8b6a98747c69" Mapping="UserInfo/Email"/>
    <RawMapping DataFieldId="8c9dcf77-dd80-4071-970e-904463cdfae3" Mapping="UserInfo/Phone"/>
    <RawMapping DataFieldId="389675ab-fd2b-47bb-b216-ce2744574009" Mapping="UserInfo/UserGroups/UserGroup"/>
    <RawMapping DataFieldId="31f53753-fece-4578-8308-8639301cbd83" Mapping="UserInfo/UserGroups"/>
  </RawMappings>
  <DesignTimeProperties>
    <Property Name="SelectUserInfo" Value="True"/>
  </DesignTimeProperties>
</DataSourceMapping>
</file>

<file path=customXml/item23.xml><?xml version="1.0" encoding="utf-8"?>
<DataSourceMapping>
  <Id>d34af2cb-c365-47a4-b4dd-0593cab42a31</Id>
  <Name/>
  <TargetDataSource>f5f50b39-49ef-4ca1-8464-5a09130028bc</TargetDataSource>
  <SourceType>Excel Model(xlsx)</SourceType>
  <IsReadOnly>false</IsReadOnly>
  <SalesforceOrganizationId>00000000-0000-0000-0000-000000000000</SalesforceOrganizationId>
  <SalesforceOrganizationName/>
  <SalesforceApiVersion/>
  <Properties/>
  <RawMappings>
    <RawMapping DataFieldId="2afa0948-ece9-4833-8d7d-edf2a79fee3b" Mapping="@DEFINEDNAME=ListGroup"/>
    <RawMapping DataFieldId="4e8fd0d4-08d6-484f-82e3-861e0083695d" Mapping="@DEFINEDNAME=InputList"/>
    <RawMapping DataFieldId="cf35b097-f0c5-4022-b638-32fe7c95a6aa" Mapping="@DEFINEDNAME=InputList/Column0"/>
  </RawMappings>
  <DesignTimeProperties/>
</DataSourceMapping>
</file>

<file path=customXml/item24.xml><?xml version="1.0" encoding="utf-8"?>
<DataSourceInfo>
  <Id>b36eb4af-0733-47e7-ad0f-270806b86592</Id>
  <MajorVersion>0</MajorVersion>
  <MinorVersion>1</MinorVersion>
  <DataSourceType>ManualSelectionInfo</DataSourceType>
  <Name>ManualSelectionInfo</Name>
  <Description/>
  <Filter/>
  <DataFields>
    <FieldInfo>
      <Id>6e35a3e5-d80c-4a55-801c-044920f6e348</Id>
      <Name>_Corporate_Platinum_Card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CorporatePlatinumCard</OriginalName>
      <ValidationMessage/>
    </FieldInfo>
    <FieldInfo>
      <Id>a7109358-f775-49cd-ac18-693c5b4d95a8</Id>
      <Name>_Corporate_Gold_Card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CorporateGoldCard</OriginalName>
      <ValidationMessage/>
    </FieldInfo>
    <FieldInfo>
      <Id>06a21916-a158-40b2-97f6-db58d0cd6c34</Id>
      <Name>_Corporate_Green_Card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CorporateGreenCard</OriginalName>
      <ValidationMessage/>
    </FieldInfo>
    <FieldInfo>
      <Id>9cd0b28c-e133-4e1e-8fae-885c5eaec7f8</Id>
      <Name>_Corporate_Card_Comparison</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CorporateCardComparison</OriginalName>
      <ValidationMessage/>
    </FieldInfo>
    <FieldInfo>
      <Id>9660bd97-6c43-40f7-8567-417f888ab2bb</Id>
      <Name>_Corporate_Purchasing_Card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CorporatePurchasingCard</OriginalName>
      <ValidationMessage/>
    </FieldInfo>
    <FieldInfo>
      <Id>45a78113-ffae-4f19-ad7b-37052cee9d07</Id>
      <Name>_Corporate_Meeting_Card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CorporateMeetingCard</OriginalName>
      <ValidationMessage/>
    </FieldInfo>
    <FieldInfo>
      <Id>3ff073b5-8233-435b-94d0-fc71484ce4f6</Id>
      <Name>_American_Airlines_Business_Extra_Card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AmericanAirlinesBusinessExtraCard</OriginalName>
      <ValidationMessage/>
    </FieldInfo>
    <FieldInfo>
      <Id>8362f6b7-e1ca-43fb-83d6-303f820c7317</Id>
      <Name>_Corporate_Membership_Rewards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CorporateMembershipRewards</OriginalName>
      <ValidationMessage/>
    </FieldInfo>
    <FieldInfo>
      <Id>483521b7-30a7-400f-b943-14c75df9e7be</Id>
      <Name>_@Work</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@Work</OriginalName>
      <ValidationMessage/>
    </FieldInfo>
    <FieldInfo>
      <Id>d87353d6-2d6a-44c1-a997-1fdd8a7f8665</Id>
      <Name>_Business_Travel_Journey</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BusinessTravelJourney</OriginalName>
      <ValidationMessage/>
    </FieldInfo>
    <FieldInfo>
      <Id>ea5001a2-7934-4e0d-88f4-9bdcaacb3801</Id>
      <Name>_Common_Business_Expenses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CommonBusinessExpenses</OriginalName>
      <ValidationMessage/>
    </FieldInfo>
    <FieldInfo>
      <Id>690ef9dc-3f61-4112-86c3-b1f190eb9278</Id>
      <Name>_Buyer_Initiated_Payments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BuyerInitiatedPayments</OriginalName>
      <ValidationMessage/>
    </FieldInfo>
    <FieldInfo>
      <Id>11ac80b9-278c-440d-97a2-9c6552467d8e</Id>
      <Name>_Check_Payments_-_BIP</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CheckPayments-BIP</OriginalName>
      <ValidationMessage/>
    </FieldInfo>
    <FieldInfo>
      <Id>5a7fc4d0-47d0-4c8d-ac3a-ad0a0cf24241</Id>
      <Name>_Title</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Title</OriginalName>
      <ValidationMessage/>
    </FieldInfo>
    <FieldInfo>
      <Id>04dd4a59-31a3-4ba7-8748-8fdc14cac864</Id>
      <Name>_Agenda</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Agenda</OriginalName>
      <ValidationMessage/>
    </FieldInfo>
    <FieldInfo>
      <Id>b6f05d1b-6306-42ea-affc-0cf65f6433a5</Id>
      <Name>_Client_Metrics_Templates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ClientMetricsTemplates</OriginalName>
      <ValidationMessage/>
    </FieldInfo>
    <FieldInfo>
      <Id>b1b4f7a1-9a75-4200-8e67-1e9c69adbead</Id>
      <Name>_Coverage</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Coverage</OriginalName>
      <ValidationMessage/>
    </FieldInfo>
    <FieldInfo>
      <Id>782a8db7-a810-4519-bf0c-502a018ce31b</Id>
      <Name>__Liability_Options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LiabilityOptions</OriginalName>
      <ValidationMessage/>
    </FieldInfo>
    <FieldInfo>
      <Id>67813a98-e041-46fd-aa49-1f873592945a</Id>
      <Name>_Net_Promoter_Score</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NetPromoterScore</OriginalName>
      <ValidationMessage/>
    </FieldInfo>
    <FieldInfo>
      <Id>cda5624e-9bca-45f9-9e7a-66a601d07b60</Id>
      <Name>_Next_Steps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NextSteps</OriginalName>
      <ValidationMessage/>
    </FieldInfo>
    <FieldInfo>
      <Id>a8683ab5-c0fa-45cf-aa61-0aec237b354c</Id>
      <Name>_Thank_You</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ThankYou</OriginalName>
      <ValidationMessage/>
    </FieldInfo>
    <FieldInfo>
      <Id>7a469db3-f245-42bf-be15-0ef7a167ca1a</Id>
      <Name>_BTA</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BTA</OriginalName>
      <ValidationMessage/>
    </FieldInfo>
    <FieldInfo>
      <Id>b2048e3e-99c8-4072-8019-a2cbbd4b0636</Id>
      <Name>_vPayment</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vPayment</OriginalName>
      <ValidationMessage/>
    </FieldInfo>
    <FieldInfo>
      <Id>918b9344-a2ee-4199-8417-421d4c4abba1</Id>
      <Name>_Product_Suite</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ProductSuite</OriginalName>
      <ValidationMessage/>
    </FieldInfo>
    <FieldInfo>
      <Id>3f66d693-1bbc-4c99-84ab-39b0137471f6</Id>
      <Name>_GCS_Overview</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GCSOverview</OriginalName>
      <ValidationMessage/>
    </FieldInfo>
    <FieldInfo>
      <Id>bc3134ba-86b9-4c4b-bbe8-896be546ced2</Id>
      <Name>_Concur</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Concur</OriginalName>
      <ValidationMessage/>
    </FieldInfo>
  </DataFields>
</DataSourceInfo>
</file>

<file path=customXml/item25.xml><?xml version="1.0" encoding="utf-8"?>
<Layout UniqueId="f070c036-a77d-4422-a927-37f24eeeb290" Name="Table + Numbers" ContentType="application/vnd.openxmlformats-officedocument.presentationml.slideLayout+xml" MajorVersion="0" MinorVersion="1" IsDirty="False" isLocalCopy="false"/>
</file>

<file path=customXml/item26.xml><?xml version="1.0" encoding="utf-8"?>
<Layout UniqueId="7fec1812-cd8b-4a76-b585-a173497e6f43" Name="Tittle + 1 Chart + Text" ContentType="application/vnd.openxmlformats-officedocument.presentationml.slideLayout+xml" MajorVersion="0" MinorVersion="1" IsDirty="False" isLocalCopy="false"/>
</file>

<file path=customXml/item27.xml><?xml version="1.0" encoding="utf-8"?>
<DataSourceInfo>
  <Id>bd2af073-86b0-469a-bd59-2eba8a46ff44</Id>
  <MajorVersion>0</MajorVersion>
  <MinorVersion>1</MinorVersion>
  <DataSourceType>Expression</DataSourceType>
  <Name>Computed</Name>
  <Description/>
  <Filter/>
  <DataFields>
    <FieldInfo>
      <Id>a4b9a263-2694-4f0c-ac97-7e50fe31c3a3</Id>
      <Name>BusinessOwnerDisplay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BusinessOwnerDisplay</OriginalName>
      <ValidationMessage/>
    </FieldInfo>
    <FieldInfo>
      <Id>ef168f01-bdd2-470f-9e06-dc1fb0bc0d4b</Id>
      <Name>DateDisplay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DateDisplay</OriginalName>
      <ValidationMessage/>
    </FieldInfo>
    <FieldInfo>
      <Id>4034c10f-907c-46e3-8c92-3a32bea25743</Id>
      <Name>AcctIDMaster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AcctIDMaster</OriginalName>
      <ValidationMessage/>
    </FieldInfo>
    <FieldInfo>
      <Id>afade83e-43ce-41f3-9140-1799ba476bf9</Id>
      <Name>DisplayUserName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DisplayUserName</OriginalName>
      <ValidationMessage/>
    </FieldInfo>
    <FieldInfo>
      <Id>d7592a5c-2e8e-4c56-89d8-259043bcb235</Id>
      <Name>DisplayEmail</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DisplayEmail</OriginalName>
      <ValidationMessage/>
    </FieldInfo>
    <FieldInfo>
      <Id>ad483eac-d579-42c9-9ff9-b9ca986ac92b</Id>
      <Name>DisplayPhone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DisplayPhone</OriginalName>
      <ValidationMessage/>
    </FieldInfo>
    <FieldInfo>
      <Id>a922c67e-2a51-478f-b9f2-f19ff3f40a0a</Id>
      <Name>CBDAccountDisplay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CBDAccountDisplay</OriginalName>
      <ValidationMessage/>
    </FieldInfo>
    <FieldInfo>
      <Id>802ef8ca-ae96-48a1-90a2-cf1018bf74b8</Id>
      <Name>AccountNameComputed</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AccountNameComputed</OriginalName>
      <ValidationMessage/>
    </FieldInfo>
    <FieldInfo>
      <Id>fe68788d-f1b2-45af-ba7e-560fdddbc144</Id>
      <Name>AccountDisplayMaster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AccountDisplayMaster</OriginalName>
      <ValidationMessage/>
    </FieldInfo>
    <FieldInfo>
      <Id>b808429d-a88d-4bd0-bac7-4ca16df4ed8e</Id>
      <Name>DisplayTitle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DisplayTitle</OriginalName>
      <ValidationMessage/>
    </FieldInfo>
  </DataFields>
</DataSourceInfo>
</file>

<file path=customXml/item28.xml><?xml version="1.0" encoding="utf-8"?>
<DataSourceInfo>
  <Id>66d71df3-6422-4655-8081-44e267c9a528</Id>
  <MajorVersion>3</MajorVersion>
  <MinorVersion>0</MinorVersion>
  <DataSourceType>Normal</DataSourceType>
  <Name>CBDValidate</Name>
  <Description/>
  <Filter/>
  <InputParameters>
    <FieldInfo>
      <Id>a7684cbd-5862-4f89-80b0-8441112a6589</Id>
      <Name>InputGroups</Name>
      <Description>InputGroups</Description>
      <ExpressionString/>
      <FieldType>System.String</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@DEFINEDNAME=InputGroups</NativeFieldMapping>
      <OriginalName>InputGroups</OriginalName>
      <ValidationMessage/>
    </FieldInfo>
  </InputParameters>
  <InvocationActions>
    <InvocationAction>
      <Id>db471796-c4b8-4af6-ac29-89b8a63d9ebf</Id>
      <Name>Azure Blob</Name>
      <TargetMappingId>c48eea61-1740-41f9-9de9-234944021424</TargetMappingId>
      <InvocationType>AZURE_BLOB</InvocationType>
      <InvocationString>4199ed7b-7ced-4a99-b951-58e428c1243e</InvocationString>
      <InvocationMetadata/>
    </InvocationAction>
  </InvocationActions>
  <DataFields>
    <FieldInfo>
      <Id>099da370-fcb9-43b2-8335-13e03fcd3f19</Id>
      <Name>CBDValidate</Name>
      <Description>CBDValidate</Description>
      <ExpressionString/>
      <FieldType>System.Int32</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@DEFINEDNAME=CBDValidate</NativeFieldMapping>
      <OriginalName>CBDValidate</OriginalName>
      <ValidationMessage/>
    </FieldInfo>
  </DataFields>
</DataSourceInfo>
</file>

<file path=customXml/item29.xml><?xml version="1.0" encoding="utf-8"?>
<Layout UniqueId="964f2cb4-a8ae-4c37-a5a1-8320304ac678" Name="Tittle + Text + Left Picture" ContentType="application/vnd.openxmlformats-officedocument.presentationml.slideLayout+xml" MajorVersion="0" MinorVersion="1" IsDirty="False" isLocalCopy="false"/>
</file>

<file path=customXml/item3.xml><?xml version="1.0" encoding="utf-8"?>
<Layout UniqueId="8ad547b9-808c-4da8-9c77-821c30b9a4cc" Name="White Layout" ContentType="application/vnd.openxmlformats-officedocument.presentationml.slideLayout+xml" MajorVersion="0" MinorVersion="1" IsDirty="False" isLocalCopy="false"/>
</file>

<file path=customXml/item30.xml><?xml version="1.0" encoding="utf-8"?>
<Layout UniqueId="b0fb0e45-9f04-4280-bc67-014449cabc09" Name="8_Title and Content" ContentType="application/vnd.openxmlformats-officedocument.presentationml.slideLayout+xml" MajorVersion="0" MinorVersion="1" IsDirty="False" isLocalCopy="false"/>
</file>

<file path=customXml/item31.xml><?xml version="1.0" encoding="utf-8"?>
<Layout UniqueId="a89d4e62-22fb-41a3-b666-a4e985a27bda" Name="1_Title and Content" ContentType="application/vnd.openxmlformats-officedocument.presentationml.slideLayout+xml" MajorVersion="0" MinorVersion="1" IsDirty="False" isLocalCopy="false"/>
</file>

<file path=customXml/item32.xml><?xml version="1.0" encoding="utf-8"?>
<VariableListDefinition name="System" displayName="System" id="51d2f1d5-243d-49a6-b398-8bed8a813934" isdomainofvalue="False" dataSourceId="c67e9e87-a536-47b6-9284-1177d83c625c"/>
</file>

<file path=customXml/item33.xml><?xml version="1.0" encoding="utf-8"?>
<Layout UniqueId="db5f154d-1e94-4fd1-93db-d2e457b270c1" Name="Tittle + Text + Picture + Graph" ContentType="application/vnd.openxmlformats-officedocument.presentationml.slideLayout+xml" MajorVersion="0" MinorVersion="1" IsDirty="False" isLocalCopy="false"/>
</file>

<file path=customXml/item34.xml><?xml version="1.0" encoding="utf-8"?>
<DataSourceMapping>
  <Id>51e46ad6-0aca-4391-a4d9-576b40f007ba</Id>
  <Name/>
  <TargetDataSource>d60f53a4-6658-4c6e-bd47-b138fbac80f4</TargetDataSource>
  <SourceType>Excel Model(xlsx)</SourceType>
  <IsReadOnly>false</IsReadOnly>
  <SalesforceOrganizationId>00000000-0000-0000-0000-000000000000</SalesforceOrganizationId>
  <SalesforceOrganizationName/>
  <SalesforceApiVersion/>
  <Properties/>
  <RawMappings>
    <RawMapping DataFieldId="baf0d9a2-f550-47c4-93d7-c2f43755bcdc" Mapping="@DEFINEDNAME=FullName"/>
    <RawMapping DataFieldId="c9bba87d-afde-415d-b89e-07425e6456e4" Mapping="@DEFINEDNAME=FirstName"/>
    <RawMapping DataFieldId="c492303f-fc0f-4042-bc5b-b6fc945317c6" Mapping="@DEFINEDNAME=LastName"/>
  </RawMappings>
  <DesignTimeProperties/>
</DataSourceMapping>
</file>

<file path=customXml/item35.xml><?xml version="1.0" encoding="utf-8"?>
<Layout UniqueId="bf459b13-3e55-4b0a-b2ab-c980a5557a45" Name="Title Only" ContentType="application/vnd.openxmlformats-officedocument.presentationml.slideLayout+xml" MajorVersion="0" MinorVersion="1" IsDirty="False" isLocalCopy="false"/>
</file>

<file path=customXml/item36.xml><?xml version="1.0" encoding="utf-8"?>
<Layout UniqueId="47f54947-f4dd-4fbc-9193-499afb213071" Name="Tittle + 3 Sub Header + 3 TextBox (white)" ContentType="application/vnd.openxmlformats-officedocument.presentationml.slideLayout+xml" MajorVersion="0" MinorVersion="1" IsDirty="False" isLocalCopy="false"/>
</file>

<file path=customXml/item37.xml><?xml version="1.0" encoding="utf-8"?>
<VariableList UniqueId="f8891d2f-6d19-414d-9cfd-f26f5408d763" Name="UserInfoNEW" ContentType="XML" MajorVersion="0" MinorVersion="1" isLocalCopy="False" IsBaseObject="False" DataSourceId="4aa6b4dd-2857-4d04-8d08-551336db0a7b" DataSourceMajorVersion="2" DataSourceMinorVersion="0"/>
</file>

<file path=customXml/item38.xml><?xml version="1.0" encoding="utf-8"?>
<Layout UniqueId="df03fe2d-265e-47ef-99a8-85f2254befbd" Name="Tittle + Sub Head + Text + Graph" ContentType="application/vnd.openxmlformats-officedocument.presentationml.slideLayout+xml" MajorVersion="0" MinorVersion="1" IsDirty="False" isLocalCopy="false"/>
</file>

<file path=customXml/item39.xml><?xml version="1.0" encoding="utf-8"?>
<DataSourceInfo>
  <Id>6fb60b17-7d6b-4134-91a7-7cf3f31fd71e</Id>
  <MajorVersion>0</MajorVersion>
  <MinorVersion>1</MinorVersion>
  <DataSourceType>Ad_Hoc</DataSourceType>
  <Name>AD_HOC</Name>
  <Description/>
  <Filter/>
  <DataFields>
    <FieldInfo>
      <Id>899bcbfb-ca99-42a5-89d6-a0ede17c2812</Id>
      <Name>Date</Name>
      <Description/>
      <ExpressionString/>
      <FieldType>System.Date</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Date</OriginalName>
      <ValidationMessage/>
    </FieldInfo>
    <FieldInfo>
      <Id>a659ad92-9b3e-4f38-878c-91d39ab0071f</Id>
      <Name>BusinessOwner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BusinessOwner</OriginalName>
      <ValidationMessage/>
    </FieldInfo>
    <FieldInfo>
      <Id>0e015f46-c357-4dac-9f6d-11c115b91e1c</Id>
      <Name>Account</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OriginalName>
      <ValidationMessage/>
    </FieldInfo>
    <FieldInfo>
      <Id>cf196aeb-f7fd-4d1c-b78f-81f6df8997f7</Id>
      <Name>ManualOverrideAccount</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ManualOverrideAccount</OriginalName>
      <ValidationMessage/>
    </FieldInfo>
    <FieldInfo>
      <Id>9e8b9ddb-4f0d-4bf7-8621-c9d9dcd50821</Id>
      <Name>ManualAccountName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ManualAccountName</OriginalName>
      <ValidationMessage/>
    </FieldInfo>
    <FieldInfo>
      <Id>7cdd1ad7-dbfe-46a1-980b-f276b3b8d12b</Id>
      <Name>Client_Since_c</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Client_Since_c</OriginalName>
      <ValidationMessage/>
    </FieldInfo>
    <FieldInfo>
      <Id>e28878ed-62f8-4364-a876-b2110c34af6b</Id>
      <Name>AccountOwner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AccountOwner</OriginalName>
      <ValidationMessage/>
    </FieldInfo>
    <FieldInfo>
      <Id>cde3a2f3-568b-4e09-84ca-38f0c830fa59</Id>
      <Name>CBDAccount</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CBDAccount</OriginalName>
      <ValidationMessage/>
    </FieldInfo>
    <FieldInfo>
      <Id>983ee8e8-2d72-46cd-b470-c52af0921d6f</Id>
      <Name>DateCBD</Name>
      <Description/>
      <ExpressionString/>
      <FieldType>System.Date</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DateCBD</OriginalName>
      <ValidationMessage/>
    </FieldInfo>
    <FieldInfo>
      <Id>81b6bcd1-1364-42c6-ac7c-fac5ec71b3a3</Id>
      <Name>CBDManualOverride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CBDManualOverride</OriginalName>
      <ValidationMessage/>
    </FieldInfo>
    <FieldInfo>
      <Id>fa2cb67a-022b-48a5-bfdf-86386e0f7e8d</Id>
      <Name>CBDManualAccountName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CBDManualAccountName</OriginalName>
      <ValidationMessage/>
    </FieldInfo>
    <FieldInfo>
      <Id>e7fa7ca8-3a3c-4c90-be85-221855ec2e61</Id>
      <Name>CBDBusinessOwner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CBDBusinessOwner</OriginalName>
      <ValidationMessage/>
    </FieldInfo>
    <FieldInfo>
      <Id>fa54e47b-3fc2-431b-a97d-910ee66a5fe0</Id>
      <Name>AccountDisplayMaster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AccountDisplayMaster</OriginalName>
      <ValidationMessage/>
    </FieldInfo>
    <FieldInfo>
      <Id>67c78a54-c7f7-4130-bf4b-a7ca8b62e901</Id>
      <Name>BusinessOwnerDisplay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BusinessOwnerDisplay</OriginalName>
      <ValidationMessage/>
    </FieldInfo>
    <FieldInfo>
      <Id>532292fe-e69a-40fd-9bf9-a2cd689661ed</Id>
      <Name>DisplayUserName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DisplayUserName</OriginalName>
      <ValidationMessage/>
    </FieldInfo>
    <FieldInfo>
      <Id>c6795f0f-3863-4cc2-a8fd-812741403c7c</Id>
      <Name>DisplayTitle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DisplayTitle</OriginalName>
      <ValidationMessage/>
    </FieldInfo>
    <FieldInfo>
      <Id>9d5dee08-e68e-49c6-a08d-b63f93251807</Id>
      <Name>DisplayEmail</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DisplayEmail</OriginalName>
      <ValidationMessage/>
    </FieldInfo>
    <FieldInfo>
      <Id>0c6d6169-b654-4b2c-b0f2-2908bbf9cb9e</Id>
      <Name>DisplayPhone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DisplayPhone</OriginalName>
      <ValidationMessage/>
    </FieldInfo>
    <FieldInfo>
      <Id>ddd37631-219e-4ef9-91ae-59a5c4f1b776</Id>
      <Name>DateDisplay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DateDisplay</OriginalName>
      <ValidationMessage/>
    </FieldInfo>
    <FieldInfo>
      <Id>5b865cf7-11e2-4b56-9eb7-751b6c901389</Id>
      <Name>accountdisplaymaster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accountdisplaymaster</OriginalName>
      <ValidationMessage/>
    </FieldInfo>
    <FieldInfo>
      <Id>01cae305-a9a0-44bd-a830-5b4826762805</Id>
      <Name>MerchantName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MerchantName</OriginalName>
      <ValidationMessage/>
    </FieldInfo>
    <FieldInfo>
      <Id>8bd3dc2b-5d3b-45d9-8121-5d1c1fd23fd8</Id>
      <Name>ChargeVolume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ChargeVolume</OriginalName>
      <ValidationMessage/>
    </FieldInfo>
    <TableInfo>
      <Id>32d56662-727c-4397-acac-56e80b138701</Id>
      <Name>Agenda</Name>
      <Description/>
      <ExpressionString/>
      <FieldType>Agenda</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Agenda</OriginalName>
      <ValidationMessage/>
      <FieldInfo>
        <Id>331ddc5b-7c07-4aff-98d4-06990fd0f71e</Id>
        <Name>AgendaItem</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AgendaItem</OriginalName>
        <ValidationMessage/>
      </FieldInfo>
    </TableInfo>
    <TableInfo>
      <Id>6d1a66e0-2a4a-4c9e-b048-b3cd97dcb239</Id>
      <Name>AXPprogram</Name>
      <Description/>
      <ExpressionString/>
      <FieldType>AXPprogram</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Id>c0d5f9c3-10b1-407c-b725-ccf540a638a3</Id>
        <Name>Program</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TableInfo>
    <TableInfo>
      <Id>350288a7-5c80-466f-a157-8d59b78a039c</Id>
      <Name>BusinessPriorities</Name>
      <Description/>
      <ExpressionString/>
      <FieldType>BusinessPriorities</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BusinessPriorities</OriginalName>
      <ValidationMessage/>
      <FieldInfo>
        <Id>a1a7d23e-de1e-49a8-a63c-f9b2dfcc4a97</Id>
        <Name>BusinessPriority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BusinessPriority</OriginalName>
        <ValidationMessage/>
      </FieldInfo>
      <FieldInfo>
        <Id>654e11b8-38fc-4b7c-b5ea-7cd0a490d951</Id>
        <Name>ProgramDetails</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ProgramDetails</OriginalName>
        <ValidationMessage/>
      </FieldInfo>
      <FieldInfo>
        <Id>5c661d3b-6fac-4209-b636-2f5d9a534ff1</Id>
        <Name>HowItHelped</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HowItHelped</OriginalName>
        <ValidationMessage/>
      </FieldInfo>
    </TableInfo>
    <TableInfo>
      <Id>d82450e0-b173-4c57-bc44-4dfc7081a767</Id>
      <Name>GrowthOpportunitiesTable</Name>
      <Description/>
      <ExpressionString/>
      <FieldType>GrowthOpportunitiesTable</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Id>87339fe7-d3e4-43ca-a5ed-20dd95467a49</Id>
        <Name>GrowthOpportunities</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TableInfo>
    <TableInfo>
      <Id>dc04dd11-1d9a-4d47-b780-306ac687a3da</Id>
      <Name>NextSteps</Name>
      <Description/>
      <ExpressionString/>
      <FieldType>NextSteps</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NextSteps</OriginalName>
      <ValidationMessage/>
      <FieldInfo>
        <Id>75bbf05c-6894-485c-a444-c0cccee30219</Id>
        <Name>NextSteps</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NextSteps</OriginalName>
        <ValidationMessage/>
      </FieldInfo>
    </TableInfo>
    <TableInfo>
      <Id>59ab63ed-01c9-4ac3-b8ea-57bcfbac2b3b</Id>
      <Name>PreliminaryAssessmentTable</Name>
      <Description/>
      <ExpressionString/>
      <FieldType>PreliminaryAssessmentTable</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Id>67655cf5-b87d-46c2-bfc7-5af5d3f617f6</Id>
        <Name>PreliminaryAssessment</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TableInfo>
    <TableInfo>
      <Id>30a35134-acd2-4621-b4ab-39d1b785ebb3</Id>
      <Name>Trends</Name>
      <Description/>
      <ExpressionString/>
      <FieldType>Trends</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Trends</OriginalName>
      <ValidationMessage/>
      <FieldInfo>
        <Id>edaad75e-3f37-4025-85d2-56f3d4e4b046</Id>
        <Name>TrendDescription</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TrendDescription</OriginalName>
        <ValidationMessage/>
      </FieldInfo>
      <FieldInfo>
        <Id>9768d09d-8094-4ad6-8486-a59c696b174a</Id>
        <Name>TrendHeader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TrendHeader</OriginalName>
        <ValidationMessage/>
      </FieldInfo>
    </TableInfo>
  </DataFields>
</DataSourceInfo>
</file>

<file path=customXml/item4.xml><?xml version="1.0" encoding="utf-8"?>
<DataSourceInfo>
  <Id>c67e9e87-a536-47b6-9284-1177d83c625c</Id>
  <MajorVersion>0</MajorVersion>
  <MinorVersion>1</MinorVersion>
  <DataSourceType>System</DataSourceType>
  <Name>System</Name>
  <Description/>
  <Filter/>
  <DataFields/>
</DataSourceInfo>
</file>

<file path=customXml/item40.xml><?xml version="1.0" encoding="utf-8"?>
<DataSourceInfo>
  <Id>18292f9d-1375-47e0-a0c8-8fd8ec4c7e11</Id>
  <MajorVersion>7</MajorVersion>
  <MinorVersion>0</MinorVersion>
  <DataSourceType>Normal</DataSourceType>
  <Name>AccountProdDetail</Name>
  <Description/>
  <Filter>Id = '[Id]'</Filter>
  <InvocationParameters>
    <FieldInfo>
      <Id>d5c6ef12-f4e5-4da1-85d2-5f28a43630b7</Id>
      <Name>Id</Name>
      <Description>Id</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Id</OriginalName>
      <ValidationMessage/>
    </FieldInfo>
  </InvocationParameters>
  <InvocationActions>
    <InvocationAction>
      <Id>4559d45f-6895-44ea-8f84-05441a8f6aac</Id>
      <Name/>
      <TargetMappingId>eba6453a-c856-4b89-a0d1-29c09eff34c8</TargetMappingId>
      <InvocationType>SALESFORCE</InvocationType>
      <InvocationString/>
      <InvocationMetadata/>
    </InvocationAction>
  </InvocationActions>
  <DataFields>
    <FieldInfo>
      <Id>77ab1906-b292-424e-af6d-4cd5461edef4</Id>
      <Name>Client_Since__c</Name>
      <Description>Client Since (Date)</Description>
      <ExpressionString/>
      <FieldType>System.Date</FieldType>
      <Filter/>
      <DefaultValue/>
      <IsInputParameter>false</IsInputParameter>
      <IsInputMultipleValues>false</IsInputMultipleValues>
      <IncludeInRecordSelector>false</IncludeInRecordSelector>
      <IsRepeating>false</IsRepeating>
      <IsKeyField>false</IsKeyField>
      <Required>false</Required>
      <NativeSourceType>Date</NativeSourceType>
      <MaxLength>0</MaxLength>
      <DynamicDomainOfValueSourceId/>
      <TrimEmptyRows>false</TrimEmptyRows>
      <CanIncludeInModel>true</CanIncludeInModel>
      <IncludeInModel>true</IncludeInModel>
      <IsPartial>false</IsPartial>
      <IsValid>true</IsValid>
      <NativeFieldMapping>Client_Since__c</NativeFieldMapping>
      <OriginalName/>
      <ValidationMessage/>
    </FieldInfo>
    <FieldInfo>
      <Id>f8e798f0-3eb7-4360-864b-3ef1c9c4803f</Id>
      <Name>Communicated_Limit__c</Name>
      <Description>Communicated Limit</Description>
      <ExpressionString/>
      <FieldType>System.Float</FieldType>
      <Filter/>
      <DefaultValue/>
      <IsInputParameter>false</IsInputParameter>
      <IsInputMultipleValues>false</IsInputMultipleValues>
      <IncludeInRecordSelector>false</IncludeInRecordSelector>
      <IsRepeating>false</IsRepeating>
      <IsKeyField>false</IsKeyField>
      <Required>false</Required>
      <NativeSourceType>Double</NativeSourceType>
      <MaxLength>0</MaxLength>
      <DynamicDomainOfValueSourceId/>
      <TrimEmptyRows>false</TrimEmptyRows>
      <CanIncludeInModel>true</CanIncludeInModel>
      <IncludeInModel>true</IncludeInModel>
      <IsPartial>false</IsPartial>
      <IsValid>true</IsValid>
      <NativeFieldMapping>Communicated_Limit__c</NativeFieldMapping>
      <OriginalName/>
      <ValidationMessage/>
    </FieldInfo>
    <FieldInfo>
      <Id>315aa129-7339-4aa6-9e1f-ebb3a54a23f8</Id>
      <Name>Communicated_Limit_Currency__c</Name>
      <Description>Communicated Limit Currency</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Communicated_Limit_Currency__c</NativeFieldMapping>
      <OriginalName/>
      <ValidationMessage/>
    </FieldInfo>
    <FieldInfo>
      <Id>bb0e2ae6-b785-4fba-b6fe-4cd677ae51c4</Id>
      <Name>Name</Name>
      <Description>Account Name</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Name</NativeFieldMapping>
      <OriginalName/>
      <ValidationMessage/>
    </FieldInfo>
  </DataFields>
</DataSourceInfo>
</file>

<file path=customXml/item41.xml><?xml version="1.0" encoding="utf-8"?>
<VariableListDefinition name="Computed" displayName="Computed" id="5dd145f9-efe6-4297-a280-6cd8f165bf71" isdomainofvalue="False" dataSourceId="bd2af073-86b0-469a-bd59-2eba8a46ff44">
  <Variable name="BusinessOwnerDisplay" type="STRING" dataFieldId="a4b9a263-2694-4f0c-ac97-7e50fe31c3a3" isExpression="True">
    <ExpressionString>if([[3f7b05f6-f9ab-4261-85a5-d55ce2e7abd8:66d71df3-6422-4655-8081-44e267c9a528:099da370-fcb9-43b2-8335-13e03fcd3f19]]=1,[[7231f328-a4d5-4f82-884d-3c48abd7edb1:6fb60b17-7d6b-4134-91a7-7cf3f31fd71e:e7fa7ca8-3a3c-4c90-be85-221855ec2e61]],[[7231f328-a4d5-4f82-884d-3c48abd7edb1:6fb60b17-7d6b-4134-91a7-7cf3f31fd71e:a659ad92-9b3e-4f38-878c-91d39ab0071f]])</ExpressionString>
  </Variable>
  <Variable name="DateDisplay" type="STRING" dataFieldId="ef168f01-bdd2-470f-9e06-dc1fb0bc0d4b" isExpression="True">
    <Format>
      <DateFormatter formatString="m/d/yyyy"/>
    </Format>
    <ExpressionString>if([[3f7b05f6-f9ab-4261-85a5-d55ce2e7abd8:66d71df3-6422-4655-8081-44e267c9a528:099da370-fcb9-43b2-8335-13e03fcd3f19]]=1,[[7231f328-a4d5-4f82-884d-3c48abd7edb1:6fb60b17-7d6b-4134-91a7-7cf3f31fd71e:983ee8e8-2d72-46cd-b470-c52af0921d6f]],[[7231f328-a4d5-4f82-884d-3c48abd7edb1:6fb60b17-7d6b-4134-91a7-7cf3f31fd71e:899bcbfb-ca99-42a5-89d6-a0ede17c2812]])
</ExpressionString>
  </Variable>
  <Variable name="AcctIDMaster" type="STRING" dataFieldId="4034c10f-907c-46e3-8c92-3a32bea25743" isExpression="True">
    <ExpressionString>if([[3f7b05f6-f9ab-4261-85a5-d55ce2e7abd8:66d71df3-6422-4655-8081-44e267c9a528:099da370-fcb9-43b2-8335-13e03fcd3f19]]=1,[[7231f328-a4d5-4f82-884d-3c48abd7edb1:6fb60b17-7d6b-4134-91a7-7cf3f31fd71e:cde3a2f3-568b-4e09-84ca-38f0c830fa59]],[[7231f328-a4d5-4f82-884d-3c48abd7edb1:6fb60b17-7d6b-4134-91a7-7cf3f31fd71e:0e015f46-c357-4dac-9f6d-11c115b91e1c]])</ExpressionString>
  </Variable>
  <Variable name="DisplayUserName" type="STRING" dataFieldId="afade83e-43ce-41f3-9140-1799ba476bf9" isExpression="True">
    <ExpressionString>if([[3f7b05f6-f9ab-4261-85a5-d55ce2e7abd8:66d71df3-6422-4655-8081-44e267c9a528:099da370-fcb9-43b2-8335-13e03fcd3f19]]=1,[[778ab7aa-b848-4fa0-a96d-26dcc3985f0e:d60f53a4-6658-4c6e-bd47-b138fbac80f4:baf0d9a2-f550-47c4-93d7-c2f43755bcdc]],[[778ab7aa-b848-4fa0-a96d-26dcc3985f0e:d60f53a4-6658-4c6e-bd47-b138fbac80f4:baf0d9a2-f550-47c4-93d7-c2f43755bcdc]])
</ExpressionString>
  </Variable>
  <Variable name="DisplayEmail" type="STRING" dataFieldId="d7592a5c-2e8e-4c56-89d8-259043bcb235" isExpression="True">
    <ExpressionString>if([[3f7b05f6-f9ab-4261-85a5-d55ce2e7abd8:66d71df3-6422-4655-8081-44e267c9a528:099da370-fcb9-43b2-8335-13e03fcd3f19]]=1,[[f8891d2f-6d19-414d-9cfd-f26f5408d763:4aa6b4dd-2857-4d04-8d08-551336db0a7b:49cd6671-336f-45b6-902e-8b6a98747c69]],[[f8891d2f-6d19-414d-9cfd-f26f5408d763:4aa6b4dd-2857-4d04-8d08-551336db0a7b:49cd6671-336f-45b6-902e-8b6a98747c69]])
</ExpressionString>
  </Variable>
  <Variable name="DisplayPhone" type="STRING" dataFieldId="ad483eac-d579-42c9-9ff9-b9ca986ac92b" isExpression="True">
    <ExpressionString>if([[3f7b05f6-f9ab-4261-85a5-d55ce2e7abd8:66d71df3-6422-4655-8081-44e267c9a528:099da370-fcb9-43b2-8335-13e03fcd3f19]]=1,[[f8891d2f-6d19-414d-9cfd-f26f5408d763:4aa6b4dd-2857-4d04-8d08-551336db0a7b:8c9dcf77-dd80-4071-970e-904463cdfae3]],[[f8891d2f-6d19-414d-9cfd-f26f5408d763:4aa6b4dd-2857-4d04-8d08-551336db0a7b:8c9dcf77-dd80-4071-970e-904463cdfae3]])
</ExpressionString>
  </Variable>
  <Variable name="CBDAccountDisplay" type="STRING" dataFieldId="a922c67e-2a51-478f-b9f2-f19ff3f40a0a" isExpression="True">
    <ExpressionString>if([[7231f328-a4d5-4f82-884d-3c48abd7edb1:6fb60b17-7d6b-4134-91a7-7cf3f31fd71e:81b6bcd1-1364-42c6-ac7c-fac5ec71b3a3]]="Yes",[[7231f328-a4d5-4f82-884d-3c48abd7edb1:6fb60b17-7d6b-4134-91a7-7cf3f31fd71e:fa2cb67a-022b-48a5-bfdf-86386e0f7e8d]],[[095696c2-67cc-4758-b901-5b3129597f02:18292f9d-1375-47e0-a0c8-8fd8ec4c7e11:bb0e2ae6-b785-4fba-b6fe-4cd677ae51c4]])</ExpressionString>
  </Variable>
  <Variable name="AccountNameComputed" type="STRING" dataFieldId="802ef8ca-ae96-48a1-90a2-cf1018bf74b8" isExpression="True">
    <ExpressionString>if([[7231f328-a4d5-4f82-884d-3c48abd7edb1:6fb60b17-7d6b-4134-91a7-7cf3f31fd71e:cf196aeb-f7fd-4d1c-b78f-81f6df8997f7]]="Yes",[[7231f328-a4d5-4f82-884d-3c48abd7edb1:6fb60b17-7d6b-4134-91a7-7cf3f31fd71e:9e8b9ddb-4f0d-4bf7-8621-c9d9dcd50821]],[[095696c2-67cc-4758-b901-5b3129597f02:18292f9d-1375-47e0-a0c8-8fd8ec4c7e11:bb0e2ae6-b785-4fba-b6fe-4cd677ae51c4]])</ExpressionString>
  </Variable>
  <Variable name="AccountDisplayMaster" type="STRING" dataFieldId="fe68788d-f1b2-45af-ba7e-560fdddbc144" isExpression="True">
    <ExpressionString>if([[3f7b05f6-f9ab-4261-85a5-d55ce2e7abd8:66d71df3-6422-4655-8081-44e267c9a528:099da370-fcb9-43b2-8335-13e03fcd3f19]]=1,[[5dd145f9-efe6-4297-a280-6cd8f165bf71:bd2af073-86b0-469a-bd59-2eba8a46ff44:a922c67e-2a51-478f-b9f2-f19ff3f40a0a]],[[5dd145f9-efe6-4297-a280-6cd8f165bf71:bd2af073-86b0-469a-bd59-2eba8a46ff44:802ef8ca-ae96-48a1-90a2-cf1018bf74b8]])</ExpressionString>
  </Variable>
  <Variable name="DisplayTitle" type="STRING" dataFieldId="b808429d-a88d-4bd0-bac7-4ca16df4ed8e" isExpression="True">
    <ExpressionString>if([[3f7b05f6-f9ab-4261-85a5-d55ce2e7abd8:66d71df3-6422-4655-8081-44e267c9a528:099da370-fcb9-43b2-8335-13e03fcd3f19]]=1,[[f8891d2f-6d19-414d-9cfd-f26f5408d763:4aa6b4dd-2857-4d04-8d08-551336db0a7b:4c485d9c-652f-4318-a5bd-ef0d3b639e24]],[[f8891d2f-6d19-414d-9cfd-f26f5408d763:4aa6b4dd-2857-4d04-8d08-551336db0a7b:4c485d9c-652f-4318-a5bd-ef0d3b639e24]])
</ExpressionString>
  </Variable>
</VariableListDefinition>
</file>

<file path=customXml/item42.xml><?xml version="1.0" encoding="utf-8"?>
<SlideMaster UniqueId="bc1f2396-f2d9-4323-ba4c-f88ddc71f187" Name="CLICK TO EDIT MASTER TITLE" ContentType="application/vnd.openxmlformats-officedocument.presentationml.slideMaster+xml" MajorVersion="0" MinorVersion="1" IsDirty="False" LocalName="1_Custom Design" isLocalCopy="false"/>
</file>

<file path=customXml/item43.xml><?xml version="1.0" encoding="utf-8"?>
<VariableList UniqueId="3f7b05f6-f9ab-4261-85a5-d55ce2e7abd8" Name="CBDValidate" ContentType="XML" MajorVersion="0" MinorVersion="1" isLocalCopy="False" IsBaseObject="False" DataSourceId="66d71df3-6422-4655-8081-44e267c9a528" DataSourceMajorVersion="3" DataSourceMinorVersion="0"/>
</file>

<file path=customXml/item44.xml><?xml version="1.0" encoding="utf-8"?>
<TemplateEditing>
  <RootElementId>e0250328-e664-4928-9698-84cd96d7d448</RootElementId>
  <TenantOrigin>aexp</TenantOrigin>
</TemplateEditing>
</file>

<file path=customXml/item45.xml><?xml version="1.0" encoding="utf-8"?>
<?mso-contentType ?>
<FormTemplates xmlns="http://schemas.microsoft.com/sharepoint/v3/contenttype/forms">
  <Display>DocumentLibraryForm</Display>
  <Edit>DocumentLibraryForm</Edit>
  <New>DocumentLibraryForm</New>
</FormTemplates>
</file>

<file path=customXml/item46.xml><?xml version="1.0" encoding="utf-8"?>
<VariableList UniqueId="778ab7aa-b848-4fa0-a96d-26dcc3985f0e" Name="FullNameModel" ContentType="XML" MajorVersion="0" MinorVersion="1" isLocalCopy="False" IsBaseObject="False" DataSourceId="d60f53a4-6658-4c6e-bd47-b138fbac80f4" DataSourceMajorVersion="2" DataSourceMinorVersion="0"/>
</file>

<file path=customXml/item47.xml><?xml version="1.0" encoding="utf-8"?>
<Layout UniqueId="c8759ee6-7253-439a-8990-2faae124001a" Name="Thank you (Aqua)" ContentType="application/vnd.openxmlformats-officedocument.presentationml.slideLayout+xml" MajorVersion="0" MinorVersion="1" IsDirty="False" isLocalCopy="false"/>
</file>

<file path=customXml/item48.xml><?xml version="1.0" encoding="utf-8"?>
<VariableListDefinition name="FullNameModel" displayName="FullNameModel" id="778ab7aa-b848-4fa0-a96d-26dcc3985f0e" isdomainofvalue="False" dataSourceId="d60f53a4-6658-4c6e-bd47-b138fbac80f4">
  <DataSourceParameterMappings variableListUniqueId="778ab7aa-b848-4fa0-a96d-26dcc3985f0e" dataSourceId="d60f53a4-6658-4c6e-bd47-b138fbac80f4">
    <InputParameterMappings>
      <DataParameterMapping dataFieldId="c9bba87d-afde-415d-b89e-07425e6456e4" dataFieldName="FirstName" isLiteral="False" isVariable="True" mappedDataSourceId="4aa6b4dd-2857-4d04-8d08-551336db0a7b" mappedDataFieldId="e974da23-ae26-4104-8580-c0ff9067f16e" mappedVariableListUniqueId="f8891d2f-6d19-414d-9cfd-f26f5408d763"/>
      <DataParameterMapping dataFieldId="c492303f-fc0f-4042-bc5b-b6fc945317c6" dataFieldName="LastName" isLiteral="False" isVariable="True" mappedDataSourceId="4aa6b4dd-2857-4d04-8d08-551336db0a7b" mappedDataFieldId="9039f301-c761-4706-809c-2f3de1e4bae4" mappedVariableListUniqueId="f8891d2f-6d19-414d-9cfd-f26f5408d763"/>
    </InputParameterMappings>
  </DataSourceParameterMappings>
  <Variable name="FullName" type="STRING" dataFieldId="baf0d9a2-f550-47c4-93d7-c2f43755bcdc">
    <Description>FullName</Description>
  </Variable>
</VariableListDefinition>
</file>

<file path=customXml/item49.xml><?xml version="1.0" encoding="utf-8"?>
<Layout UniqueId="20515ac8-eac7-4eeb-90fc-9649aabf150d" Name="Title &amp; Text Box" ContentType="application/vnd.openxmlformats-officedocument.presentationml.slideLayout+xml" MajorVersion="0" MinorVersion="1" IsDirty="False" isLocalCopy="false"/>
</file>

<file path=customXml/item5.xml><?xml version="1.0" encoding="utf-8"?>
<AllExternalAdhocVariableMappings/>
</file>

<file path=customXml/item50.xml><?xml version="1.0" encoding="utf-8"?>
<Layout UniqueId="ee0d0e54-6a8c-496b-9864-067f13950c07" Name="4_Title and Content" ContentType="application/vnd.openxmlformats-officedocument.presentationml.slideLayout+xml" MajorVersion="0" MinorVersion="1" IsDirty="False" isLocalCopy="false"/>
</file>

<file path=customXml/item51.xml><?xml version="1.0" encoding="utf-8"?>
<DataSourceMapping>
  <Id>05f40fbf-9d90-42d8-a8eb-fb857a825f7f</Id>
  <Name>EXPRESSION_VARIABLE_MAPPING</Name>
  <TargetDataSource>c67e9e87-a536-47b6-9284-1177d83c625c</TargetDataSource>
  <SourceType>XML File</SourceType>
  <IsReadOnly>false</IsReadOnly>
  <SalesforceOrganizationId>00000000-0000-0000-0000-000000000000</SalesforceOrganizationId>
  <SalesforceOrganizationName/>
  <SalesforceApiVersion/>
  <Properties/>
  <RawMappings/>
  <DesignTimeProperties/>
</DataSourceMapping>
</file>

<file path=customXml/item52.xml><?xml version="1.0" encoding="utf-8"?>
<VariableListCustXmlRels>
  <VariableListCustXmlRel variableListName="AD_HOC">
    <VariableListDefCustXmlId>{C04A659A-8E86-4D09-B744-A28044B79D16}</VariableListDefCustXmlId>
    <LibraryMetadataCustXmlId>{1F44394B-B59F-4695-ADA1-F97C9E5E4111}</LibraryMetadataCustXmlId>
    <DataSourceInfoCustXmlId>{03B00715-D719-463A-8D05-804B354F3AC7}</DataSourceInfoCustXmlId>
    <DataSourceMappingCustXmlId>{3857738B-D462-46ED-B8B2-B5E8DD400816}</DataSourceMappingCustXmlId>
    <SdmcCustXmlId>{D0AA048F-B39E-41CC-B425-B761C8251C6B}</SdmcCustXmlId>
  </VariableListCustXmlRel>
  <VariableListCustXmlRel variableListName="Computed">
    <VariableListDefCustXmlId>{38F66746-CEDC-4258-9594-DF11FBFEFC14}</VariableListDefCustXmlId>
    <LibraryMetadataCustXmlId>{456EAC64-750E-44C3-8FD0-B991B9635933}</LibraryMetadataCustXmlId>
    <DataSourceInfoCustXmlId>{E2EA598F-C731-4879-8400-37774C292163}</DataSourceInfoCustXmlId>
    <DataSourceMappingCustXmlId>{EEFAA8CF-FEA8-41D5-ADE9-FB3EF723DF23}</DataSourceMappingCustXmlId>
  </VariableListCustXmlRel>
  <VariableListCustXmlRel variableListName="System">
    <VariableListDefCustXmlId>{CDC96B83-44C4-4978-8241-39188DA88C4D}</VariableListDefCustXmlId>
    <LibraryMetadataCustXmlId>{B3D643C3-AA58-4B61-A91D-9E993C9FE4EA}</LibraryMetadataCustXmlId>
    <DataSourceInfoCustXmlId>{26792927-A137-46D5-BF2A-CF9E44174737}</DataSourceInfoCustXmlId>
    <DataSourceMappingCustXmlId>{ADC2F5DE-F75C-4D02-B44D-D2342C5BFB95}</DataSourceMappingCustXmlId>
  </VariableListCustXmlRel>
  <VariableListCustXmlRel variableListName="AccountProdDetail_1">
    <VariableListDefCustXmlId>{9A2D7C05-DCBE-4628-93DD-038DEE97459A}</VariableListDefCustXmlId>
    <LibraryMetadataCustXmlId>{EC2E2B01-A7A3-4B36-949D-C9651AB9D9CF}</LibraryMetadataCustXmlId>
    <DataSourceInfoCustXmlId>{32C61D5B-7ADE-47AD-9EC2-63FFA199BC71}</DataSourceInfoCustXmlId>
    <DataSourceMappingCustXmlId>{FC277DFE-CCA2-43C9-AF9F-2136C0581AC3}</DataSourceMappingCustXmlId>
  </VariableListCustXmlRel>
  <VariableListCustXmlRel variableListName="ManualSelectionInfo">
    <VariableListDefCustXmlId>{BEB21DFD-6395-4EE9-A81B-449D81B65035}</VariableListDefCustXmlId>
    <LibraryMetadataCustXmlId>{8FA8857B-6F11-463A-AEA9-A5E5C85A4BAF}</LibraryMetadataCustXmlId>
    <DataSourceInfoCustXmlId>{0455F0DE-BEDA-4E64-8FE4-576E287A6F45}</DataSourceInfoCustXmlId>
    <DataSourceMappingCustXmlId>{ECC84FFA-8A60-4DD7-82EA-2A2EDA900EF8}</DataSourceMappingCustXmlId>
  </VariableListCustXmlRel>
  <VariableListCustXmlRel variableListName="UserInfoNEW">
    <VariableListDefCustXmlId>{9E529B5F-A141-439F-9CF9-10785EF34CB4}</VariableListDefCustXmlId>
    <LibraryMetadataCustXmlId>{B0101E68-AB01-4D80-9143-83005A76DE69}</LibraryMetadataCustXmlId>
    <DataSourceInfoCustXmlId>{BB974FFD-B01D-429D-80C8-2EC484DE2B10}</DataSourceInfoCustXmlId>
    <DataSourceMappingCustXmlId>{C6C80C26-C76F-45D1-AA7A-511CA2D985D7}</DataSourceMappingCustXmlId>
  </VariableListCustXmlRel>
  <VariableListCustXmlRel variableListName="FullNameModel">
    <VariableListDefCustXmlId>{DA0060E7-96A1-4625-BDD6-2742A34A2432}</VariableListDefCustXmlId>
    <LibraryMetadataCustXmlId>{830B1339-C8FD-4D1E-9A8D-B24C3708760C}</LibraryMetadataCustXmlId>
    <DataSourceInfoCustXmlId>{0A619A40-62EA-4E0A-A384-C00815DC2AB5}</DataSourceInfoCustXmlId>
    <DataSourceMappingCustXmlId>{FC00E5FC-5AEE-4693-ADAD-24B28F42C97B}</DataSourceMappingCustXmlId>
  </VariableListCustXmlRel>
  <VariableListCustXmlRel variableListName="ListGroup">
    <VariableListDefCustXmlId>{B577FFC9-2C15-4EA0-9225-C45CA4545AC9}</VariableListDefCustXmlId>
    <LibraryMetadataCustXmlId>{89B114A3-572C-4C19-9FAB-EDE77202305A}</LibraryMetadataCustXmlId>
    <DataSourceInfoCustXmlId>{95C4070D-2CCD-43FA-ACA6-B587E6FAAF51}</DataSourceInfoCustXmlId>
    <DataSourceMappingCustXmlId>{8999AC22-93B7-4830-A961-156B05A26902}</DataSourceMappingCustXmlId>
  </VariableListCustXmlRel>
  <VariableListCustXmlRel variableListName="CBDValidate">
    <VariableListDefCustXmlId>{73D56BD6-8830-4B28-BB53-7C9EBD09D1E0}</VariableListDefCustXmlId>
    <LibraryMetadataCustXmlId>{214AD6C8-3794-4F61-9DF7-9274EEA45A96}</LibraryMetadataCustXmlId>
    <DataSourceInfoCustXmlId>{CEE4EF79-53DB-4E8D-A1F8-EC66A8138D89}</DataSourceInfoCustXmlId>
    <DataSourceMappingCustXmlId>{8425EDC2-929A-4AC8-AE05-7A9841DFB9FC}</DataSourceMappingCustXmlId>
  </VariableListCustXmlRel>
</VariableListCustXmlRels>
</file>

<file path=customXml/item53.xml><?xml version="1.0" encoding="utf-8"?>
<VariableList UniqueId="5dd145f9-efe6-4297-a280-6cd8f165bf71" Name="Computed" ContentType="XML" MajorVersion="0" MinorVersion="1" isLocalCopy="False" IsBaseObject="False" DataSourceId="bd2af073-86b0-469a-bd59-2eba8a46ff44" DataSourceMajorVersion="0" DataSourceMinorVersion="1"/>
</file>

<file path=customXml/item54.xml><?xml version="1.0" encoding="utf-8"?>
<Layout UniqueId="58ca8e8d-7917-4565-a120-adf246799a82" Name="1_Tittle + 3 contents + Text" ContentType="application/vnd.openxmlformats-officedocument.presentationml.slideLayout+xml" MajorVersion="0" MinorVersion="1" IsDirty="False" isLocalCopy="false"/>
</file>

<file path=customXml/item55.xml><?xml version="1.0" encoding="utf-8"?>
<VariableListDefinition name="ListGroup" displayName="ListGroup" id="a894f521-2dcb-4668-95f6-30d50ddfd756" isdomainofvalue="False" dataSourceId="f5f50b39-49ef-4ca1-8464-5a09130028bc">
  <DataSourceParameterMappings variableListUniqueId="a894f521-2dcb-4668-95f6-30d50ddfd756" dataSourceId="f5f50b39-49ef-4ca1-8464-5a09130028bc">
    <InputParameterMappings>
      <DataParameterMapping dataFieldId="4e8fd0d4-08d6-484f-82e3-861e0083695d" dataFieldName="InputList" isLiteral="False" isVariable="True" mappedDataSourceId="4aa6b4dd-2857-4d04-8d08-551336db0a7b" mappedDataFieldId="31f53753-fece-4578-8308-8639301cbd83" mappedVariableListUniqueId="b77d3609-bf05-4ad8-9839-92a8f798a7b8">
        <DataParameterMapping dataFieldId="cf35b097-f0c5-4022-b638-32fe7c95a6aa" dataFieldName="ListItem" isLiteral="False" isVariable="True" mappedDataSourceId="4aa6b4dd-2857-4d04-8d08-551336db0a7b" mappedDataFieldId="389675ab-fd2b-47bb-b216-ce2744574009" mappedVariableListUniqueId="b77d3609-bf05-4ad8-9839-92a8f798a7b8"/>
      </DataParameterMapping>
    </InputParameterMappings>
  </DataSourceParameterMappings>
  <Variable name="ListGroup" type="STRING" dataFieldId="2afa0948-ece9-4833-8d7d-edf2a79fee3b">
    <Description>ListGroup</Description>
  </Variable>
</VariableListDefinition>
</file>

<file path=customXml/item56.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57.xml><?xml version="1.0" encoding="utf-8"?>
<Layout UniqueId="0b6240e2-eb4f-4870-9a67-868c089d18c2" Name="2_Title and Content" ContentType="application/vnd.openxmlformats-officedocument.presentationml.slideLayout+xml" MajorVersion="0" MinorVersion="1" IsDirty="False" isLocalCopy="false"/>
</file>

<file path=customXml/item58.xml><?xml version="1.0" encoding="utf-8"?>
<DataSourceMapping>
  <Id>e9f21a00-39f0-4251-937c-68304e1f22a2</Id>
  <Name>AD_HOC_MAPPING</Name>
  <TargetDataSource>6fb60b17-7d6b-4134-91a7-7cf3f31fd71e</TargetDataSource>
  <SourceType>XML File</SourceType>
  <IsReadOnly>false</IsReadOnly>
  <SalesforceOrganizationId>00000000-0000-0000-0000-000000000000</SalesforceOrganizationId>
  <SalesforceOrganizationName/>
  <SalesforceApiVersion/>
  <Properties>
    <Property Name="RecordSeperator" Value="SampleData/DataRecord"/>
  </Properties>
  <RawMappings>
    <RawMapping DataFieldId="899bcbfb-ca99-42a5-89d6-a0ede17c2812" Mapping="DataRecord/Date"/>
    <RawMapping DataFieldId="a659ad92-9b3e-4f38-878c-91d39ab0071f" Mapping="DataRecord/BusinessOwner"/>
    <RawMapping DataFieldId="0e015f46-c357-4dac-9f6d-11c115b91e1c" Mapping="DataRecord/Account"/>
    <RawMapping DataFieldId="cf196aeb-f7fd-4d1c-b78f-81f6df8997f7" Mapping="DataRecord/ManualOverrideAccount"/>
    <RawMapping DataFieldId="9e8b9ddb-4f0d-4bf7-8621-c9d9dcd50821" Mapping="DataRecord/ManualAccountName"/>
    <RawMapping DataFieldId="7cdd1ad7-dbfe-46a1-980b-f276b3b8d12b" Mapping="DataRecord/Client_Since_c"/>
    <RawMapping DataFieldId="d82450e0-b173-4c57-bc44-4dfc7081a767" Mapping="DataRecord/GrowthOpportunitiesTable"/>
    <RawMapping DataFieldId="30a35134-acd2-4621-b4ab-39d1b785ebb3" Mapping="DataRecord/Trends"/>
    <RawMapping DataFieldId="edaad75e-3f37-4025-85d2-56f3d4e4b046" Mapping="DataRecord/Trends/TrendDescription"/>
    <RawMapping DataFieldId="9768d09d-8094-4ad6-8486-a59c696b174a" Mapping="DataRecord/Trends/TrendHeader"/>
    <RawMapping DataFieldId="350288a7-5c80-466f-a157-8d59b78a039c" Mapping="DataRecord/BusinessPriorities"/>
    <RawMapping DataFieldId="a1a7d23e-de1e-49a8-a63c-f9b2dfcc4a97" Mapping="DataRecord/BusinessPriorities/BusinessPriority"/>
    <RawMapping DataFieldId="654e11b8-38fc-4b7c-b5ea-7cd0a490d951" Mapping="DataRecord/BusinessPriorities/ProgramDetails"/>
    <RawMapping DataFieldId="5c661d3b-6fac-4209-b636-2f5d9a534ff1" Mapping="DataRecord/BusinessPriorities/HowItHelped"/>
    <RawMapping DataFieldId="32d56662-727c-4397-acac-56e80b138701" Mapping="DataRecord/Agenda"/>
    <RawMapping DataFieldId="331ddc5b-7c07-4aff-98d4-06990fd0f71e" Mapping="DataRecord/Agenda/AgendaItem"/>
    <RawMapping DataFieldId="dc04dd11-1d9a-4d47-b780-306ac687a3da" Mapping="DataRecord/NextSteps"/>
    <RawMapping DataFieldId="75bbf05c-6894-485c-a444-c0cccee30219" Mapping="DataRecord/NextSteps/NextSteps"/>
    <RawMapping DataFieldId="6d1a66e0-2a4a-4c9e-b048-b3cd97dcb239" Mapping="DataRecord/AXPprogram"/>
    <RawMapping DataFieldId="c0d5f9c3-10b1-407c-b725-ccf540a638a3" Mapping="DataRecord/AXPprogram/Program"/>
    <RawMapping DataFieldId="59ab63ed-01c9-4ac3-b8ea-57bcfbac2b3b" Mapping="DataRecord/PreliminaryAssessmentTable"/>
    <RawMapping DataFieldId="67655cf5-b87d-46c2-bfc7-5af5d3f617f6" Mapping="DataRecord/PreliminaryAssessmentTable/PreliminaryAssessment1"/>
    <RawMapping DataFieldId="87339fe7-d3e4-43ca-a5ed-20dd95467a49" Mapping="DataRecord/GrowthOpportunitiesTable/GrowthOpportunities1"/>
    <RawMapping DataFieldId="e28878ed-62f8-4364-a876-b2110c34af6b" Mapping="DataRecord/AccountOwner"/>
    <RawMapping DataFieldId="cde3a2f3-568b-4e09-84ca-38f0c830fa59" Mapping="DataRecord/CBDAccount"/>
    <RawMapping DataFieldId="983ee8e8-2d72-46cd-b470-c52af0921d6f" Mapping="DataRecord/DateCBD"/>
    <RawMapping DataFieldId="81b6bcd1-1364-42c6-ac7c-fac5ec71b3a3" Mapping="DataRecord/CBDManualOverride"/>
    <RawMapping DataFieldId="fa2cb67a-022b-48a5-bfdf-86386e0f7e8d" Mapping="DataRecord/CBDManualAccountName"/>
    <RawMapping DataFieldId="e7fa7ca8-3a3c-4c90-be85-221855ec2e61" Mapping="DataRecord/CBDBusinessOwner"/>
    <RawMapping DataFieldId="fa54e47b-3fc2-431b-a97d-910ee66a5fe0" Mapping="DataRecord/AccountDisplayMaster"/>
    <RawMapping DataFieldId="67c78a54-c7f7-4130-bf4b-a7ca8b62e901" Mapping="DataRecord/BusinessOwnerDisplay"/>
    <RawMapping DataFieldId="532292fe-e69a-40fd-9bf9-a2cd689661ed" Mapping="DataRecord/DisplayUserName"/>
    <RawMapping DataFieldId="c6795f0f-3863-4cc2-a8fd-812741403c7c" Mapping="DataRecord/DisplayTitle"/>
    <RawMapping DataFieldId="9d5dee08-e68e-49c6-a08d-b63f93251807" Mapping="DataRecord/DisplayEmail"/>
    <RawMapping DataFieldId="0c6d6169-b654-4b2c-b0f2-2908bbf9cb9e" Mapping="DataRecord/DisplayPhone"/>
    <RawMapping DataFieldId="ddd37631-219e-4ef9-91ae-59a5c4f1b776" Mapping="DataRecord/DateDisplay"/>
    <RawMapping DataFieldId="5b865cf7-11e2-4b56-9eb7-751b6c901389" Mapping="DataRecord/accountdisplaymaster"/>
    <RawMapping DataFieldId="01cae305-a9a0-44bd-a830-5b4826762805" Mapping="DataRecord/MerchantName"/>
    <RawMapping DataFieldId="8bd3dc2b-5d3b-45d9-8121-5d1c1fd23fd8" Mapping="DataRecord/ChargeVolume"/>
  </RawMappings>
  <DesignTimeProperties/>
</DataSourceMapping>
</file>

<file path=customXml/item59.xml><?xml version="1.0" encoding="utf-8"?>
<Layout UniqueId="1e194424-6b72-4275-ac1c-5e4d7ec562fb" Name="Title and Subtitle 16" ContentType="application/vnd.openxmlformats-officedocument.presentationml.slideLayout+xml" MajorVersion="0" MinorVersion="1" IsDirty="False" isLocalCopy="false"/>
</file>

<file path=customXml/item6.xml><?xml version="1.0" encoding="utf-8"?>
<VariableList UniqueId="7231f328-a4d5-4f82-884d-3c48abd7edb1" Name="AD_HOC" ContentType="XML" MajorVersion="0" MinorVersion="1" isLocalCopy="False" IsBaseObject="False" DataSourceId="6fb60b17-7d6b-4134-91a7-7cf3f31fd71e" DataSourceMajorVersion="0" DataSourceMinorVersion="1"/>
</file>

<file path=customXml/item60.xml><?xml version="1.0" encoding="utf-8"?>
<SlideGroups>
  <SlideGroup name="Corporate Platinum Card" isManuallySelectable="True" id="6e35a3e5-d80c-4a55-801c-044920f6e348" majorVersion="0" minorVersion="1">
    <SlideId>415</SlideId>
    <SlideId>442</SlideId>
    <SlideId>443</SlideId>
    <SlideId>444</SlideId>
  </SlideGroup>
  <SlideGroup name="Corporate Gold Card" isManuallySelectable="True" id="a7109358-f775-49cd-ac18-693c5b4d95a8" majorVersion="0" minorVersion="1">
    <SlideId>414</SlideId>
    <SlideId>439</SlideId>
    <SlideId>440</SlideId>
    <SlideId>441</SlideId>
  </SlideGroup>
  <SlideGroup name="Corporate Green Card" isManuallySelectable="True" id="06a21916-a158-40b2-97f6-db58d0cd6c34" majorVersion="0" minorVersion="1">
    <SlideId>413</SlideId>
    <SlideId>438</SlideId>
  </SlideGroup>
  <SlideGroup name="Corporate Card Comparison" isManuallySelectable="True" id="9cd0b28c-e133-4e1e-8fae-885c5eaec7f8" majorVersion="0" minorVersion="1">
    <SlideId>416</SlideId>
  </SlideGroup>
  <SlideGroup name="Corporate Purchasing Card" isManuallySelectable="True" id="9660bd97-6c43-40f7-8567-417f888ab2bb" majorVersion="0" minorVersion="1">
    <SlideId>419</SlideId>
    <SlideId>420</SlideId>
    <SlideId>459</SlideId>
  </SlideGroup>
  <SlideGroup name="Corporate Meeting Card" isManuallySelectable="True" id="45a78113-ffae-4f19-ad7b-37052cee9d07" majorVersion="0" minorVersion="1">
    <SlideId>417</SlideId>
    <SlideId>418</SlideId>
    <SlideId>458</SlideId>
  </SlideGroup>
  <SlideGroup name="American Airlines Business Extra Card" isManuallySelectable="True" id="3ff073b5-8233-435b-94d0-fc71484ce4f6" majorVersion="0" minorVersion="1">
    <SlideId>426</SlideId>
    <SlideId>464</SlideId>
    <SlideId>465</SlideId>
  </SlideGroup>
  <SlideGroup name="Corporate Membership Rewards" isManuallySelectable="True" id="8362f6b7-e1ca-43fb-83d6-303f820c7317" majorVersion="0" minorVersion="1">
    <SlideId>430</SlideId>
    <SlideId>431</SlideId>
    <SlideId>468</SlideId>
    <SlideId>469</SlideId>
  </SlideGroup>
  <SlideGroup name="@Work" isManuallySelectable="True" id="483521b7-30a7-400f-b943-14c75df9e7be" majorVersion="0" minorVersion="1">
    <SlideId>429</SlideId>
    <SlideId>467</SlideId>
  </SlideGroup>
  <SlideGroup name="Business Travel Journey" isManuallySelectable="True" id="d87353d6-2d6a-44c1-a997-1fdd8a7f8665" majorVersion="0" minorVersion="1">
    <SlideId>428</SlideId>
    <SlideId>466</SlideId>
  </SlideGroup>
  <SlideGroup name="Common Business Expenses" isManuallySelectable="True" id="ea5001a2-7934-4e0d-88f4-9bdcaacb3801" majorVersion="0" minorVersion="1">
    <SlideId>435</SlideId>
  </SlideGroup>
  <SlideGroup name="Buyer Initiated Payments" isManuallySelectable="True" id="690ef9dc-3f61-4112-86c3-b1f190eb9278" majorVersion="0" minorVersion="1">
    <SlideId>423</SlideId>
    <SlideId>461</SlideId>
  </SlideGroup>
  <SlideGroup name="Check Payments - BIP" isManuallySelectable="True" id="11ac80b9-278c-440d-97a2-9c6552467d8e" majorVersion="0" minorVersion="1">
    <SlideId>424</SlideId>
    <SlideId>462</SlideId>
  </SlideGroup>
  <SlideGroup name="Title" isManuallySelectable="True" id="5a7fc4d0-47d0-4c8d-ac3a-ad0a0cf24241" majorVersion="0" minorVersion="1">
    <SlideId>403</SlideId>
  </SlideGroup>
  <SlideGroup name="Agenda" isManuallySelectable="True" id="04dd4a59-31a3-4ba7-8748-8fdc14cac864" majorVersion="0" minorVersion="1">
    <SlideId>402</SlideId>
  </SlideGroup>
  <SlideGroup name="Client Metrics Templates" isManuallySelectable="True" id="b6f05d1b-6306-42ea-affc-0cf65f6433a5" majorVersion="0" minorVersion="1">
    <SlideId>404</SlideId>
    <SlideId>405</SlideId>
    <SlideId>406</SlideId>
    <SlideId>407</SlideId>
    <SlideId>408</SlideId>
  </SlideGroup>
  <SlideGroup name="Coverage" isManuallySelectable="True" id="b1b4f7a1-9a75-4200-8e67-1e9c69adbead" majorVersion="0" minorVersion="1">
    <SlideId>427</SlideId>
  </SlideGroup>
  <SlideGroup name=" Liability Options" isManuallySelectable="True" id="782a8db7-a810-4519-bf0c-502a018ce31b" majorVersion="0" minorVersion="1">
    <SlideId>432</SlideId>
  </SlideGroup>
  <SlideGroup name="Net Promoter Score" isManuallySelectable="True" id="67813a98-e041-46fd-aa49-1f873592945a" majorVersion="0" minorVersion="1">
    <SlideId>434</SlideId>
  </SlideGroup>
  <SlideGroup name="Next Steps" isManuallySelectable="True" id="cda5624e-9bca-45f9-9e7a-66a601d07b60" majorVersion="0" minorVersion="1">
    <SlideId>436</SlideId>
  </SlideGroup>
  <SlideGroup name="Thank You" isManuallySelectable="True" id="a8683ab5-c0fa-45cf-aa61-0aec237b354c" majorVersion="0" minorVersion="1">
    <SlideId>437</SlideId>
  </SlideGroup>
  <SlideGroup name="BTA" isManuallySelectable="True" id="7a469db3-f245-42bf-be15-0ef7a167ca1a" majorVersion="0" minorVersion="1">
    <SlideId>421</SlideId>
    <SlideId>422</SlideId>
    <SlideId>460</SlideId>
  </SlideGroup>
  <SlideGroup name="vPayment" isManuallySelectable="True" id="b2048e3e-99c8-4072-8019-a2cbbd4b0636" majorVersion="0" minorVersion="1">
    <SlideId>425</SlideId>
    <SlideId>463</SlideId>
  </SlideGroup>
  <SlideGroup name="Product Suite" isManuallySelectable="True" id="918b9344-a2ee-4199-8417-421d4c4abba1" majorVersion="0" minorVersion="1">
    <SlideId>412</SlideId>
  </SlideGroup>
  <SlideGroup name="GCS Overview" isManuallySelectable="True" id="3f66d693-1bbc-4c99-84ab-39b0137471f6" majorVersion="0" minorVersion="1">
    <SlideId>409</SlideId>
    <SlideId>410</SlideId>
    <SlideId>411</SlideId>
  </SlideGroup>
  <SlideGroup name="Concur" isManuallySelectable="True" id="bc3134ba-86b9-4c4b-bbe8-896be546ced2" majorVersion="0" minorVersion="1">
    <SlideId>433</SlideId>
    <SlideId>470</SlideId>
  </SlideGroup>
</SlideGroups>
</file>

<file path=customXml/item61.xml><?xml version="1.0" encoding="utf-8"?>
<Layout UniqueId="1482d696-6810-488e-ad47-74903a0e882d" Name="Tittle + 2%'s + Text + Boxes" ContentType="application/vnd.openxmlformats-officedocument.presentationml.slideLayout+xml" MajorVersion="0" MinorVersion="1" IsDirty="False" isLocalCopy="false"/>
</file>

<file path=customXml/item62.xml><?xml version="1.0" encoding="utf-8"?>
<Layout UniqueId="76ac6b90-3ab1-4426-b2ae-71462351e3bb" Name="Map" ContentType="application/vnd.openxmlformats-officedocument.presentationml.slideLayout+xml" MajorVersion="0" MinorVersion="1" IsDirty="False" isLocalCopy="false"/>
</file>

<file path=customXml/item63.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64.xml><?xml version="1.0" encoding="utf-8"?>
<Layout UniqueId="4981e264-83a3-4ea7-962c-807517496328" Name="Tittle + 2 Charts + 2 Text Boxes" ContentType="application/vnd.openxmlformats-officedocument.presentationml.slideLayout+xml" MajorVersion="0" MinorVersion="1" IsDirty="False" isLocalCopy="false"/>
</file>

<file path=customXml/item65.xml><?xml version="1.0" encoding="utf-8"?>
<DataSourceMapping>
  <Id>c48eea61-1740-41f9-9de9-234944021424</Id>
  <Name/>
  <TargetDataSource>66d71df3-6422-4655-8081-44e267c9a528</TargetDataSource>
  <SourceType>Excel Model(xlsx)</SourceType>
  <IsReadOnly>false</IsReadOnly>
  <SalesforceOrganizationId>00000000-0000-0000-0000-000000000000</SalesforceOrganizationId>
  <SalesforceOrganizationName/>
  <SalesforceApiVersion/>
  <Properties/>
  <RawMappings>
    <RawMapping DataFieldId="099da370-fcb9-43b2-8335-13e03fcd3f19" Mapping="@DEFINEDNAME=CBDValidate"/>
    <RawMapping DataFieldId="a7684cbd-5862-4f89-80b0-8441112a6589" Mapping="@DEFINEDNAME=InputGroups"/>
  </RawMappings>
  <DesignTimeProperties/>
</DataSourceMapping>
</file>

<file path=customXml/item66.xml><?xml version="1.0" encoding="utf-8"?>
<VariableList UniqueId="a894f521-2dcb-4668-95f6-30d50ddfd756" Name="ListGroup" ContentType="XML" MajorVersion="0" MinorVersion="1" isLocalCopy="False" IsBaseObject="False" DataSourceId="f5f50b39-49ef-4ca1-8464-5a09130028bc" DataSourceMajorVersion="1" DataSourceMinorVersion="0"/>
</file>

<file path=customXml/item67.xml><?xml version="1.0" encoding="utf-8"?>
<Layout UniqueId="eea8cda5-a363-4881-b1e7-69e068de1808" Name="Icon Use" ContentType="application/vnd.openxmlformats-officedocument.presentationml.slideLayout+xml" MajorVersion="0" MinorVersion="1" IsDirty="False" isLocalCopy="false"/>
</file>

<file path=customXml/item68.xml><?xml version="1.0" encoding="utf-8"?>
<Layout UniqueId="c2966e73-2f22-4ed0-8ac0-51fc29a1c616" Name="Title and Content" ContentType="application/vnd.openxmlformats-officedocument.presentationml.slideLayout+xml" MajorVersion="0" MinorVersion="1" IsDirty="False" isLocalCopy="false"/>
</file>

<file path=customXml/item69.xml><?xml version="1.0" encoding="utf-8"?>
<Layout UniqueId="86ee56a3-d291-4719-8012-4f04c5649cda" Name="Divider slide (White)" ContentType="application/vnd.openxmlformats-officedocument.presentationml.slideLayout+xml" MajorVersion="0" MinorVersion="1" IsDirty="False" isLocalCopy="false"/>
</file>

<file path=customXml/item7.xml><?xml version="1.0" encoding="utf-8"?>
<Layout UniqueId="954a08aa-5ee0-4170-9148-59295b9e0194" Name="6_Title and Content" ContentType="application/vnd.openxmlformats-officedocument.presentationml.slideLayout+xml" MajorVersion="0" MinorVersion="1" IsDirty="False" isLocalCopy="false"/>
</file>

<file path=customXml/item70.xml><?xml version="1.0" encoding="utf-8"?>
<DataSourceMapping>
  <Id>8bdee4f0-dda6-4083-ab14-3bdbc7ac834e</Id>
  <Name>EXPRESSION_VARIABLE_MAPPING</Name>
  <TargetDataSource>bd2af073-86b0-469a-bd59-2eba8a46ff44</TargetDataSource>
  <SourceType>XML File</SourceType>
  <IsReadOnly>false</IsReadOnly>
  <SalesforceOrganizationId>00000000-0000-0000-0000-000000000000</SalesforceOrganizationId>
  <SalesforceOrganizationName/>
  <SalesforceApiVersion/>
  <Properties/>
  <RawMappings/>
  <DesignTimeProperties/>
</DataSourceMapping>
</file>

<file path=customXml/item71.xml><?xml version="1.0" encoding="utf-8"?>
<Layout UniqueId="76e0fa2b-a00f-41ba-ae41-78a227ef6cdd" Name="1_Tittle + 1 Sub Headers + 1 Text Boxes " ContentType="application/vnd.openxmlformats-officedocument.presentationml.slideLayout+xml" MajorVersion="0" MinorVersion="1" IsDirty="False" isLocalCopy="false"/>
</file>

<file path=customXml/item72.xml><?xml version="1.0" encoding="utf-8"?>
<Layout UniqueId="d723a48c-28b3-46e5-bb6f-ae9fa802ab0e" Name="Style Guide P2" ContentType="application/vnd.openxmlformats-officedocument.presentationml.slideLayout+xml" MajorVersion="0" MinorVersion="1" IsDirty="False" isLocalCopy="false"/>
</file>

<file path=customXml/item73.xml><?xml version="1.0" encoding="utf-8"?>
<Layout UniqueId="5ab326a5-671a-4218-bfa6-380ecb7d44f2" Name="Timeline Slide + 3 Boxes" ContentType="application/vnd.openxmlformats-officedocument.presentationml.slideLayout+xml" MajorVersion="0" MinorVersion="1" IsDirty="False" isLocalCopy="false"/>
</file>

<file path=customXml/item74.xml><?xml version="1.0" encoding="utf-8"?>
<VariableListDefinition name="UserInfoNEW" displayName="UserInfoNEW" id="f8891d2f-6d19-414d-9cfd-f26f5408d763" isdomainofvalue="False" dataSourceId="4aa6b4dd-2857-4d04-8d08-551336db0a7b">
  <Variable name="UserFirstName" type="STRING" dataFieldId="e974da23-ae26-4104-8580-c0ff9067f16e"/>
  <Variable name="UserLastName" type="STRING" dataFieldId="9039f301-c761-4706-809c-2f3de1e4bae4"/>
  <Variable name="Title" type="STRING" dataFieldId="4c485d9c-652f-4318-a5bd-ef0d3b639e24"/>
  <Variable name="Email" type="STRING" dataFieldId="49cd6671-336f-45b6-902e-8b6a98747c69"/>
  <Variable name="Phone" type="STRING" dataFieldId="8c9dcf77-dd80-4071-970e-904463cdfae3"/>
  <Variable name="UserGroups" type="TABLE" dataFieldId="31f53753-fece-4578-8308-8639301cbd83" isRepeatingTable="True">
    <Variable name="UserGroup" type="STRING" dataFieldId="389675ab-fd2b-47bb-b216-ce2744574009"/>
  </Variable>
</VariableListDefinition>
</file>

<file path=customXml/item75.xml><?xml version="1.0" encoding="utf-8"?>
<Layout UniqueId="3e74ecd1-5499-43e0-9188-8d1d683d09c8" Name="Style Guide P3" ContentType="application/vnd.openxmlformats-officedocument.presentationml.slideLayout+xml" MajorVersion="0" MinorVersion="1" IsDirty="False" isLocalCopy="false"/>
</file>

<file path=customXml/item76.xml><?xml version="1.0" encoding="utf-8"?>
<DataSourceMapping>
  <Id>eba6453a-c856-4b89-a0d1-29c09eff34c8</Id>
  <Name/>
  <TargetDataSource>18292f9d-1375-47e0-a0c8-8fd8ec4c7e11</TargetDataSource>
  <SourceType>Salesforce.com</SourceType>
  <IsReadOnly>false</IsReadOnly>
  <SalesforceOrganizationId>e923ed14-6c0d-402a-a92d-82e3ab621527</SalesforceOrganizationId>
  <SalesforceOrganizationName>GCPAEXP - Prod</SalesforceOrganizationName>
  <SalesforceApiVersion>35.0</SalesforceApiVersion>
  <Properties>
    <Property Name="IsAggregateQuery" Value="False"/>
  </Properties>
  <RawMappings>
    <RawMapping DataFieldId="77ab1906-b292-424e-af6d-4cd5461edef4" Mapping="Client_Since__c"/>
    <RawMapping DataFieldId="f8e798f0-3eb7-4360-864b-3ef1c9c4803f" Mapping="Communicated_Limit__c"/>
    <RawMapping DataFieldId="315aa129-7339-4aa6-9e1f-ebb3a54a23f8" Mapping="Communicated_Limit_Currency__c"/>
    <RawMapping DataFieldId="bb0e2ae6-b785-4fba-b6fe-4cd677ae51c4" Mapping="Name"/>
    <RawMapping DataFieldId="RootTable" Mapping="Account"/>
  </RawMappings>
  <DesignTimeProperties>
    <Property Name="BaseObject" Value="Account"/>
  </DesignTimeProperties>
</DataSourceMapping>
</file>

<file path=customXml/item77.xml><?xml version="1.0" encoding="utf-8"?>
<Layout UniqueId="34b794ac-fe90-4851-97c3-ffa51ae2dd60" Name="5_Title and Content" ContentType="application/vnd.openxmlformats-officedocument.presentationml.slideLayout+xml" MajorVersion="0" MinorVersion="1" IsDirty="False" isLocalCopy="false"/>
</file>

<file path=customXml/item78.xml><?xml version="1.0" encoding="utf-8"?>
<Layout UniqueId="1e84890e-4814-418e-a2eb-2b73200e3dc9" Name="Tittle + 3 Sub Headers + 3 Text Boxes " ContentType="application/vnd.openxmlformats-officedocument.presentationml.slideLayout+xml" MajorVersion="0" MinorVersion="1" IsDirty="False" isLocalCopy="false"/>
</file>

<file path=customXml/item79.xml><?xml version="1.0" encoding="utf-8"?>
<Layout UniqueId="9315c59a-cef1-45b2-9b77-a9765c987877" Name="2_Title Only" ContentType="application/vnd.openxmlformats-officedocument.presentationml.slideLayout+xml" MajorVersion="0" MinorVersion="1" IsDirty="False" isLocalCopy="false"/>
</file>

<file path=customXml/item8.xml><?xml version="1.0" encoding="utf-8"?>
<Layout UniqueId="05813ae7-5eeb-4efc-a778-448dbdbe345c" Name="9_Title and Content" ContentType="application/vnd.openxmlformats-officedocument.presentationml.slideLayout+xml" MajorVersion="0" MinorVersion="1" IsDirty="False" isLocalCopy="false"/>
</file>

<file path=customXml/item80.xml><?xml version="1.0" encoding="utf-8"?>
<VariableList UniqueId="51d2f1d5-243d-49a6-b398-8bed8a813934" Name="System" ContentType="XML" MajorVersion="0" MinorVersion="1" isLocalCopy="False" IsBaseObject="False" DataSourceId="c67e9e87-a536-47b6-9284-1177d83c625c" DataSourceMajorVersion="0" DataSourceMinorVersion="1"/>
</file>

<file path=customXml/item81.xml><?xml version="1.0" encoding="utf-8"?>
<Layout UniqueId="b45724e7-0a26-4e27-8207-bb46dbfee5e9" Name="Style Guide P1" ContentType="application/vnd.openxmlformats-officedocument.presentationml.slideLayout+xml" MajorVersion="0" MinorVersion="1" IsDirty="False" isLocalCopy="false"/>
</file>

<file path=customXml/item82.xml><?xml version="1.0" encoding="utf-8"?>
<Layout UniqueId="86dbe480-71e7-40da-bcfb-84f5b8bc04a4" Name="1 Tittle + 2 Sub Headers + 2 Text Boxes " ContentType="application/vnd.openxmlformats-officedocument.presentationml.slideLayout+xml" MajorVersion="0" MinorVersion="1" IsDirty="False" isLocalCopy="false"/>
</file>

<file path=customXml/item83.xml><?xml version="1.0" encoding="utf-8"?>
<Presentation UniqueId="e0250328-e664-4928-9698-84cd96d7d448" MajorVersion="15" MinorVersion="0"/>
</file>

<file path=customXml/item84.xml><?xml version="1.0" encoding="utf-8"?>
<Layout UniqueId="27d0299f-b97b-4de9-8c48-c010a89e8c8a" Name="Photography" ContentType="application/vnd.openxmlformats-officedocument.presentationml.slideLayout+xml" MajorVersion="0" MinorVersion="1" IsDirty="False" isLocalCopy="false"/>
</file>

<file path=customXml/item85.xml><?xml version="1.0" encoding="utf-8"?>
<VariableList UniqueId="e7841792-3ad6-4e55-bd8b-9c1a4510083d" Name="ManualSelectionInfo" ContentType="XML" MajorVersion="0" MinorVersion="1" isLocalCopy="False" IsBaseObject="False" DataSourceId="b36eb4af-0733-47e7-ad0f-270806b86592" DataSourceMajorVersion="0" DataSourceMinorVersion="1"/>
</file>

<file path=customXml/item86.xml><?xml version="1.0" encoding="utf-8"?>
<VariableListDefinition name="AccountProdDetail_1" displayName="AccountProdDetail_1" id="095696c2-67cc-4758-b901-5b3129597f02" isdomainofvalue="False" dataSourceId="18292f9d-1375-47e0-a0c8-8fd8ec4c7e11">
  <DataSourceParameterMappings variableListUniqueId="095696c2-67cc-4758-b901-5b3129597f02" dataSourceId="18292f9d-1375-47e0-a0c8-8fd8ec4c7e11">
    <InvocationParameterMappings>
      <DataParameterMapping dataFieldId="d5c6ef12-f4e5-4da1-85d2-5f28a43630b7" dataFieldName="Id" isLiteral="False" isVariable="True" mappedDataSourceId="bd2af073-86b0-469a-bd59-2eba8a46ff44" mappedDataFieldId="4034c10f-907c-46e3-8c92-3a32bea25743" mappedVariableListUniqueId="5dd145f9-efe6-4297-a280-6cd8f165bf71"/>
    </InvocationParameterMappings>
  </DataSourceParameterMappings>
  <Variable name="Client_Since__c" type="DATE" dataFieldId="77ab1906-b292-424e-af6d-4cd5461edef4">
    <Description>Client Since (Date)</Description>
  </Variable>
  <Variable name="Communicated_Limit__c" type="FLOAT" dataFieldId="f8e798f0-3eb7-4360-864b-3ef1c9c4803f">
    <Description>Communicated Limit</Description>
    <Format>
      <GenericNumberFormatter decimalPlace="0" useSeparator="True" negativeNumberStyle="STANDARD"/>
    </Format>
  </Variable>
  <Variable name="Communicated_Limit_Currency__c" type="STRING" dataFieldId="315aa129-7339-4aa6-9e1f-ebb3a54a23f8">
    <Description>Communicated Limit Currency</Description>
  </Variable>
  <Variable name="Name" type="STRING" dataFieldId="bb0e2ae6-b785-4fba-b6fe-4cd677ae51c4">
    <Description>Account Name</Description>
  </Variable>
</VariableListDefinition>
</file>

<file path=customXml/item87.xml><?xml version="1.0" encoding="utf-8"?>
<SourceDataModel Name="AD_HOC" TargetDataSourceId="6fb60b17-7d6b-4134-91a7-7cf3f31fd71e">
  <Record DataFieldId="Record">
    <Field DataFieldId="899bcbfb-ca99-42a5-89d6-a0ede17c2812"/>
    <Field DataFieldId="a659ad92-9b3e-4f38-878c-91d39ab0071f"/>
    <Field DataFieldId="0e015f46-c357-4dac-9f6d-11c115b91e1c"/>
    <Field DataFieldId="cf196aeb-f7fd-4d1c-b78f-81f6df8997f7"/>
    <Field DataFieldId="9e8b9ddb-4f0d-4bf7-8621-c9d9dcd50821"/>
    <Field DataFieldId="7cdd1ad7-dbfe-46a1-980b-f276b3b8d12b"/>
    <Trends DataFieldId="30a35134-acd2-4621-b4ab-39d1b785ebb3">
      <Field DataFieldId="edaad75e-3f37-4025-85d2-56f3d4e4b046"/>
      <Field DataFieldId="9768d09d-8094-4ad6-8486-a59c696b174a"/>
    </Trends>
    <BusinessPriorities DataFieldId="350288a7-5c80-466f-a157-8d59b78a039c">
      <Field DataFieldId="a1a7d23e-de1e-49a8-a63c-f9b2dfcc4a97"/>
      <Field DataFieldId="654e11b8-38fc-4b7c-b5ea-7cd0a490d951"/>
      <Field DataFieldId="5c661d3b-6fac-4209-b636-2f5d9a534ff1"/>
    </BusinessPriorities>
    <Agenda DataFieldId="32d56662-727c-4397-acac-56e80b138701">
      <Field DataFieldId="331ddc5b-7c07-4aff-98d4-06990fd0f71e"/>
    </Agenda>
    <NextSteps DataFieldId="dc04dd11-1d9a-4d47-b780-306ac687a3da">
      <Field DataFieldId="75bbf05c-6894-485c-a444-c0cccee30219"/>
    </NextSteps>
    <PreliminaryAssessmentTable DataFieldId="59ab63ed-01c9-4ac3-b8ea-57bcfbac2b3b">
      <Field DataFieldId="67655cf5-b87d-46c2-bfc7-5af5d3f617f6"/>
    </PreliminaryAssessmentTable>
    <GrowthOpportunitiesTable DataFieldId="d82450e0-b173-4c57-bc44-4dfc7081a767">
      <Field DataFieldId="87339fe7-d3e4-43ca-a5ed-20dd95467a49"/>
    </GrowthOpportunitiesTable>
    <AXPprogram DataFieldId="6d1a66e0-2a4a-4c9e-b048-b3cd97dcb239">
      <Field DataFieldId="c0d5f9c3-10b1-407c-b725-ccf540a638a3"/>
    </AXPprogram>
    <Field DataFieldId="e28878ed-62f8-4364-a876-b2110c34af6b">paula.robinson@aexp.com</Field>
    <Field DataFieldId="cde3a2f3-568b-4e09-84ca-38f0c830fa59">001A000000Tx2gC</Field>
    <Field DataFieldId="983ee8e8-2d72-46cd-b470-c52af0921d6f"/>
    <Field DataFieldId="81b6bcd1-1364-42c6-ac7c-fac5ec71b3a3"/>
    <Field DataFieldId="fa2cb67a-022b-48a5-bfdf-86386e0f7e8d"/>
    <Field DataFieldId="e7fa7ca8-3a3c-4c90-be85-221855ec2e61"/>
    <Field DataFieldId="fa54e47b-3fc2-431b-a97d-910ee66a5fe0"/>
    <Field DataFieldId="67c78a54-c7f7-4130-bf4b-a7ca8b62e901"/>
    <Field DataFieldId="532292fe-e69a-40fd-9bf9-a2cd689661ed"/>
    <Field DataFieldId="c6795f0f-3863-4cc2-a8fd-812741403c7c"/>
    <Field DataFieldId="9d5dee08-e68e-49c6-a08d-b63f93251807"/>
    <Field DataFieldId="0c6d6169-b654-4b2c-b0f2-2908bbf9cb9e"/>
    <Field DataFieldId="ddd37631-219e-4ef9-91ae-59a5c4f1b776"/>
    <Field DataFieldId="5b865cf7-11e2-4b56-9eb7-751b6c901389"/>
    <Field DataFieldId="01cae305-a9a0-44bd-a830-5b4826762805"/>
    <Field DataFieldId="8bd3dc2b-5d3b-45d9-8121-5d1c1fd23fd8"/>
  </Record>
</SourceDataModel>
</file>

<file path=customXml/item88.xml><?xml version="1.0" encoding="utf-8"?>
<Layout UniqueId="c55a4162-e610-4199-b41a-8fa77ccb7883" Name="3_Title and Content" ContentType="application/vnd.openxmlformats-officedocument.presentationml.slideLayout+xml" MajorVersion="0" MinorVersion="1" IsDirty="False" isLocalCopy="false"/>
</file>

<file path=customXml/item89.xml><?xml version="1.0" encoding="utf-8"?>
<Layout UniqueId="c19f1c4a-8278-4bc3-a91c-c0f212882d5d" Name="Agenda Slide" ContentType="application/vnd.openxmlformats-officedocument.presentationml.slideLayout+xml" MajorVersion="0" MinorVersion="1" IsDirty="False" isLocalCopy="false"/>
</file>

<file path=customXml/item9.xml><?xml version="1.0" encoding="utf-8"?>
<Layout UniqueId="f9cb6e3f-fa90-48f2-98ca-fe75d6c277ac" Name="Cover Slide 1" ContentType="application/vnd.openxmlformats-officedocument.presentationml.slideLayout+xml" MajorVersion="0" MinorVersion="1" IsDirty="False" isLocalCopy="false"/>
</file>

<file path=customXml/item90.xml><?xml version="1.0" encoding="utf-8"?>
<DataSourceMapping>
  <Id>06e257c4-6505-466a-b72b-e25f327dcda2</Id>
  <Name>MANUAL_SELECTION_INFO_VARIABLE_MAPPING</Name>
  <TargetDataSource>b36eb4af-0733-47e7-ad0f-270806b86592</TargetDataSource>
  <SourceType>XML File</SourceType>
  <IsReadOnly>false</IsReadOnly>
  <SalesforceOrganizationId>00000000-0000-0000-0000-000000000000</SalesforceOrganizationId>
  <SalesforceOrganizationName/>
  <SalesforceApiVersion/>
  <Properties/>
  <RawMappings/>
  <DesignTimeProperties/>
</DataSourceMapping>
</file>

<file path=customXml/item91.xml><?xml version="1.0" encoding="utf-8"?>
<Layout UniqueId="03f05770-009f-467c-bd3d-969e92b0ca2d" Name="10_Title and Content" ContentType="application/vnd.openxmlformats-officedocument.presentationml.slideLayout+xml" MajorVersion="0" MinorVersion="1" IsDirty="False" isLocalCopy="false"/>
</file>

<file path=customXml/itemProps1.xml><?xml version="1.0" encoding="utf-8"?>
<ds:datastoreItem xmlns:ds="http://schemas.openxmlformats.org/officeDocument/2006/customXml" ds:itemID="{73D56BD6-8830-4B28-BB53-7C9EBD09D1E0}">
  <ds:schemaRefs/>
</ds:datastoreItem>
</file>

<file path=customXml/itemProps10.xml><?xml version="1.0" encoding="utf-8"?>
<ds:datastoreItem xmlns:ds="http://schemas.openxmlformats.org/officeDocument/2006/customXml" ds:itemID="{95C4070D-2CCD-43FA-ACA6-B587E6FAAF51}">
  <ds:schemaRefs/>
</ds:datastoreItem>
</file>

<file path=customXml/itemProps11.xml><?xml version="1.0" encoding="utf-8"?>
<ds:datastoreItem xmlns:ds="http://schemas.openxmlformats.org/officeDocument/2006/customXml" ds:itemID="{C04A659A-8E86-4D09-B744-A28044B79D16}">
  <ds:schemaRefs/>
</ds:datastoreItem>
</file>

<file path=customXml/itemProps12.xml><?xml version="1.0" encoding="utf-8"?>
<ds:datastoreItem xmlns:ds="http://schemas.openxmlformats.org/officeDocument/2006/customXml" ds:itemID="{785C5AFF-DCD2-4015-AC0A-F122F090111F}">
  <ds:schemaRefs>
    <ds:schemaRef ds:uri="Strauss.PersonalizationDefinition"/>
  </ds:schemaRefs>
</ds:datastoreItem>
</file>

<file path=customXml/itemProps13.xml><?xml version="1.0" encoding="utf-8"?>
<ds:datastoreItem xmlns:ds="http://schemas.openxmlformats.org/officeDocument/2006/customXml" ds:itemID="{BB974FFD-B01D-429D-80C8-2EC484DE2B10}">
  <ds:schemaRefs/>
</ds:datastoreItem>
</file>

<file path=customXml/itemProps14.xml><?xml version="1.0" encoding="utf-8"?>
<ds:datastoreItem xmlns:ds="http://schemas.openxmlformats.org/officeDocument/2006/customXml" ds:itemID="{0A7D2701-5836-478C-B6F1-2E639EEBCB27}">
  <ds:schemaRefs/>
</ds:datastoreItem>
</file>

<file path=customXml/itemProps15.xml><?xml version="1.0" encoding="utf-8"?>
<ds:datastoreItem xmlns:ds="http://schemas.openxmlformats.org/officeDocument/2006/customXml" ds:itemID="{BEB21DFD-6395-4EE9-A81B-449D81B65035}">
  <ds:schemaRefs/>
</ds:datastoreItem>
</file>

<file path=customXml/itemProps16.xml><?xml version="1.0" encoding="utf-8"?>
<ds:datastoreItem xmlns:ds="http://schemas.openxmlformats.org/officeDocument/2006/customXml" ds:itemID="{EC2E2B01-A7A3-4B36-949D-C9651AB9D9CF}">
  <ds:schemaRefs/>
</ds:datastoreItem>
</file>

<file path=customXml/itemProps17.xml><?xml version="1.0" encoding="utf-8"?>
<ds:datastoreItem xmlns:ds="http://schemas.openxmlformats.org/officeDocument/2006/customXml" ds:itemID="{69D3500D-1137-4BD7-8441-9CB075D479F5}">
  <ds:schemaRefs/>
</ds:datastoreItem>
</file>

<file path=customXml/itemProps18.xml><?xml version="1.0" encoding="utf-8"?>
<ds:datastoreItem xmlns:ds="http://schemas.openxmlformats.org/officeDocument/2006/customXml" ds:itemID="{0B59A1D5-31D0-4F88-BF34-249EE361F849}">
  <ds:schemaRefs/>
</ds:datastoreItem>
</file>

<file path=customXml/itemProps19.xml><?xml version="1.0" encoding="utf-8"?>
<ds:datastoreItem xmlns:ds="http://schemas.openxmlformats.org/officeDocument/2006/customXml" ds:itemID="{0A619A40-62EA-4E0A-A384-C00815DC2AB5}">
  <ds:schemaRefs/>
</ds:datastoreItem>
</file>

<file path=customXml/itemProps2.xml><?xml version="1.0" encoding="utf-8"?>
<ds:datastoreItem xmlns:ds="http://schemas.openxmlformats.org/officeDocument/2006/customXml" ds:itemID="{49BAD81D-619B-47AD-9619-14F6D4F1C214}">
  <ds:schemaRefs/>
</ds:datastoreItem>
</file>

<file path=customXml/itemProps20.xml><?xml version="1.0" encoding="utf-8"?>
<ds:datastoreItem xmlns:ds="http://schemas.openxmlformats.org/officeDocument/2006/customXml" ds:itemID="{22071320-650C-4535-AD4F-75A58E00980C}">
  <ds:schemaRefs/>
</ds:datastoreItem>
</file>

<file path=customXml/itemProps21.xml><?xml version="1.0" encoding="utf-8"?>
<ds:datastoreItem xmlns:ds="http://schemas.openxmlformats.org/officeDocument/2006/customXml" ds:itemID="{14B9B04A-19B8-414E-9999-53BCD7C25732}">
  <ds:schemaRefs/>
</ds:datastoreItem>
</file>

<file path=customXml/itemProps22.xml><?xml version="1.0" encoding="utf-8"?>
<ds:datastoreItem xmlns:ds="http://schemas.openxmlformats.org/officeDocument/2006/customXml" ds:itemID="{C6C80C26-C76F-45D1-AA7A-511CA2D985D7}">
  <ds:schemaRefs/>
</ds:datastoreItem>
</file>

<file path=customXml/itemProps23.xml><?xml version="1.0" encoding="utf-8"?>
<ds:datastoreItem xmlns:ds="http://schemas.openxmlformats.org/officeDocument/2006/customXml" ds:itemID="{8999AC22-93B7-4830-A961-156B05A26902}">
  <ds:schemaRefs/>
</ds:datastoreItem>
</file>

<file path=customXml/itemProps24.xml><?xml version="1.0" encoding="utf-8"?>
<ds:datastoreItem xmlns:ds="http://schemas.openxmlformats.org/officeDocument/2006/customXml" ds:itemID="{0455F0DE-BEDA-4E64-8FE4-576E287A6F45}">
  <ds:schemaRefs/>
</ds:datastoreItem>
</file>

<file path=customXml/itemProps25.xml><?xml version="1.0" encoding="utf-8"?>
<ds:datastoreItem xmlns:ds="http://schemas.openxmlformats.org/officeDocument/2006/customXml" ds:itemID="{1DF94526-A936-4414-9762-19E30CEFBD25}">
  <ds:schemaRefs/>
</ds:datastoreItem>
</file>

<file path=customXml/itemProps26.xml><?xml version="1.0" encoding="utf-8"?>
<ds:datastoreItem xmlns:ds="http://schemas.openxmlformats.org/officeDocument/2006/customXml" ds:itemID="{232685C7-EED3-4F78-9FE8-0AAEC2373BEC}">
  <ds:schemaRefs/>
</ds:datastoreItem>
</file>

<file path=customXml/itemProps27.xml><?xml version="1.0" encoding="utf-8"?>
<ds:datastoreItem xmlns:ds="http://schemas.openxmlformats.org/officeDocument/2006/customXml" ds:itemID="{E2EA598F-C731-4879-8400-37774C292163}">
  <ds:schemaRefs/>
</ds:datastoreItem>
</file>

<file path=customXml/itemProps28.xml><?xml version="1.0" encoding="utf-8"?>
<ds:datastoreItem xmlns:ds="http://schemas.openxmlformats.org/officeDocument/2006/customXml" ds:itemID="{CEE4EF79-53DB-4E8D-A1F8-EC66A8138D89}">
  <ds:schemaRefs/>
</ds:datastoreItem>
</file>

<file path=customXml/itemProps29.xml><?xml version="1.0" encoding="utf-8"?>
<ds:datastoreItem xmlns:ds="http://schemas.openxmlformats.org/officeDocument/2006/customXml" ds:itemID="{5F317DAD-14A7-4934-BEFE-24ABE9183F87}">
  <ds:schemaRefs/>
</ds:datastoreItem>
</file>

<file path=customXml/itemProps3.xml><?xml version="1.0" encoding="utf-8"?>
<ds:datastoreItem xmlns:ds="http://schemas.openxmlformats.org/officeDocument/2006/customXml" ds:itemID="{F888695E-1EC8-449B-B7A8-8389CF2638AB}">
  <ds:schemaRefs/>
</ds:datastoreItem>
</file>

<file path=customXml/itemProps30.xml><?xml version="1.0" encoding="utf-8"?>
<ds:datastoreItem xmlns:ds="http://schemas.openxmlformats.org/officeDocument/2006/customXml" ds:itemID="{691FB2A5-D40B-496C-A59E-BC8791203F34}">
  <ds:schemaRefs/>
</ds:datastoreItem>
</file>

<file path=customXml/itemProps31.xml><?xml version="1.0" encoding="utf-8"?>
<ds:datastoreItem xmlns:ds="http://schemas.openxmlformats.org/officeDocument/2006/customXml" ds:itemID="{C4BF7709-0997-47F8-9878-04F0C750E05F}">
  <ds:schemaRefs/>
</ds:datastoreItem>
</file>

<file path=customXml/itemProps32.xml><?xml version="1.0" encoding="utf-8"?>
<ds:datastoreItem xmlns:ds="http://schemas.openxmlformats.org/officeDocument/2006/customXml" ds:itemID="{CDC96B83-44C4-4978-8241-39188DA88C4D}">
  <ds:schemaRefs/>
</ds:datastoreItem>
</file>

<file path=customXml/itemProps33.xml><?xml version="1.0" encoding="utf-8"?>
<ds:datastoreItem xmlns:ds="http://schemas.openxmlformats.org/officeDocument/2006/customXml" ds:itemID="{9506DC51-6E86-48D3-BF79-7700ED77448C}">
  <ds:schemaRefs/>
</ds:datastoreItem>
</file>

<file path=customXml/itemProps34.xml><?xml version="1.0" encoding="utf-8"?>
<ds:datastoreItem xmlns:ds="http://schemas.openxmlformats.org/officeDocument/2006/customXml" ds:itemID="{FC00E5FC-5AEE-4693-ADAD-24B28F42C97B}">
  <ds:schemaRefs/>
</ds:datastoreItem>
</file>

<file path=customXml/itemProps35.xml><?xml version="1.0" encoding="utf-8"?>
<ds:datastoreItem xmlns:ds="http://schemas.openxmlformats.org/officeDocument/2006/customXml" ds:itemID="{49F1D8EA-5D46-45D7-A0CC-1B5E7FF22020}">
  <ds:schemaRefs/>
</ds:datastoreItem>
</file>

<file path=customXml/itemProps36.xml><?xml version="1.0" encoding="utf-8"?>
<ds:datastoreItem xmlns:ds="http://schemas.openxmlformats.org/officeDocument/2006/customXml" ds:itemID="{B5370037-A771-4C00-9846-1D5FF25AAC76}">
  <ds:schemaRefs/>
</ds:datastoreItem>
</file>

<file path=customXml/itemProps37.xml><?xml version="1.0" encoding="utf-8"?>
<ds:datastoreItem xmlns:ds="http://schemas.openxmlformats.org/officeDocument/2006/customXml" ds:itemID="{B0101E68-AB01-4D80-9143-83005A76DE69}">
  <ds:schemaRefs/>
</ds:datastoreItem>
</file>

<file path=customXml/itemProps38.xml><?xml version="1.0" encoding="utf-8"?>
<ds:datastoreItem xmlns:ds="http://schemas.openxmlformats.org/officeDocument/2006/customXml" ds:itemID="{A4015598-E96C-498A-B8A5-3531DA1FE615}">
  <ds:schemaRefs/>
</ds:datastoreItem>
</file>

<file path=customXml/itemProps39.xml><?xml version="1.0" encoding="utf-8"?>
<ds:datastoreItem xmlns:ds="http://schemas.openxmlformats.org/officeDocument/2006/customXml" ds:itemID="{03B00715-D719-463A-8D05-804B354F3AC7}">
  <ds:schemaRefs/>
</ds:datastoreItem>
</file>

<file path=customXml/itemProps4.xml><?xml version="1.0" encoding="utf-8"?>
<ds:datastoreItem xmlns:ds="http://schemas.openxmlformats.org/officeDocument/2006/customXml" ds:itemID="{26792927-A137-46D5-BF2A-CF9E44174737}">
  <ds:schemaRefs/>
</ds:datastoreItem>
</file>

<file path=customXml/itemProps40.xml><?xml version="1.0" encoding="utf-8"?>
<ds:datastoreItem xmlns:ds="http://schemas.openxmlformats.org/officeDocument/2006/customXml" ds:itemID="{32C61D5B-7ADE-47AD-9EC2-63FFA199BC71}">
  <ds:schemaRefs/>
</ds:datastoreItem>
</file>

<file path=customXml/itemProps41.xml><?xml version="1.0" encoding="utf-8"?>
<ds:datastoreItem xmlns:ds="http://schemas.openxmlformats.org/officeDocument/2006/customXml" ds:itemID="{38F66746-CEDC-4258-9594-DF11FBFEFC14}">
  <ds:schemaRefs/>
</ds:datastoreItem>
</file>

<file path=customXml/itemProps42.xml><?xml version="1.0" encoding="utf-8"?>
<ds:datastoreItem xmlns:ds="http://schemas.openxmlformats.org/officeDocument/2006/customXml" ds:itemID="{827AA37E-64F0-4317-B183-44119FB6F5C2}">
  <ds:schemaRefs/>
</ds:datastoreItem>
</file>

<file path=customXml/itemProps43.xml><?xml version="1.0" encoding="utf-8"?>
<ds:datastoreItem xmlns:ds="http://schemas.openxmlformats.org/officeDocument/2006/customXml" ds:itemID="{214AD6C8-3794-4F61-9DF7-9274EEA45A96}">
  <ds:schemaRefs/>
</ds:datastoreItem>
</file>

<file path=customXml/itemProps44.xml><?xml version="1.0" encoding="utf-8"?>
<ds:datastoreItem xmlns:ds="http://schemas.openxmlformats.org/officeDocument/2006/customXml" ds:itemID="{10FAE2BA-D691-434C-98D0-E6F2B1C9B7DD}">
  <ds:schemaRefs/>
</ds:datastoreItem>
</file>

<file path=customXml/itemProps45.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46.xml><?xml version="1.0" encoding="utf-8"?>
<ds:datastoreItem xmlns:ds="http://schemas.openxmlformats.org/officeDocument/2006/customXml" ds:itemID="{830B1339-C8FD-4D1E-9A8D-B24C3708760C}">
  <ds:schemaRefs/>
</ds:datastoreItem>
</file>

<file path=customXml/itemProps47.xml><?xml version="1.0" encoding="utf-8"?>
<ds:datastoreItem xmlns:ds="http://schemas.openxmlformats.org/officeDocument/2006/customXml" ds:itemID="{98C875BF-8285-462B-A19E-B3433BFAD6E3}">
  <ds:schemaRefs/>
</ds:datastoreItem>
</file>

<file path=customXml/itemProps48.xml><?xml version="1.0" encoding="utf-8"?>
<ds:datastoreItem xmlns:ds="http://schemas.openxmlformats.org/officeDocument/2006/customXml" ds:itemID="{DA0060E7-96A1-4625-BDD6-2742A34A2432}">
  <ds:schemaRefs/>
</ds:datastoreItem>
</file>

<file path=customXml/itemProps49.xml><?xml version="1.0" encoding="utf-8"?>
<ds:datastoreItem xmlns:ds="http://schemas.openxmlformats.org/officeDocument/2006/customXml" ds:itemID="{11EC81CA-20D3-4A49-9CE7-6EA353375CCD}">
  <ds:schemaRefs/>
</ds:datastoreItem>
</file>

<file path=customXml/itemProps5.xml><?xml version="1.0" encoding="utf-8"?>
<ds:datastoreItem xmlns:ds="http://schemas.openxmlformats.org/officeDocument/2006/customXml" ds:itemID="{5BA18E0E-7163-4132-81FD-19C8BB5C54CC}">
  <ds:schemaRefs/>
</ds:datastoreItem>
</file>

<file path=customXml/itemProps50.xml><?xml version="1.0" encoding="utf-8"?>
<ds:datastoreItem xmlns:ds="http://schemas.openxmlformats.org/officeDocument/2006/customXml" ds:itemID="{58B15904-E64E-4DE2-8755-A29A7F8FFA2F}">
  <ds:schemaRefs/>
</ds:datastoreItem>
</file>

<file path=customXml/itemProps51.xml><?xml version="1.0" encoding="utf-8"?>
<ds:datastoreItem xmlns:ds="http://schemas.openxmlformats.org/officeDocument/2006/customXml" ds:itemID="{ADC2F5DE-F75C-4D02-B44D-D2342C5BFB95}">
  <ds:schemaRefs/>
</ds:datastoreItem>
</file>

<file path=customXml/itemProps52.xml><?xml version="1.0" encoding="utf-8"?>
<ds:datastoreItem xmlns:ds="http://schemas.openxmlformats.org/officeDocument/2006/customXml" ds:itemID="{81ADFBE0-A740-44C7-9FA8-C3F86E825244}">
  <ds:schemaRefs/>
</ds:datastoreItem>
</file>

<file path=customXml/itemProps53.xml><?xml version="1.0" encoding="utf-8"?>
<ds:datastoreItem xmlns:ds="http://schemas.openxmlformats.org/officeDocument/2006/customXml" ds:itemID="{456EAC64-750E-44C3-8FD0-B991B9635933}">
  <ds:schemaRefs/>
</ds:datastoreItem>
</file>

<file path=customXml/itemProps54.xml><?xml version="1.0" encoding="utf-8"?>
<ds:datastoreItem xmlns:ds="http://schemas.openxmlformats.org/officeDocument/2006/customXml" ds:itemID="{04A1D974-FFAD-473A-B2C7-123A0F5BBD8B}">
  <ds:schemaRefs/>
</ds:datastoreItem>
</file>

<file path=customXml/itemProps55.xml><?xml version="1.0" encoding="utf-8"?>
<ds:datastoreItem xmlns:ds="http://schemas.openxmlformats.org/officeDocument/2006/customXml" ds:itemID="{B577FFC9-2C15-4EA0-9225-C45CA4545AC9}">
  <ds:schemaRefs/>
</ds:datastoreItem>
</file>

<file path=customXml/itemProps56.xml><?xml version="1.0" encoding="utf-8"?>
<ds:datastoreItem xmlns:ds="http://schemas.openxmlformats.org/officeDocument/2006/customXml" ds:itemID="{BF1FA6C3-09D7-42D8-9FDC-9B49D2A29ADC}">
  <ds:schemaRefs>
    <ds:schemaRef ds:uri="http://schemas.microsoft.com/office/2006/metadata/properties"/>
    <ds:schemaRef ds:uri="http://schemas.microsoft.com/office/infopath/2007/PartnerControls"/>
    <ds:schemaRef ds:uri="http://schemas.microsoft.com/sharepoint/v3/fields"/>
  </ds:schemaRefs>
</ds:datastoreItem>
</file>

<file path=customXml/itemProps57.xml><?xml version="1.0" encoding="utf-8"?>
<ds:datastoreItem xmlns:ds="http://schemas.openxmlformats.org/officeDocument/2006/customXml" ds:itemID="{81EBCF81-7D7D-4A0F-BB65-CC54505FEB82}">
  <ds:schemaRefs/>
</ds:datastoreItem>
</file>

<file path=customXml/itemProps58.xml><?xml version="1.0" encoding="utf-8"?>
<ds:datastoreItem xmlns:ds="http://schemas.openxmlformats.org/officeDocument/2006/customXml" ds:itemID="{3857738B-D462-46ED-B8B2-B5E8DD400816}">
  <ds:schemaRefs/>
</ds:datastoreItem>
</file>

<file path=customXml/itemProps59.xml><?xml version="1.0" encoding="utf-8"?>
<ds:datastoreItem xmlns:ds="http://schemas.openxmlformats.org/officeDocument/2006/customXml" ds:itemID="{FF6FF276-5C38-4C2A-9615-37173746F64C}">
  <ds:schemaRefs/>
</ds:datastoreItem>
</file>

<file path=customXml/itemProps6.xml><?xml version="1.0" encoding="utf-8"?>
<ds:datastoreItem xmlns:ds="http://schemas.openxmlformats.org/officeDocument/2006/customXml" ds:itemID="{1F44394B-B59F-4695-ADA1-F97C9E5E4111}">
  <ds:schemaRefs/>
</ds:datastoreItem>
</file>

<file path=customXml/itemProps60.xml><?xml version="1.0" encoding="utf-8"?>
<ds:datastoreItem xmlns:ds="http://schemas.openxmlformats.org/officeDocument/2006/customXml" ds:itemID="{8FD1C7FB-44B8-43FE-B151-C068E9BAE334}">
  <ds:schemaRefs/>
</ds:datastoreItem>
</file>

<file path=customXml/itemProps61.xml><?xml version="1.0" encoding="utf-8"?>
<ds:datastoreItem xmlns:ds="http://schemas.openxmlformats.org/officeDocument/2006/customXml" ds:itemID="{F8BC0A67-FCF5-495A-BFC2-B22F53BE162A}">
  <ds:schemaRefs/>
</ds:datastoreItem>
</file>

<file path=customXml/itemProps62.xml><?xml version="1.0" encoding="utf-8"?>
<ds:datastoreItem xmlns:ds="http://schemas.openxmlformats.org/officeDocument/2006/customXml" ds:itemID="{3C952C50-0FD2-4516-B7D3-35158F21A444}">
  <ds:schemaRefs/>
</ds:datastoreItem>
</file>

<file path=customXml/itemProps63.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64.xml><?xml version="1.0" encoding="utf-8"?>
<ds:datastoreItem xmlns:ds="http://schemas.openxmlformats.org/officeDocument/2006/customXml" ds:itemID="{B2966BB0-216C-4F35-A311-7691422A1D4F}">
  <ds:schemaRefs/>
</ds:datastoreItem>
</file>

<file path=customXml/itemProps65.xml><?xml version="1.0" encoding="utf-8"?>
<ds:datastoreItem xmlns:ds="http://schemas.openxmlformats.org/officeDocument/2006/customXml" ds:itemID="{8425EDC2-929A-4AC8-AE05-7A9841DFB9FC}">
  <ds:schemaRefs/>
</ds:datastoreItem>
</file>

<file path=customXml/itemProps66.xml><?xml version="1.0" encoding="utf-8"?>
<ds:datastoreItem xmlns:ds="http://schemas.openxmlformats.org/officeDocument/2006/customXml" ds:itemID="{89B114A3-572C-4C19-9FAB-EDE77202305A}">
  <ds:schemaRefs/>
</ds:datastoreItem>
</file>

<file path=customXml/itemProps67.xml><?xml version="1.0" encoding="utf-8"?>
<ds:datastoreItem xmlns:ds="http://schemas.openxmlformats.org/officeDocument/2006/customXml" ds:itemID="{76B70B68-141C-4123-A8D9-CB09AB511D76}">
  <ds:schemaRefs/>
</ds:datastoreItem>
</file>

<file path=customXml/itemProps68.xml><?xml version="1.0" encoding="utf-8"?>
<ds:datastoreItem xmlns:ds="http://schemas.openxmlformats.org/officeDocument/2006/customXml" ds:itemID="{37D4C084-4A79-442F-A265-F2CA3A5E69DC}">
  <ds:schemaRefs/>
</ds:datastoreItem>
</file>

<file path=customXml/itemProps69.xml><?xml version="1.0" encoding="utf-8"?>
<ds:datastoreItem xmlns:ds="http://schemas.openxmlformats.org/officeDocument/2006/customXml" ds:itemID="{C267A5D9-C7A3-41C7-95BE-6C5827B2AC09}">
  <ds:schemaRefs/>
</ds:datastoreItem>
</file>

<file path=customXml/itemProps7.xml><?xml version="1.0" encoding="utf-8"?>
<ds:datastoreItem xmlns:ds="http://schemas.openxmlformats.org/officeDocument/2006/customXml" ds:itemID="{2509368D-E4D5-4176-B735-CF254CFCADCC}">
  <ds:schemaRefs/>
</ds:datastoreItem>
</file>

<file path=customXml/itemProps70.xml><?xml version="1.0" encoding="utf-8"?>
<ds:datastoreItem xmlns:ds="http://schemas.openxmlformats.org/officeDocument/2006/customXml" ds:itemID="{EEFAA8CF-FEA8-41D5-ADE9-FB3EF723DF23}">
  <ds:schemaRefs/>
</ds:datastoreItem>
</file>

<file path=customXml/itemProps71.xml><?xml version="1.0" encoding="utf-8"?>
<ds:datastoreItem xmlns:ds="http://schemas.openxmlformats.org/officeDocument/2006/customXml" ds:itemID="{D786763F-F51D-48A0-9CE8-F8246182BABE}">
  <ds:schemaRefs/>
</ds:datastoreItem>
</file>

<file path=customXml/itemProps72.xml><?xml version="1.0" encoding="utf-8"?>
<ds:datastoreItem xmlns:ds="http://schemas.openxmlformats.org/officeDocument/2006/customXml" ds:itemID="{C2E1E379-D119-46B8-AC18-67C16C341614}">
  <ds:schemaRefs/>
</ds:datastoreItem>
</file>

<file path=customXml/itemProps73.xml><?xml version="1.0" encoding="utf-8"?>
<ds:datastoreItem xmlns:ds="http://schemas.openxmlformats.org/officeDocument/2006/customXml" ds:itemID="{DB4D5254-83FF-4429-A84E-6B33A603F988}">
  <ds:schemaRefs/>
</ds:datastoreItem>
</file>

<file path=customXml/itemProps74.xml><?xml version="1.0" encoding="utf-8"?>
<ds:datastoreItem xmlns:ds="http://schemas.openxmlformats.org/officeDocument/2006/customXml" ds:itemID="{9E529B5F-A141-439F-9CF9-10785EF34CB4}">
  <ds:schemaRefs/>
</ds:datastoreItem>
</file>

<file path=customXml/itemProps75.xml><?xml version="1.0" encoding="utf-8"?>
<ds:datastoreItem xmlns:ds="http://schemas.openxmlformats.org/officeDocument/2006/customXml" ds:itemID="{08885A22-FAF2-4041-9574-F5ED751D5D4B}">
  <ds:schemaRefs/>
</ds:datastoreItem>
</file>

<file path=customXml/itemProps76.xml><?xml version="1.0" encoding="utf-8"?>
<ds:datastoreItem xmlns:ds="http://schemas.openxmlformats.org/officeDocument/2006/customXml" ds:itemID="{FC277DFE-CCA2-43C9-AF9F-2136C0581AC3}">
  <ds:schemaRefs/>
</ds:datastoreItem>
</file>

<file path=customXml/itemProps77.xml><?xml version="1.0" encoding="utf-8"?>
<ds:datastoreItem xmlns:ds="http://schemas.openxmlformats.org/officeDocument/2006/customXml" ds:itemID="{136CE3A0-9C27-4DF0-9DA9-AFE41A8F6243}">
  <ds:schemaRefs/>
</ds:datastoreItem>
</file>

<file path=customXml/itemProps78.xml><?xml version="1.0" encoding="utf-8"?>
<ds:datastoreItem xmlns:ds="http://schemas.openxmlformats.org/officeDocument/2006/customXml" ds:itemID="{B400E918-ECF7-4468-8477-DA3FD4DC0693}">
  <ds:schemaRefs/>
</ds:datastoreItem>
</file>

<file path=customXml/itemProps79.xml><?xml version="1.0" encoding="utf-8"?>
<ds:datastoreItem xmlns:ds="http://schemas.openxmlformats.org/officeDocument/2006/customXml" ds:itemID="{65E521D3-E414-44F1-813C-C6016FD57215}">
  <ds:schemaRefs/>
</ds:datastoreItem>
</file>

<file path=customXml/itemProps8.xml><?xml version="1.0" encoding="utf-8"?>
<ds:datastoreItem xmlns:ds="http://schemas.openxmlformats.org/officeDocument/2006/customXml" ds:itemID="{3AD780E6-6DA0-46A9-A86D-1A4D800C6869}">
  <ds:schemaRefs/>
</ds:datastoreItem>
</file>

<file path=customXml/itemProps80.xml><?xml version="1.0" encoding="utf-8"?>
<ds:datastoreItem xmlns:ds="http://schemas.openxmlformats.org/officeDocument/2006/customXml" ds:itemID="{B3D643C3-AA58-4B61-A91D-9E993C9FE4EA}">
  <ds:schemaRefs/>
</ds:datastoreItem>
</file>

<file path=customXml/itemProps81.xml><?xml version="1.0" encoding="utf-8"?>
<ds:datastoreItem xmlns:ds="http://schemas.openxmlformats.org/officeDocument/2006/customXml" ds:itemID="{4D531920-0282-4C93-9DC1-706A4ED2FF4C}">
  <ds:schemaRefs/>
</ds:datastoreItem>
</file>

<file path=customXml/itemProps82.xml><?xml version="1.0" encoding="utf-8"?>
<ds:datastoreItem xmlns:ds="http://schemas.openxmlformats.org/officeDocument/2006/customXml" ds:itemID="{682BD4A6-E728-4214-92A7-C4E5A2ED43B4}">
  <ds:schemaRefs/>
</ds:datastoreItem>
</file>

<file path=customXml/itemProps83.xml><?xml version="1.0" encoding="utf-8"?>
<ds:datastoreItem xmlns:ds="http://schemas.openxmlformats.org/officeDocument/2006/customXml" ds:itemID="{1D87BCFE-7C90-412C-A855-1DCC8716A14B}">
  <ds:schemaRefs/>
</ds:datastoreItem>
</file>

<file path=customXml/itemProps84.xml><?xml version="1.0" encoding="utf-8"?>
<ds:datastoreItem xmlns:ds="http://schemas.openxmlformats.org/officeDocument/2006/customXml" ds:itemID="{63824DD6-5D7A-4DBC-A5E6-3F3C21857D1A}">
  <ds:schemaRefs/>
</ds:datastoreItem>
</file>

<file path=customXml/itemProps85.xml><?xml version="1.0" encoding="utf-8"?>
<ds:datastoreItem xmlns:ds="http://schemas.openxmlformats.org/officeDocument/2006/customXml" ds:itemID="{8FA8857B-6F11-463A-AEA9-A5E5C85A4BAF}">
  <ds:schemaRefs/>
</ds:datastoreItem>
</file>

<file path=customXml/itemProps86.xml><?xml version="1.0" encoding="utf-8"?>
<ds:datastoreItem xmlns:ds="http://schemas.openxmlformats.org/officeDocument/2006/customXml" ds:itemID="{9A2D7C05-DCBE-4628-93DD-038DEE97459A}">
  <ds:schemaRefs/>
</ds:datastoreItem>
</file>

<file path=customXml/itemProps87.xml><?xml version="1.0" encoding="utf-8"?>
<ds:datastoreItem xmlns:ds="http://schemas.openxmlformats.org/officeDocument/2006/customXml" ds:itemID="{D0AA048F-B39E-41CC-B425-B761C8251C6B}">
  <ds:schemaRefs/>
</ds:datastoreItem>
</file>

<file path=customXml/itemProps88.xml><?xml version="1.0" encoding="utf-8"?>
<ds:datastoreItem xmlns:ds="http://schemas.openxmlformats.org/officeDocument/2006/customXml" ds:itemID="{497070F0-BAB7-4E7D-8273-D01AF2292F1F}">
  <ds:schemaRefs/>
</ds:datastoreItem>
</file>

<file path=customXml/itemProps89.xml><?xml version="1.0" encoding="utf-8"?>
<ds:datastoreItem xmlns:ds="http://schemas.openxmlformats.org/officeDocument/2006/customXml" ds:itemID="{ADA3F780-0F88-43F6-BDE3-43A88C6F5D53}">
  <ds:schemaRefs/>
</ds:datastoreItem>
</file>

<file path=customXml/itemProps9.xml><?xml version="1.0" encoding="utf-8"?>
<ds:datastoreItem xmlns:ds="http://schemas.openxmlformats.org/officeDocument/2006/customXml" ds:itemID="{3715E4BD-5871-4644-ABE8-C687E73FEC9A}">
  <ds:schemaRefs/>
</ds:datastoreItem>
</file>

<file path=customXml/itemProps90.xml><?xml version="1.0" encoding="utf-8"?>
<ds:datastoreItem xmlns:ds="http://schemas.openxmlformats.org/officeDocument/2006/customXml" ds:itemID="{ECC84FFA-8A60-4DD7-82EA-2A2EDA900EF8}">
  <ds:schemaRefs/>
</ds:datastoreItem>
</file>

<file path=customXml/itemProps91.xml><?xml version="1.0" encoding="utf-8"?>
<ds:datastoreItem xmlns:ds="http://schemas.openxmlformats.org/officeDocument/2006/customXml" ds:itemID="{0ABF9D23-C4F4-4457-8E02-AD6B3296DD0E}">
  <ds:schemaRefs/>
</ds:datastoreItem>
</file>

<file path=docProps/app.xml><?xml version="1.0" encoding="utf-8"?>
<Properties xmlns="http://schemas.openxmlformats.org/officeDocument/2006/extended-properties" xmlns:vt="http://schemas.openxmlformats.org/officeDocument/2006/docPropsVTypes">
  <Template/>
  <TotalTime>21789</TotalTime>
  <Words>707</Words>
  <Application>Microsoft Macintosh PowerPoint</Application>
  <PresentationFormat>Widescreen</PresentationFormat>
  <Paragraphs>89</Paragraphs>
  <Slides>13</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BentonSans</vt:lpstr>
      <vt:lpstr>BentonSans Regular</vt:lpstr>
      <vt:lpstr>Calibri</vt:lpstr>
      <vt:lpstr>Guardian Egyp Light</vt:lpstr>
      <vt:lpstr>1_Amex</vt:lpstr>
      <vt:lpstr>Simplifique los pagos internacionales con tarjetas de compras corporativas</vt:lpstr>
      <vt:lpstr>¿Necesita facilidad diaria para su gasto diario?</vt:lpstr>
      <vt:lpstr>Tarjetas de compras corporativas</vt:lpstr>
      <vt:lpstr>Convenience</vt:lpstr>
      <vt:lpstr>Eficiencia</vt:lpstr>
      <vt:lpstr>Información Detallada</vt:lpstr>
      <vt:lpstr>Información Detallada</vt:lpstr>
      <vt:lpstr>Información Detallada</vt:lpstr>
      <vt:lpstr>Información Detallada</vt:lpstr>
      <vt:lpstr>Información Detallada</vt:lpstr>
      <vt:lpstr>Iniciar el proceso es tan fácil como contar 1, 2, 3 </vt:lpstr>
      <vt:lpstr>PowerPoint Presentation</vt:lpstr>
      <vt:lpstr>Confidentiality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John Holland</cp:lastModifiedBy>
  <cp:revision>1175</cp:revision>
  <cp:lastPrinted>2016-08-15T15:19:40Z</cp:lastPrinted>
  <dcterms:created xsi:type="dcterms:W3CDTF">2010-04-12T23:12:02Z</dcterms:created>
  <dcterms:modified xsi:type="dcterms:W3CDTF">2018-09-13T16:29:39Z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y fmtid="{D5CDD505-2E9C-101B-9397-08002B2CF9AE}" pid="3" name="AXPAuthor">
    <vt:lpwstr>Atique Ullah</vt:lpwstr>
  </property>
  <property fmtid="{D5CDD505-2E9C-101B-9397-08002B2CF9AE}" pid="4" name="AXPDataClassification">
    <vt:lpwstr>AXP Internal</vt:lpwstr>
  </property>
  <property fmtid="{D5CDD505-2E9C-101B-9397-08002B2CF9AE}" pid="5" name="AXPDataClassificationForSearch">
    <vt:lpwstr>AXPInternal_UniqueSearchString</vt:lpwstr>
  </property>
  <property fmtid="{D5CDD505-2E9C-101B-9397-08002B2CF9AE}" pid="6" name="Content Type">
    <vt:lpwstr>Internal, External</vt:lpwstr>
  </property>
</Properties>
</file>