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781" r:id="rId92"/>
  </p:sldMasterIdLst>
  <p:notesMasterIdLst>
    <p:notesMasterId r:id="rId113"/>
  </p:notesMasterIdLst>
  <p:handoutMasterIdLst>
    <p:handoutMasterId r:id="rId114"/>
  </p:handoutMasterIdLst>
  <p:sldIdLst>
    <p:sldId id="400" r:id="rId93"/>
    <p:sldId id="458" r:id="rId94"/>
    <p:sldId id="484" r:id="rId95"/>
    <p:sldId id="517" r:id="rId96"/>
    <p:sldId id="499" r:id="rId97"/>
    <p:sldId id="502" r:id="rId98"/>
    <p:sldId id="503" r:id="rId99"/>
    <p:sldId id="504" r:id="rId100"/>
    <p:sldId id="501" r:id="rId101"/>
    <p:sldId id="496" r:id="rId102"/>
    <p:sldId id="507" r:id="rId103"/>
    <p:sldId id="509" r:id="rId104"/>
    <p:sldId id="511" r:id="rId105"/>
    <p:sldId id="512" r:id="rId106"/>
    <p:sldId id="452" r:id="rId107"/>
    <p:sldId id="515" r:id="rId108"/>
    <p:sldId id="514" r:id="rId109"/>
    <p:sldId id="516" r:id="rId110"/>
    <p:sldId id="437" r:id="rId111"/>
    <p:sldId id="438" r:id="rId112"/>
  </p:sldIdLst>
  <p:sldSz cx="12192000" cy="6858000"/>
  <p:notesSz cx="6858000" cy="9144000"/>
  <p:custDataLst>
    <p:custData r:id="rId69"/>
    <p:custData r:id="rId66"/>
    <p:custData r:id="rId80"/>
    <p:custData r:id="rId3"/>
    <p:custData r:id="rId22"/>
    <p:custData r:id="rId49"/>
    <p:custData r:id="rId62"/>
    <p:custData r:id="rId1"/>
    <p:custData r:id="rId28"/>
    <p:custData r:id="rId70"/>
    <p:custData r:id="rId83"/>
    <p:custData r:id="rId15"/>
    <p:custData r:id="rId48"/>
    <p:custData r:id="rId6"/>
    <p:custData r:id="rId71"/>
    <p:custData r:id="rId11"/>
    <p:custData r:id="rId26"/>
    <p:custData r:id="rId44"/>
    <p:custData r:id="rId8"/>
    <p:custData r:id="rId31"/>
    <p:custData r:id="rId20"/>
    <p:custData r:id="rId59"/>
    <p:custData r:id="rId55"/>
    <p:custData r:id="rId16"/>
    <p:custData r:id="rId68"/>
    <p:custData r:id="rId87"/>
    <p:custData r:id="rId37"/>
    <p:custData r:id="rId9"/>
    <p:custData r:id="rId32"/>
    <p:custData r:id="rId40"/>
    <p:custData r:id="rId84"/>
    <p:custData r:id="rId53"/>
    <p:custData r:id="rId46"/>
    <p:custData r:id="rId75"/>
    <p:custData r:id="rId21"/>
    <p:custData r:id="rId56"/>
    <p:custData r:id="rId27"/>
    <p:custData r:id="rId86"/>
    <p:custData r:id="rId61"/>
    <p:custData r:id="rId63"/>
    <p:custData r:id="rId50"/>
    <p:custData r:id="rId8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84" userDrawn="1">
          <p15:clr>
            <a:srgbClr val="A4A3A4"/>
          </p15:clr>
        </p15:guide>
        <p15:guide id="2" orient="horz" pos="2280" userDrawn="1">
          <p15:clr>
            <a:srgbClr val="A4A3A4"/>
          </p15:clr>
        </p15:guide>
        <p15:guide id="3" orient="horz" pos="2616" userDrawn="1">
          <p15:clr>
            <a:srgbClr val="A4A3A4"/>
          </p15:clr>
        </p15:guide>
        <p15:guide id="4" pos="7392" userDrawn="1">
          <p15:clr>
            <a:srgbClr val="A4A3A4"/>
          </p15:clr>
        </p15:guide>
        <p15:guide id="5" pos="2952" userDrawn="1">
          <p15:clr>
            <a:srgbClr val="A4A3A4"/>
          </p15:clr>
        </p15:guide>
        <p15:guide id="6" pos="806" userDrawn="1">
          <p15:clr>
            <a:srgbClr val="A4A3A4"/>
          </p15:clr>
        </p15:guide>
        <p15:guide id="7" orient="horz" pos="3636" userDrawn="1">
          <p15:clr>
            <a:srgbClr val="A4A3A4"/>
          </p15:clr>
        </p15:guide>
        <p15:guide id="8" orient="horz" pos="3000" userDrawn="1">
          <p15:clr>
            <a:srgbClr val="A4A3A4"/>
          </p15:clr>
        </p15:guide>
        <p15:guide id="9" orient="horz" pos="3456" userDrawn="1">
          <p15:clr>
            <a:srgbClr val="A4A3A4"/>
          </p15:clr>
        </p15:guide>
        <p15:guide id="10" pos="288" userDrawn="1">
          <p15:clr>
            <a:srgbClr val="A4A3A4"/>
          </p15:clr>
        </p15:guide>
        <p15:guide id="11" orient="horz" pos="810" userDrawn="1">
          <p15:clr>
            <a:srgbClr val="A4A3A4"/>
          </p15:clr>
        </p15:guide>
        <p15:guide id="12" orient="horz" pos="12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Holland" initials="JH" lastIdx="3" clrIdx="0">
    <p:extLst/>
  </p:cmAuthor>
  <p:cmAuthor id="2" name="Scott Grand" initials="SG" lastIdx="8"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26AAC8"/>
    <a:srgbClr val="86D3E2"/>
    <a:srgbClr val="7CC242"/>
    <a:srgbClr val="3F9B36"/>
    <a:srgbClr val="009BBB"/>
    <a:srgbClr val="1F9ABC"/>
    <a:srgbClr val="FF2500"/>
    <a:srgbClr val="5F6266"/>
    <a:srgbClr val="0026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57" autoAdjust="0"/>
    <p:restoredTop sz="83577"/>
  </p:normalViewPr>
  <p:slideViewPr>
    <p:cSldViewPr snapToGrid="0" snapToObjects="1">
      <p:cViewPr varScale="1">
        <p:scale>
          <a:sx n="141" d="100"/>
          <a:sy n="141" d="100"/>
        </p:scale>
        <p:origin x="224" y="760"/>
      </p:cViewPr>
      <p:guideLst>
        <p:guide orient="horz" pos="2784"/>
        <p:guide orient="horz" pos="2280"/>
        <p:guide orient="horz" pos="2616"/>
        <p:guide pos="7392"/>
        <p:guide pos="2952"/>
        <p:guide pos="806"/>
        <p:guide orient="horz" pos="3636"/>
        <p:guide orient="horz" pos="3000"/>
        <p:guide orient="horz" pos="3456"/>
        <p:guide pos="288"/>
        <p:guide orient="horz" pos="810"/>
        <p:guide orient="horz" pos="1296"/>
      </p:guideLst>
    </p:cSldViewPr>
  </p:slideViewPr>
  <p:notesTextViewPr>
    <p:cViewPr>
      <p:scale>
        <a:sx n="3" d="2"/>
        <a:sy n="3" d="2"/>
      </p:scale>
      <p:origin x="0" y="0"/>
    </p:cViewPr>
  </p:notesTextViewPr>
  <p:sorterViewPr>
    <p:cViewPr varScale="1">
      <p:scale>
        <a:sx n="1" d="1"/>
        <a:sy n="1" d="1"/>
      </p:scale>
      <p:origin x="0" y="-800"/>
    </p:cViewPr>
  </p:sorterViewPr>
  <p:notesViewPr>
    <p:cSldViewPr snapToGrid="0" snapToObjects="1">
      <p:cViewPr varScale="1">
        <p:scale>
          <a:sx n="113" d="100"/>
          <a:sy n="113" d="100"/>
        </p:scale>
        <p:origin x="2256"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viewProps" Target="viewProp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slide" Target="slides/slide20.xml"/><Relationship Id="rId16" Type="http://schemas.openxmlformats.org/officeDocument/2006/relationships/customXml" Target="../customXml/item16.xml"/><Relationship Id="rId107" Type="http://schemas.openxmlformats.org/officeDocument/2006/relationships/slide" Target="slides/slide15.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slide" Target="slides/slide10.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slide" Target="slides/slide3.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113" Type="http://schemas.openxmlformats.org/officeDocument/2006/relationships/notesMaster" Target="notesMasters/notesMaster1.xml"/><Relationship Id="rId118" Type="http://schemas.openxmlformats.org/officeDocument/2006/relationships/theme" Target="theme/theme1.xml"/><Relationship Id="rId80" Type="http://schemas.openxmlformats.org/officeDocument/2006/relationships/customXml" Target="../customXml/item80.xml"/><Relationship Id="rId85" Type="http://schemas.openxmlformats.org/officeDocument/2006/relationships/customXml" Target="../customXml/item85.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slide" Target="slides/slide11.xml"/><Relationship Id="rId108" Type="http://schemas.openxmlformats.org/officeDocument/2006/relationships/slide" Target="slides/slide16.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slide" Target="slides/slide4.xml"/><Relationship Id="rId1" Type="http://schemas.openxmlformats.org/officeDocument/2006/relationships/customXml" Target="../customXml/item1.xml"/><Relationship Id="rId6" Type="http://schemas.openxmlformats.org/officeDocument/2006/relationships/customXml" Target="../customXml/item6.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handoutMaster" Target="handoutMasters/handoutMaster1.xml"/><Relationship Id="rId119" Type="http://schemas.openxmlformats.org/officeDocument/2006/relationships/tableStyles" Target="tableStyle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slide" Target="slides/slide2.xml"/><Relationship Id="rId99" Type="http://schemas.openxmlformats.org/officeDocument/2006/relationships/slide" Target="slides/slide7.xml"/><Relationship Id="rId101"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17.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 Target="slides/slide5.xml"/><Relationship Id="rId104" Type="http://schemas.openxmlformats.org/officeDocument/2006/relationships/slide" Target="slides/slide12.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Master" Target="slideMasters/slide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slide" Target="slides/slide18.xml"/><Relationship Id="rId115" Type="http://schemas.openxmlformats.org/officeDocument/2006/relationships/commentAuthors" Target="commentAuthors.xml"/><Relationship Id="rId61" Type="http://schemas.openxmlformats.org/officeDocument/2006/relationships/customXml" Target="../customXml/item61.xml"/><Relationship Id="rId82" Type="http://schemas.openxmlformats.org/officeDocument/2006/relationships/customXml" Target="../customXml/item82.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slide" Target="slides/slide8.xml"/><Relationship Id="rId105" Type="http://schemas.openxmlformats.org/officeDocument/2006/relationships/slide" Target="slides/slide13.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xml"/><Relationship Id="rId98" Type="http://schemas.openxmlformats.org/officeDocument/2006/relationships/slide" Target="slides/slide6.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presProps" Target="presProps.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slide" Target="slides/slide19.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slide" Target="slides/slide14.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6-04T15:25:45.221" idx="8">
    <p:pos x="10" y="10"/>
    <p:text>Sonia: We didn't rebuild these charts--not sure if they're supposed to represent actual charts (they were on a device in the original version and stretched like crazy).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2A7C66-4CD3-6F48-AAC4-7F165DAA03EF}" type="datetimeFigureOut">
              <a:rPr lang="en-US" smtClean="0"/>
              <a:t>9/13/18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4E5EAD-D928-F747-8339-49D067A641B5}" type="slidenum">
              <a:rPr lang="en-US" smtClean="0"/>
              <a:t>‹#›</a:t>
            </a:fld>
            <a:endParaRPr lang="en-US"/>
          </a:p>
        </p:txBody>
      </p:sp>
    </p:spTree>
    <p:extLst>
      <p:ext uri="{BB962C8B-B14F-4D97-AF65-F5344CB8AC3E}">
        <p14:creationId xmlns:p14="http://schemas.microsoft.com/office/powerpoint/2010/main" val="2058382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E963F-9E91-BA42-8A36-3FBE7BA1C34D}" type="datetimeFigureOut">
              <a:rPr lang="en-US" smtClean="0"/>
              <a:t>9/13/18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4F674-DEE3-924F-B268-A2BFD8FB5F32}" type="slidenum">
              <a:rPr lang="en-US" smtClean="0"/>
              <a:t>‹#›</a:t>
            </a:fld>
            <a:endParaRPr lang="en-US"/>
          </a:p>
        </p:txBody>
      </p:sp>
    </p:spTree>
    <p:extLst>
      <p:ext uri="{BB962C8B-B14F-4D97-AF65-F5344CB8AC3E}">
        <p14:creationId xmlns:p14="http://schemas.microsoft.com/office/powerpoint/2010/main" val="25027045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43053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47437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87314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3</a:t>
            </a:fld>
            <a:endParaRPr lang="en-US"/>
          </a:p>
        </p:txBody>
      </p:sp>
    </p:spTree>
    <p:extLst>
      <p:ext uri="{BB962C8B-B14F-4D97-AF65-F5344CB8AC3E}">
        <p14:creationId xmlns:p14="http://schemas.microsoft.com/office/powerpoint/2010/main" val="3095984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4029922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608702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014124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774491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389549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699364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18</a:t>
            </a:fld>
            <a:endParaRPr lang="en-US"/>
          </a:p>
        </p:txBody>
      </p:sp>
    </p:spTree>
    <p:extLst>
      <p:ext uri="{BB962C8B-B14F-4D97-AF65-F5344CB8AC3E}">
        <p14:creationId xmlns:p14="http://schemas.microsoft.com/office/powerpoint/2010/main" val="6255040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Freeform 5"/>
          <p:cNvSpPr>
            <a:spLocks noChangeAspect="1" noEditPoints="1"/>
          </p:cNvSpPr>
          <p:nvPr userDrawn="1"/>
        </p:nvSpPr>
        <p:spPr bwMode="hidden">
          <a:xfrm>
            <a:off x="0" y="1436749"/>
            <a:ext cx="12192000" cy="5421252"/>
          </a:xfrm>
          <a:custGeom>
            <a:avLst/>
            <a:gdLst>
              <a:gd name="T0" fmla="*/ 946 w 19199"/>
              <a:gd name="T1" fmla="*/ 4165 h 8543"/>
              <a:gd name="T2" fmla="*/ 0 w 19199"/>
              <a:gd name="T3" fmla="*/ 5101 h 8543"/>
              <a:gd name="T4" fmla="*/ 285 w 19199"/>
              <a:gd name="T5" fmla="*/ 5150 h 8543"/>
              <a:gd name="T6" fmla="*/ 5087 w 19199"/>
              <a:gd name="T7" fmla="*/ 5007 h 8543"/>
              <a:gd name="T8" fmla="*/ 5087 w 19199"/>
              <a:gd name="T9" fmla="*/ 5242 h 8543"/>
              <a:gd name="T10" fmla="*/ 18942 w 19199"/>
              <a:gd name="T11" fmla="*/ 8543 h 8543"/>
              <a:gd name="T12" fmla="*/ 13742 w 19199"/>
              <a:gd name="T13" fmla="*/ 6947 h 8543"/>
              <a:gd name="T14" fmla="*/ 5087 w 19199"/>
              <a:gd name="T15" fmla="*/ 5604 h 8543"/>
              <a:gd name="T16" fmla="*/ 5087 w 19199"/>
              <a:gd name="T17" fmla="*/ 5839 h 8543"/>
              <a:gd name="T18" fmla="*/ 18041 w 19199"/>
              <a:gd name="T19" fmla="*/ 8543 h 8543"/>
              <a:gd name="T20" fmla="*/ 13742 w 19199"/>
              <a:gd name="T21" fmla="*/ 7544 h 8543"/>
              <a:gd name="T22" fmla="*/ 10691 w 19199"/>
              <a:gd name="T23" fmla="*/ 5474 h 8543"/>
              <a:gd name="T24" fmla="*/ 9229 w 19199"/>
              <a:gd name="T25" fmla="*/ 4165 h 8543"/>
              <a:gd name="T26" fmla="*/ 15758 w 19199"/>
              <a:gd name="T27" fmla="*/ 5619 h 8543"/>
              <a:gd name="T28" fmla="*/ 17025 w 19199"/>
              <a:gd name="T29" fmla="*/ 595 h 8543"/>
              <a:gd name="T30" fmla="*/ 17143 w 19199"/>
              <a:gd name="T31" fmla="*/ 1907 h 8543"/>
              <a:gd name="T32" fmla="*/ 16908 w 19199"/>
              <a:gd name="T33" fmla="*/ 1907 h 8543"/>
              <a:gd name="T34" fmla="*/ 17025 w 19199"/>
              <a:gd name="T35" fmla="*/ 831 h 8543"/>
              <a:gd name="T36" fmla="*/ 12144 w 19199"/>
              <a:gd name="T37" fmla="*/ 4880 h 8543"/>
              <a:gd name="T38" fmla="*/ 11681 w 19199"/>
              <a:gd name="T39" fmla="*/ 4709 h 8543"/>
              <a:gd name="T40" fmla="*/ 9929 w 19199"/>
              <a:gd name="T41" fmla="*/ 5452 h 8543"/>
              <a:gd name="T42" fmla="*/ 18698 w 19199"/>
              <a:gd name="T43" fmla="*/ 1907 h 8543"/>
              <a:gd name="T44" fmla="*/ 16729 w 19199"/>
              <a:gd name="T45" fmla="*/ 2940 h 8543"/>
              <a:gd name="T46" fmla="*/ 15402 w 19199"/>
              <a:gd name="T47" fmla="*/ 4122 h 8543"/>
              <a:gd name="T48" fmla="*/ 15608 w 19199"/>
              <a:gd name="T49" fmla="*/ 5049 h 8543"/>
              <a:gd name="T50" fmla="*/ 12290 w 19199"/>
              <a:gd name="T51" fmla="*/ 5696 h 8543"/>
              <a:gd name="T52" fmla="*/ 8973 w 19199"/>
              <a:gd name="T53" fmla="*/ 3745 h 8543"/>
              <a:gd name="T54" fmla="*/ 0 w 19199"/>
              <a:gd name="T55" fmla="*/ 4176 h 8543"/>
              <a:gd name="T56" fmla="*/ 1437 w 19199"/>
              <a:gd name="T57" fmla="*/ 3623 h 8543"/>
              <a:gd name="T58" fmla="*/ 9064 w 19199"/>
              <a:gd name="T59" fmla="*/ 5106 h 8543"/>
              <a:gd name="T60" fmla="*/ 8855 w 19199"/>
              <a:gd name="T61" fmla="*/ 3505 h 8543"/>
              <a:gd name="T62" fmla="*/ 11200 w 19199"/>
              <a:gd name="T63" fmla="*/ 4212 h 8543"/>
              <a:gd name="T64" fmla="*/ 13476 w 19199"/>
              <a:gd name="T65" fmla="*/ 3772 h 8543"/>
              <a:gd name="T66" fmla="*/ 15402 w 19199"/>
              <a:gd name="T67" fmla="*/ 3887 h 8543"/>
              <a:gd name="T68" fmla="*/ 17025 w 19199"/>
              <a:gd name="T69" fmla="*/ 0 h 8543"/>
              <a:gd name="T70" fmla="*/ 18934 w 19199"/>
              <a:gd name="T71" fmla="*/ 1907 h 8543"/>
              <a:gd name="T72" fmla="*/ 19199 w 19199"/>
              <a:gd name="T73" fmla="*/ 6150 h 8543"/>
              <a:gd name="T74" fmla="*/ 13742 w 19199"/>
              <a:gd name="T75" fmla="*/ 6575 h 8543"/>
              <a:gd name="T76" fmla="*/ 0 w 19199"/>
              <a:gd name="T77" fmla="*/ 5553 h 8543"/>
              <a:gd name="T78" fmla="*/ 0 w 19199"/>
              <a:gd name="T79" fmla="*/ 4528 h 8543"/>
              <a:gd name="T80" fmla="*/ 16631 w 19199"/>
              <a:gd name="T81" fmla="*/ 4282 h 8543"/>
              <a:gd name="T82" fmla="*/ 14059 w 19199"/>
              <a:gd name="T83" fmla="*/ 4151 h 8543"/>
              <a:gd name="T84" fmla="*/ 17025 w 19199"/>
              <a:gd name="T85" fmla="*/ 1427 h 8543"/>
              <a:gd name="T86" fmla="*/ 16311 w 19199"/>
              <a:gd name="T87" fmla="*/ 2024 h 8543"/>
              <a:gd name="T88" fmla="*/ 17740 w 19199"/>
              <a:gd name="T89" fmla="*/ 1907 h 8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99" h="8543">
                <a:moveTo>
                  <a:pt x="285" y="5150"/>
                </a:moveTo>
                <a:lnTo>
                  <a:pt x="285" y="5150"/>
                </a:lnTo>
                <a:cubicBezTo>
                  <a:pt x="565" y="4868"/>
                  <a:pt x="792" y="4537"/>
                  <a:pt x="946" y="4165"/>
                </a:cubicBezTo>
                <a:cubicBezTo>
                  <a:pt x="950" y="4123"/>
                  <a:pt x="954" y="4080"/>
                  <a:pt x="957" y="4036"/>
                </a:cubicBezTo>
                <a:cubicBezTo>
                  <a:pt x="860" y="4071"/>
                  <a:pt x="770" y="4123"/>
                  <a:pt x="681" y="4188"/>
                </a:cubicBezTo>
                <a:cubicBezTo>
                  <a:pt x="518" y="4537"/>
                  <a:pt x="284" y="4845"/>
                  <a:pt x="0" y="5101"/>
                </a:cubicBezTo>
                <a:lnTo>
                  <a:pt x="0" y="5267"/>
                </a:lnTo>
                <a:cubicBezTo>
                  <a:pt x="48" y="5247"/>
                  <a:pt x="96" y="5227"/>
                  <a:pt x="145" y="5207"/>
                </a:cubicBezTo>
                <a:cubicBezTo>
                  <a:pt x="191" y="5188"/>
                  <a:pt x="239" y="5169"/>
                  <a:pt x="285" y="5150"/>
                </a:cubicBezTo>
                <a:close/>
                <a:moveTo>
                  <a:pt x="13742" y="6947"/>
                </a:moveTo>
                <a:lnTo>
                  <a:pt x="13742" y="6947"/>
                </a:lnTo>
                <a:cubicBezTo>
                  <a:pt x="10070" y="6947"/>
                  <a:pt x="9296" y="5007"/>
                  <a:pt x="5087" y="5007"/>
                </a:cubicBezTo>
                <a:cubicBezTo>
                  <a:pt x="2649" y="5007"/>
                  <a:pt x="1364" y="5658"/>
                  <a:pt x="0" y="6206"/>
                </a:cubicBezTo>
                <a:lnTo>
                  <a:pt x="0" y="6459"/>
                </a:lnTo>
                <a:cubicBezTo>
                  <a:pt x="1385" y="5908"/>
                  <a:pt x="2654" y="5242"/>
                  <a:pt x="5087" y="5242"/>
                </a:cubicBezTo>
                <a:cubicBezTo>
                  <a:pt x="9241" y="5242"/>
                  <a:pt x="10001" y="7182"/>
                  <a:pt x="13742" y="7182"/>
                </a:cubicBezTo>
                <a:cubicBezTo>
                  <a:pt x="15262" y="7182"/>
                  <a:pt x="16685" y="6655"/>
                  <a:pt x="17770" y="5695"/>
                </a:cubicBezTo>
                <a:lnTo>
                  <a:pt x="18942" y="8543"/>
                </a:lnTo>
                <a:lnTo>
                  <a:pt x="19196" y="8543"/>
                </a:lnTo>
                <a:lnTo>
                  <a:pt x="17859" y="5293"/>
                </a:lnTo>
                <a:cubicBezTo>
                  <a:pt x="16659" y="6419"/>
                  <a:pt x="15293" y="6947"/>
                  <a:pt x="13742" y="6947"/>
                </a:cubicBezTo>
                <a:close/>
                <a:moveTo>
                  <a:pt x="13742" y="7544"/>
                </a:moveTo>
                <a:lnTo>
                  <a:pt x="13742" y="7544"/>
                </a:lnTo>
                <a:cubicBezTo>
                  <a:pt x="9914" y="7544"/>
                  <a:pt x="9144" y="5604"/>
                  <a:pt x="5087" y="5604"/>
                </a:cubicBezTo>
                <a:cubicBezTo>
                  <a:pt x="2673" y="5604"/>
                  <a:pt x="1423" y="6291"/>
                  <a:pt x="0" y="6847"/>
                </a:cubicBezTo>
                <a:lnTo>
                  <a:pt x="0" y="7099"/>
                </a:lnTo>
                <a:cubicBezTo>
                  <a:pt x="1450" y="6540"/>
                  <a:pt x="2690" y="5839"/>
                  <a:pt x="5087" y="5839"/>
                </a:cubicBezTo>
                <a:cubicBezTo>
                  <a:pt x="9078" y="5839"/>
                  <a:pt x="9860" y="7779"/>
                  <a:pt x="13742" y="7779"/>
                </a:cubicBezTo>
                <a:cubicBezTo>
                  <a:pt x="15003" y="7779"/>
                  <a:pt x="16217" y="7443"/>
                  <a:pt x="17262" y="6807"/>
                </a:cubicBezTo>
                <a:lnTo>
                  <a:pt x="18041" y="8543"/>
                </a:lnTo>
                <a:lnTo>
                  <a:pt x="18298" y="8543"/>
                </a:lnTo>
                <a:lnTo>
                  <a:pt x="17365" y="6463"/>
                </a:lnTo>
                <a:cubicBezTo>
                  <a:pt x="16290" y="7150"/>
                  <a:pt x="15133" y="7544"/>
                  <a:pt x="13742" y="7544"/>
                </a:cubicBezTo>
                <a:close/>
                <a:moveTo>
                  <a:pt x="10030" y="5207"/>
                </a:moveTo>
                <a:lnTo>
                  <a:pt x="10030" y="5207"/>
                </a:lnTo>
                <a:cubicBezTo>
                  <a:pt x="10251" y="5298"/>
                  <a:pt x="10470" y="5388"/>
                  <a:pt x="10691" y="5474"/>
                </a:cubicBezTo>
                <a:cubicBezTo>
                  <a:pt x="10170" y="5175"/>
                  <a:pt x="9747" y="4730"/>
                  <a:pt x="9494" y="4188"/>
                </a:cubicBezTo>
                <a:cubicBezTo>
                  <a:pt x="9405" y="4123"/>
                  <a:pt x="9315" y="4071"/>
                  <a:pt x="9218" y="4036"/>
                </a:cubicBezTo>
                <a:cubicBezTo>
                  <a:pt x="9221" y="4080"/>
                  <a:pt x="9225" y="4123"/>
                  <a:pt x="9229" y="4165"/>
                </a:cubicBezTo>
                <a:cubicBezTo>
                  <a:pt x="9383" y="4537"/>
                  <a:pt x="9610" y="4868"/>
                  <a:pt x="9889" y="5150"/>
                </a:cubicBezTo>
                <a:cubicBezTo>
                  <a:pt x="9936" y="5169"/>
                  <a:pt x="9984" y="5188"/>
                  <a:pt x="10030" y="5207"/>
                </a:cubicBezTo>
                <a:close/>
                <a:moveTo>
                  <a:pt x="15758" y="5619"/>
                </a:moveTo>
                <a:lnTo>
                  <a:pt x="15758" y="5619"/>
                </a:lnTo>
                <a:cubicBezTo>
                  <a:pt x="17300" y="4956"/>
                  <a:pt x="18337" y="3465"/>
                  <a:pt x="18337" y="1906"/>
                </a:cubicBezTo>
                <a:cubicBezTo>
                  <a:pt x="18337" y="1184"/>
                  <a:pt x="17748" y="595"/>
                  <a:pt x="17025" y="595"/>
                </a:cubicBezTo>
                <a:cubicBezTo>
                  <a:pt x="16302" y="595"/>
                  <a:pt x="15714" y="1184"/>
                  <a:pt x="15714" y="1907"/>
                </a:cubicBezTo>
                <a:cubicBezTo>
                  <a:pt x="15714" y="2301"/>
                  <a:pt x="16034" y="2621"/>
                  <a:pt x="16428" y="2621"/>
                </a:cubicBezTo>
                <a:cubicBezTo>
                  <a:pt x="16822" y="2621"/>
                  <a:pt x="17143" y="2301"/>
                  <a:pt x="17143" y="1907"/>
                </a:cubicBezTo>
                <a:lnTo>
                  <a:pt x="17143" y="1789"/>
                </a:lnTo>
                <a:lnTo>
                  <a:pt x="16908" y="1789"/>
                </a:lnTo>
                <a:lnTo>
                  <a:pt x="16908" y="1907"/>
                </a:lnTo>
                <a:cubicBezTo>
                  <a:pt x="16908" y="2171"/>
                  <a:pt x="16693" y="2386"/>
                  <a:pt x="16428" y="2386"/>
                </a:cubicBezTo>
                <a:cubicBezTo>
                  <a:pt x="16164" y="2386"/>
                  <a:pt x="15949" y="2171"/>
                  <a:pt x="15949" y="1907"/>
                </a:cubicBezTo>
                <a:cubicBezTo>
                  <a:pt x="15949" y="1313"/>
                  <a:pt x="16432" y="831"/>
                  <a:pt x="17025" y="831"/>
                </a:cubicBezTo>
                <a:cubicBezTo>
                  <a:pt x="17619" y="831"/>
                  <a:pt x="18101" y="1313"/>
                  <a:pt x="18101" y="1907"/>
                </a:cubicBezTo>
                <a:cubicBezTo>
                  <a:pt x="18101" y="3372"/>
                  <a:pt x="17122" y="4777"/>
                  <a:pt x="15665" y="5402"/>
                </a:cubicBezTo>
                <a:cubicBezTo>
                  <a:pt x="14383" y="5953"/>
                  <a:pt x="13067" y="5757"/>
                  <a:pt x="12144" y="4880"/>
                </a:cubicBezTo>
                <a:cubicBezTo>
                  <a:pt x="12122" y="4859"/>
                  <a:pt x="12090" y="4827"/>
                  <a:pt x="12055" y="4789"/>
                </a:cubicBezTo>
                <a:cubicBezTo>
                  <a:pt x="11944" y="4753"/>
                  <a:pt x="11822" y="4724"/>
                  <a:pt x="11681" y="4706"/>
                </a:cubicBezTo>
                <a:cubicBezTo>
                  <a:pt x="11681" y="4707"/>
                  <a:pt x="11681" y="4708"/>
                  <a:pt x="11681" y="4709"/>
                </a:cubicBezTo>
                <a:cubicBezTo>
                  <a:pt x="11809" y="4884"/>
                  <a:pt x="11957" y="5027"/>
                  <a:pt x="11982" y="5051"/>
                </a:cubicBezTo>
                <a:cubicBezTo>
                  <a:pt x="12967" y="5987"/>
                  <a:pt x="14376" y="6212"/>
                  <a:pt x="15758" y="5619"/>
                </a:cubicBezTo>
                <a:close/>
                <a:moveTo>
                  <a:pt x="9929" y="5452"/>
                </a:moveTo>
                <a:lnTo>
                  <a:pt x="9929" y="5452"/>
                </a:lnTo>
                <a:cubicBezTo>
                  <a:pt x="11036" y="5909"/>
                  <a:pt x="12082" y="6340"/>
                  <a:pt x="13742" y="6340"/>
                </a:cubicBezTo>
                <a:cubicBezTo>
                  <a:pt x="16475" y="6340"/>
                  <a:pt x="18698" y="4351"/>
                  <a:pt x="18698" y="1907"/>
                </a:cubicBezTo>
                <a:cubicBezTo>
                  <a:pt x="18698" y="984"/>
                  <a:pt x="17948" y="234"/>
                  <a:pt x="17025" y="234"/>
                </a:cubicBezTo>
                <a:cubicBezTo>
                  <a:pt x="16103" y="234"/>
                  <a:pt x="15352" y="984"/>
                  <a:pt x="15352" y="1907"/>
                </a:cubicBezTo>
                <a:cubicBezTo>
                  <a:pt x="15352" y="2621"/>
                  <a:pt x="16039" y="3140"/>
                  <a:pt x="16729" y="2940"/>
                </a:cubicBezTo>
                <a:lnTo>
                  <a:pt x="16989" y="2865"/>
                </a:lnTo>
                <a:lnTo>
                  <a:pt x="16867" y="3106"/>
                </a:lnTo>
                <a:cubicBezTo>
                  <a:pt x="16545" y="3743"/>
                  <a:pt x="15997" y="4122"/>
                  <a:pt x="15402" y="4122"/>
                </a:cubicBezTo>
                <a:cubicBezTo>
                  <a:pt x="14796" y="4122"/>
                  <a:pt x="14501" y="3910"/>
                  <a:pt x="13713" y="3891"/>
                </a:cubicBezTo>
                <a:cubicBezTo>
                  <a:pt x="13743" y="4648"/>
                  <a:pt x="14043" y="5144"/>
                  <a:pt x="14795" y="5028"/>
                </a:cubicBezTo>
                <a:cubicBezTo>
                  <a:pt x="15114" y="5082"/>
                  <a:pt x="15357" y="5079"/>
                  <a:pt x="15608" y="5049"/>
                </a:cubicBezTo>
                <a:cubicBezTo>
                  <a:pt x="15205" y="5214"/>
                  <a:pt x="14764" y="5305"/>
                  <a:pt x="14302" y="5305"/>
                </a:cubicBezTo>
                <a:cubicBezTo>
                  <a:pt x="12815" y="5305"/>
                  <a:pt x="12763" y="4493"/>
                  <a:pt x="11435" y="4449"/>
                </a:cubicBezTo>
                <a:cubicBezTo>
                  <a:pt x="11449" y="5468"/>
                  <a:pt x="11748" y="5575"/>
                  <a:pt x="12290" y="5696"/>
                </a:cubicBezTo>
                <a:cubicBezTo>
                  <a:pt x="12495" y="5830"/>
                  <a:pt x="12711" y="5942"/>
                  <a:pt x="12936" y="6030"/>
                </a:cubicBezTo>
                <a:cubicBezTo>
                  <a:pt x="12521" y="5997"/>
                  <a:pt x="12072" y="5921"/>
                  <a:pt x="11653" y="5747"/>
                </a:cubicBezTo>
                <a:cubicBezTo>
                  <a:pt x="10325" y="5235"/>
                  <a:pt x="10073" y="3837"/>
                  <a:pt x="8973" y="3745"/>
                </a:cubicBezTo>
                <a:cubicBezTo>
                  <a:pt x="8977" y="4614"/>
                  <a:pt x="9131" y="5122"/>
                  <a:pt x="9929" y="5452"/>
                </a:cubicBezTo>
                <a:close/>
                <a:moveTo>
                  <a:pt x="0" y="4176"/>
                </a:moveTo>
                <a:lnTo>
                  <a:pt x="0" y="4176"/>
                </a:lnTo>
                <a:cubicBezTo>
                  <a:pt x="347" y="3802"/>
                  <a:pt x="724" y="3505"/>
                  <a:pt x="1320" y="3505"/>
                </a:cubicBezTo>
                <a:lnTo>
                  <a:pt x="1437" y="3505"/>
                </a:lnTo>
                <a:lnTo>
                  <a:pt x="1437" y="3623"/>
                </a:lnTo>
                <a:cubicBezTo>
                  <a:pt x="1437" y="4083"/>
                  <a:pt x="1436" y="4655"/>
                  <a:pt x="1111" y="5106"/>
                </a:cubicBezTo>
                <a:cubicBezTo>
                  <a:pt x="2134" y="4721"/>
                  <a:pt x="3310" y="4400"/>
                  <a:pt x="5087" y="4400"/>
                </a:cubicBezTo>
                <a:cubicBezTo>
                  <a:pt x="6865" y="4400"/>
                  <a:pt x="8041" y="4721"/>
                  <a:pt x="9064" y="5106"/>
                </a:cubicBezTo>
                <a:cubicBezTo>
                  <a:pt x="8739" y="4655"/>
                  <a:pt x="8737" y="4083"/>
                  <a:pt x="8737" y="3623"/>
                </a:cubicBezTo>
                <a:lnTo>
                  <a:pt x="8737" y="3505"/>
                </a:lnTo>
                <a:lnTo>
                  <a:pt x="8855" y="3505"/>
                </a:lnTo>
                <a:cubicBezTo>
                  <a:pt x="10057" y="3505"/>
                  <a:pt x="10370" y="4714"/>
                  <a:pt x="11344" y="5329"/>
                </a:cubicBezTo>
                <a:cubicBezTo>
                  <a:pt x="11217" y="5043"/>
                  <a:pt x="11200" y="4685"/>
                  <a:pt x="11200" y="4329"/>
                </a:cubicBezTo>
                <a:lnTo>
                  <a:pt x="11200" y="4212"/>
                </a:lnTo>
                <a:lnTo>
                  <a:pt x="11317" y="4212"/>
                </a:lnTo>
                <a:cubicBezTo>
                  <a:pt x="12696" y="4212"/>
                  <a:pt x="12844" y="4912"/>
                  <a:pt x="13911" y="5046"/>
                </a:cubicBezTo>
                <a:cubicBezTo>
                  <a:pt x="13626" y="4796"/>
                  <a:pt x="13476" y="4355"/>
                  <a:pt x="13476" y="3772"/>
                </a:cubicBezTo>
                <a:lnTo>
                  <a:pt x="13476" y="3654"/>
                </a:lnTo>
                <a:lnTo>
                  <a:pt x="13593" y="3654"/>
                </a:lnTo>
                <a:cubicBezTo>
                  <a:pt x="14501" y="3654"/>
                  <a:pt x="14809" y="3887"/>
                  <a:pt x="15402" y="3887"/>
                </a:cubicBezTo>
                <a:cubicBezTo>
                  <a:pt x="15838" y="3887"/>
                  <a:pt x="16248" y="3640"/>
                  <a:pt x="16532" y="3214"/>
                </a:cubicBezTo>
                <a:cubicBezTo>
                  <a:pt x="15766" y="3274"/>
                  <a:pt x="15117" y="2667"/>
                  <a:pt x="15117" y="1907"/>
                </a:cubicBezTo>
                <a:cubicBezTo>
                  <a:pt x="15117" y="855"/>
                  <a:pt x="15973" y="0"/>
                  <a:pt x="17025" y="0"/>
                </a:cubicBezTo>
                <a:cubicBezTo>
                  <a:pt x="18077" y="0"/>
                  <a:pt x="18933" y="854"/>
                  <a:pt x="18934" y="1906"/>
                </a:cubicBezTo>
                <a:lnTo>
                  <a:pt x="18934" y="1906"/>
                </a:lnTo>
                <a:lnTo>
                  <a:pt x="18934" y="1907"/>
                </a:lnTo>
                <a:lnTo>
                  <a:pt x="18934" y="1907"/>
                </a:lnTo>
                <a:cubicBezTo>
                  <a:pt x="18933" y="2653"/>
                  <a:pt x="18737" y="3358"/>
                  <a:pt x="18390" y="3984"/>
                </a:cubicBezTo>
                <a:lnTo>
                  <a:pt x="19199" y="6150"/>
                </a:lnTo>
                <a:lnTo>
                  <a:pt x="19199" y="6821"/>
                </a:lnTo>
                <a:lnTo>
                  <a:pt x="18235" y="4241"/>
                </a:lnTo>
                <a:cubicBezTo>
                  <a:pt x="17336" y="5635"/>
                  <a:pt x="15659" y="6575"/>
                  <a:pt x="13742" y="6575"/>
                </a:cubicBezTo>
                <a:cubicBezTo>
                  <a:pt x="10162" y="6575"/>
                  <a:pt x="9391" y="4635"/>
                  <a:pt x="5087" y="4635"/>
                </a:cubicBezTo>
                <a:cubicBezTo>
                  <a:pt x="2636" y="4635"/>
                  <a:pt x="1331" y="5265"/>
                  <a:pt x="0" y="5807"/>
                </a:cubicBezTo>
                <a:lnTo>
                  <a:pt x="0" y="5553"/>
                </a:lnTo>
                <a:cubicBezTo>
                  <a:pt x="81" y="5519"/>
                  <a:pt x="163" y="5486"/>
                  <a:pt x="245" y="5452"/>
                </a:cubicBezTo>
                <a:cubicBezTo>
                  <a:pt x="1044" y="5122"/>
                  <a:pt x="1197" y="4613"/>
                  <a:pt x="1202" y="3745"/>
                </a:cubicBezTo>
                <a:cubicBezTo>
                  <a:pt x="678" y="3789"/>
                  <a:pt x="346" y="4129"/>
                  <a:pt x="0" y="4528"/>
                </a:cubicBezTo>
                <a:lnTo>
                  <a:pt x="0" y="4176"/>
                </a:lnTo>
                <a:close/>
                <a:moveTo>
                  <a:pt x="16631" y="4282"/>
                </a:moveTo>
                <a:lnTo>
                  <a:pt x="16631" y="4282"/>
                </a:lnTo>
                <a:cubicBezTo>
                  <a:pt x="15835" y="4866"/>
                  <a:pt x="14797" y="4817"/>
                  <a:pt x="14044" y="4413"/>
                </a:cubicBezTo>
                <a:cubicBezTo>
                  <a:pt x="14014" y="4333"/>
                  <a:pt x="13990" y="4243"/>
                  <a:pt x="13973" y="4141"/>
                </a:cubicBezTo>
                <a:cubicBezTo>
                  <a:pt x="14004" y="4144"/>
                  <a:pt x="14031" y="4148"/>
                  <a:pt x="14059" y="4151"/>
                </a:cubicBezTo>
                <a:cubicBezTo>
                  <a:pt x="14580" y="4470"/>
                  <a:pt x="15623" y="4730"/>
                  <a:pt x="16492" y="4092"/>
                </a:cubicBezTo>
                <a:cubicBezTo>
                  <a:pt x="17126" y="3628"/>
                  <a:pt x="17505" y="2811"/>
                  <a:pt x="17505" y="1907"/>
                </a:cubicBezTo>
                <a:cubicBezTo>
                  <a:pt x="17505" y="1643"/>
                  <a:pt x="17290" y="1427"/>
                  <a:pt x="17025" y="1427"/>
                </a:cubicBezTo>
                <a:cubicBezTo>
                  <a:pt x="16761" y="1427"/>
                  <a:pt x="16546" y="1643"/>
                  <a:pt x="16546" y="1907"/>
                </a:cubicBezTo>
                <a:lnTo>
                  <a:pt x="16546" y="2024"/>
                </a:lnTo>
                <a:lnTo>
                  <a:pt x="16311" y="2024"/>
                </a:lnTo>
                <a:lnTo>
                  <a:pt x="16311" y="1907"/>
                </a:lnTo>
                <a:cubicBezTo>
                  <a:pt x="16311" y="1513"/>
                  <a:pt x="16631" y="1192"/>
                  <a:pt x="17025" y="1192"/>
                </a:cubicBezTo>
                <a:cubicBezTo>
                  <a:pt x="17419" y="1192"/>
                  <a:pt x="17740" y="1513"/>
                  <a:pt x="17740" y="1907"/>
                </a:cubicBezTo>
                <a:cubicBezTo>
                  <a:pt x="17740" y="2885"/>
                  <a:pt x="17325" y="3773"/>
                  <a:pt x="16631" y="4282"/>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BE40423F-B7EF-7848-8C6C-5503B745FE29}"/>
              </a:ext>
            </a:extLst>
          </p:cNvPr>
          <p:cNvSpPr>
            <a:spLocks noGrp="1"/>
          </p:cNvSpPr>
          <p:nvPr>
            <p:ph type="ctrTitle" hasCustomPrompt="1"/>
          </p:nvPr>
        </p:nvSpPr>
        <p:spPr>
          <a:xfrm>
            <a:off x="609601" y="553616"/>
            <a:ext cx="8412057" cy="1945744"/>
          </a:xfrm>
        </p:spPr>
        <p:txBody>
          <a:bodyPr anchor="b">
            <a:noAutofit/>
          </a:bodyPr>
          <a:lstStyle>
            <a:lvl1pPr algn="l">
              <a:defRPr sz="5333" spc="-107" baseline="0"/>
            </a:lvl1pPr>
          </a:lstStyle>
          <a:p>
            <a:r>
              <a:rPr lang="en-US" dirty="0"/>
              <a:t>Presentation title</a:t>
            </a:r>
          </a:p>
        </p:txBody>
      </p:sp>
      <p:sp>
        <p:nvSpPr>
          <p:cNvPr id="3" name="Subtitle 2">
            <a:extLst>
              <a:ext uri="{FF2B5EF4-FFF2-40B4-BE49-F238E27FC236}">
                <a16:creationId xmlns:a16="http://schemas.microsoft.com/office/drawing/2014/main" id="{802CC53A-60A0-F740-8E06-61421EAF572A}"/>
              </a:ext>
            </a:extLst>
          </p:cNvPr>
          <p:cNvSpPr>
            <a:spLocks noGrp="1"/>
          </p:cNvSpPr>
          <p:nvPr>
            <p:ph type="subTitle" idx="1" hasCustomPrompt="1"/>
          </p:nvPr>
        </p:nvSpPr>
        <p:spPr>
          <a:xfrm>
            <a:off x="609601" y="2682240"/>
            <a:ext cx="8412057" cy="609600"/>
          </a:xfrm>
        </p:spPr>
        <p:txBody>
          <a:bodyPr>
            <a:noAutofit/>
          </a:bodyPr>
          <a:lstStyle>
            <a:lvl1pPr marL="0" indent="0" algn="l">
              <a:spcBef>
                <a:spcPts val="0"/>
              </a:spcBef>
              <a:buNone/>
              <a:defRPr sz="1333" cap="all" baseline="0">
                <a:solidFill>
                  <a:schemeClr val="tx1"/>
                </a:solidFill>
                <a:latin typeface="+mn-lt"/>
              </a:defRPr>
            </a:lvl1pPr>
            <a:lvl2pPr marL="0" indent="0" algn="l">
              <a:spcBef>
                <a:spcPts val="0"/>
              </a:spcBef>
              <a:buNone/>
              <a:defRPr sz="1333" cap="all" baseline="0">
                <a:solidFill>
                  <a:schemeClr val="tx1"/>
                </a:solidFill>
                <a:latin typeface="+mn-lt"/>
              </a:defRPr>
            </a:lvl2pPr>
            <a:lvl3pPr marL="0" indent="0" algn="l">
              <a:spcBef>
                <a:spcPts val="0"/>
              </a:spcBef>
              <a:buNone/>
              <a:defRPr sz="1333" cap="all" baseline="0">
                <a:solidFill>
                  <a:schemeClr val="tx1"/>
                </a:solidFill>
                <a:latin typeface="+mn-lt"/>
              </a:defRPr>
            </a:lvl3pPr>
            <a:lvl4pPr marL="0" indent="0" algn="l">
              <a:spcBef>
                <a:spcPts val="0"/>
              </a:spcBef>
              <a:buNone/>
              <a:defRPr sz="1333" cap="all" baseline="0">
                <a:solidFill>
                  <a:schemeClr val="tx1"/>
                </a:solidFill>
                <a:latin typeface="+mn-lt"/>
              </a:defRPr>
            </a:lvl4pPr>
            <a:lvl5pPr marL="0" indent="0" algn="l">
              <a:spcBef>
                <a:spcPts val="0"/>
              </a:spcBef>
              <a:buNone/>
              <a:defRPr sz="1333" cap="all" baseline="0">
                <a:solidFill>
                  <a:schemeClr val="tx1"/>
                </a:solidFill>
                <a:latin typeface="+mn-lt"/>
              </a:defRPr>
            </a:lvl5pPr>
            <a:lvl6pPr marL="0" indent="0" algn="l">
              <a:spcBef>
                <a:spcPts val="0"/>
              </a:spcBef>
              <a:buNone/>
              <a:defRPr sz="1333" cap="all" baseline="0">
                <a:solidFill>
                  <a:schemeClr val="tx1"/>
                </a:solidFill>
                <a:latin typeface="+mn-lt"/>
              </a:defRPr>
            </a:lvl6pPr>
            <a:lvl7pPr marL="0" indent="0" algn="l">
              <a:spcBef>
                <a:spcPts val="0"/>
              </a:spcBef>
              <a:buNone/>
              <a:defRPr sz="1333" cap="all" baseline="0">
                <a:solidFill>
                  <a:schemeClr val="tx1"/>
                </a:solidFill>
                <a:latin typeface="+mn-lt"/>
              </a:defRPr>
            </a:lvl7pPr>
            <a:lvl8pPr marL="0" indent="0" algn="l">
              <a:spcBef>
                <a:spcPts val="0"/>
              </a:spcBef>
              <a:buNone/>
              <a:defRPr sz="1333" cap="all" baseline="0">
                <a:solidFill>
                  <a:schemeClr val="tx1"/>
                </a:solidFill>
                <a:latin typeface="+mn-lt"/>
              </a:defRPr>
            </a:lvl8pPr>
            <a:lvl9pPr marL="0" indent="0" algn="l">
              <a:spcBef>
                <a:spcPts val="0"/>
              </a:spcBef>
              <a:buNone/>
              <a:defRPr sz="1333" cap="all" baseline="0">
                <a:solidFill>
                  <a:schemeClr val="tx1"/>
                </a:solidFill>
                <a:latin typeface="+mn-lt"/>
              </a:defRPr>
            </a:lvl9pPr>
          </a:lstStyle>
          <a:p>
            <a:r>
              <a:rPr lang="en-US" dirty="0"/>
              <a:t>MONTH 00, 0000  |  PRESENTER NAME</a:t>
            </a:r>
          </a:p>
        </p:txBody>
      </p:sp>
      <p:pic>
        <p:nvPicPr>
          <p:cNvPr id="5" name="Picture 4">
            <a:extLst>
              <a:ext uri="{FF2B5EF4-FFF2-40B4-BE49-F238E27FC236}">
                <a16:creationId xmlns:a16="http://schemas.microsoft.com/office/drawing/2014/main" id="{C035A740-0F78-404E-8D2B-CA4E32C87F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6" name="Picture 5">
            <a:extLst>
              <a:ext uri="{FF2B5EF4-FFF2-40B4-BE49-F238E27FC236}">
                <a16:creationId xmlns:a16="http://schemas.microsoft.com/office/drawing/2014/main" id="{C87D1B5C-558A-7A43-A7F3-CC5277A30BC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240121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debar Lef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3"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32698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debar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4763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6663"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txBox="1">
            <a:spLocks/>
          </p:cNvSpPr>
          <p:nvPr userDrawn="1"/>
        </p:nvSpPr>
        <p:spPr>
          <a:xfrm>
            <a:off x="478972" y="1094795"/>
            <a:ext cx="10972800" cy="365707"/>
          </a:xfrm>
          <a:prstGeom prst="rect">
            <a:avLst/>
          </a:prstGeom>
        </p:spPr>
        <p:txBody>
          <a:bodyPr vert="horz" lIns="0" tIns="24384" rIns="0" bIns="0" rtlCol="0">
            <a:noAutofit/>
          </a:bodyPr>
          <a:lstStyle>
            <a:lvl1pPr marL="0" indent="0" algn="l" defTabSz="685800" rtl="0" eaLnBrk="1" latinLnBrk="0" hangingPunct="1">
              <a:lnSpc>
                <a:spcPct val="100000"/>
              </a:lnSpc>
              <a:spcBef>
                <a:spcPts val="0"/>
              </a:spcBef>
              <a:buSzPct val="120000"/>
              <a:buFont typeface="Arial" panose="020B0604020202020204" pitchFamily="34" charset="0"/>
              <a:buNone/>
              <a:defRPr sz="1000" kern="1200" cap="all" spc="0" baseline="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2pPr>
            <a:lvl3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3pPr>
            <a:lvl4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4pPr>
            <a:lvl5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5pPr>
            <a:lvl6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6pPr>
            <a:lvl7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7pPr>
            <a:lvl8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8pPr>
            <a:lvl9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9pPr>
          </a:lstStyle>
          <a:p>
            <a:r>
              <a:rPr lang="en-US" sz="1400">
                <a:solidFill>
                  <a:srgbClr val="53565A"/>
                </a:solidFill>
              </a:rPr>
              <a:t>Slide subtitle</a:t>
            </a:r>
          </a:p>
        </p:txBody>
      </p:sp>
      <p:sp>
        <p:nvSpPr>
          <p:cNvPr id="9" name="Title 5">
            <a:extLst>
              <a:ext uri="{FF2B5EF4-FFF2-40B4-BE49-F238E27FC236}">
                <a16:creationId xmlns:a16="http://schemas.microsoft.com/office/drawing/2014/main" id="{65B5E1D0-AE0A-0143-9707-C1606290568A}"/>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Tree>
    <p:extLst>
      <p:ext uri="{BB962C8B-B14F-4D97-AF65-F5344CB8AC3E}">
        <p14:creationId xmlns:p14="http://schemas.microsoft.com/office/powerpoint/2010/main" val="11889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6232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Subtitle">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C71F1BC6-8CCD-F34C-9AB4-02A7481BCEE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1">
            <a:extLst>
              <a:ext uri="{FF2B5EF4-FFF2-40B4-BE49-F238E27FC236}">
                <a16:creationId xmlns:a16="http://schemas.microsoft.com/office/drawing/2014/main" id="{845C83F4-60A8-C949-A8DD-B3528604AE69}"/>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
        <p:nvSpPr>
          <p:cNvPr id="9"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84428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White">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85299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Blue">
    <p:bg>
      <p:bgPr>
        <a:solidFill>
          <a:srgbClr val="00175A"/>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bg2"/>
                </a:solidFill>
              </a:defRPr>
            </a:lvl1pPr>
            <a:lvl2pPr marL="0" indent="0">
              <a:spcBef>
                <a:spcPts val="0"/>
              </a:spcBef>
              <a:buNone/>
              <a:defRPr sz="1333" cap="all" baseline="0">
                <a:solidFill>
                  <a:schemeClr val="bg2"/>
                </a:solidFill>
              </a:defRPr>
            </a:lvl2pPr>
            <a:lvl3pPr marL="0" indent="0">
              <a:spcBef>
                <a:spcPts val="0"/>
              </a:spcBef>
              <a:buNone/>
              <a:defRPr sz="1333" cap="all" baseline="0">
                <a:solidFill>
                  <a:schemeClr val="bg2"/>
                </a:solidFill>
              </a:defRPr>
            </a:lvl3pPr>
            <a:lvl4pPr marL="0" indent="0">
              <a:spcBef>
                <a:spcPts val="0"/>
              </a:spcBef>
              <a:buNone/>
              <a:defRPr sz="1333" cap="all" baseline="0">
                <a:solidFill>
                  <a:schemeClr val="bg2"/>
                </a:solidFill>
              </a:defRPr>
            </a:lvl4pPr>
            <a:lvl5pPr marL="0" indent="0">
              <a:spcBef>
                <a:spcPts val="0"/>
              </a:spcBef>
              <a:buNone/>
              <a:defRPr sz="1333" cap="all" baseline="0">
                <a:solidFill>
                  <a:schemeClr val="bg2"/>
                </a:solidFill>
              </a:defRPr>
            </a:lvl5pPr>
            <a:lvl6pPr marL="0" indent="0">
              <a:spcBef>
                <a:spcPts val="0"/>
              </a:spcBef>
              <a:buNone/>
              <a:defRPr sz="1333" cap="all" baseline="0">
                <a:solidFill>
                  <a:schemeClr val="bg2"/>
                </a:solidFill>
              </a:defRPr>
            </a:lvl6pPr>
            <a:lvl7pPr marL="0" indent="0">
              <a:spcBef>
                <a:spcPts val="0"/>
              </a:spcBef>
              <a:buNone/>
              <a:defRPr sz="1333" cap="all" baseline="0">
                <a:solidFill>
                  <a:schemeClr val="bg2"/>
                </a:solidFill>
              </a:defRPr>
            </a:lvl7pPr>
            <a:lvl8pPr marL="0" indent="0">
              <a:spcBef>
                <a:spcPts val="0"/>
              </a:spcBef>
              <a:buNone/>
              <a:defRPr sz="1333" cap="all" baseline="0">
                <a:solidFill>
                  <a:schemeClr val="bg2"/>
                </a:solidFill>
              </a:defRPr>
            </a:lvl8pPr>
            <a:lvl9pPr marL="0" indent="0">
              <a:spcBef>
                <a:spcPts val="0"/>
              </a:spcBef>
              <a:buNone/>
              <a:defRPr sz="1333" cap="all" baseline="0">
                <a:solidFill>
                  <a:schemeClr val="bg2"/>
                </a:solidFill>
              </a:defRPr>
            </a:lvl9pPr>
          </a:lstStyle>
          <a:p>
            <a:pPr lvl="0"/>
            <a:r>
              <a:rPr lang="en-US" dirty="0"/>
              <a:t>OPTIONAL SUBTITLE</a:t>
            </a:r>
          </a:p>
        </p:txBody>
      </p:sp>
    </p:spTree>
    <p:extLst>
      <p:ext uri="{BB962C8B-B14F-4D97-AF65-F5344CB8AC3E}">
        <p14:creationId xmlns:p14="http://schemas.microsoft.com/office/powerpoint/2010/main" val="312964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397997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Blue">
    <p:bg>
      <p:bgPr>
        <a:solidFill>
          <a:srgbClr val="006FCF"/>
        </a:solidFill>
        <a:effectLst/>
      </p:bgPr>
    </p:bg>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175A"/>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2"/>
                </a:solidFill>
              </a:defRPr>
            </a:lvl1pPr>
            <a:lvl2pPr marL="0" indent="0">
              <a:spcBef>
                <a:spcPts val="0"/>
              </a:spcBef>
              <a:buNone/>
              <a:defRPr sz="1333" cap="all" baseline="0">
                <a:solidFill>
                  <a:schemeClr val="tx2"/>
                </a:solidFill>
              </a:defRPr>
            </a:lvl2pPr>
            <a:lvl3pPr marL="0" indent="0">
              <a:spcBef>
                <a:spcPts val="0"/>
              </a:spcBef>
              <a:buNone/>
              <a:defRPr sz="1333" cap="all" baseline="0">
                <a:solidFill>
                  <a:schemeClr val="tx2"/>
                </a:solidFill>
              </a:defRPr>
            </a:lvl3pPr>
            <a:lvl4pPr marL="0" indent="0">
              <a:spcBef>
                <a:spcPts val="0"/>
              </a:spcBef>
              <a:buNone/>
              <a:defRPr sz="1333" cap="all" baseline="0">
                <a:solidFill>
                  <a:schemeClr val="tx2"/>
                </a:solidFill>
              </a:defRPr>
            </a:lvl4pPr>
            <a:lvl5pPr marL="0" indent="0">
              <a:spcBef>
                <a:spcPts val="0"/>
              </a:spcBef>
              <a:buNone/>
              <a:defRPr sz="1333" cap="all" baseline="0">
                <a:solidFill>
                  <a:schemeClr val="tx2"/>
                </a:solidFill>
              </a:defRPr>
            </a:lvl5pPr>
            <a:lvl6pPr marL="0" indent="0">
              <a:spcBef>
                <a:spcPts val="0"/>
              </a:spcBef>
              <a:buNone/>
              <a:defRPr sz="1333" cap="all" baseline="0">
                <a:solidFill>
                  <a:schemeClr val="tx2"/>
                </a:solidFill>
              </a:defRPr>
            </a:lvl6pPr>
            <a:lvl7pPr marL="0" indent="0">
              <a:spcBef>
                <a:spcPts val="0"/>
              </a:spcBef>
              <a:buNone/>
              <a:defRPr sz="1333" cap="all" baseline="0">
                <a:solidFill>
                  <a:schemeClr val="tx2"/>
                </a:solidFill>
              </a:defRPr>
            </a:lvl7pPr>
            <a:lvl8pPr marL="0" indent="0">
              <a:spcBef>
                <a:spcPts val="0"/>
              </a:spcBef>
              <a:buNone/>
              <a:defRPr sz="1333" cap="all" baseline="0">
                <a:solidFill>
                  <a:schemeClr val="tx2"/>
                </a:solidFill>
              </a:defRPr>
            </a:lvl8pPr>
            <a:lvl9pPr marL="0" indent="0">
              <a:spcBef>
                <a:spcPts val="0"/>
              </a:spcBef>
              <a:buNone/>
              <a:defRPr sz="1333" cap="all" baseline="0">
                <a:solidFill>
                  <a:schemeClr val="tx2"/>
                </a:solidFill>
              </a:defRPr>
            </a:lvl9pPr>
          </a:lstStyle>
          <a:p>
            <a:pPr lvl="0"/>
            <a:r>
              <a:rPr lang="en-US" dirty="0"/>
              <a:t>OPTIONAL SUBTITLE</a:t>
            </a:r>
          </a:p>
        </p:txBody>
      </p:sp>
    </p:spTree>
    <p:extLst>
      <p:ext uri="{BB962C8B-B14F-4D97-AF65-F5344CB8AC3E}">
        <p14:creationId xmlns:p14="http://schemas.microsoft.com/office/powerpoint/2010/main" val="278560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2735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833"/>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15124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Gray">
    <p:bg>
      <p:bgPr>
        <a:solidFill>
          <a:srgbClr val="888B8D"/>
        </a:solidFill>
        <a:effectLst/>
      </p:bgPr>
    </p:bg>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394928BC-ACC1-F744-BDCA-844252C7B843}"/>
              </a:ext>
            </a:extLst>
          </p:cNvPr>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chemeClr val="bg1">
              <a:alpha val="10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bg1"/>
                </a:solidFill>
              </a:defRPr>
            </a:lvl1pPr>
            <a:lvl2pPr marL="0" indent="0">
              <a:spcBef>
                <a:spcPts val="0"/>
              </a:spcBef>
              <a:buNone/>
              <a:defRPr sz="1333" cap="all" baseline="0">
                <a:solidFill>
                  <a:schemeClr val="bg1"/>
                </a:solidFill>
              </a:defRPr>
            </a:lvl2pPr>
            <a:lvl3pPr marL="0" indent="0">
              <a:spcBef>
                <a:spcPts val="0"/>
              </a:spcBef>
              <a:buNone/>
              <a:defRPr sz="1333" cap="all" baseline="0">
                <a:solidFill>
                  <a:schemeClr val="bg1"/>
                </a:solidFill>
              </a:defRPr>
            </a:lvl3pPr>
            <a:lvl4pPr marL="0" indent="0">
              <a:spcBef>
                <a:spcPts val="0"/>
              </a:spcBef>
              <a:buNone/>
              <a:defRPr sz="1333" cap="all" baseline="0">
                <a:solidFill>
                  <a:schemeClr val="bg1"/>
                </a:solidFill>
              </a:defRPr>
            </a:lvl4pPr>
            <a:lvl5pPr marL="0" indent="0">
              <a:spcBef>
                <a:spcPts val="0"/>
              </a:spcBef>
              <a:buNone/>
              <a:defRPr sz="1333" cap="all" baseline="0">
                <a:solidFill>
                  <a:schemeClr val="bg1"/>
                </a:solidFill>
              </a:defRPr>
            </a:lvl5pPr>
            <a:lvl6pPr marL="0" indent="0">
              <a:spcBef>
                <a:spcPts val="0"/>
              </a:spcBef>
              <a:buNone/>
              <a:defRPr sz="1333" cap="all" baseline="0">
                <a:solidFill>
                  <a:schemeClr val="bg1"/>
                </a:solidFill>
              </a:defRPr>
            </a:lvl6pPr>
            <a:lvl7pPr marL="0" indent="0">
              <a:spcBef>
                <a:spcPts val="0"/>
              </a:spcBef>
              <a:buNone/>
              <a:defRPr sz="1333" cap="all" baseline="0">
                <a:solidFill>
                  <a:schemeClr val="bg1"/>
                </a:solidFill>
              </a:defRPr>
            </a:lvl7pPr>
            <a:lvl8pPr marL="0" indent="0">
              <a:spcBef>
                <a:spcPts val="0"/>
              </a:spcBef>
              <a:buNone/>
              <a:defRPr sz="1333" cap="all" baseline="0">
                <a:solidFill>
                  <a:schemeClr val="bg1"/>
                </a:solidFill>
              </a:defRPr>
            </a:lvl8pPr>
            <a:lvl9pPr marL="0" indent="0">
              <a:spcBef>
                <a:spcPts val="0"/>
              </a:spcBef>
              <a:buNone/>
              <a:defRPr sz="1333" cap="all" baseline="0">
                <a:solidFill>
                  <a:schemeClr val="bg1"/>
                </a:solidFill>
              </a:defRPr>
            </a:lvl9pPr>
          </a:lstStyle>
          <a:p>
            <a:pPr lvl="0"/>
            <a:r>
              <a:rPr lang="en-US" dirty="0"/>
              <a:t>OPTIONAL SUBTITLE</a:t>
            </a:r>
          </a:p>
        </p:txBody>
      </p:sp>
    </p:spTree>
    <p:extLst>
      <p:ext uri="{BB962C8B-B14F-4D97-AF65-F5344CB8AC3E}">
        <p14:creationId xmlns:p14="http://schemas.microsoft.com/office/powerpoint/2010/main" val="126394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6A3B-A09F-2F48-89B5-88F69CD0D645}"/>
              </a:ext>
            </a:extLst>
          </p:cNvPr>
          <p:cNvSpPr>
            <a:spLocks noGrp="1"/>
          </p:cNvSpPr>
          <p:nvPr>
            <p:ph type="title" hasCustomPrompt="1"/>
          </p:nvPr>
        </p:nvSpPr>
        <p:spPr/>
        <p:txBody>
          <a:bodyPr/>
          <a:lstStyle/>
          <a:p>
            <a:r>
              <a:rPr lang="en-US" dirty="0"/>
              <a:t>Slide title</a:t>
            </a:r>
          </a:p>
        </p:txBody>
      </p:sp>
      <p:sp>
        <p:nvSpPr>
          <p:cNvPr id="6" name="Slide Number Placeholder 5">
            <a:extLst>
              <a:ext uri="{FF2B5EF4-FFF2-40B4-BE49-F238E27FC236}">
                <a16:creationId xmlns:a16="http://schemas.microsoft.com/office/drawing/2014/main" id="{1D121BBA-E035-AC4A-9970-B27091D752B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50418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D3FE97-439F-A649-87BE-06EB6810ACDF}"/>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73166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a:solidFill>
                  <a:srgbClr val="006FCF"/>
                </a:solidFill>
              </a:rPr>
              <a:t>Thank you</a:t>
            </a:r>
          </a:p>
        </p:txBody>
      </p:sp>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tx1"/>
                </a:solidFill>
              </a:defRPr>
            </a:lvl1pPr>
            <a:lvl2pPr marL="0" indent="0">
              <a:lnSpc>
                <a:spcPct val="100000"/>
              </a:lnSpc>
              <a:spcBef>
                <a:spcPts val="0"/>
              </a:spcBef>
              <a:buSzPct val="120000"/>
              <a:buFont typeface="Arial" pitchFamily="34" charset="0"/>
              <a:buNone/>
              <a:defRPr sz="1333">
                <a:solidFill>
                  <a:schemeClr val="tx1"/>
                </a:solidFill>
              </a:defRPr>
            </a:lvl2pPr>
            <a:lvl3pPr marL="234690" indent="0">
              <a:lnSpc>
                <a:spcPct val="100000"/>
              </a:lnSpc>
              <a:spcBef>
                <a:spcPts val="0"/>
              </a:spcBef>
              <a:buNone/>
              <a:defRPr sz="1333">
                <a:solidFill>
                  <a:schemeClr val="tx1"/>
                </a:solidFill>
              </a:defRPr>
            </a:lvl3pPr>
            <a:lvl4pPr marL="454141" indent="0">
              <a:lnSpc>
                <a:spcPct val="100000"/>
              </a:lnSpc>
              <a:spcBef>
                <a:spcPts val="0"/>
              </a:spcBef>
              <a:buNone/>
              <a:defRPr sz="1333">
                <a:solidFill>
                  <a:schemeClr val="tx1"/>
                </a:solidFill>
              </a:defRPr>
            </a:lvl4pPr>
            <a:lvl5pPr marL="685783" indent="0">
              <a:lnSpc>
                <a:spcPct val="100000"/>
              </a:lnSpc>
              <a:spcBef>
                <a:spcPts val="0"/>
              </a:spcBef>
              <a:buNone/>
              <a:defRPr sz="1333">
                <a:solidFill>
                  <a:schemeClr val="tx1"/>
                </a:solidFill>
              </a:defRPr>
            </a:lvl5pPr>
            <a:lvl6pPr marL="917425" indent="0">
              <a:lnSpc>
                <a:spcPct val="100000"/>
              </a:lnSpc>
              <a:spcBef>
                <a:spcPts val="0"/>
              </a:spcBef>
              <a:buNone/>
              <a:defRPr sz="1333">
                <a:solidFill>
                  <a:schemeClr val="tx1"/>
                </a:solidFill>
              </a:defRPr>
            </a:lvl6pPr>
            <a:lvl7pPr marL="1136876" indent="0">
              <a:lnSpc>
                <a:spcPct val="100000"/>
              </a:lnSpc>
              <a:spcBef>
                <a:spcPts val="0"/>
              </a:spcBef>
              <a:buNone/>
              <a:defRPr sz="1333">
                <a:solidFill>
                  <a:schemeClr val="tx1"/>
                </a:solidFill>
              </a:defRPr>
            </a:lvl7pPr>
            <a:lvl8pPr marL="1368518" indent="0">
              <a:lnSpc>
                <a:spcPct val="100000"/>
              </a:lnSpc>
              <a:spcBef>
                <a:spcPts val="0"/>
              </a:spcBef>
              <a:buNone/>
              <a:defRPr sz="1333">
                <a:solidFill>
                  <a:schemeClr val="tx1"/>
                </a:solidFill>
              </a:defRPr>
            </a:lvl8pPr>
            <a:lvl9pPr marL="1600160" indent="0">
              <a:lnSpc>
                <a:spcPct val="100000"/>
              </a:lnSpc>
              <a:spcBef>
                <a:spcPts val="0"/>
              </a:spcBef>
              <a:buNone/>
              <a:defRPr sz="1333">
                <a:solidFill>
                  <a:schemeClr val="tx1"/>
                </a:solidFill>
              </a:defRPr>
            </a:lvl9pPr>
          </a:lstStyle>
          <a:p>
            <a:pPr lvl="0"/>
            <a:r>
              <a:rPr lang="en-US" dirty="0"/>
              <a:t>Optional contact information</a:t>
            </a:r>
          </a:p>
        </p:txBody>
      </p:sp>
      <p:pic>
        <p:nvPicPr>
          <p:cNvPr id="9" name="Picture 8">
            <a:extLst>
              <a:ext uri="{FF2B5EF4-FFF2-40B4-BE49-F238E27FC236}">
                <a16:creationId xmlns:a16="http://schemas.microsoft.com/office/drawing/2014/main" id="{EAE82B13-13AC-994D-B028-46AE92867DE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1586888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Blue Spanish">
    <p:bg>
      <p:bgPr>
        <a:solidFill>
          <a:srgbClr val="00175A"/>
        </a:solid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dirty="0">
                <a:solidFill>
                  <a:srgbClr val="FFFFFF"/>
                </a:solidFill>
              </a:rPr>
              <a:t>Gracias</a:t>
            </a:r>
          </a:p>
        </p:txBody>
      </p:sp>
      <p:pic>
        <p:nvPicPr>
          <p:cNvPr id="6" name="Picture 5">
            <a:extLst>
              <a:ext uri="{FF2B5EF4-FFF2-40B4-BE49-F238E27FC236}">
                <a16:creationId xmlns:a16="http://schemas.microsoft.com/office/drawing/2014/main" id="{172D7505-3A56-974B-9FD0-1C9DD6BE92F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0"/>
            <a:ext cx="2670048" cy="463907"/>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bg2"/>
                </a:solidFill>
              </a:defRPr>
            </a:lvl1pPr>
            <a:lvl2pPr marL="0" indent="-228594">
              <a:lnSpc>
                <a:spcPct val="100000"/>
              </a:lnSpc>
              <a:spcBef>
                <a:spcPts val="0"/>
              </a:spcBef>
              <a:buSzPct val="120000"/>
              <a:buFont typeface="Arial" pitchFamily="34" charset="0"/>
              <a:buChar char="▪"/>
              <a:defRPr sz="1333">
                <a:solidFill>
                  <a:schemeClr val="bg2"/>
                </a:solidFill>
              </a:defRPr>
            </a:lvl2pPr>
            <a:lvl3pPr marL="463284">
              <a:lnSpc>
                <a:spcPct val="100000"/>
              </a:lnSpc>
              <a:spcBef>
                <a:spcPts val="0"/>
              </a:spcBef>
              <a:defRPr sz="1333">
                <a:solidFill>
                  <a:schemeClr val="bg2"/>
                </a:solidFill>
              </a:defRPr>
            </a:lvl3pPr>
            <a:lvl4pPr marL="682735">
              <a:lnSpc>
                <a:spcPct val="100000"/>
              </a:lnSpc>
              <a:spcBef>
                <a:spcPts val="0"/>
              </a:spcBef>
              <a:defRPr sz="1333">
                <a:solidFill>
                  <a:schemeClr val="bg2"/>
                </a:solidFill>
              </a:defRPr>
            </a:lvl4pPr>
            <a:lvl5pPr marL="914377">
              <a:lnSpc>
                <a:spcPct val="100000"/>
              </a:lnSpc>
              <a:spcBef>
                <a:spcPts val="0"/>
              </a:spcBef>
              <a:defRPr sz="1333">
                <a:solidFill>
                  <a:schemeClr val="bg2"/>
                </a:solidFill>
              </a:defRPr>
            </a:lvl5pPr>
            <a:lvl6pPr marL="1146019">
              <a:lnSpc>
                <a:spcPct val="100000"/>
              </a:lnSpc>
              <a:spcBef>
                <a:spcPts val="0"/>
              </a:spcBef>
              <a:defRPr sz="1333">
                <a:solidFill>
                  <a:schemeClr val="bg2"/>
                </a:solidFill>
              </a:defRPr>
            </a:lvl6pPr>
            <a:lvl7pPr marL="1365470">
              <a:lnSpc>
                <a:spcPct val="100000"/>
              </a:lnSpc>
              <a:spcBef>
                <a:spcPts val="0"/>
              </a:spcBef>
              <a:defRPr sz="1333">
                <a:solidFill>
                  <a:schemeClr val="bg2"/>
                </a:solidFill>
              </a:defRPr>
            </a:lvl7pPr>
            <a:lvl8pPr marL="1597112">
              <a:lnSpc>
                <a:spcPct val="100000"/>
              </a:lnSpc>
              <a:spcBef>
                <a:spcPts val="0"/>
              </a:spcBef>
              <a:defRPr sz="1333">
                <a:solidFill>
                  <a:schemeClr val="bg2"/>
                </a:solidFill>
              </a:defRPr>
            </a:lvl8pPr>
            <a:lvl9pPr marL="1828754">
              <a:lnSpc>
                <a:spcPct val="100000"/>
              </a:lnSpc>
              <a:spcBef>
                <a:spcPts val="0"/>
              </a:spcBef>
              <a:defRPr sz="1333">
                <a:solidFill>
                  <a:schemeClr val="bg2"/>
                </a:solidFill>
              </a:defRPr>
            </a:lvl9pPr>
          </a:lstStyle>
          <a:p>
            <a:pPr lvl="0"/>
            <a:r>
              <a:rPr lang="en-US" dirty="0"/>
              <a:t>Optional contact information</a:t>
            </a:r>
          </a:p>
        </p:txBody>
      </p:sp>
    </p:spTree>
    <p:extLst>
      <p:ext uri="{BB962C8B-B14F-4D97-AF65-F5344CB8AC3E}">
        <p14:creationId xmlns:p14="http://schemas.microsoft.com/office/powerpoint/2010/main" val="414670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rmsConditions">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78972" y="304800"/>
            <a:ext cx="11245957" cy="540829"/>
          </a:xfrm>
          <a:prstGeom prst="rect">
            <a:avLst/>
          </a:prstGeom>
        </p:spPr>
        <p:txBody>
          <a:bodyPr anchor="b"/>
          <a:lstStyle>
            <a:lvl1pPr algn="l">
              <a:defRPr sz="1400" b="0" i="0" cap="none" baseline="0">
                <a:solidFill>
                  <a:schemeClr val="accent2"/>
                </a:solidFill>
                <a:latin typeface="BentonSans" charset="0"/>
                <a:ea typeface="BentonSans" charset="0"/>
                <a:cs typeface="BentonSans" charset="0"/>
              </a:defRPr>
            </a:lvl1pPr>
          </a:lstStyle>
          <a:p>
            <a:r>
              <a:rPr lang="en-US" dirty="0"/>
              <a:t>Click Here To Edit Text</a:t>
            </a:r>
          </a:p>
        </p:txBody>
      </p:sp>
      <p:sp>
        <p:nvSpPr>
          <p:cNvPr id="3" name="Text Placeholder 2"/>
          <p:cNvSpPr>
            <a:spLocks noGrp="1"/>
          </p:cNvSpPr>
          <p:nvPr>
            <p:ph type="body" sz="quarter" idx="10"/>
          </p:nvPr>
        </p:nvSpPr>
        <p:spPr>
          <a:xfrm>
            <a:off x="479425" y="1036600"/>
            <a:ext cx="11245851" cy="5008600"/>
          </a:xfrm>
          <a:prstGeom prst="rect">
            <a:avLst/>
          </a:prstGeom>
        </p:spPr>
        <p:txBody>
          <a:bodyPr>
            <a:normAutofit/>
          </a:bodyPr>
          <a:lstStyle>
            <a:lvl1pPr marL="0" indent="0">
              <a:lnSpc>
                <a:spcPct val="90000"/>
              </a:lnSpc>
              <a:spcBef>
                <a:spcPts val="216"/>
              </a:spcBef>
              <a:buClr>
                <a:schemeClr val="accent1"/>
              </a:buClr>
              <a:buFont typeface="+mj-lt"/>
              <a:buNone/>
              <a:defRPr sz="900" b="0" i="0">
                <a:solidFill>
                  <a:schemeClr val="tx1"/>
                </a:solidFill>
                <a:latin typeface="BentonSans Regular" charset="0"/>
                <a:ea typeface="BentonSans Regular" charset="0"/>
                <a:cs typeface="BentonSans Regular" charset="0"/>
              </a:defRPr>
            </a:lvl1pPr>
            <a:lvl2pPr>
              <a:lnSpc>
                <a:spcPct val="100000"/>
              </a:lnSpc>
              <a:defRPr sz="800">
                <a:solidFill>
                  <a:schemeClr val="accent6">
                    <a:lumMod val="50000"/>
                  </a:schemeClr>
                </a:solidFill>
              </a:defRPr>
            </a:lvl2pPr>
            <a:lvl3pPr>
              <a:lnSpc>
                <a:spcPct val="100000"/>
              </a:lnSpc>
              <a:defRPr sz="800">
                <a:solidFill>
                  <a:schemeClr val="accent6">
                    <a:lumMod val="50000"/>
                  </a:schemeClr>
                </a:solidFill>
              </a:defRPr>
            </a:lvl3pPr>
            <a:lvl4pPr>
              <a:lnSpc>
                <a:spcPct val="100000"/>
              </a:lnSpc>
              <a:defRPr sz="800">
                <a:solidFill>
                  <a:schemeClr val="accent6">
                    <a:lumMod val="50000"/>
                  </a:schemeClr>
                </a:solidFill>
              </a:defRPr>
            </a:lvl4pPr>
            <a:lvl5pPr>
              <a:lnSpc>
                <a:spcPct val="100000"/>
              </a:lnSpc>
              <a:defRPr sz="800">
                <a:solidFill>
                  <a:schemeClr val="accent6">
                    <a:lumMod val="50000"/>
                  </a:schemeClr>
                </a:solidFill>
              </a:defRPr>
            </a:lvl5pPr>
          </a:lstStyle>
          <a:p>
            <a:pPr lvl="0"/>
            <a:r>
              <a:rPr lang="en-US" dirty="0"/>
              <a:t>Click to edit Master text styles</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23534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Tittle + 1 Sub Headers + 1 Text Boxes ">
    <p:spTree>
      <p:nvGrpSpPr>
        <p:cNvPr id="1" name=""/>
        <p:cNvGrpSpPr/>
        <p:nvPr/>
      </p:nvGrpSpPr>
      <p:grpSpPr>
        <a:xfrm>
          <a:off x="0" y="0"/>
          <a:ext cx="0" cy="0"/>
          <a:chOff x="0" y="0"/>
          <a:chExt cx="0" cy="0"/>
        </a:xfrm>
      </p:grpSpPr>
      <p:sp>
        <p:nvSpPr>
          <p:cNvPr id="4" name="Picture Placeholder 3"/>
          <p:cNvSpPr>
            <a:spLocks noGrp="1"/>
          </p:cNvSpPr>
          <p:nvPr>
            <p:ph type="pic" sz="quarter" idx="53"/>
          </p:nvPr>
        </p:nvSpPr>
        <p:spPr>
          <a:xfrm>
            <a:off x="1" y="2"/>
            <a:ext cx="5207000" cy="5875537"/>
          </a:xfrm>
          <a:prstGeom prst="rect">
            <a:avLst/>
          </a:prstGeom>
        </p:spPr>
        <p:txBody>
          <a:bodyPr/>
          <a:lstStyle/>
          <a:p>
            <a:endParaRPr lang="en-US"/>
          </a:p>
        </p:txBody>
      </p:sp>
      <p:sp>
        <p:nvSpPr>
          <p:cNvPr id="15" name="Text Placeholder 2"/>
          <p:cNvSpPr>
            <a:spLocks noGrp="1"/>
          </p:cNvSpPr>
          <p:nvPr>
            <p:ph type="body" sz="quarter" idx="24"/>
          </p:nvPr>
        </p:nvSpPr>
        <p:spPr>
          <a:xfrm>
            <a:off x="5724685" y="1615402"/>
            <a:ext cx="5999697" cy="3811044"/>
          </a:xfrm>
          <a:prstGeom prst="rect">
            <a:avLst/>
          </a:prstGeom>
        </p:spPr>
        <p:txBody>
          <a:bodyPr>
            <a:normAutofit/>
          </a:bodyPr>
          <a:lstStyle>
            <a:lvl1pPr marL="0" indent="0">
              <a:lnSpc>
                <a:spcPct val="100000"/>
              </a:lnSpc>
              <a:buClr>
                <a:schemeClr val="accent2"/>
              </a:buClr>
              <a:buNone/>
              <a:defRPr sz="1200" b="0" i="0">
                <a:solidFill>
                  <a:schemeClr val="tx1"/>
                </a:solidFill>
                <a:latin typeface="BentonSans Regular" charset="0"/>
                <a:ea typeface="BentonSans Regular" charset="0"/>
                <a:cs typeface="BentonSans Regular" charset="0"/>
              </a:defRPr>
            </a:lvl1pPr>
            <a:lvl2pPr marL="800080" indent="-342891">
              <a:lnSpc>
                <a:spcPct val="100000"/>
              </a:lnSpc>
              <a:buClr>
                <a:schemeClr val="accent1"/>
              </a:buClr>
              <a:buFont typeface="+mj-lt"/>
              <a:buAutoNum type="romanUcPeriod"/>
              <a:defRPr sz="1200" b="0" i="0">
                <a:solidFill>
                  <a:schemeClr val="tx1"/>
                </a:solidFill>
                <a:latin typeface="BentonSans Regular" charset="0"/>
                <a:ea typeface="BentonSans Regular" charset="0"/>
                <a:cs typeface="BentonSans Regular" charset="0"/>
              </a:defRPr>
            </a:lvl2pPr>
            <a:lvl3pPr marL="1257269" indent="-342891">
              <a:lnSpc>
                <a:spcPct val="100000"/>
              </a:lnSpc>
              <a:buClr>
                <a:schemeClr val="accent1"/>
              </a:buClr>
              <a:buFont typeface="+mj-lt"/>
              <a:buAutoNum type="romanUcPeriod"/>
              <a:defRPr sz="1200" b="0" i="0">
                <a:solidFill>
                  <a:schemeClr val="tx1"/>
                </a:solidFill>
                <a:latin typeface="BentonSans Regular" charset="0"/>
                <a:ea typeface="BentonSans Regular" charset="0"/>
                <a:cs typeface="BentonSans Regular" charset="0"/>
              </a:defRPr>
            </a:lvl3pPr>
            <a:lvl4pPr marL="1714457" indent="-342891">
              <a:buClr>
                <a:schemeClr val="accent1"/>
              </a:buClr>
              <a:buFont typeface="+mj-lt"/>
              <a:buAutoNum type="arabicPeriod"/>
              <a:defRPr sz="1400" b="0" i="0">
                <a:solidFill>
                  <a:schemeClr val="accent6">
                    <a:lumMod val="50000"/>
                  </a:schemeClr>
                </a:solidFill>
                <a:latin typeface="BentonSans" charset="0"/>
                <a:ea typeface="BentonSans" charset="0"/>
                <a:cs typeface="BentonSans" charset="0"/>
              </a:defRPr>
            </a:lvl4pPr>
            <a:lvl5pPr marL="2171646" indent="-342891">
              <a:buClr>
                <a:schemeClr val="accent1"/>
              </a:buClr>
              <a:buFont typeface="+mj-lt"/>
              <a:buAutoNum type="arabicPeriod"/>
              <a:defRPr sz="1400" b="0" i="0">
                <a:solidFill>
                  <a:schemeClr val="accent6">
                    <a:lumMod val="50000"/>
                  </a:schemeClr>
                </a:solidFill>
                <a:latin typeface="BentonSans" charset="0"/>
                <a:ea typeface="BentonSans" charset="0"/>
                <a:cs typeface="BentonSans" charset="0"/>
              </a:defRPr>
            </a:lvl5pPr>
          </a:lstStyle>
          <a:p>
            <a:pPr lvl="0"/>
            <a:r>
              <a:rPr lang="en-US" dirty="0"/>
              <a:t>Click to edit Master text styles</a:t>
            </a:r>
          </a:p>
          <a:p>
            <a:pPr lvl="1"/>
            <a:r>
              <a:rPr lang="en-US" dirty="0"/>
              <a:t>Second level</a:t>
            </a:r>
          </a:p>
          <a:p>
            <a:pPr lvl="2"/>
            <a:r>
              <a:rPr lang="en-US" dirty="0"/>
              <a:t>Third level</a:t>
            </a:r>
          </a:p>
        </p:txBody>
      </p:sp>
      <p:sp>
        <p:nvSpPr>
          <p:cNvPr id="2" name="Slide Number Placeholder 1"/>
          <p:cNvSpPr>
            <a:spLocks noGrp="1"/>
          </p:cNvSpPr>
          <p:nvPr>
            <p:ph type="sldNum" sz="quarter" idx="5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Subtitle 2">
            <a:extLst>
              <a:ext uri="{FF2B5EF4-FFF2-40B4-BE49-F238E27FC236}">
                <a16:creationId xmlns:a16="http://schemas.microsoft.com/office/drawing/2014/main" id="{84140389-BD01-794D-86E4-AD478067964B}"/>
              </a:ext>
            </a:extLst>
          </p:cNvPr>
          <p:cNvSpPr>
            <a:spLocks noGrp="1"/>
          </p:cNvSpPr>
          <p:nvPr>
            <p:ph type="subTitle" idx="11" hasCustomPrompt="1"/>
          </p:nvPr>
        </p:nvSpPr>
        <p:spPr>
          <a:xfrm>
            <a:off x="5724683" y="1094795"/>
            <a:ext cx="5857716"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5" name="Title 4"/>
          <p:cNvSpPr>
            <a:spLocks noGrp="1"/>
          </p:cNvSpPr>
          <p:nvPr>
            <p:ph type="title"/>
          </p:nvPr>
        </p:nvSpPr>
        <p:spPr>
          <a:xfrm>
            <a:off x="5724682" y="548641"/>
            <a:ext cx="5727089" cy="546155"/>
          </a:xfrm>
        </p:spPr>
        <p:txBody>
          <a:bodyPr/>
          <a:lstStyle/>
          <a:p>
            <a:r>
              <a:rPr lang="en-US" dirty="0"/>
              <a:t>Click to edit Master title style</a:t>
            </a:r>
          </a:p>
        </p:txBody>
      </p:sp>
    </p:spTree>
    <p:extLst>
      <p:ext uri="{BB962C8B-B14F-4D97-AF65-F5344CB8AC3E}">
        <p14:creationId xmlns:p14="http://schemas.microsoft.com/office/powerpoint/2010/main" val="3998584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Title 5">
            <a:extLst>
              <a:ext uri="{FF2B5EF4-FFF2-40B4-BE49-F238E27FC236}">
                <a16:creationId xmlns:a16="http://schemas.microsoft.com/office/drawing/2014/main" id="{65B5E1D0-AE0A-0143-9707-C1606290568A}"/>
              </a:ext>
            </a:extLst>
          </p:cNvPr>
          <p:cNvSpPr>
            <a:spLocks noGrp="1"/>
          </p:cNvSpPr>
          <p:nvPr>
            <p:ph type="title" hasCustomPrompt="1"/>
          </p:nvPr>
        </p:nvSpPr>
        <p:spPr/>
        <p:txBody>
          <a:bodyPr/>
          <a:lstStyle/>
          <a:p>
            <a:r>
              <a:rPr lang="en-US" dirty="0"/>
              <a:t>Slide title</a:t>
            </a:r>
          </a:p>
        </p:txBody>
      </p:sp>
    </p:spTree>
    <p:extLst>
      <p:ext uri="{BB962C8B-B14F-4D97-AF65-F5344CB8AC3E}">
        <p14:creationId xmlns:p14="http://schemas.microsoft.com/office/powerpoint/2010/main" val="90264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68300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412468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12929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21415"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564848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257618"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43401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9714"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9740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4BB1FAD-9694-0C46-BC4D-8ADFA81F1051}"/>
              </a:ext>
            </a:extLst>
          </p:cNvPr>
          <p:cNvSpPr>
            <a:spLocks noChangeAspect="1" noEditPoints="1"/>
          </p:cNvSpPr>
          <p:nvPr userDrawn="1"/>
        </p:nvSpPr>
        <p:spPr bwMode="hidden">
          <a:xfrm>
            <a:off x="5754624" y="5240867"/>
            <a:ext cx="5647267" cy="1617133"/>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Placeholder 1">
            <a:extLst>
              <a:ext uri="{FF2B5EF4-FFF2-40B4-BE49-F238E27FC236}">
                <a16:creationId xmlns:a16="http://schemas.microsoft.com/office/drawing/2014/main" id="{01808FED-0359-6A45-8A9C-E946B719C98E}"/>
              </a:ext>
            </a:extLst>
          </p:cNvPr>
          <p:cNvSpPr>
            <a:spLocks noGrp="1"/>
          </p:cNvSpPr>
          <p:nvPr>
            <p:ph type="title"/>
          </p:nvPr>
        </p:nvSpPr>
        <p:spPr>
          <a:xfrm>
            <a:off x="478972" y="548641"/>
            <a:ext cx="10972800" cy="91186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8EFDB908-AC83-8040-9BEE-F0D0260AC877}"/>
              </a:ext>
            </a:extLst>
          </p:cNvPr>
          <p:cNvSpPr>
            <a:spLocks noGrp="1"/>
          </p:cNvSpPr>
          <p:nvPr>
            <p:ph type="body" idx="1"/>
          </p:nvPr>
        </p:nvSpPr>
        <p:spPr>
          <a:xfrm>
            <a:off x="478972" y="1645920"/>
            <a:ext cx="10972800" cy="426720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pic>
        <p:nvPicPr>
          <p:cNvPr id="8" name="Picture 7">
            <a:extLst>
              <a:ext uri="{FF2B5EF4-FFF2-40B4-BE49-F238E27FC236}">
                <a16:creationId xmlns:a16="http://schemas.microsoft.com/office/drawing/2014/main" id="{D5C5675D-01D1-814D-A9D6-08BC5C47C2BC}"/>
              </a:ext>
            </a:extLst>
          </p:cNvPr>
          <p:cNvPicPr>
            <a:picLocks noChangeAspect="1"/>
          </p:cNvPicPr>
          <p:nvPr userDrawn="1"/>
        </p:nvPicPr>
        <p:blipFill>
          <a:blip r:embed="rId28"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sp>
        <p:nvSpPr>
          <p:cNvPr id="13" name="TextBox 12">
            <a:extLst>
              <a:ext uri="{FF2B5EF4-FFF2-40B4-BE49-F238E27FC236}">
                <a16:creationId xmlns:a16="http://schemas.microsoft.com/office/drawing/2014/main" id="{1AA55658-7309-2A4C-A006-993F70713D70}"/>
              </a:ext>
            </a:extLst>
          </p:cNvPr>
          <p:cNvSpPr txBox="1"/>
          <p:nvPr userDrawn="1"/>
        </p:nvSpPr>
        <p:spPr>
          <a:xfrm>
            <a:off x="1341120" y="6263737"/>
            <a:ext cx="4232995" cy="306395"/>
          </a:xfrm>
          <a:prstGeom prst="rect">
            <a:avLst/>
          </a:prstGeom>
          <a:noFill/>
        </p:spPr>
        <p:txBody>
          <a:bodyPr wrap="square" lIns="0" tIns="0" rIns="0" bIns="0" rtlCol="0" anchor="b" anchorCtr="0">
            <a:noAutofit/>
          </a:bodyPr>
          <a:lstStyle/>
          <a:p>
            <a:pPr defTabSz="914377"/>
            <a:r>
              <a:rPr lang="en-US" sz="667" dirty="0">
                <a:solidFill>
                  <a:srgbClr val="53565A"/>
                </a:solidFill>
              </a:rPr>
              <a:t>Este material </a:t>
            </a:r>
            <a:r>
              <a:rPr lang="en-US" sz="667" dirty="0" err="1">
                <a:solidFill>
                  <a:srgbClr val="53565A"/>
                </a:solidFill>
              </a:rPr>
              <a:t>contiene</a:t>
            </a:r>
            <a:r>
              <a:rPr lang="en-US" sz="667" dirty="0">
                <a:solidFill>
                  <a:srgbClr val="53565A"/>
                </a:solidFill>
              </a:rPr>
              <a:t> </a:t>
            </a:r>
            <a:r>
              <a:rPr lang="en-US" sz="667" dirty="0" err="1">
                <a:solidFill>
                  <a:srgbClr val="53565A"/>
                </a:solidFill>
              </a:rPr>
              <a:t>información</a:t>
            </a:r>
            <a:r>
              <a:rPr lang="en-US" sz="667" dirty="0">
                <a:solidFill>
                  <a:srgbClr val="53565A"/>
                </a:solidFill>
              </a:rPr>
              <a:t> </a:t>
            </a:r>
            <a:r>
              <a:rPr lang="en-US" sz="667" dirty="0" err="1">
                <a:solidFill>
                  <a:srgbClr val="53565A"/>
                </a:solidFill>
              </a:rPr>
              <a:t>confidencial</a:t>
            </a:r>
            <a:r>
              <a:rPr lang="en-US" sz="667" dirty="0">
                <a:solidFill>
                  <a:srgbClr val="53565A"/>
                </a:solidFill>
              </a:rPr>
              <a:t> de </a:t>
            </a:r>
            <a:r>
              <a:rPr lang="en-US" sz="667" dirty="0" err="1">
                <a:solidFill>
                  <a:srgbClr val="53565A"/>
                </a:solidFill>
              </a:rPr>
              <a:t>propiedad</a:t>
            </a:r>
            <a:r>
              <a:rPr lang="en-US" sz="667" dirty="0">
                <a:solidFill>
                  <a:srgbClr val="53565A"/>
                </a:solidFill>
              </a:rPr>
              <a:t> de American Express. </a:t>
            </a:r>
            <a:br>
              <a:rPr lang="en-US" sz="667" dirty="0">
                <a:solidFill>
                  <a:srgbClr val="53565A"/>
                </a:solidFill>
              </a:rPr>
            </a:br>
            <a:r>
              <a:rPr lang="en-US" sz="667" dirty="0">
                <a:solidFill>
                  <a:srgbClr val="53565A"/>
                </a:solidFill>
              </a:rPr>
              <a:t>No se </a:t>
            </a:r>
            <a:r>
              <a:rPr lang="en-US" sz="667" dirty="0" err="1">
                <a:solidFill>
                  <a:srgbClr val="53565A"/>
                </a:solidFill>
              </a:rPr>
              <a:t>puede</a:t>
            </a:r>
            <a:r>
              <a:rPr lang="en-US" sz="667" dirty="0">
                <a:solidFill>
                  <a:srgbClr val="53565A"/>
                </a:solidFill>
              </a:rPr>
              <a:t> </a:t>
            </a:r>
            <a:r>
              <a:rPr lang="en-US" sz="667" dirty="0" err="1">
                <a:solidFill>
                  <a:srgbClr val="53565A"/>
                </a:solidFill>
              </a:rPr>
              <a:t>compartir</a:t>
            </a:r>
            <a:r>
              <a:rPr lang="en-US" sz="667" dirty="0">
                <a:solidFill>
                  <a:srgbClr val="53565A"/>
                </a:solidFill>
              </a:rPr>
              <a:t> con </a:t>
            </a:r>
            <a:r>
              <a:rPr lang="en-US" sz="667" dirty="0" err="1">
                <a:solidFill>
                  <a:srgbClr val="53565A"/>
                </a:solidFill>
              </a:rPr>
              <a:t>terceros</a:t>
            </a:r>
            <a:r>
              <a:rPr lang="en-US" sz="667" dirty="0">
                <a:solidFill>
                  <a:srgbClr val="53565A"/>
                </a:solidFill>
              </a:rPr>
              <a:t> sin el </a:t>
            </a:r>
            <a:r>
              <a:rPr lang="en-US" sz="667" dirty="0" err="1">
                <a:solidFill>
                  <a:srgbClr val="53565A"/>
                </a:solidFill>
              </a:rPr>
              <a:t>consentimiento</a:t>
            </a:r>
            <a:r>
              <a:rPr lang="en-US" sz="667" dirty="0">
                <a:solidFill>
                  <a:srgbClr val="53565A"/>
                </a:solidFill>
              </a:rPr>
              <a:t> </a:t>
            </a:r>
            <a:r>
              <a:rPr lang="en-US" sz="667" dirty="0" err="1">
                <a:solidFill>
                  <a:srgbClr val="53565A"/>
                </a:solidFill>
              </a:rPr>
              <a:t>por</a:t>
            </a:r>
            <a:r>
              <a:rPr lang="en-US" sz="667" dirty="0">
                <a:solidFill>
                  <a:srgbClr val="53565A"/>
                </a:solidFill>
              </a:rPr>
              <a:t> </a:t>
            </a:r>
            <a:r>
              <a:rPr lang="en-US" sz="667" dirty="0" err="1">
                <a:solidFill>
                  <a:srgbClr val="53565A"/>
                </a:solidFill>
              </a:rPr>
              <a:t>escrito</a:t>
            </a:r>
            <a:r>
              <a:rPr lang="en-US" sz="667" dirty="0">
                <a:solidFill>
                  <a:srgbClr val="53565A"/>
                </a:solidFill>
              </a:rPr>
              <a:t> de American Express. </a:t>
            </a:r>
          </a:p>
          <a:p>
            <a:pPr defTabSz="914377"/>
            <a:r>
              <a:rPr lang="en-US" sz="667" dirty="0">
                <a:solidFill>
                  <a:srgbClr val="53565A"/>
                </a:solidFill>
              </a:rPr>
              <a:t>© 2018 American Express. All Rights Reserved.</a:t>
            </a:r>
          </a:p>
        </p:txBody>
      </p:sp>
      <p:sp>
        <p:nvSpPr>
          <p:cNvPr id="21" name="Slide Number Placeholder 20">
            <a:extLst>
              <a:ext uri="{FF2B5EF4-FFF2-40B4-BE49-F238E27FC236}">
                <a16:creationId xmlns:a16="http://schemas.microsoft.com/office/drawing/2014/main" id="{D89777B4-3265-5B40-8D1C-2A120F13E903}"/>
              </a:ext>
            </a:extLst>
          </p:cNvPr>
          <p:cNvSpPr>
            <a:spLocks noGrp="1"/>
          </p:cNvSpPr>
          <p:nvPr>
            <p:ph type="sldNum" sz="quarter" idx="4"/>
          </p:nvPr>
        </p:nvSpPr>
        <p:spPr>
          <a:xfrm>
            <a:off x="10972800" y="6297507"/>
            <a:ext cx="609600" cy="306493"/>
          </a:xfrm>
          <a:prstGeom prst="rect">
            <a:avLst/>
          </a:prstGeom>
        </p:spPr>
        <p:txBody>
          <a:bodyPr vert="horz" lIns="0" tIns="0" rIns="0" bIns="0" rtlCol="0" anchor="b" anchorCtr="0"/>
          <a:lstStyle>
            <a:lvl1pPr algn="r">
              <a:defRPr sz="1600">
                <a:solidFill>
                  <a:schemeClr val="bg2"/>
                </a:solidFill>
              </a:defRPr>
            </a:lvl1pPr>
          </a:lstStyle>
          <a:p>
            <a:pPr defTabSz="914377"/>
            <a:fld id="{E59C716A-E560-2D44-8739-72D446B232A5}" type="slidenum">
              <a:rPr lang="en-US" smtClean="0">
                <a:solidFill>
                  <a:srgbClr val="006FCF"/>
                </a:solidFill>
              </a:rPr>
              <a:pPr defTabSz="914377"/>
              <a:t>‹#›</a:t>
            </a:fld>
            <a:endParaRPr lang="en-US">
              <a:solidFill>
                <a:srgbClr val="006FCF"/>
              </a:solidFill>
            </a:endParaRPr>
          </a:p>
        </p:txBody>
      </p:sp>
    </p:spTree>
    <p:extLst>
      <p:ext uri="{BB962C8B-B14F-4D97-AF65-F5344CB8AC3E}">
        <p14:creationId xmlns:p14="http://schemas.microsoft.com/office/powerpoint/2010/main" val="1493255454"/>
      </p:ext>
    </p:extLst>
  </p:cSld>
  <p:clrMap bg1="lt1" tx1="dk1" bg2="lt2" tx2="dk2" accent1="accent1" accent2="accent2" accent3="accent3" accent4="accent4" accent5="accent5" accent6="accent6" hlink="hlink" folHlink="folHlink"/>
  <p:sldLayoutIdLst>
    <p:sldLayoutId id="2147493782" r:id="rId1"/>
    <p:sldLayoutId id="2147493783" r:id="rId2"/>
    <p:sldLayoutId id="2147493784" r:id="rId3"/>
    <p:sldLayoutId id="2147493785" r:id="rId4"/>
    <p:sldLayoutId id="2147493786" r:id="rId5"/>
    <p:sldLayoutId id="2147493787" r:id="rId6"/>
    <p:sldLayoutId id="2147493788" r:id="rId7"/>
    <p:sldLayoutId id="2147493789" r:id="rId8"/>
    <p:sldLayoutId id="2147493790" r:id="rId9"/>
    <p:sldLayoutId id="2147493791" r:id="rId10"/>
    <p:sldLayoutId id="2147493792" r:id="rId11"/>
    <p:sldLayoutId id="2147493793" r:id="rId12"/>
    <p:sldLayoutId id="2147493794" r:id="rId13"/>
    <p:sldLayoutId id="2147493795" r:id="rId14"/>
    <p:sldLayoutId id="2147493796" r:id="rId15"/>
    <p:sldLayoutId id="2147493797" r:id="rId16"/>
    <p:sldLayoutId id="2147493798" r:id="rId17"/>
    <p:sldLayoutId id="2147493799" r:id="rId18"/>
    <p:sldLayoutId id="2147493800" r:id="rId19"/>
    <p:sldLayoutId id="2147493801" r:id="rId20"/>
    <p:sldLayoutId id="2147493802" r:id="rId21"/>
    <p:sldLayoutId id="2147493803" r:id="rId22"/>
    <p:sldLayoutId id="2147493804" r:id="rId23"/>
    <p:sldLayoutId id="2147493805" r:id="rId24"/>
    <p:sldLayoutId id="2147493806" r:id="rId25"/>
    <p:sldLayoutId id="2147493809"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377" rtl="0" eaLnBrk="1" latinLnBrk="0" hangingPunct="1">
        <a:lnSpc>
          <a:spcPct val="90000"/>
        </a:lnSpc>
        <a:spcBef>
          <a:spcPct val="0"/>
        </a:spcBef>
        <a:buNone/>
        <a:defRPr sz="3200" kern="1200" spc="-53" baseline="0">
          <a:solidFill>
            <a:schemeClr val="bg2"/>
          </a:solidFill>
          <a:latin typeface="+mj-lt"/>
          <a:ea typeface="+mj-ea"/>
          <a:cs typeface="+mj-cs"/>
        </a:defRPr>
      </a:lvl1pPr>
    </p:titleStyle>
    <p:bodyStyle>
      <a:lvl1pPr marL="228594" indent="-228594" algn="l" defTabSz="914377" rtl="0" eaLnBrk="1" latinLnBrk="0" hangingPunct="1">
        <a:lnSpc>
          <a:spcPct val="120000"/>
        </a:lnSpc>
        <a:spcBef>
          <a:spcPts val="1200"/>
        </a:spcBef>
        <a:buSzPct val="120000"/>
        <a:buFont typeface="Arial" panose="020B0604020202020204" pitchFamily="34" charset="0"/>
        <a:buChar char="▪"/>
        <a:defRPr sz="16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600" kern="1200">
          <a:solidFill>
            <a:schemeClr val="tx1"/>
          </a:solidFill>
          <a:latin typeface="+mn-lt"/>
          <a:ea typeface="+mn-ea"/>
          <a:cs typeface="+mn-cs"/>
        </a:defRPr>
      </a:lvl1pPr>
      <a:lvl2pPr marL="457189" algn="l" defTabSz="914377" rtl="0" eaLnBrk="1" latinLnBrk="0" hangingPunct="1">
        <a:defRPr sz="1600" kern="1200">
          <a:solidFill>
            <a:schemeClr val="tx1"/>
          </a:solidFill>
          <a:latin typeface="+mn-lt"/>
          <a:ea typeface="+mn-ea"/>
          <a:cs typeface="+mn-cs"/>
        </a:defRPr>
      </a:lvl2pPr>
      <a:lvl3pPr marL="914377" algn="l" defTabSz="914377" rtl="0" eaLnBrk="1" latinLnBrk="0" hangingPunct="1">
        <a:defRPr sz="1600" kern="1200">
          <a:solidFill>
            <a:schemeClr val="tx1"/>
          </a:solidFill>
          <a:latin typeface="+mn-lt"/>
          <a:ea typeface="+mn-ea"/>
          <a:cs typeface="+mn-cs"/>
        </a:defRPr>
      </a:lvl3pPr>
      <a:lvl4pPr marL="1371566" algn="l" defTabSz="914377" rtl="0" eaLnBrk="1" latinLnBrk="0" hangingPunct="1">
        <a:defRPr sz="1600" kern="1200">
          <a:solidFill>
            <a:schemeClr val="tx1"/>
          </a:solidFill>
          <a:latin typeface="+mn-lt"/>
          <a:ea typeface="+mn-ea"/>
          <a:cs typeface="+mn-cs"/>
        </a:defRPr>
      </a:lvl4pPr>
      <a:lvl5pPr marL="1828754" algn="l" defTabSz="914377" rtl="0" eaLnBrk="1" latinLnBrk="0" hangingPunct="1">
        <a:defRPr sz="1600" kern="1200">
          <a:solidFill>
            <a:schemeClr val="tx1"/>
          </a:solidFill>
          <a:latin typeface="+mn-lt"/>
          <a:ea typeface="+mn-ea"/>
          <a:cs typeface="+mn-cs"/>
        </a:defRPr>
      </a:lvl5pPr>
      <a:lvl6pPr marL="2285943" algn="l" defTabSz="914377" rtl="0" eaLnBrk="1" latinLnBrk="0" hangingPunct="1">
        <a:defRPr sz="1600" kern="1200">
          <a:solidFill>
            <a:schemeClr val="tx1"/>
          </a:solidFill>
          <a:latin typeface="+mn-lt"/>
          <a:ea typeface="+mn-ea"/>
          <a:cs typeface="+mn-cs"/>
        </a:defRPr>
      </a:lvl6pPr>
      <a:lvl7pPr marL="2743131" algn="l" defTabSz="914377" rtl="0" eaLnBrk="1" latinLnBrk="0" hangingPunct="1">
        <a:defRPr sz="1600" kern="1200">
          <a:solidFill>
            <a:schemeClr val="tx1"/>
          </a:solidFill>
          <a:latin typeface="+mn-lt"/>
          <a:ea typeface="+mn-ea"/>
          <a:cs typeface="+mn-cs"/>
        </a:defRPr>
      </a:lvl7pPr>
      <a:lvl8pPr marL="3200320" algn="l" defTabSz="914377" rtl="0" eaLnBrk="1" latinLnBrk="0" hangingPunct="1">
        <a:defRPr sz="1600" kern="1200">
          <a:solidFill>
            <a:schemeClr val="tx1"/>
          </a:solidFill>
          <a:latin typeface="+mn-lt"/>
          <a:ea typeface="+mn-ea"/>
          <a:cs typeface="+mn-cs"/>
        </a:defRPr>
      </a:lvl8pPr>
      <a:lvl9pPr marL="3657509" algn="l" defTabSz="914377" rtl="0" eaLnBrk="1" latinLnBrk="0" hangingPunct="1">
        <a:defRPr sz="1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4">
          <p15:clr>
            <a:srgbClr val="F26B43"/>
          </p15:clr>
        </p15:guide>
        <p15:guide id="2" pos="384">
          <p15:clr>
            <a:srgbClr val="F26B43"/>
          </p15:clr>
        </p15:guide>
        <p15:guide id="3" pos="7296">
          <p15:clr>
            <a:srgbClr val="F26B43"/>
          </p15:clr>
        </p15:guide>
        <p15:guide id="4" orient="horz" pos="1035">
          <p15:clr>
            <a:srgbClr val="F26B43"/>
          </p15:clr>
        </p15:guide>
        <p15:guide id="5" pos="3840">
          <p15:clr>
            <a:srgbClr val="F26B43"/>
          </p15:clr>
        </p15:guide>
        <p15:guide id="6" pos="2535">
          <p15:clr>
            <a:srgbClr val="F26B43"/>
          </p15:clr>
        </p15:guide>
        <p15:guide id="7" pos="2765">
          <p15:clr>
            <a:srgbClr val="F26B43"/>
          </p15:clr>
        </p15:guide>
        <p15:guide id="8" pos="5145">
          <p15:clr>
            <a:srgbClr val="F26B43"/>
          </p15:clr>
        </p15:guide>
        <p15:guide id="9" pos="4915">
          <p15:clr>
            <a:srgbClr val="F26B43"/>
          </p15:clr>
        </p15:guide>
        <p15:guide id="10" pos="6221">
          <p15:clr>
            <a:srgbClr val="F26B43"/>
          </p15:clr>
        </p15:guide>
        <p15:guide id="11" orient="horz" pos="3725">
          <p15:clr>
            <a:srgbClr val="F26B43"/>
          </p15:clr>
        </p15:guide>
        <p15:guide id="12" pos="3725">
          <p15:clr>
            <a:srgbClr val="F26B43"/>
          </p15:clr>
        </p15:guide>
        <p15:guide id="13" pos="395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customXml" Target="../../customXml/item25.xml"/></Relationships>
</file>

<file path=ppt/slides/_rels/slide10.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35.jpeg"/><Relationship Id="rId5" Type="http://schemas.openxmlformats.org/officeDocument/2006/relationships/image" Target="../media/image34.sv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6.jpeg"/><Relationship Id="rId7" Type="http://schemas.openxmlformats.org/officeDocument/2006/relationships/image" Target="../media/image21.sv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38.svg"/><Relationship Id="rId4" Type="http://schemas.openxmlformats.org/officeDocument/2006/relationships/image" Target="../media/image37.png"/><Relationship Id="rId9" Type="http://schemas.openxmlformats.org/officeDocument/2006/relationships/image" Target="../media/image40.jpeg"/></Relationships>
</file>

<file path=ppt/slides/_rels/slide12.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41.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 Id="rId9" Type="http://schemas.openxmlformats.org/officeDocument/2006/relationships/image" Target="../media/image40.jpeg"/></Relationships>
</file>

<file path=ppt/slides/_rels/slide13.xml.rels><?xml version="1.0" encoding="UTF-8" standalone="yes"?>
<Relationships xmlns="http://schemas.openxmlformats.org/package/2006/relationships"><Relationship Id="rId8" Type="http://schemas.openxmlformats.org/officeDocument/2006/relationships/image" Target="../media/image50.svg"/><Relationship Id="rId13" Type="http://schemas.openxmlformats.org/officeDocument/2006/relationships/image" Target="../media/image33.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44.svg"/><Relationship Id="rId17" Type="http://schemas.openxmlformats.org/officeDocument/2006/relationships/image" Target="../media/image39.jpeg"/><Relationship Id="rId2" Type="http://schemas.openxmlformats.org/officeDocument/2006/relationships/notesSlide" Target="../notesSlides/notesSlide7.xml"/><Relationship Id="rId16" Type="http://schemas.openxmlformats.org/officeDocument/2006/relationships/image" Target="../media/image21.svg"/><Relationship Id="rId1" Type="http://schemas.openxmlformats.org/officeDocument/2006/relationships/slideLayout" Target="../slideLayouts/slideLayout3.xml"/><Relationship Id="rId6" Type="http://schemas.openxmlformats.org/officeDocument/2006/relationships/image" Target="../media/image48.svg"/><Relationship Id="rId11" Type="http://schemas.openxmlformats.org/officeDocument/2006/relationships/image" Target="../media/image43.png"/><Relationship Id="rId5" Type="http://schemas.openxmlformats.org/officeDocument/2006/relationships/image" Target="../media/image47.png"/><Relationship Id="rId15" Type="http://schemas.openxmlformats.org/officeDocument/2006/relationships/image" Target="../media/image20.png"/><Relationship Id="rId10" Type="http://schemas.openxmlformats.org/officeDocument/2006/relationships/image" Target="../media/image42.svg"/><Relationship Id="rId4" Type="http://schemas.openxmlformats.org/officeDocument/2006/relationships/image" Target="../media/image46.svg"/><Relationship Id="rId9" Type="http://schemas.openxmlformats.org/officeDocument/2006/relationships/image" Target="../media/image41.png"/><Relationship Id="rId14" Type="http://schemas.openxmlformats.org/officeDocument/2006/relationships/image" Target="../media/image34.svg"/></Relationships>
</file>

<file path=ppt/slides/_rels/slide14.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55.png"/><Relationship Id="rId18" Type="http://schemas.openxmlformats.org/officeDocument/2006/relationships/image" Target="../media/image44.svg"/><Relationship Id="rId3" Type="http://schemas.openxmlformats.org/officeDocument/2006/relationships/image" Target="../media/image47.png"/><Relationship Id="rId21" Type="http://schemas.openxmlformats.org/officeDocument/2006/relationships/image" Target="../media/image36.jpeg"/><Relationship Id="rId7" Type="http://schemas.openxmlformats.org/officeDocument/2006/relationships/image" Target="../media/image51.png"/><Relationship Id="rId12" Type="http://schemas.openxmlformats.org/officeDocument/2006/relationships/image" Target="../media/image54.svg"/><Relationship Id="rId17" Type="http://schemas.openxmlformats.org/officeDocument/2006/relationships/image" Target="../media/image43.png"/><Relationship Id="rId2" Type="http://schemas.openxmlformats.org/officeDocument/2006/relationships/notesSlide" Target="../notesSlides/notesSlide8.xml"/><Relationship Id="rId16" Type="http://schemas.openxmlformats.org/officeDocument/2006/relationships/image" Target="../media/image42.svg"/><Relationship Id="rId20" Type="http://schemas.openxmlformats.org/officeDocument/2006/relationships/image" Target="../media/image34.svg"/><Relationship Id="rId1" Type="http://schemas.openxmlformats.org/officeDocument/2006/relationships/slideLayout" Target="../slideLayouts/slideLayout3.xml"/><Relationship Id="rId6" Type="http://schemas.openxmlformats.org/officeDocument/2006/relationships/image" Target="../media/image50.svg"/><Relationship Id="rId11" Type="http://schemas.openxmlformats.org/officeDocument/2006/relationships/image" Target="../media/image53.png"/><Relationship Id="rId5" Type="http://schemas.openxmlformats.org/officeDocument/2006/relationships/image" Target="../media/image49.png"/><Relationship Id="rId15" Type="http://schemas.openxmlformats.org/officeDocument/2006/relationships/image" Target="../media/image41.png"/><Relationship Id="rId23" Type="http://schemas.openxmlformats.org/officeDocument/2006/relationships/image" Target="../media/image38.svg"/><Relationship Id="rId10" Type="http://schemas.openxmlformats.org/officeDocument/2006/relationships/image" Target="../media/image9.svg"/><Relationship Id="rId19" Type="http://schemas.openxmlformats.org/officeDocument/2006/relationships/image" Target="../media/image33.png"/><Relationship Id="rId4" Type="http://schemas.openxmlformats.org/officeDocument/2006/relationships/image" Target="../media/image48.svg"/><Relationship Id="rId9" Type="http://schemas.openxmlformats.org/officeDocument/2006/relationships/image" Target="../media/image8.png"/><Relationship Id="rId14" Type="http://schemas.openxmlformats.org/officeDocument/2006/relationships/image" Target="../media/image56.svg"/><Relationship Id="rId22"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58.svg"/><Relationship Id="rId2" Type="http://schemas.openxmlformats.org/officeDocument/2006/relationships/image" Target="../media/image57.png"/><Relationship Id="rId1" Type="http://schemas.openxmlformats.org/officeDocument/2006/relationships/slideLayout" Target="../slideLayouts/slideLayout21.xml"/><Relationship Id="rId5" Type="http://schemas.openxmlformats.org/officeDocument/2006/relationships/image" Target="../media/image60.jpeg"/><Relationship Id="rId4" Type="http://schemas.openxmlformats.org/officeDocument/2006/relationships/image" Target="../media/image59.jpe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61.jpeg"/><Relationship Id="rId1" Type="http://schemas.openxmlformats.org/officeDocument/2006/relationships/slideLayout" Target="../slideLayouts/slideLayout4.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34.svg"/></Relationships>
</file>

<file path=ppt/slides/_rels/slide17.xml.rels><?xml version="1.0" encoding="UTF-8" standalone="yes"?>
<Relationships xmlns="http://schemas.openxmlformats.org/package/2006/relationships"><Relationship Id="rId3" Type="http://schemas.openxmlformats.org/officeDocument/2006/relationships/image" Target="../media/image65.svg"/><Relationship Id="rId2" Type="http://schemas.openxmlformats.org/officeDocument/2006/relationships/image" Target="../media/image64.png"/><Relationship Id="rId1" Type="http://schemas.openxmlformats.org/officeDocument/2006/relationships/slideLayout" Target="../slideLayouts/slideLayout4.xml"/><Relationship Id="rId5" Type="http://schemas.openxmlformats.org/officeDocument/2006/relationships/image" Target="../media/image67.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8.png"/><Relationship Id="rId7" Type="http://schemas.openxmlformats.org/officeDocument/2006/relationships/image" Target="../media/image6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sv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5" Type="http://schemas.openxmlformats.org/officeDocument/2006/relationships/comments" Target="../comments/comment1.xml"/><Relationship Id="rId4" Type="http://schemas.openxmlformats.org/officeDocument/2006/relationships/image" Target="../media/image30.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D9CEB61C-A740-46DC-887B-0D0F5044B186}"/>
              </a:ext>
            </a:extLst>
          </p:cNvPr>
          <p:cNvSpPr txBox="1">
            <a:spLocks/>
          </p:cNvSpPr>
          <p:nvPr/>
        </p:nvSpPr>
        <p:spPr>
          <a:xfrm>
            <a:off x="609602" y="2193788"/>
            <a:ext cx="7674320" cy="1218795"/>
          </a:xfrm>
          <a:prstGeom prst="rect">
            <a:avLst/>
          </a:prstGeom>
        </p:spPr>
        <p:txBody>
          <a:bodyPr vert="horz" wrap="square" lIns="0" tIns="0" rIns="0" bIns="0" rtlCol="0" anchor="t" anchorCtr="0">
            <a:spAutoFit/>
          </a:bodyPr>
          <a:lstStyle>
            <a:lvl1pPr algn="l" defTabSz="914377" rtl="0" eaLnBrk="1" latinLnBrk="0" hangingPunct="1">
              <a:lnSpc>
                <a:spcPct val="90000"/>
              </a:lnSpc>
              <a:spcBef>
                <a:spcPct val="0"/>
              </a:spcBef>
              <a:buNone/>
              <a:defRPr sz="4267" kern="1200" spc="-80" baseline="0">
                <a:solidFill>
                  <a:schemeClr val="bg2"/>
                </a:solidFill>
                <a:latin typeface="+mj-lt"/>
                <a:ea typeface="+mj-ea"/>
                <a:cs typeface="+mj-cs"/>
              </a:defRPr>
            </a:lvl1pPr>
          </a:lstStyle>
          <a:p>
            <a:r>
              <a:rPr lang="en-US" sz="4400" dirty="0"/>
              <a:t>Estamos de </a:t>
            </a:r>
            <a:r>
              <a:rPr lang="en-US" sz="4400" dirty="0" err="1"/>
              <a:t>su</a:t>
            </a:r>
            <a:r>
              <a:rPr lang="en-US" sz="4400" dirty="0"/>
              <a:t> </a:t>
            </a:r>
            <a:r>
              <a:rPr lang="en-US" sz="4400" dirty="0" err="1"/>
              <a:t>lado</a:t>
            </a:r>
            <a:r>
              <a:rPr lang="en-US" sz="4400" dirty="0"/>
              <a:t> para </a:t>
            </a:r>
            <a:r>
              <a:rPr lang="en-US" sz="4400" dirty="0" err="1"/>
              <a:t>ayudar</a:t>
            </a:r>
            <a:r>
              <a:rPr lang="en-US" sz="4400" dirty="0"/>
              <a:t> a </a:t>
            </a:r>
            <a:r>
              <a:rPr lang="en-US" sz="4400" dirty="0" err="1"/>
              <a:t>su</a:t>
            </a:r>
            <a:r>
              <a:rPr lang="en-US" sz="4400" dirty="0"/>
              <a:t> </a:t>
            </a:r>
            <a:r>
              <a:rPr lang="en-US" sz="4400" dirty="0" err="1"/>
              <a:t>empresa</a:t>
            </a:r>
            <a:r>
              <a:rPr lang="en-US" sz="4400" dirty="0"/>
              <a:t> a </a:t>
            </a:r>
            <a:r>
              <a:rPr lang="en-US" sz="4400" dirty="0" err="1"/>
              <a:t>crecer</a:t>
            </a:r>
            <a:endParaRPr lang="en-US" sz="4400" dirty="0"/>
          </a:p>
        </p:txBody>
      </p:sp>
      <p:sp>
        <p:nvSpPr>
          <p:cNvPr id="8" name="TextBox 7">
            <a:extLst>
              <a:ext uri="{FF2B5EF4-FFF2-40B4-BE49-F238E27FC236}">
                <a16:creationId xmlns:a16="http://schemas.microsoft.com/office/drawing/2014/main" id="{49F3835B-2BE2-4586-9A21-80B6ED5A322C}"/>
              </a:ext>
            </a:extLst>
          </p:cNvPr>
          <p:cNvSpPr txBox="1"/>
          <p:nvPr/>
        </p:nvSpPr>
        <p:spPr>
          <a:xfrm>
            <a:off x="609601" y="1649424"/>
            <a:ext cx="3217997" cy="369332"/>
          </a:xfrm>
          <a:prstGeom prst="rect">
            <a:avLst/>
          </a:prstGeom>
          <a:noFill/>
        </p:spPr>
        <p:txBody>
          <a:bodyPr wrap="none" lIns="0" tIns="0" rIns="0" bIns="0" rtlCol="0">
            <a:spAutoFit/>
          </a:bodyPr>
          <a:lstStyle/>
          <a:p>
            <a:pPr>
              <a:spcBef>
                <a:spcPts val="900"/>
              </a:spcBef>
              <a:buSzPct val="120000"/>
            </a:pPr>
            <a:r>
              <a:rPr lang="en-US" sz="2400" dirty="0">
                <a:solidFill>
                  <a:schemeClr val="tx2"/>
                </a:solidFill>
              </a:rPr>
              <a:t>Global Currency Solutions</a:t>
            </a:r>
          </a:p>
        </p:txBody>
      </p:sp>
    </p:spTree>
    <p:custDataLst>
      <p:custData r:id="rId1"/>
    </p:custDataLst>
    <p:extLst>
      <p:ext uri="{BB962C8B-B14F-4D97-AF65-F5344CB8AC3E}">
        <p14:creationId xmlns:p14="http://schemas.microsoft.com/office/powerpoint/2010/main" val="301682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B8C1B1-239E-4493-A933-3F658D1C0F98}"/>
              </a:ext>
            </a:extLst>
          </p:cNvPr>
          <p:cNvSpPr>
            <a:spLocks noGrp="1"/>
          </p:cNvSpPr>
          <p:nvPr>
            <p:ph type="sldNum" sz="quarter" idx="10"/>
          </p:nvPr>
        </p:nvSpPr>
        <p:spPr/>
        <p:txBody>
          <a:bodyPr/>
          <a:lstStyle/>
          <a:p>
            <a:fld id="{E59C716A-E560-2D44-8739-72D446B232A5}" type="slidenum">
              <a:rPr lang="en-US" smtClean="0">
                <a:solidFill>
                  <a:srgbClr val="006FCF"/>
                </a:solidFill>
              </a:rPr>
              <a:pPr/>
              <a:t>10</a:t>
            </a:fld>
            <a:endParaRPr lang="en-US">
              <a:solidFill>
                <a:srgbClr val="006FCF"/>
              </a:solidFill>
            </a:endParaRPr>
          </a:p>
        </p:txBody>
      </p:sp>
      <p:sp>
        <p:nvSpPr>
          <p:cNvPr id="4" name="Title 3">
            <a:extLst>
              <a:ext uri="{FF2B5EF4-FFF2-40B4-BE49-F238E27FC236}">
                <a16:creationId xmlns:a16="http://schemas.microsoft.com/office/drawing/2014/main" id="{37DF5DE2-8B1F-4041-94B2-FF475008756C}"/>
              </a:ext>
            </a:extLst>
          </p:cNvPr>
          <p:cNvSpPr>
            <a:spLocks noGrp="1"/>
          </p:cNvSpPr>
          <p:nvPr>
            <p:ph type="title"/>
          </p:nvPr>
        </p:nvSpPr>
        <p:spPr>
          <a:xfrm>
            <a:off x="478972" y="548641"/>
            <a:ext cx="10972800" cy="619256"/>
          </a:xfrm>
        </p:spPr>
        <p:txBody>
          <a:bodyPr/>
          <a:lstStyle/>
          <a:p>
            <a:r>
              <a:rPr lang="en-US" dirty="0" err="1"/>
              <a:t>Obtenga</a:t>
            </a:r>
            <a:r>
              <a:rPr lang="en-US" dirty="0"/>
              <a:t> </a:t>
            </a:r>
            <a:r>
              <a:rPr lang="en-US" dirty="0" err="1"/>
              <a:t>eficiencia</a:t>
            </a:r>
            <a:endParaRPr lang="en-US" dirty="0"/>
          </a:p>
        </p:txBody>
      </p:sp>
      <p:grpSp>
        <p:nvGrpSpPr>
          <p:cNvPr id="2" name="Group 1">
            <a:extLst>
              <a:ext uri="{FF2B5EF4-FFF2-40B4-BE49-F238E27FC236}">
                <a16:creationId xmlns:a16="http://schemas.microsoft.com/office/drawing/2014/main" id="{7E59E43B-BD2F-4E4C-813C-1033F5BF1790}"/>
              </a:ext>
            </a:extLst>
          </p:cNvPr>
          <p:cNvGrpSpPr/>
          <p:nvPr/>
        </p:nvGrpSpPr>
        <p:grpSpPr>
          <a:xfrm>
            <a:off x="419100" y="2054212"/>
            <a:ext cx="5275529" cy="1031051"/>
            <a:chOff x="419100" y="2054212"/>
            <a:chExt cx="5275529" cy="1031051"/>
          </a:xfrm>
        </p:grpSpPr>
        <p:sp>
          <p:nvSpPr>
            <p:cNvPr id="10" name="Rectangle 26">
              <a:extLst>
                <a:ext uri="{FF2B5EF4-FFF2-40B4-BE49-F238E27FC236}">
                  <a16:creationId xmlns:a16="http://schemas.microsoft.com/office/drawing/2014/main" id="{4812FAD9-9A50-4D6B-A44F-E73A44CB16C8}"/>
                </a:ext>
              </a:extLst>
            </p:cNvPr>
            <p:cNvSpPr>
              <a:spLocks noChangeArrowheads="1"/>
            </p:cNvSpPr>
            <p:nvPr/>
          </p:nvSpPr>
          <p:spPr bwMode="auto">
            <a:xfrm>
              <a:off x="1326328" y="2054212"/>
              <a:ext cx="4368301" cy="1031051"/>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Profesionales</a:t>
              </a:r>
              <a:r>
                <a:rPr lang="en-US" sz="1600" dirty="0"/>
                <a:t> con </a:t>
              </a:r>
              <a:r>
                <a:rPr lang="en-US" sz="1600" dirty="0" err="1"/>
                <a:t>amplia</a:t>
              </a:r>
              <a:r>
                <a:rPr lang="en-US" sz="1600" dirty="0"/>
                <a:t> </a:t>
              </a:r>
              <a:r>
                <a:rPr lang="en-US" sz="1600" dirty="0" err="1"/>
                <a:t>experiencia</a:t>
              </a:r>
              <a:r>
                <a:rPr lang="en-US" sz="1600" dirty="0"/>
                <a:t> </a:t>
              </a:r>
              <a:r>
                <a:rPr lang="en-US" sz="1600" dirty="0" err="1"/>
                <a:t>en</a:t>
              </a:r>
              <a:r>
                <a:rPr lang="en-US" sz="1600" dirty="0"/>
                <a:t> </a:t>
              </a:r>
              <a:r>
                <a:rPr lang="en-US" sz="1600" dirty="0" err="1"/>
                <a:t>administración</a:t>
              </a:r>
              <a:r>
                <a:rPr lang="en-US" sz="1600" dirty="0"/>
                <a:t> de </a:t>
              </a:r>
              <a:r>
                <a:rPr lang="en-US" sz="1600" dirty="0" err="1"/>
                <a:t>cuentas</a:t>
              </a:r>
              <a:r>
                <a:rPr lang="en-US" sz="1600" dirty="0"/>
                <a:t> </a:t>
              </a:r>
              <a:r>
                <a:rPr lang="en-US" sz="1600" dirty="0" err="1"/>
                <a:t>construirán</a:t>
              </a:r>
              <a:r>
                <a:rPr lang="en-US" sz="1600" dirty="0"/>
                <a:t> e </a:t>
              </a:r>
              <a:r>
                <a:rPr lang="en-US" sz="1600" dirty="0" err="1"/>
                <a:t>implementarán</a:t>
              </a:r>
              <a:r>
                <a:rPr lang="en-US" sz="1600" dirty="0"/>
                <a:t> </a:t>
              </a:r>
              <a:r>
                <a:rPr lang="en-US" sz="1600" dirty="0" err="1"/>
                <a:t>su</a:t>
              </a:r>
              <a:r>
                <a:rPr lang="en-US" sz="1600" dirty="0"/>
                <a:t> </a:t>
              </a:r>
              <a:r>
                <a:rPr lang="en-US" sz="1600" dirty="0" err="1"/>
                <a:t>Programa</a:t>
              </a:r>
              <a:r>
                <a:rPr lang="en-US" sz="1600" dirty="0"/>
                <a:t> de </a:t>
              </a:r>
              <a:r>
                <a:rPr lang="en-US" sz="1600" dirty="0" err="1"/>
                <a:t>Tarjeta</a:t>
              </a:r>
              <a:r>
                <a:rPr lang="en-US" sz="1600" dirty="0"/>
                <a:t> </a:t>
              </a:r>
              <a:r>
                <a:rPr lang="en-US" sz="1600" dirty="0" err="1"/>
                <a:t>Corporativa</a:t>
              </a:r>
              <a:endParaRPr lang="en-US" sz="1600" dirty="0"/>
            </a:p>
          </p:txBody>
        </p:sp>
        <p:pic>
          <p:nvPicPr>
            <p:cNvPr id="11" name="Graphic 10">
              <a:extLst>
                <a:ext uri="{FF2B5EF4-FFF2-40B4-BE49-F238E27FC236}">
                  <a16:creationId xmlns:a16="http://schemas.microsoft.com/office/drawing/2014/main" id="{D0A92AF9-1FFF-4820-B739-3D37C6E4BA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9100" y="2130127"/>
              <a:ext cx="633001" cy="633001"/>
            </a:xfrm>
            <a:prstGeom prst="rect">
              <a:avLst/>
            </a:prstGeom>
          </p:spPr>
        </p:pic>
      </p:grpSp>
      <p:grpSp>
        <p:nvGrpSpPr>
          <p:cNvPr id="7" name="Group 6">
            <a:extLst>
              <a:ext uri="{FF2B5EF4-FFF2-40B4-BE49-F238E27FC236}">
                <a16:creationId xmlns:a16="http://schemas.microsoft.com/office/drawing/2014/main" id="{255B29C7-89AA-E24E-97B0-6EA6740687E3}"/>
              </a:ext>
            </a:extLst>
          </p:cNvPr>
          <p:cNvGrpSpPr/>
          <p:nvPr/>
        </p:nvGrpSpPr>
        <p:grpSpPr>
          <a:xfrm>
            <a:off x="378116" y="3394824"/>
            <a:ext cx="4737775" cy="784830"/>
            <a:chOff x="378116" y="3222534"/>
            <a:chExt cx="4737775" cy="784830"/>
          </a:xfrm>
        </p:grpSpPr>
        <p:sp>
          <p:nvSpPr>
            <p:cNvPr id="17" name="Rectangle 26">
              <a:extLst>
                <a:ext uri="{FF2B5EF4-FFF2-40B4-BE49-F238E27FC236}">
                  <a16:creationId xmlns:a16="http://schemas.microsoft.com/office/drawing/2014/main" id="{EAA51C2D-1EF0-4EB9-AFC5-49AE0F670C83}"/>
                </a:ext>
              </a:extLst>
            </p:cNvPr>
            <p:cNvSpPr>
              <a:spLocks noChangeArrowheads="1"/>
            </p:cNvSpPr>
            <p:nvPr/>
          </p:nvSpPr>
          <p:spPr bwMode="auto">
            <a:xfrm>
              <a:off x="1326330" y="3222534"/>
              <a:ext cx="3789561" cy="784830"/>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t> Un </a:t>
              </a:r>
              <a:r>
                <a:rPr lang="en-US" sz="1600" dirty="0" err="1"/>
                <a:t>único</a:t>
              </a:r>
              <a:r>
                <a:rPr lang="en-US" sz="1600" dirty="0"/>
                <a:t> </a:t>
              </a:r>
              <a:r>
                <a:rPr lang="en-US" sz="1600" dirty="0" err="1"/>
                <a:t>administrador</a:t>
              </a:r>
              <a:r>
                <a:rPr lang="en-US" sz="1600" dirty="0"/>
                <a:t> de </a:t>
              </a:r>
              <a:r>
                <a:rPr lang="en-US" sz="1600" dirty="0" err="1"/>
                <a:t>cuenta</a:t>
              </a:r>
              <a:r>
                <a:rPr lang="en-US" sz="1600" dirty="0"/>
                <a:t> lo </a:t>
              </a:r>
              <a:r>
                <a:rPr lang="en-US" sz="1600" dirty="0" err="1"/>
                <a:t>asistirá</a:t>
              </a:r>
              <a:r>
                <a:rPr lang="en-US" sz="1600" dirty="0"/>
                <a:t> con </a:t>
              </a:r>
              <a:r>
                <a:rPr lang="en-US" sz="1600" dirty="0" err="1"/>
                <a:t>sus</a:t>
              </a:r>
              <a:r>
                <a:rPr lang="en-US" sz="1600" dirty="0"/>
                <a:t> </a:t>
              </a:r>
              <a:r>
                <a:rPr lang="en-US" sz="1600" dirty="0" err="1"/>
                <a:t>necesidades</a:t>
              </a:r>
              <a:r>
                <a:rPr lang="en-US" sz="1600" dirty="0"/>
                <a:t> </a:t>
              </a:r>
              <a:r>
                <a:rPr lang="en-US" sz="1600" dirty="0" err="1"/>
                <a:t>diarias</a:t>
              </a:r>
              <a:r>
                <a:rPr lang="en-US" sz="1600" dirty="0"/>
                <a:t> de </a:t>
              </a:r>
              <a:r>
                <a:rPr lang="en-US" sz="1600" dirty="0" err="1"/>
                <a:t>administración</a:t>
              </a:r>
              <a:r>
                <a:rPr lang="en-US" sz="1600" dirty="0"/>
                <a:t> del </a:t>
              </a:r>
              <a:r>
                <a:rPr lang="en-US" sz="1600" dirty="0" err="1"/>
                <a:t>programa</a:t>
              </a:r>
              <a:endParaRPr lang="en-US" sz="1600" dirty="0"/>
            </a:p>
          </p:txBody>
        </p:sp>
        <p:pic>
          <p:nvPicPr>
            <p:cNvPr id="6" name="Graphic 5">
              <a:extLst>
                <a:ext uri="{FF2B5EF4-FFF2-40B4-BE49-F238E27FC236}">
                  <a16:creationId xmlns:a16="http://schemas.microsoft.com/office/drawing/2014/main" id="{E76501F6-56A4-475E-911C-51017A5130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8116" y="3272049"/>
              <a:ext cx="685800" cy="685800"/>
            </a:xfrm>
            <a:prstGeom prst="rect">
              <a:avLst/>
            </a:prstGeom>
          </p:spPr>
        </p:pic>
      </p:grpSp>
      <p:grpSp>
        <p:nvGrpSpPr>
          <p:cNvPr id="8" name="Group 7">
            <a:extLst>
              <a:ext uri="{FF2B5EF4-FFF2-40B4-BE49-F238E27FC236}">
                <a16:creationId xmlns:a16="http://schemas.microsoft.com/office/drawing/2014/main" id="{A6E81307-620C-B94B-A203-B90E70670D16}"/>
              </a:ext>
            </a:extLst>
          </p:cNvPr>
          <p:cNvGrpSpPr/>
          <p:nvPr/>
        </p:nvGrpSpPr>
        <p:grpSpPr>
          <a:xfrm>
            <a:off x="486411" y="4735436"/>
            <a:ext cx="5018096" cy="784830"/>
            <a:chOff x="486411" y="4371809"/>
            <a:chExt cx="5018096" cy="784830"/>
          </a:xfrm>
        </p:grpSpPr>
        <p:sp>
          <p:nvSpPr>
            <p:cNvPr id="18" name="Rectangle 26">
              <a:extLst>
                <a:ext uri="{FF2B5EF4-FFF2-40B4-BE49-F238E27FC236}">
                  <a16:creationId xmlns:a16="http://schemas.microsoft.com/office/drawing/2014/main" id="{52016EA3-A1CD-41F4-A0AC-EE0D67432CDE}"/>
                </a:ext>
              </a:extLst>
            </p:cNvPr>
            <p:cNvSpPr>
              <a:spLocks noChangeArrowheads="1"/>
            </p:cNvSpPr>
            <p:nvPr/>
          </p:nvSpPr>
          <p:spPr bwMode="auto">
            <a:xfrm>
              <a:off x="1326329" y="4371809"/>
              <a:ext cx="4178178" cy="784830"/>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Acelere</a:t>
              </a:r>
              <a:r>
                <a:rPr lang="en-US" sz="1600" dirty="0"/>
                <a:t> las </a:t>
              </a:r>
              <a:r>
                <a:rPr lang="en-US" sz="1600" dirty="0" err="1"/>
                <a:t>reconciliaciones</a:t>
              </a:r>
              <a:r>
                <a:rPr lang="en-US" sz="1600" dirty="0"/>
                <a:t> de </a:t>
              </a:r>
              <a:r>
                <a:rPr lang="en-US" sz="1600" dirty="0" err="1"/>
                <a:t>gastos</a:t>
              </a:r>
              <a:r>
                <a:rPr lang="en-US" sz="1600" dirty="0"/>
                <a:t> </a:t>
              </a:r>
              <a:r>
                <a:rPr lang="en-US" sz="1600" dirty="0" err="1"/>
                <a:t>impelementando</a:t>
              </a:r>
              <a:r>
                <a:rPr lang="en-US" sz="1600" dirty="0"/>
                <a:t> </a:t>
              </a:r>
              <a:r>
                <a:rPr lang="en-US" sz="1600" dirty="0" err="1"/>
                <a:t>transferencias</a:t>
              </a:r>
              <a:r>
                <a:rPr lang="en-US" sz="1600" dirty="0"/>
                <a:t> </a:t>
              </a:r>
              <a:r>
                <a:rPr lang="en-US" sz="1600" dirty="0" err="1"/>
                <a:t>diarias</a:t>
              </a:r>
              <a:r>
                <a:rPr lang="en-US" sz="1600" dirty="0"/>
                <a:t> de </a:t>
              </a:r>
              <a:r>
                <a:rPr lang="en-US" sz="1600" dirty="0" err="1"/>
                <a:t>transacciones</a:t>
              </a:r>
              <a:r>
                <a:rPr lang="en-US" sz="1600" dirty="0"/>
                <a:t> a </a:t>
              </a:r>
              <a:r>
                <a:rPr lang="en-US" sz="1600" dirty="0" err="1"/>
                <a:t>sus</a:t>
              </a:r>
              <a:r>
                <a:rPr lang="en-US" sz="1600" dirty="0"/>
                <a:t> </a:t>
              </a:r>
              <a:r>
                <a:rPr lang="en-US" sz="1600" dirty="0" err="1"/>
                <a:t>cuentas</a:t>
              </a:r>
              <a:r>
                <a:rPr lang="en-US" sz="1600" dirty="0"/>
                <a:t> de GL</a:t>
              </a:r>
            </a:p>
          </p:txBody>
        </p:sp>
        <p:sp>
          <p:nvSpPr>
            <p:cNvPr id="14" name="Freeform 132">
              <a:extLst>
                <a:ext uri="{FF2B5EF4-FFF2-40B4-BE49-F238E27FC236}">
                  <a16:creationId xmlns:a16="http://schemas.microsoft.com/office/drawing/2014/main" id="{BD9737F6-4EB3-429E-9F06-AB2E8D05B268}"/>
                </a:ext>
              </a:extLst>
            </p:cNvPr>
            <p:cNvSpPr/>
            <p:nvPr/>
          </p:nvSpPr>
          <p:spPr>
            <a:xfrm>
              <a:off x="486411" y="4512764"/>
              <a:ext cx="502920" cy="502920"/>
            </a:xfrm>
            <a:custGeom>
              <a:avLst/>
              <a:gdLst>
                <a:gd name="connsiteX0" fmla="*/ 266994 w 565890"/>
                <a:gd name="connsiteY0" fmla="*/ 128564 h 565879"/>
                <a:gd name="connsiteX1" fmla="*/ 286044 w 565890"/>
                <a:gd name="connsiteY1" fmla="*/ 145874 h 565879"/>
                <a:gd name="connsiteX2" fmla="*/ 286044 w 565890"/>
                <a:gd name="connsiteY2" fmla="*/ 290057 h 565879"/>
                <a:gd name="connsiteX3" fmla="*/ 380062 w 565890"/>
                <a:gd name="connsiteY3" fmla="*/ 384215 h 565879"/>
                <a:gd name="connsiteX4" fmla="*/ 378830 w 565890"/>
                <a:gd name="connsiteY4" fmla="*/ 409932 h 565879"/>
                <a:gd name="connsiteX5" fmla="*/ 353125 w 565890"/>
                <a:gd name="connsiteY5" fmla="*/ 411164 h 565879"/>
                <a:gd name="connsiteX6" fmla="*/ 252681 w 565890"/>
                <a:gd name="connsiteY6" fmla="*/ 310568 h 565879"/>
                <a:gd name="connsiteX7" fmla="*/ 248706 w 565890"/>
                <a:gd name="connsiteY7" fmla="*/ 303011 h 565879"/>
                <a:gd name="connsiteX8" fmla="*/ 247944 w 565890"/>
                <a:gd name="connsiteY8" fmla="*/ 299392 h 565879"/>
                <a:gd name="connsiteX9" fmla="*/ 247944 w 565890"/>
                <a:gd name="connsiteY9" fmla="*/ 145874 h 565879"/>
                <a:gd name="connsiteX10" fmla="*/ 266994 w 565890"/>
                <a:gd name="connsiteY10" fmla="*/ 128564 h 565879"/>
                <a:gd name="connsiteX11" fmla="*/ 287674 w 565890"/>
                <a:gd name="connsiteY11" fmla="*/ 39 h 565879"/>
                <a:gd name="connsiteX12" fmla="*/ 561168 w 565890"/>
                <a:gd name="connsiteY12" fmla="*/ 231585 h 565879"/>
                <a:gd name="connsiteX13" fmla="*/ 388347 w 565890"/>
                <a:gd name="connsiteY13" fmla="*/ 545478 h 565879"/>
                <a:gd name="connsiteX14" fmla="*/ 46437 w 565890"/>
                <a:gd name="connsiteY14" fmla="*/ 438227 h 565879"/>
                <a:gd name="connsiteX15" fmla="*/ 83877 w 565890"/>
                <a:gd name="connsiteY15" fmla="*/ 81852 h 565879"/>
                <a:gd name="connsiteX16" fmla="*/ 109544 w 565890"/>
                <a:gd name="connsiteY16" fmla="*/ 57049 h 565879"/>
                <a:gd name="connsiteX17" fmla="*/ 79559 w 565890"/>
                <a:gd name="connsiteY17" fmla="*/ 56541 h 565879"/>
                <a:gd name="connsiteX18" fmla="*/ 61385 w 565890"/>
                <a:gd name="connsiteY18" fmla="*/ 37745 h 565879"/>
                <a:gd name="connsiteX19" fmla="*/ 80168 w 565890"/>
                <a:gd name="connsiteY19" fmla="*/ 19584 h 565879"/>
                <a:gd name="connsiteX20" fmla="*/ 154743 w 565890"/>
                <a:gd name="connsiteY20" fmla="*/ 20841 h 565879"/>
                <a:gd name="connsiteX21" fmla="*/ 172904 w 565890"/>
                <a:gd name="connsiteY21" fmla="*/ 39625 h 565879"/>
                <a:gd name="connsiteX22" fmla="*/ 171659 w 565890"/>
                <a:gd name="connsiteY22" fmla="*/ 114186 h 565879"/>
                <a:gd name="connsiteX23" fmla="*/ 162147 w 565890"/>
                <a:gd name="connsiteY23" fmla="*/ 130023 h 565879"/>
                <a:gd name="connsiteX24" fmla="*/ 143668 w 565890"/>
                <a:gd name="connsiteY24" fmla="*/ 129719 h 565879"/>
                <a:gd name="connsiteX25" fmla="*/ 134690 w 565890"/>
                <a:gd name="connsiteY25" fmla="*/ 113564 h 565879"/>
                <a:gd name="connsiteX26" fmla="*/ 135198 w 565890"/>
                <a:gd name="connsiteY26" fmla="*/ 83656 h 565879"/>
                <a:gd name="connsiteX27" fmla="*/ 109734 w 565890"/>
                <a:gd name="connsiteY27" fmla="*/ 108281 h 565879"/>
                <a:gd name="connsiteX28" fmla="*/ 77413 w 565890"/>
                <a:gd name="connsiteY28" fmla="*/ 418085 h 565879"/>
                <a:gd name="connsiteX29" fmla="*/ 374669 w 565890"/>
                <a:gd name="connsiteY29" fmla="*/ 511163 h 565879"/>
                <a:gd name="connsiteX30" fmla="*/ 524808 w 565890"/>
                <a:gd name="connsiteY30" fmla="*/ 238253 h 565879"/>
                <a:gd name="connsiteX31" fmla="*/ 287064 w 565890"/>
                <a:gd name="connsiteY31" fmla="*/ 36996 h 565879"/>
                <a:gd name="connsiteX32" fmla="*/ 276625 w 565890"/>
                <a:gd name="connsiteY32" fmla="*/ 37059 h 565879"/>
                <a:gd name="connsiteX33" fmla="*/ 257727 w 565890"/>
                <a:gd name="connsiteY33" fmla="*/ 19038 h 565879"/>
                <a:gd name="connsiteX34" fmla="*/ 275698 w 565890"/>
                <a:gd name="connsiteY34" fmla="*/ 90 h 565879"/>
                <a:gd name="connsiteX35" fmla="*/ 287674 w 565890"/>
                <a:gd name="connsiteY35" fmla="*/ 39 h 56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65890" h="565879">
                  <a:moveTo>
                    <a:pt x="266994" y="128564"/>
                  </a:moveTo>
                  <a:cubicBezTo>
                    <a:pt x="276849" y="128564"/>
                    <a:pt x="285092" y="136057"/>
                    <a:pt x="286044" y="145874"/>
                  </a:cubicBezTo>
                  <a:lnTo>
                    <a:pt x="286044" y="290057"/>
                  </a:lnTo>
                  <a:lnTo>
                    <a:pt x="380062" y="384215"/>
                  </a:lnTo>
                  <a:cubicBezTo>
                    <a:pt x="386336" y="391835"/>
                    <a:pt x="385803" y="402960"/>
                    <a:pt x="378830" y="409932"/>
                  </a:cubicBezTo>
                  <a:cubicBezTo>
                    <a:pt x="371858" y="416905"/>
                    <a:pt x="360733" y="417438"/>
                    <a:pt x="353125" y="411164"/>
                  </a:cubicBezTo>
                  <a:lnTo>
                    <a:pt x="252681" y="310568"/>
                  </a:lnTo>
                  <a:cubicBezTo>
                    <a:pt x="250675" y="308459"/>
                    <a:pt x="249316" y="305856"/>
                    <a:pt x="248706" y="303011"/>
                  </a:cubicBezTo>
                  <a:cubicBezTo>
                    <a:pt x="248198" y="301881"/>
                    <a:pt x="247944" y="300636"/>
                    <a:pt x="247944" y="299392"/>
                  </a:cubicBezTo>
                  <a:lnTo>
                    <a:pt x="247944" y="145874"/>
                  </a:lnTo>
                  <a:cubicBezTo>
                    <a:pt x="248871" y="136057"/>
                    <a:pt x="257126" y="128564"/>
                    <a:pt x="266994" y="128564"/>
                  </a:cubicBezTo>
                  <a:close/>
                  <a:moveTo>
                    <a:pt x="287674" y="39"/>
                  </a:moveTo>
                  <a:cubicBezTo>
                    <a:pt x="422332" y="2299"/>
                    <a:pt x="536721" y="99150"/>
                    <a:pt x="561168" y="231585"/>
                  </a:cubicBezTo>
                  <a:cubicBezTo>
                    <a:pt x="585603" y="364008"/>
                    <a:pt x="513315" y="495301"/>
                    <a:pt x="388347" y="545478"/>
                  </a:cubicBezTo>
                  <a:cubicBezTo>
                    <a:pt x="263379" y="595656"/>
                    <a:pt x="120364" y="550787"/>
                    <a:pt x="46437" y="438227"/>
                  </a:cubicBezTo>
                  <a:cubicBezTo>
                    <a:pt x="-27477" y="325667"/>
                    <a:pt x="-11818" y="176594"/>
                    <a:pt x="83877" y="81852"/>
                  </a:cubicBezTo>
                  <a:lnTo>
                    <a:pt x="109544" y="57049"/>
                  </a:lnTo>
                  <a:lnTo>
                    <a:pt x="79559" y="56541"/>
                  </a:lnTo>
                  <a:cubicBezTo>
                    <a:pt x="69348" y="56363"/>
                    <a:pt x="61207" y="47956"/>
                    <a:pt x="61385" y="37745"/>
                  </a:cubicBezTo>
                  <a:cubicBezTo>
                    <a:pt x="61563" y="27547"/>
                    <a:pt x="69970" y="19406"/>
                    <a:pt x="80168" y="19584"/>
                  </a:cubicBezTo>
                  <a:lnTo>
                    <a:pt x="154743" y="20841"/>
                  </a:lnTo>
                  <a:cubicBezTo>
                    <a:pt x="164941" y="21007"/>
                    <a:pt x="173082" y="29427"/>
                    <a:pt x="172904" y="39625"/>
                  </a:cubicBezTo>
                  <a:lnTo>
                    <a:pt x="171659" y="114186"/>
                  </a:lnTo>
                  <a:cubicBezTo>
                    <a:pt x="171545" y="120778"/>
                    <a:pt x="167925" y="126823"/>
                    <a:pt x="162147" y="130023"/>
                  </a:cubicBezTo>
                  <a:cubicBezTo>
                    <a:pt x="156368" y="133236"/>
                    <a:pt x="149333" y="133122"/>
                    <a:pt x="143668" y="129719"/>
                  </a:cubicBezTo>
                  <a:cubicBezTo>
                    <a:pt x="138004" y="126315"/>
                    <a:pt x="134588" y="120168"/>
                    <a:pt x="134690" y="113564"/>
                  </a:cubicBezTo>
                  <a:lnTo>
                    <a:pt x="135198" y="83656"/>
                  </a:lnTo>
                  <a:lnTo>
                    <a:pt x="109734" y="108281"/>
                  </a:lnTo>
                  <a:cubicBezTo>
                    <a:pt x="26613" y="190704"/>
                    <a:pt x="13087" y="320282"/>
                    <a:pt x="77413" y="418085"/>
                  </a:cubicBezTo>
                  <a:cubicBezTo>
                    <a:pt x="141725" y="515887"/>
                    <a:pt x="266058" y="554826"/>
                    <a:pt x="374669" y="511163"/>
                  </a:cubicBezTo>
                  <a:cubicBezTo>
                    <a:pt x="483279" y="467513"/>
                    <a:pt x="546081" y="353353"/>
                    <a:pt x="524808" y="238253"/>
                  </a:cubicBezTo>
                  <a:cubicBezTo>
                    <a:pt x="503536" y="123140"/>
                    <a:pt x="404095" y="38964"/>
                    <a:pt x="287064" y="36996"/>
                  </a:cubicBezTo>
                  <a:cubicBezTo>
                    <a:pt x="283572" y="36945"/>
                    <a:pt x="280105" y="36970"/>
                    <a:pt x="276625" y="37059"/>
                  </a:cubicBezTo>
                  <a:cubicBezTo>
                    <a:pt x="266439" y="37288"/>
                    <a:pt x="257981" y="29223"/>
                    <a:pt x="257727" y="19038"/>
                  </a:cubicBezTo>
                  <a:cubicBezTo>
                    <a:pt x="257473" y="8840"/>
                    <a:pt x="265512" y="369"/>
                    <a:pt x="275698" y="90"/>
                  </a:cubicBezTo>
                  <a:cubicBezTo>
                    <a:pt x="279673" y="-12"/>
                    <a:pt x="283673" y="-25"/>
                    <a:pt x="287674" y="39"/>
                  </a:cubicBezTo>
                  <a:close/>
                </a:path>
              </a:pathLst>
            </a:custGeom>
            <a:solidFill>
              <a:schemeClr val="tx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2" name="Content Placeholder 4">
            <a:extLst>
              <a:ext uri="{FF2B5EF4-FFF2-40B4-BE49-F238E27FC236}">
                <a16:creationId xmlns:a16="http://schemas.microsoft.com/office/drawing/2014/main" id="{C4667D1D-FB65-4D46-A7CC-357F0B8085F8}"/>
              </a:ext>
            </a:extLst>
          </p:cNvPr>
          <p:cNvSpPr txBox="1">
            <a:spLocks/>
          </p:cNvSpPr>
          <p:nvPr/>
        </p:nvSpPr>
        <p:spPr>
          <a:xfrm>
            <a:off x="478974" y="1280711"/>
            <a:ext cx="8893626" cy="308418"/>
          </a:xfrm>
          <a:prstGeom prst="rect">
            <a:avLst/>
          </a:prstGeom>
        </p:spPr>
        <p:txBody>
          <a:bodyPr vert="horz" wrap="square" lIns="0" tIns="0" rIns="0" bIns="0" rtlCol="0">
            <a:spAutoFit/>
          </a:bodyPr>
          <a:lstStyle>
            <a:lvl1pPr marL="0" indent="0" algn="l" defTabSz="914377" rtl="0" eaLnBrk="1" latinLnBrk="0" hangingPunct="1">
              <a:lnSpc>
                <a:spcPct val="120000"/>
              </a:lnSpc>
              <a:spcBef>
                <a:spcPts val="1200"/>
              </a:spcBef>
              <a:buSzPct val="120000"/>
              <a:buFont typeface="Arial" panose="020B0604020202020204" pitchFamily="34" charset="0"/>
              <a:buNone/>
              <a:defRPr sz="12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2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2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2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2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a:lstStyle>
          <a:p>
            <a:r>
              <a:rPr lang="en-US" sz="1800" dirty="0" err="1">
                <a:solidFill>
                  <a:schemeClr val="tx2"/>
                </a:solidFill>
              </a:rPr>
              <a:t>Reciba</a:t>
            </a:r>
            <a:r>
              <a:rPr lang="en-US" sz="1800" dirty="0">
                <a:solidFill>
                  <a:schemeClr val="tx2"/>
                </a:solidFill>
              </a:rPr>
              <a:t> un alto </a:t>
            </a:r>
            <a:r>
              <a:rPr lang="en-US" sz="1800" dirty="0" err="1">
                <a:solidFill>
                  <a:schemeClr val="tx2"/>
                </a:solidFill>
              </a:rPr>
              <a:t>nivel</a:t>
            </a:r>
            <a:r>
              <a:rPr lang="en-US" sz="1800" dirty="0">
                <a:solidFill>
                  <a:schemeClr val="tx2"/>
                </a:solidFill>
              </a:rPr>
              <a:t> de </a:t>
            </a:r>
            <a:r>
              <a:rPr lang="en-US" sz="1800" dirty="0" err="1">
                <a:solidFill>
                  <a:schemeClr val="tx2"/>
                </a:solidFill>
              </a:rPr>
              <a:t>servicio</a:t>
            </a:r>
            <a:r>
              <a:rPr lang="en-US" sz="1800" dirty="0">
                <a:solidFill>
                  <a:schemeClr val="tx2"/>
                </a:solidFill>
              </a:rPr>
              <a:t> y </a:t>
            </a:r>
            <a:r>
              <a:rPr lang="en-US" sz="1800" dirty="0" err="1">
                <a:solidFill>
                  <a:schemeClr val="tx2"/>
                </a:solidFill>
              </a:rPr>
              <a:t>experiencia</a:t>
            </a:r>
            <a:r>
              <a:rPr lang="en-US" sz="1800" dirty="0">
                <a:solidFill>
                  <a:schemeClr val="tx2"/>
                </a:solidFill>
              </a:rPr>
              <a:t> </a:t>
            </a:r>
            <a:r>
              <a:rPr lang="en-US" sz="1800" dirty="0" err="1">
                <a:solidFill>
                  <a:schemeClr val="tx2"/>
                </a:solidFill>
              </a:rPr>
              <a:t>en</a:t>
            </a:r>
            <a:r>
              <a:rPr lang="en-US" sz="1800" dirty="0">
                <a:solidFill>
                  <a:schemeClr val="tx2"/>
                </a:solidFill>
              </a:rPr>
              <a:t> </a:t>
            </a:r>
            <a:r>
              <a:rPr lang="en-US" sz="1800" dirty="0" err="1">
                <a:solidFill>
                  <a:schemeClr val="tx2"/>
                </a:solidFill>
              </a:rPr>
              <a:t>administración</a:t>
            </a:r>
            <a:r>
              <a:rPr lang="en-US" sz="1800" dirty="0">
                <a:solidFill>
                  <a:schemeClr val="tx2"/>
                </a:solidFill>
              </a:rPr>
              <a:t> de </a:t>
            </a:r>
            <a:r>
              <a:rPr lang="en-US" sz="1800" dirty="0" err="1">
                <a:solidFill>
                  <a:schemeClr val="tx2"/>
                </a:solidFill>
              </a:rPr>
              <a:t>programas</a:t>
            </a:r>
            <a:r>
              <a:rPr lang="en-US" sz="1800" dirty="0">
                <a:solidFill>
                  <a:schemeClr val="tx2"/>
                </a:solidFill>
              </a:rPr>
              <a:t>.</a:t>
            </a:r>
          </a:p>
        </p:txBody>
      </p:sp>
      <p:pic>
        <p:nvPicPr>
          <p:cNvPr id="13" name="Content Placeholder 7" descr="78491148.jpg">
            <a:extLst>
              <a:ext uri="{FF2B5EF4-FFF2-40B4-BE49-F238E27FC236}">
                <a16:creationId xmlns:a16="http://schemas.microsoft.com/office/drawing/2014/main" id="{4374DCA7-AED6-1244-ADEF-105742BCFD89}"/>
              </a:ext>
            </a:extLst>
          </p:cNvPr>
          <p:cNvPicPr>
            <a:picLocks noChangeAspect="1"/>
          </p:cNvPicPr>
          <p:nvPr/>
        </p:nvPicPr>
        <p:blipFill rotWithShape="1">
          <a:blip r:embed="rId6"/>
          <a:srcRect t="13140" b="432"/>
          <a:stretch/>
        </p:blipFill>
        <p:spPr>
          <a:xfrm>
            <a:off x="6163733" y="2047861"/>
            <a:ext cx="6028267" cy="3472405"/>
          </a:xfrm>
          <a:prstGeom prst="rect">
            <a:avLst/>
          </a:prstGeom>
        </p:spPr>
      </p:pic>
    </p:spTree>
    <p:extLst>
      <p:ext uri="{BB962C8B-B14F-4D97-AF65-F5344CB8AC3E}">
        <p14:creationId xmlns:p14="http://schemas.microsoft.com/office/powerpoint/2010/main" val="20652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p:cNvSpPr>
          <p:nvPr>
            <p:ph type="sldNum" sz="quarter" idx="10"/>
          </p:nvPr>
        </p:nvSpPr>
        <p:spPr/>
        <p:txBody>
          <a:bodyPr/>
          <a:lstStyle/>
          <a:p>
            <a:fld id="{E59C716A-E560-2D44-8739-72D446B232A5}" type="slidenum">
              <a:rPr lang="en-US" smtClean="0"/>
              <a:pPr/>
              <a:t>11</a:t>
            </a:fld>
            <a:endParaRPr lang="en-US"/>
          </a:p>
        </p:txBody>
      </p:sp>
      <p:sp>
        <p:nvSpPr>
          <p:cNvPr id="2" name="Title 1"/>
          <p:cNvSpPr>
            <a:spLocks noGrp="1"/>
          </p:cNvSpPr>
          <p:nvPr>
            <p:ph type="title"/>
          </p:nvPr>
        </p:nvSpPr>
        <p:spPr>
          <a:xfrm>
            <a:off x="478972" y="548641"/>
            <a:ext cx="10972800" cy="597902"/>
          </a:xfrm>
        </p:spPr>
        <p:txBody>
          <a:bodyPr/>
          <a:lstStyle/>
          <a:p>
            <a:r>
              <a:rPr lang="en-US" dirty="0" err="1"/>
              <a:t>Experiencia</a:t>
            </a:r>
            <a:r>
              <a:rPr lang="en-US" dirty="0"/>
              <a:t> de </a:t>
            </a:r>
            <a:r>
              <a:rPr lang="en-US" dirty="0" err="1"/>
              <a:t>viaje</a:t>
            </a:r>
            <a:r>
              <a:rPr lang="en-US" dirty="0"/>
              <a:t>:  Robusta Suite de </a:t>
            </a:r>
            <a:r>
              <a:rPr lang="en-US" dirty="0" err="1"/>
              <a:t>Tarjetas</a:t>
            </a:r>
            <a:r>
              <a:rPr lang="en-US" dirty="0"/>
              <a:t> </a:t>
            </a:r>
            <a:r>
              <a:rPr lang="en-US" dirty="0" err="1"/>
              <a:t>Corporativas</a:t>
            </a:r>
            <a:endParaRPr lang="en-US" dirty="0"/>
          </a:p>
        </p:txBody>
      </p:sp>
      <p:sp>
        <p:nvSpPr>
          <p:cNvPr id="19" name="Subtitle 3">
            <a:extLst>
              <a:ext uri="{FF2B5EF4-FFF2-40B4-BE49-F238E27FC236}">
                <a16:creationId xmlns:a16="http://schemas.microsoft.com/office/drawing/2014/main" id="{C3351574-6D4B-46EF-8F59-5A523BECFFE6}"/>
              </a:ext>
            </a:extLst>
          </p:cNvPr>
          <p:cNvSpPr txBox="1">
            <a:spLocks/>
          </p:cNvSpPr>
          <p:nvPr/>
        </p:nvSpPr>
        <p:spPr>
          <a:xfrm>
            <a:off x="478973" y="1295286"/>
            <a:ext cx="9122228" cy="365707"/>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a:solidFill>
                  <a:schemeClr val="tx2"/>
                </a:solidFill>
              </a:defRPr>
            </a:lvl1pPr>
            <a:lvl2pPr marL="463284" indent="-228594" defTabSz="914377">
              <a:lnSpc>
                <a:spcPct val="120000"/>
              </a:lnSpc>
              <a:spcBef>
                <a:spcPts val="400"/>
              </a:spcBef>
              <a:buFont typeface="Arial" panose="020B0604020202020204" pitchFamily="34" charset="0"/>
              <a:buChar char="–"/>
              <a:defRPr sz="1200"/>
            </a:lvl2pPr>
            <a:lvl3pPr marL="682735" indent="-228594" defTabSz="914377">
              <a:lnSpc>
                <a:spcPct val="120000"/>
              </a:lnSpc>
              <a:spcBef>
                <a:spcPts val="400"/>
              </a:spcBef>
              <a:buFont typeface="Arial" panose="020B0604020202020204" pitchFamily="34" charset="0"/>
              <a:buChar char="–"/>
              <a:defRPr sz="1200"/>
            </a:lvl3pPr>
            <a:lvl4pPr marL="914377" indent="-228594" defTabSz="914377">
              <a:lnSpc>
                <a:spcPct val="120000"/>
              </a:lnSpc>
              <a:spcBef>
                <a:spcPts val="400"/>
              </a:spcBef>
              <a:buFont typeface="Arial" panose="020B0604020202020204" pitchFamily="34" charset="0"/>
              <a:buChar char="–"/>
              <a:defRPr sz="1200"/>
            </a:lvl4pPr>
            <a:lvl5pPr marL="1146019" indent="-228594" defTabSz="914377">
              <a:lnSpc>
                <a:spcPct val="120000"/>
              </a:lnSpc>
              <a:spcBef>
                <a:spcPts val="400"/>
              </a:spcBef>
              <a:buFont typeface="Arial" panose="020B0604020202020204" pitchFamily="34" charset="0"/>
              <a:buChar char="–"/>
              <a:defRPr sz="1200"/>
            </a:lvl5pPr>
            <a:lvl6pPr marL="1365470" indent="-228594" defTabSz="914377">
              <a:lnSpc>
                <a:spcPct val="120000"/>
              </a:lnSpc>
              <a:spcBef>
                <a:spcPts val="400"/>
              </a:spcBef>
              <a:buFont typeface="Arial" panose="020B0604020202020204" pitchFamily="34" charset="0"/>
              <a:buChar char="–"/>
              <a:defRPr sz="1600"/>
            </a:lvl6pPr>
            <a:lvl7pPr marL="1597112" indent="-228594" defTabSz="914377">
              <a:lnSpc>
                <a:spcPct val="120000"/>
              </a:lnSpc>
              <a:spcBef>
                <a:spcPts val="400"/>
              </a:spcBef>
              <a:buFont typeface="Arial" panose="020B0604020202020204" pitchFamily="34" charset="0"/>
              <a:buChar char="–"/>
              <a:defRPr sz="1600"/>
            </a:lvl7pPr>
            <a:lvl8pPr marL="1828754" indent="-228594" defTabSz="914377">
              <a:lnSpc>
                <a:spcPct val="120000"/>
              </a:lnSpc>
              <a:spcBef>
                <a:spcPts val="400"/>
              </a:spcBef>
              <a:buFont typeface="Arial" panose="020B0604020202020204" pitchFamily="34" charset="0"/>
              <a:buChar char="–"/>
              <a:defRPr sz="1600"/>
            </a:lvl8pPr>
            <a:lvl9pPr marL="2060396" indent="-228594" defTabSz="914377">
              <a:lnSpc>
                <a:spcPct val="120000"/>
              </a:lnSpc>
              <a:spcBef>
                <a:spcPts val="400"/>
              </a:spcBef>
              <a:buFont typeface="Arial" panose="020B0604020202020204" pitchFamily="34" charset="0"/>
              <a:buChar char="–"/>
              <a:defRPr sz="1600"/>
            </a:lvl9pPr>
          </a:lstStyle>
          <a:p>
            <a:r>
              <a:rPr lang="en-US" dirty="0" err="1"/>
              <a:t>Proporcione</a:t>
            </a:r>
            <a:r>
              <a:rPr lang="en-US" dirty="0"/>
              <a:t> </a:t>
            </a:r>
            <a:r>
              <a:rPr lang="en-US" dirty="0" err="1"/>
              <a:t>ahorro</a:t>
            </a:r>
            <a:r>
              <a:rPr lang="en-US" dirty="0"/>
              <a:t>, </a:t>
            </a:r>
            <a:r>
              <a:rPr lang="en-US" dirty="0" err="1"/>
              <a:t>productividad</a:t>
            </a:r>
            <a:r>
              <a:rPr lang="en-US" dirty="0"/>
              <a:t> y un toque de </a:t>
            </a:r>
            <a:r>
              <a:rPr lang="en-US" dirty="0" err="1"/>
              <a:t>estatus</a:t>
            </a:r>
            <a:r>
              <a:rPr lang="en-US" dirty="0"/>
              <a:t>.</a:t>
            </a:r>
          </a:p>
        </p:txBody>
      </p:sp>
      <p:grpSp>
        <p:nvGrpSpPr>
          <p:cNvPr id="3" name="Group 2">
            <a:extLst>
              <a:ext uri="{FF2B5EF4-FFF2-40B4-BE49-F238E27FC236}">
                <a16:creationId xmlns:a16="http://schemas.microsoft.com/office/drawing/2014/main" id="{F70967B8-877B-A041-871D-3966CA6D6A20}"/>
              </a:ext>
            </a:extLst>
          </p:cNvPr>
          <p:cNvGrpSpPr/>
          <p:nvPr/>
        </p:nvGrpSpPr>
        <p:grpSpPr>
          <a:xfrm>
            <a:off x="914188" y="2057401"/>
            <a:ext cx="3026008" cy="3467100"/>
            <a:chOff x="1157176" y="2057401"/>
            <a:chExt cx="3026008" cy="3467100"/>
          </a:xfrm>
        </p:grpSpPr>
        <p:pic>
          <p:nvPicPr>
            <p:cNvPr id="20" name="Picture 19">
              <a:extLst>
                <a:ext uri="{FF2B5EF4-FFF2-40B4-BE49-F238E27FC236}">
                  <a16:creationId xmlns:a16="http://schemas.microsoft.com/office/drawing/2014/main" id="{1789A14A-FB88-4931-B1F2-C54BC93048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5885" y="2675080"/>
              <a:ext cx="1628590" cy="1026012"/>
            </a:xfrm>
            <a:prstGeom prst="roundRect">
              <a:avLst>
                <a:gd name="adj" fmla="val 9704"/>
              </a:avLst>
            </a:prstGeom>
          </p:spPr>
        </p:pic>
        <p:sp>
          <p:nvSpPr>
            <p:cNvPr id="30" name="TextBox 29">
              <a:extLst>
                <a:ext uri="{FF2B5EF4-FFF2-40B4-BE49-F238E27FC236}">
                  <a16:creationId xmlns:a16="http://schemas.microsoft.com/office/drawing/2014/main" id="{CF3432C0-5DEE-4A71-A1DF-D935AF5E51E4}"/>
                </a:ext>
              </a:extLst>
            </p:cNvPr>
            <p:cNvSpPr txBox="1"/>
            <p:nvPr/>
          </p:nvSpPr>
          <p:spPr>
            <a:xfrm>
              <a:off x="1714240" y="4760057"/>
              <a:ext cx="1911880"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Experiencia</a:t>
              </a:r>
              <a:r>
                <a:rPr lang="en-US" dirty="0">
                  <a:solidFill>
                    <a:schemeClr val="bg2"/>
                  </a:solidFill>
                </a:rPr>
                <a:t> Premium</a:t>
              </a:r>
            </a:p>
          </p:txBody>
        </p:sp>
        <p:pic>
          <p:nvPicPr>
            <p:cNvPr id="7" name="Graphic 6">
              <a:extLst>
                <a:ext uri="{FF2B5EF4-FFF2-40B4-BE49-F238E27FC236}">
                  <a16:creationId xmlns:a16="http://schemas.microsoft.com/office/drawing/2014/main" id="{314A4ABF-DDF8-4711-ACE0-A9C7B388B8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41475" y="4073099"/>
              <a:ext cx="657410" cy="657410"/>
            </a:xfrm>
            <a:prstGeom prst="rect">
              <a:avLst/>
            </a:prstGeom>
          </p:spPr>
        </p:pic>
        <p:sp>
          <p:nvSpPr>
            <p:cNvPr id="9" name="Rectangle 8">
              <a:extLst>
                <a:ext uri="{FF2B5EF4-FFF2-40B4-BE49-F238E27FC236}">
                  <a16:creationId xmlns:a16="http://schemas.microsoft.com/office/drawing/2014/main" id="{142FE96F-4A4B-4187-AF0D-C4F6D847484B}"/>
                </a:ext>
              </a:extLst>
            </p:cNvPr>
            <p:cNvSpPr/>
            <p:nvPr/>
          </p:nvSpPr>
          <p:spPr>
            <a:xfrm>
              <a:off x="1157176" y="2057401"/>
              <a:ext cx="3026008" cy="3467100"/>
            </a:xfrm>
            <a:prstGeom prst="rect">
              <a:avLst/>
            </a:prstGeom>
            <a:noFill/>
            <a:ln w="12700">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0" name="TextBox 49">
              <a:extLst>
                <a:ext uri="{FF2B5EF4-FFF2-40B4-BE49-F238E27FC236}">
                  <a16:creationId xmlns:a16="http://schemas.microsoft.com/office/drawing/2014/main" id="{E52787EA-9FAB-470C-BCC9-CC0E3710B933}"/>
                </a:ext>
              </a:extLst>
            </p:cNvPr>
            <p:cNvSpPr txBox="1"/>
            <p:nvPr/>
          </p:nvSpPr>
          <p:spPr>
            <a:xfrm>
              <a:off x="1157176" y="2246571"/>
              <a:ext cx="3026008" cy="215444"/>
            </a:xfrm>
            <a:prstGeom prst="rect">
              <a:avLst/>
            </a:prstGeom>
            <a:noFill/>
          </p:spPr>
          <p:txBody>
            <a:bodyPr wrap="square" lIns="0" tIns="0" rIns="0" bIns="0" rtlCol="0">
              <a:spAutoFit/>
            </a:bodyPr>
            <a:lstStyle/>
            <a:p>
              <a:pPr algn="ctr" defTabSz="914377">
                <a:buSzPct val="120000"/>
              </a:pPr>
              <a:r>
                <a:rPr lang="en-US" sz="1400" dirty="0">
                  <a:solidFill>
                    <a:schemeClr val="tx2"/>
                  </a:solidFill>
                </a:rPr>
                <a:t>CORPORATE PLATINUM CARD</a:t>
              </a:r>
            </a:p>
          </p:txBody>
        </p:sp>
      </p:grpSp>
      <p:grpSp>
        <p:nvGrpSpPr>
          <p:cNvPr id="4" name="Group 3">
            <a:extLst>
              <a:ext uri="{FF2B5EF4-FFF2-40B4-BE49-F238E27FC236}">
                <a16:creationId xmlns:a16="http://schemas.microsoft.com/office/drawing/2014/main" id="{3B511313-78CE-6045-B93A-FE010EAFF135}"/>
              </a:ext>
            </a:extLst>
          </p:cNvPr>
          <p:cNvGrpSpPr/>
          <p:nvPr/>
        </p:nvGrpSpPr>
        <p:grpSpPr>
          <a:xfrm>
            <a:off x="4430490" y="2057401"/>
            <a:ext cx="3026008" cy="3467100"/>
            <a:chOff x="4698718" y="2057401"/>
            <a:chExt cx="3026008" cy="3467100"/>
          </a:xfrm>
        </p:grpSpPr>
        <p:pic>
          <p:nvPicPr>
            <p:cNvPr id="34" name="Graphic 33">
              <a:extLst>
                <a:ext uri="{FF2B5EF4-FFF2-40B4-BE49-F238E27FC236}">
                  <a16:creationId xmlns:a16="http://schemas.microsoft.com/office/drawing/2014/main" id="{892A571E-8FDF-4212-8D88-B12775CC190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00941" y="4073099"/>
              <a:ext cx="621562" cy="621562"/>
            </a:xfrm>
            <a:prstGeom prst="rect">
              <a:avLst/>
            </a:prstGeom>
          </p:spPr>
        </p:pic>
        <p:pic>
          <p:nvPicPr>
            <p:cNvPr id="21" name="Picture 20">
              <a:extLst>
                <a:ext uri="{FF2B5EF4-FFF2-40B4-BE49-F238E27FC236}">
                  <a16:creationId xmlns:a16="http://schemas.microsoft.com/office/drawing/2014/main" id="{5EF603FE-0F97-400F-83A1-E2D1E9F04D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01470" y="2675080"/>
              <a:ext cx="1620504" cy="1024969"/>
            </a:xfrm>
            <a:prstGeom prst="roundRect">
              <a:avLst>
                <a:gd name="adj" fmla="val 9327"/>
              </a:avLst>
            </a:prstGeom>
          </p:spPr>
        </p:pic>
        <p:sp>
          <p:nvSpPr>
            <p:cNvPr id="41" name="TextBox 40">
              <a:extLst>
                <a:ext uri="{FF2B5EF4-FFF2-40B4-BE49-F238E27FC236}">
                  <a16:creationId xmlns:a16="http://schemas.microsoft.com/office/drawing/2014/main" id="{DDCF37B2-7A05-4398-B674-EC220248A604}"/>
                </a:ext>
              </a:extLst>
            </p:cNvPr>
            <p:cNvSpPr txBox="1"/>
            <p:nvPr/>
          </p:nvSpPr>
          <p:spPr>
            <a:xfrm>
              <a:off x="5198256" y="4760057"/>
              <a:ext cx="2026932"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Conveniencia</a:t>
              </a:r>
              <a:r>
                <a:rPr lang="en-US" dirty="0">
                  <a:solidFill>
                    <a:schemeClr val="bg2"/>
                  </a:solidFill>
                </a:rPr>
                <a:t> y </a:t>
              </a:r>
              <a:r>
                <a:rPr lang="en-US" dirty="0" err="1">
                  <a:solidFill>
                    <a:schemeClr val="bg2"/>
                  </a:solidFill>
                </a:rPr>
                <a:t>productividad</a:t>
              </a:r>
              <a:endParaRPr lang="en-US" dirty="0">
                <a:solidFill>
                  <a:schemeClr val="bg2"/>
                </a:solidFill>
              </a:endParaRPr>
            </a:p>
          </p:txBody>
        </p:sp>
        <p:sp>
          <p:nvSpPr>
            <p:cNvPr id="48" name="Rectangle 47">
              <a:extLst>
                <a:ext uri="{FF2B5EF4-FFF2-40B4-BE49-F238E27FC236}">
                  <a16:creationId xmlns:a16="http://schemas.microsoft.com/office/drawing/2014/main" id="{FDE66972-3670-41C3-B4A2-AC1EC10B1AEA}"/>
                </a:ext>
              </a:extLst>
            </p:cNvPr>
            <p:cNvSpPr/>
            <p:nvPr/>
          </p:nvSpPr>
          <p:spPr>
            <a:xfrm>
              <a:off x="4698718" y="2057401"/>
              <a:ext cx="3026008" cy="3467100"/>
            </a:xfrm>
            <a:prstGeom prst="rect">
              <a:avLst/>
            </a:prstGeom>
            <a:noFill/>
            <a:ln w="12700">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1" name="TextBox 50">
              <a:extLst>
                <a:ext uri="{FF2B5EF4-FFF2-40B4-BE49-F238E27FC236}">
                  <a16:creationId xmlns:a16="http://schemas.microsoft.com/office/drawing/2014/main" id="{2D721E6B-4757-49F1-9B8D-FC24407904D5}"/>
                </a:ext>
              </a:extLst>
            </p:cNvPr>
            <p:cNvSpPr txBox="1"/>
            <p:nvPr/>
          </p:nvSpPr>
          <p:spPr>
            <a:xfrm>
              <a:off x="5063548" y="2246571"/>
              <a:ext cx="2296348" cy="215444"/>
            </a:xfrm>
            <a:prstGeom prst="rect">
              <a:avLst/>
            </a:prstGeom>
            <a:noFill/>
          </p:spPr>
          <p:txBody>
            <a:bodyPr wrap="square" lIns="0" tIns="0" rIns="0" bIns="0" rtlCol="0">
              <a:spAutoFit/>
            </a:bodyPr>
            <a:lstStyle/>
            <a:p>
              <a:pPr algn="ctr" defTabSz="914377">
                <a:buSzPct val="120000"/>
              </a:pPr>
              <a:r>
                <a:rPr lang="en-US" sz="1400" dirty="0">
                  <a:solidFill>
                    <a:schemeClr val="tx2"/>
                  </a:solidFill>
                </a:rPr>
                <a:t>CORPORATE GOLD CARD</a:t>
              </a:r>
            </a:p>
          </p:txBody>
        </p:sp>
      </p:grpSp>
      <p:grpSp>
        <p:nvGrpSpPr>
          <p:cNvPr id="5" name="Group 4">
            <a:extLst>
              <a:ext uri="{FF2B5EF4-FFF2-40B4-BE49-F238E27FC236}">
                <a16:creationId xmlns:a16="http://schemas.microsoft.com/office/drawing/2014/main" id="{4FCC7124-ED29-2C49-8907-79CA2CCE5644}"/>
              </a:ext>
            </a:extLst>
          </p:cNvPr>
          <p:cNvGrpSpPr/>
          <p:nvPr/>
        </p:nvGrpSpPr>
        <p:grpSpPr>
          <a:xfrm>
            <a:off x="7946792" y="2057401"/>
            <a:ext cx="3026008" cy="3467100"/>
            <a:chOff x="7459775" y="2057401"/>
            <a:chExt cx="3026008" cy="3467100"/>
          </a:xfrm>
        </p:grpSpPr>
        <p:pic>
          <p:nvPicPr>
            <p:cNvPr id="22" name="Picture 21">
              <a:extLst>
                <a:ext uri="{FF2B5EF4-FFF2-40B4-BE49-F238E27FC236}">
                  <a16:creationId xmlns:a16="http://schemas.microsoft.com/office/drawing/2014/main" id="{0E55463A-AE18-4479-8B82-FFEE0E1A497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57680" y="2675080"/>
              <a:ext cx="1630198" cy="1027024"/>
            </a:xfrm>
            <a:prstGeom prst="roundRect">
              <a:avLst>
                <a:gd name="adj" fmla="val 7191"/>
              </a:avLst>
            </a:prstGeom>
            <a:ln w="3175">
              <a:solidFill>
                <a:schemeClr val="bg1">
                  <a:lumMod val="75000"/>
                </a:schemeClr>
              </a:solidFill>
            </a:ln>
          </p:spPr>
        </p:pic>
        <p:sp>
          <p:nvSpPr>
            <p:cNvPr id="37" name="TextBox 36">
              <a:extLst>
                <a:ext uri="{FF2B5EF4-FFF2-40B4-BE49-F238E27FC236}">
                  <a16:creationId xmlns:a16="http://schemas.microsoft.com/office/drawing/2014/main" id="{B4BD4FC0-1F41-405C-925D-A6B06A42C187}"/>
                </a:ext>
              </a:extLst>
            </p:cNvPr>
            <p:cNvSpPr txBox="1"/>
            <p:nvPr/>
          </p:nvSpPr>
          <p:spPr>
            <a:xfrm>
              <a:off x="7936591" y="4760057"/>
              <a:ext cx="2072377"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Servicio</a:t>
              </a:r>
              <a:r>
                <a:rPr lang="en-US" dirty="0">
                  <a:solidFill>
                    <a:schemeClr val="bg2"/>
                  </a:solidFill>
                </a:rPr>
                <a:t>, </a:t>
              </a:r>
              <a:r>
                <a:rPr lang="en-US" dirty="0" err="1">
                  <a:solidFill>
                    <a:schemeClr val="bg2"/>
                  </a:solidFill>
                </a:rPr>
                <a:t>confianza</a:t>
              </a:r>
              <a:r>
                <a:rPr lang="en-US" dirty="0">
                  <a:solidFill>
                    <a:schemeClr val="bg2"/>
                  </a:solidFill>
                </a:rPr>
                <a:t> y </a:t>
              </a:r>
              <a:r>
                <a:rPr lang="en-US" dirty="0" err="1">
                  <a:solidFill>
                    <a:schemeClr val="bg2"/>
                  </a:solidFill>
                </a:rPr>
                <a:t>soporte</a:t>
              </a:r>
              <a:endParaRPr lang="en-US" dirty="0">
                <a:solidFill>
                  <a:schemeClr val="bg2"/>
                </a:solidFill>
              </a:endParaRPr>
            </a:p>
          </p:txBody>
        </p:sp>
        <p:sp>
          <p:nvSpPr>
            <p:cNvPr id="46" name="Freeform 88">
              <a:extLst>
                <a:ext uri="{FF2B5EF4-FFF2-40B4-BE49-F238E27FC236}">
                  <a16:creationId xmlns:a16="http://schemas.microsoft.com/office/drawing/2014/main" id="{F5C4D3C8-79DD-4482-8BF7-495E4671FD1D}"/>
                </a:ext>
              </a:extLst>
            </p:cNvPr>
            <p:cNvSpPr/>
            <p:nvPr/>
          </p:nvSpPr>
          <p:spPr>
            <a:xfrm>
              <a:off x="8772346" y="4110232"/>
              <a:ext cx="400866" cy="501082"/>
            </a:xfrm>
            <a:custGeom>
              <a:avLst/>
              <a:gdLst>
                <a:gd name="connsiteX0" fmla="*/ 228600 w 457200"/>
                <a:gd name="connsiteY0" fmla="*/ 304729 h 571500"/>
                <a:gd name="connsiteX1" fmla="*/ 266700 w 457200"/>
                <a:gd name="connsiteY1" fmla="*/ 342829 h 571500"/>
                <a:gd name="connsiteX2" fmla="*/ 247650 w 457200"/>
                <a:gd name="connsiteY2" fmla="*/ 375658 h 571500"/>
                <a:gd name="connsiteX3" fmla="*/ 247650 w 457200"/>
                <a:gd name="connsiteY3" fmla="*/ 438104 h 571500"/>
                <a:gd name="connsiteX4" fmla="*/ 228600 w 457200"/>
                <a:gd name="connsiteY4" fmla="*/ 457154 h 571500"/>
                <a:gd name="connsiteX5" fmla="*/ 209550 w 457200"/>
                <a:gd name="connsiteY5" fmla="*/ 438104 h 571500"/>
                <a:gd name="connsiteX6" fmla="*/ 209550 w 457200"/>
                <a:gd name="connsiteY6" fmla="*/ 375658 h 571500"/>
                <a:gd name="connsiteX7" fmla="*/ 190500 w 457200"/>
                <a:gd name="connsiteY7" fmla="*/ 342829 h 571500"/>
                <a:gd name="connsiteX8" fmla="*/ 228600 w 457200"/>
                <a:gd name="connsiteY8" fmla="*/ 304729 h 571500"/>
                <a:gd name="connsiteX9" fmla="*/ 38100 w 457200"/>
                <a:gd name="connsiteY9" fmla="*/ 228496 h 571500"/>
                <a:gd name="connsiteX10" fmla="*/ 38100 w 457200"/>
                <a:gd name="connsiteY10" fmla="*/ 533398 h 571500"/>
                <a:gd name="connsiteX11" fmla="*/ 419100 w 457200"/>
                <a:gd name="connsiteY11" fmla="*/ 533398 h 571500"/>
                <a:gd name="connsiteX12" fmla="*/ 419100 w 457200"/>
                <a:gd name="connsiteY12" fmla="*/ 228496 h 571500"/>
                <a:gd name="connsiteX13" fmla="*/ 342900 w 457200"/>
                <a:gd name="connsiteY13" fmla="*/ 228496 h 571500"/>
                <a:gd name="connsiteX14" fmla="*/ 342900 w 457200"/>
                <a:gd name="connsiteY14" fmla="*/ 228521 h 571500"/>
                <a:gd name="connsiteX15" fmla="*/ 114300 w 457200"/>
                <a:gd name="connsiteY15" fmla="*/ 228521 h 571500"/>
                <a:gd name="connsiteX16" fmla="*/ 114300 w 457200"/>
                <a:gd name="connsiteY16" fmla="*/ 228496 h 571500"/>
                <a:gd name="connsiteX17" fmla="*/ 228600 w 457200"/>
                <a:gd name="connsiteY17" fmla="*/ 38097 h 571500"/>
                <a:gd name="connsiteX18" fmla="*/ 152400 w 457200"/>
                <a:gd name="connsiteY18" fmla="*/ 114322 h 571500"/>
                <a:gd name="connsiteX19" fmla="*/ 152400 w 457200"/>
                <a:gd name="connsiteY19" fmla="*/ 190395 h 571500"/>
                <a:gd name="connsiteX20" fmla="*/ 304800 w 457200"/>
                <a:gd name="connsiteY20" fmla="*/ 190395 h 571500"/>
                <a:gd name="connsiteX21" fmla="*/ 304800 w 457200"/>
                <a:gd name="connsiteY21" fmla="*/ 114322 h 571500"/>
                <a:gd name="connsiteX22" fmla="*/ 228600 w 457200"/>
                <a:gd name="connsiteY22" fmla="*/ 38097 h 571500"/>
                <a:gd name="connsiteX23" fmla="*/ 228600 w 457200"/>
                <a:gd name="connsiteY23" fmla="*/ 0 h 571500"/>
                <a:gd name="connsiteX24" fmla="*/ 342900 w 457200"/>
                <a:gd name="connsiteY24" fmla="*/ 114325 h 571500"/>
                <a:gd name="connsiteX25" fmla="*/ 342900 w 457200"/>
                <a:gd name="connsiteY25" fmla="*/ 190398 h 571500"/>
                <a:gd name="connsiteX26" fmla="*/ 419100 w 457200"/>
                <a:gd name="connsiteY26" fmla="*/ 190398 h 571500"/>
                <a:gd name="connsiteX27" fmla="*/ 457200 w 457200"/>
                <a:gd name="connsiteY27" fmla="*/ 228498 h 571500"/>
                <a:gd name="connsiteX28" fmla="*/ 457200 w 457200"/>
                <a:gd name="connsiteY28" fmla="*/ 533400 h 571500"/>
                <a:gd name="connsiteX29" fmla="*/ 419100 w 457200"/>
                <a:gd name="connsiteY29" fmla="*/ 571500 h 571500"/>
                <a:gd name="connsiteX30" fmla="*/ 38100 w 457200"/>
                <a:gd name="connsiteY30" fmla="*/ 571500 h 571500"/>
                <a:gd name="connsiteX31" fmla="*/ 0 w 457200"/>
                <a:gd name="connsiteY31" fmla="*/ 533400 h 571500"/>
                <a:gd name="connsiteX32" fmla="*/ 0 w 457200"/>
                <a:gd name="connsiteY32" fmla="*/ 228498 h 571500"/>
                <a:gd name="connsiteX33" fmla="*/ 38100 w 457200"/>
                <a:gd name="connsiteY33" fmla="*/ 190398 h 571500"/>
                <a:gd name="connsiteX34" fmla="*/ 114300 w 457200"/>
                <a:gd name="connsiteY34" fmla="*/ 190398 h 571500"/>
                <a:gd name="connsiteX35" fmla="*/ 114300 w 457200"/>
                <a:gd name="connsiteY35" fmla="*/ 114325 h 571500"/>
                <a:gd name="connsiteX36" fmla="*/ 228600 w 457200"/>
                <a:gd name="connsiteY36"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57200" h="571500">
                  <a:moveTo>
                    <a:pt x="228600" y="304729"/>
                  </a:moveTo>
                  <a:cubicBezTo>
                    <a:pt x="249644" y="304729"/>
                    <a:pt x="266700" y="321785"/>
                    <a:pt x="266700" y="342829"/>
                  </a:cubicBezTo>
                  <a:cubicBezTo>
                    <a:pt x="266700" y="356913"/>
                    <a:pt x="259004" y="369054"/>
                    <a:pt x="247650" y="375658"/>
                  </a:cubicBezTo>
                  <a:lnTo>
                    <a:pt x="247650" y="438104"/>
                  </a:lnTo>
                  <a:cubicBezTo>
                    <a:pt x="247650" y="448645"/>
                    <a:pt x="239128" y="457154"/>
                    <a:pt x="228600" y="457154"/>
                  </a:cubicBezTo>
                  <a:cubicBezTo>
                    <a:pt x="218084" y="457154"/>
                    <a:pt x="209550" y="448645"/>
                    <a:pt x="209550" y="438104"/>
                  </a:cubicBezTo>
                  <a:lnTo>
                    <a:pt x="209550" y="375658"/>
                  </a:lnTo>
                  <a:cubicBezTo>
                    <a:pt x="198209" y="369054"/>
                    <a:pt x="190500" y="356913"/>
                    <a:pt x="190500" y="342829"/>
                  </a:cubicBezTo>
                  <a:cubicBezTo>
                    <a:pt x="190500" y="321785"/>
                    <a:pt x="207556" y="304729"/>
                    <a:pt x="228600" y="304729"/>
                  </a:cubicBezTo>
                  <a:close/>
                  <a:moveTo>
                    <a:pt x="38100" y="228496"/>
                  </a:moveTo>
                  <a:lnTo>
                    <a:pt x="38100" y="533398"/>
                  </a:lnTo>
                  <a:lnTo>
                    <a:pt x="419100" y="533398"/>
                  </a:lnTo>
                  <a:lnTo>
                    <a:pt x="419100" y="228496"/>
                  </a:lnTo>
                  <a:lnTo>
                    <a:pt x="342900" y="228496"/>
                  </a:lnTo>
                  <a:lnTo>
                    <a:pt x="342900" y="228521"/>
                  </a:lnTo>
                  <a:lnTo>
                    <a:pt x="114300" y="228521"/>
                  </a:lnTo>
                  <a:lnTo>
                    <a:pt x="114300" y="228496"/>
                  </a:lnTo>
                  <a:close/>
                  <a:moveTo>
                    <a:pt x="228600" y="38097"/>
                  </a:moveTo>
                  <a:cubicBezTo>
                    <a:pt x="186576" y="38097"/>
                    <a:pt x="152400" y="72285"/>
                    <a:pt x="152400" y="114322"/>
                  </a:cubicBezTo>
                  <a:lnTo>
                    <a:pt x="152400" y="190395"/>
                  </a:lnTo>
                  <a:lnTo>
                    <a:pt x="304800" y="190395"/>
                  </a:lnTo>
                  <a:lnTo>
                    <a:pt x="304800" y="114322"/>
                  </a:lnTo>
                  <a:cubicBezTo>
                    <a:pt x="304800" y="72285"/>
                    <a:pt x="270624" y="38097"/>
                    <a:pt x="228600" y="38097"/>
                  </a:cubicBezTo>
                  <a:close/>
                  <a:moveTo>
                    <a:pt x="228600" y="0"/>
                  </a:moveTo>
                  <a:cubicBezTo>
                    <a:pt x="291630" y="0"/>
                    <a:pt x="342900" y="51283"/>
                    <a:pt x="342900" y="114325"/>
                  </a:cubicBezTo>
                  <a:lnTo>
                    <a:pt x="342900" y="190398"/>
                  </a:lnTo>
                  <a:lnTo>
                    <a:pt x="419100" y="190398"/>
                  </a:lnTo>
                  <a:cubicBezTo>
                    <a:pt x="440055" y="190398"/>
                    <a:pt x="457200" y="207543"/>
                    <a:pt x="457200" y="228498"/>
                  </a:cubicBezTo>
                  <a:lnTo>
                    <a:pt x="457200" y="533400"/>
                  </a:lnTo>
                  <a:cubicBezTo>
                    <a:pt x="457200" y="554355"/>
                    <a:pt x="440055" y="571500"/>
                    <a:pt x="419100" y="571500"/>
                  </a:cubicBezTo>
                  <a:lnTo>
                    <a:pt x="38100" y="571500"/>
                  </a:lnTo>
                  <a:cubicBezTo>
                    <a:pt x="17158" y="571500"/>
                    <a:pt x="0" y="554355"/>
                    <a:pt x="0" y="533400"/>
                  </a:cubicBezTo>
                  <a:lnTo>
                    <a:pt x="0" y="228498"/>
                  </a:lnTo>
                  <a:cubicBezTo>
                    <a:pt x="0" y="207543"/>
                    <a:pt x="17158" y="190398"/>
                    <a:pt x="38100" y="190398"/>
                  </a:cubicBezTo>
                  <a:lnTo>
                    <a:pt x="114300" y="190398"/>
                  </a:lnTo>
                  <a:lnTo>
                    <a:pt x="114300" y="114325"/>
                  </a:lnTo>
                  <a:cubicBezTo>
                    <a:pt x="114300" y="51283"/>
                    <a:pt x="165583" y="0"/>
                    <a:pt x="2286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Rectangle 48">
              <a:extLst>
                <a:ext uri="{FF2B5EF4-FFF2-40B4-BE49-F238E27FC236}">
                  <a16:creationId xmlns:a16="http://schemas.microsoft.com/office/drawing/2014/main" id="{1AE36DA7-14A3-4913-BCED-446A4AACE4BD}"/>
                </a:ext>
              </a:extLst>
            </p:cNvPr>
            <p:cNvSpPr/>
            <p:nvPr/>
          </p:nvSpPr>
          <p:spPr>
            <a:xfrm>
              <a:off x="7459775" y="2057401"/>
              <a:ext cx="3026008" cy="3467100"/>
            </a:xfrm>
            <a:prstGeom prst="rect">
              <a:avLst/>
            </a:prstGeom>
            <a:noFill/>
            <a:ln w="12700">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2" name="TextBox 51">
              <a:extLst>
                <a:ext uri="{FF2B5EF4-FFF2-40B4-BE49-F238E27FC236}">
                  <a16:creationId xmlns:a16="http://schemas.microsoft.com/office/drawing/2014/main" id="{2B4F7EF8-E2CF-4952-AC60-F49769387D74}"/>
                </a:ext>
              </a:extLst>
            </p:cNvPr>
            <p:cNvSpPr txBox="1"/>
            <p:nvPr/>
          </p:nvSpPr>
          <p:spPr>
            <a:xfrm>
              <a:off x="7824605" y="2246571"/>
              <a:ext cx="2296348" cy="215444"/>
            </a:xfrm>
            <a:prstGeom prst="rect">
              <a:avLst/>
            </a:prstGeom>
            <a:noFill/>
          </p:spPr>
          <p:txBody>
            <a:bodyPr wrap="square" lIns="0" tIns="0" rIns="0" bIns="0" rtlCol="0">
              <a:spAutoFit/>
            </a:bodyPr>
            <a:lstStyle/>
            <a:p>
              <a:pPr algn="ctr" defTabSz="914377">
                <a:buSzPct val="120000"/>
              </a:pPr>
              <a:r>
                <a:rPr lang="en-US" sz="1400" dirty="0">
                  <a:solidFill>
                    <a:schemeClr val="tx2"/>
                  </a:solidFill>
                </a:rPr>
                <a:t>CORPORATE GREEN CARD</a:t>
              </a:r>
            </a:p>
          </p:txBody>
        </p:sp>
      </p:grpSp>
    </p:spTree>
    <p:extLst>
      <p:ext uri="{BB962C8B-B14F-4D97-AF65-F5344CB8AC3E}">
        <p14:creationId xmlns:p14="http://schemas.microsoft.com/office/powerpoint/2010/main" val="2372855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p:cNvSpPr>
          <p:nvPr>
            <p:ph type="sldNum" sz="quarter" idx="10"/>
          </p:nvPr>
        </p:nvSpPr>
        <p:spPr/>
        <p:txBody>
          <a:bodyPr/>
          <a:lstStyle/>
          <a:p>
            <a:fld id="{E59C716A-E560-2D44-8739-72D446B232A5}" type="slidenum">
              <a:rPr lang="en-US" smtClean="0"/>
              <a:pPr/>
              <a:t>12</a:t>
            </a:fld>
            <a:endParaRPr lang="en-US"/>
          </a:p>
        </p:txBody>
      </p:sp>
      <p:sp>
        <p:nvSpPr>
          <p:cNvPr id="2" name="Title 1"/>
          <p:cNvSpPr>
            <a:spLocks noGrp="1"/>
          </p:cNvSpPr>
          <p:nvPr>
            <p:ph type="title"/>
          </p:nvPr>
        </p:nvSpPr>
        <p:spPr>
          <a:xfrm>
            <a:off x="478972" y="548641"/>
            <a:ext cx="10972800" cy="582622"/>
          </a:xfrm>
        </p:spPr>
        <p:txBody>
          <a:bodyPr/>
          <a:lstStyle/>
          <a:p>
            <a:r>
              <a:rPr lang="en-US" dirty="0"/>
              <a:t>Corporate Card</a:t>
            </a:r>
          </a:p>
        </p:txBody>
      </p:sp>
      <p:sp>
        <p:nvSpPr>
          <p:cNvPr id="19" name="Subtitle 3">
            <a:extLst>
              <a:ext uri="{FF2B5EF4-FFF2-40B4-BE49-F238E27FC236}">
                <a16:creationId xmlns:a16="http://schemas.microsoft.com/office/drawing/2014/main" id="{C3351574-6D4B-46EF-8F59-5A523BECFFE6}"/>
              </a:ext>
            </a:extLst>
          </p:cNvPr>
          <p:cNvSpPr txBox="1">
            <a:spLocks/>
          </p:cNvSpPr>
          <p:nvPr/>
        </p:nvSpPr>
        <p:spPr>
          <a:xfrm>
            <a:off x="478973" y="1295286"/>
            <a:ext cx="9122228" cy="365707"/>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a:solidFill>
                  <a:schemeClr val="tx2"/>
                </a:solidFill>
              </a:defRPr>
            </a:lvl1pPr>
            <a:lvl2pPr marL="463284" indent="-228594" defTabSz="914377">
              <a:lnSpc>
                <a:spcPct val="120000"/>
              </a:lnSpc>
              <a:spcBef>
                <a:spcPts val="400"/>
              </a:spcBef>
              <a:buFont typeface="Arial" panose="020B0604020202020204" pitchFamily="34" charset="0"/>
              <a:buChar char="–"/>
              <a:defRPr sz="1200"/>
            </a:lvl2pPr>
            <a:lvl3pPr marL="682735" indent="-228594" defTabSz="914377">
              <a:lnSpc>
                <a:spcPct val="120000"/>
              </a:lnSpc>
              <a:spcBef>
                <a:spcPts val="400"/>
              </a:spcBef>
              <a:buFont typeface="Arial" panose="020B0604020202020204" pitchFamily="34" charset="0"/>
              <a:buChar char="–"/>
              <a:defRPr sz="1200"/>
            </a:lvl3pPr>
            <a:lvl4pPr marL="914377" indent="-228594" defTabSz="914377">
              <a:lnSpc>
                <a:spcPct val="120000"/>
              </a:lnSpc>
              <a:spcBef>
                <a:spcPts val="400"/>
              </a:spcBef>
              <a:buFont typeface="Arial" panose="020B0604020202020204" pitchFamily="34" charset="0"/>
              <a:buChar char="–"/>
              <a:defRPr sz="1200"/>
            </a:lvl4pPr>
            <a:lvl5pPr marL="1146019" indent="-228594" defTabSz="914377">
              <a:lnSpc>
                <a:spcPct val="120000"/>
              </a:lnSpc>
              <a:spcBef>
                <a:spcPts val="400"/>
              </a:spcBef>
              <a:buFont typeface="Arial" panose="020B0604020202020204" pitchFamily="34" charset="0"/>
              <a:buChar char="–"/>
              <a:defRPr sz="1200"/>
            </a:lvl5pPr>
            <a:lvl6pPr marL="1365470" indent="-228594" defTabSz="914377">
              <a:lnSpc>
                <a:spcPct val="120000"/>
              </a:lnSpc>
              <a:spcBef>
                <a:spcPts val="400"/>
              </a:spcBef>
              <a:buFont typeface="Arial" panose="020B0604020202020204" pitchFamily="34" charset="0"/>
              <a:buChar char="–"/>
              <a:defRPr sz="1600"/>
            </a:lvl6pPr>
            <a:lvl7pPr marL="1597112" indent="-228594" defTabSz="914377">
              <a:lnSpc>
                <a:spcPct val="120000"/>
              </a:lnSpc>
              <a:spcBef>
                <a:spcPts val="400"/>
              </a:spcBef>
              <a:buFont typeface="Arial" panose="020B0604020202020204" pitchFamily="34" charset="0"/>
              <a:buChar char="–"/>
              <a:defRPr sz="1600"/>
            </a:lvl7pPr>
            <a:lvl8pPr marL="1828754" indent="-228594" defTabSz="914377">
              <a:lnSpc>
                <a:spcPct val="120000"/>
              </a:lnSpc>
              <a:spcBef>
                <a:spcPts val="400"/>
              </a:spcBef>
              <a:buFont typeface="Arial" panose="020B0604020202020204" pitchFamily="34" charset="0"/>
              <a:buChar char="–"/>
              <a:defRPr sz="1600"/>
            </a:lvl8pPr>
            <a:lvl9pPr marL="2060396" indent="-228594" defTabSz="914377">
              <a:lnSpc>
                <a:spcPct val="120000"/>
              </a:lnSpc>
              <a:spcBef>
                <a:spcPts val="400"/>
              </a:spcBef>
              <a:buFont typeface="Arial" panose="020B0604020202020204" pitchFamily="34" charset="0"/>
              <a:buChar char="–"/>
              <a:defRPr sz="1600"/>
            </a:lvl9pPr>
          </a:lstStyle>
          <a:p>
            <a:r>
              <a:rPr lang="en-US" dirty="0"/>
              <a:t>El </a:t>
            </a:r>
            <a:r>
              <a:rPr lang="en-US" dirty="0" err="1"/>
              <a:t>servicio</a:t>
            </a:r>
            <a:r>
              <a:rPr lang="en-US" dirty="0"/>
              <a:t>, la </a:t>
            </a:r>
            <a:r>
              <a:rPr lang="en-US" dirty="0" err="1"/>
              <a:t>confianza</a:t>
            </a:r>
            <a:r>
              <a:rPr lang="en-US" dirty="0"/>
              <a:t> y el </a:t>
            </a:r>
            <a:r>
              <a:rPr lang="en-US" dirty="0" err="1"/>
              <a:t>soporte</a:t>
            </a:r>
            <a:r>
              <a:rPr lang="en-US" dirty="0"/>
              <a:t> de American Express </a:t>
            </a:r>
            <a:r>
              <a:rPr lang="en-US" dirty="0" err="1"/>
              <a:t>están</a:t>
            </a:r>
            <a:r>
              <a:rPr lang="en-US" dirty="0"/>
              <a:t> a </a:t>
            </a:r>
            <a:r>
              <a:rPr lang="en-US" dirty="0" err="1"/>
              <a:t>su</a:t>
            </a:r>
            <a:r>
              <a:rPr lang="en-US" dirty="0"/>
              <a:t> </a:t>
            </a:r>
            <a:r>
              <a:rPr lang="en-US" dirty="0" err="1"/>
              <a:t>lado</a:t>
            </a:r>
            <a:r>
              <a:rPr lang="en-US" dirty="0"/>
              <a:t>.</a:t>
            </a:r>
          </a:p>
        </p:txBody>
      </p:sp>
      <p:sp>
        <p:nvSpPr>
          <p:cNvPr id="23" name="Rectangle 26">
            <a:extLst>
              <a:ext uri="{FF2B5EF4-FFF2-40B4-BE49-F238E27FC236}">
                <a16:creationId xmlns:a16="http://schemas.microsoft.com/office/drawing/2014/main" id="{C93834DA-C2BB-4717-95A0-34AF1A1C2AE1}"/>
              </a:ext>
            </a:extLst>
          </p:cNvPr>
          <p:cNvSpPr>
            <a:spLocks noChangeArrowheads="1"/>
          </p:cNvSpPr>
          <p:nvPr/>
        </p:nvSpPr>
        <p:spPr bwMode="auto">
          <a:xfrm>
            <a:off x="2818181" y="2189216"/>
            <a:ext cx="3992762"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Soporte</a:t>
            </a:r>
            <a:r>
              <a:rPr lang="en-US" sz="1600" dirty="0">
                <a:solidFill>
                  <a:schemeClr val="bg2"/>
                </a:solidFill>
              </a:rPr>
              <a:t> </a:t>
            </a:r>
            <a:r>
              <a:rPr lang="en-US" sz="1600" dirty="0" err="1">
                <a:solidFill>
                  <a:schemeClr val="bg2"/>
                </a:solidFill>
              </a:rPr>
              <a:t>telónico</a:t>
            </a:r>
            <a:r>
              <a:rPr lang="en-US" sz="1600" dirty="0">
                <a:solidFill>
                  <a:schemeClr val="bg2"/>
                </a:solidFill>
              </a:rPr>
              <a:t> 24/7/365</a:t>
            </a:r>
          </a:p>
        </p:txBody>
      </p:sp>
      <p:sp>
        <p:nvSpPr>
          <p:cNvPr id="25" name="Rectangle 26">
            <a:extLst>
              <a:ext uri="{FF2B5EF4-FFF2-40B4-BE49-F238E27FC236}">
                <a16:creationId xmlns:a16="http://schemas.microsoft.com/office/drawing/2014/main" id="{583F7DF4-3B67-43A1-97B1-1800CB1FFE47}"/>
              </a:ext>
            </a:extLst>
          </p:cNvPr>
          <p:cNvSpPr>
            <a:spLocks noChangeArrowheads="1"/>
          </p:cNvSpPr>
          <p:nvPr/>
        </p:nvSpPr>
        <p:spPr bwMode="auto">
          <a:xfrm>
            <a:off x="2818181" y="3087274"/>
            <a:ext cx="3992762"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Acceso</a:t>
            </a:r>
            <a:r>
              <a:rPr lang="en-US" sz="1600" dirty="0">
                <a:solidFill>
                  <a:schemeClr val="bg2"/>
                </a:solidFill>
              </a:rPr>
              <a:t> a </a:t>
            </a:r>
            <a:r>
              <a:rPr lang="en-US" sz="1600" dirty="0" err="1">
                <a:solidFill>
                  <a:schemeClr val="bg2"/>
                </a:solidFill>
              </a:rPr>
              <a:t>efectivo</a:t>
            </a:r>
            <a:r>
              <a:rPr lang="en-US" sz="1600" dirty="0">
                <a:solidFill>
                  <a:schemeClr val="bg2"/>
                </a:solidFill>
              </a:rPr>
              <a:t> para </a:t>
            </a:r>
            <a:r>
              <a:rPr lang="en-US" sz="1600" dirty="0" err="1">
                <a:solidFill>
                  <a:schemeClr val="bg2"/>
                </a:solidFill>
              </a:rPr>
              <a:t>emergencias</a:t>
            </a:r>
            <a:r>
              <a:rPr lang="en-US" sz="1600" dirty="0">
                <a:solidFill>
                  <a:schemeClr val="bg2"/>
                </a:solidFill>
              </a:rPr>
              <a:t>*</a:t>
            </a:r>
          </a:p>
        </p:txBody>
      </p:sp>
      <p:sp>
        <p:nvSpPr>
          <p:cNvPr id="27" name="Rectangle 26">
            <a:extLst>
              <a:ext uri="{FF2B5EF4-FFF2-40B4-BE49-F238E27FC236}">
                <a16:creationId xmlns:a16="http://schemas.microsoft.com/office/drawing/2014/main" id="{5060BA64-C281-4240-8802-F5D7FA1C4DE6}"/>
              </a:ext>
            </a:extLst>
          </p:cNvPr>
          <p:cNvSpPr>
            <a:spLocks noChangeArrowheads="1"/>
          </p:cNvSpPr>
          <p:nvPr/>
        </p:nvSpPr>
        <p:spPr bwMode="auto">
          <a:xfrm>
            <a:off x="2818181" y="3985332"/>
            <a:ext cx="3992762"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Reemplazo</a:t>
            </a:r>
            <a:r>
              <a:rPr lang="en-US" sz="1600" dirty="0">
                <a:solidFill>
                  <a:schemeClr val="bg2"/>
                </a:solidFill>
              </a:rPr>
              <a:t> de </a:t>
            </a:r>
            <a:r>
              <a:rPr lang="en-US" sz="1600" dirty="0" err="1">
                <a:solidFill>
                  <a:schemeClr val="bg2"/>
                </a:solidFill>
              </a:rPr>
              <a:t>Tarjeta</a:t>
            </a:r>
            <a:r>
              <a:rPr lang="en-US" sz="1600" dirty="0">
                <a:solidFill>
                  <a:schemeClr val="bg2"/>
                </a:solidFill>
              </a:rPr>
              <a:t> de </a:t>
            </a:r>
            <a:r>
              <a:rPr lang="en-US" sz="1600" dirty="0" err="1">
                <a:solidFill>
                  <a:schemeClr val="bg2"/>
                </a:solidFill>
              </a:rPr>
              <a:t>emergencia</a:t>
            </a:r>
            <a:endParaRPr lang="en-US" sz="1600" dirty="0">
              <a:solidFill>
                <a:schemeClr val="bg2"/>
              </a:solidFill>
            </a:endParaRPr>
          </a:p>
        </p:txBody>
      </p:sp>
      <p:sp>
        <p:nvSpPr>
          <p:cNvPr id="29" name="Rectangle 28">
            <a:extLst>
              <a:ext uri="{FF2B5EF4-FFF2-40B4-BE49-F238E27FC236}">
                <a16:creationId xmlns:a16="http://schemas.microsoft.com/office/drawing/2014/main" id="{1FAC678C-D9D7-4B0D-B009-5CCD00E96685}"/>
              </a:ext>
            </a:extLst>
          </p:cNvPr>
          <p:cNvSpPr>
            <a:spLocks noChangeArrowheads="1"/>
          </p:cNvSpPr>
          <p:nvPr/>
        </p:nvSpPr>
        <p:spPr bwMode="auto">
          <a:xfrm>
            <a:off x="2818181" y="4883390"/>
            <a:ext cx="3992762"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solidFill>
                  <a:schemeClr val="bg2"/>
                </a:solidFill>
              </a:rPr>
              <a:t>Seguro </a:t>
            </a:r>
            <a:r>
              <a:rPr lang="en-US" sz="1600" dirty="0" err="1">
                <a:solidFill>
                  <a:schemeClr val="bg2"/>
                </a:solidFill>
              </a:rPr>
              <a:t>por</a:t>
            </a:r>
            <a:r>
              <a:rPr lang="en-US" sz="1600" dirty="0">
                <a:solidFill>
                  <a:schemeClr val="bg2"/>
                </a:solidFill>
              </a:rPr>
              <a:t> </a:t>
            </a:r>
            <a:r>
              <a:rPr lang="en-US" sz="1600" dirty="0" err="1">
                <a:solidFill>
                  <a:schemeClr val="bg2"/>
                </a:solidFill>
              </a:rPr>
              <a:t>accidente</a:t>
            </a:r>
            <a:r>
              <a:rPr lang="en-US" sz="1600" dirty="0">
                <a:solidFill>
                  <a:schemeClr val="bg2"/>
                </a:solidFill>
              </a:rPr>
              <a:t> </a:t>
            </a:r>
            <a:r>
              <a:rPr lang="en-US" sz="1600" dirty="0" err="1">
                <a:solidFill>
                  <a:schemeClr val="bg2"/>
                </a:solidFill>
              </a:rPr>
              <a:t>en</a:t>
            </a:r>
            <a:r>
              <a:rPr lang="en-US" sz="1600" dirty="0">
                <a:solidFill>
                  <a:schemeClr val="bg2"/>
                </a:solidFill>
              </a:rPr>
              <a:t> </a:t>
            </a:r>
            <a:r>
              <a:rPr lang="en-US" sz="1600" dirty="0" err="1">
                <a:solidFill>
                  <a:schemeClr val="bg2"/>
                </a:solidFill>
              </a:rPr>
              <a:t>viaje</a:t>
            </a:r>
            <a:r>
              <a:rPr lang="en-US" sz="1600" dirty="0">
                <a:solidFill>
                  <a:schemeClr val="bg2"/>
                </a:solidFill>
              </a:rPr>
              <a:t> de </a:t>
            </a:r>
            <a:r>
              <a:rPr lang="en-US" sz="1600" dirty="0" err="1">
                <a:solidFill>
                  <a:schemeClr val="bg2"/>
                </a:solidFill>
              </a:rPr>
              <a:t>negocios</a:t>
            </a:r>
            <a:r>
              <a:rPr lang="en-US" sz="1600" dirty="0">
                <a:solidFill>
                  <a:schemeClr val="bg2"/>
                </a:solidFill>
              </a:rPr>
              <a:t> BTAI</a:t>
            </a:r>
          </a:p>
        </p:txBody>
      </p:sp>
      <p:pic>
        <p:nvPicPr>
          <p:cNvPr id="6" name="Graphic 5">
            <a:extLst>
              <a:ext uri="{FF2B5EF4-FFF2-40B4-BE49-F238E27FC236}">
                <a16:creationId xmlns:a16="http://schemas.microsoft.com/office/drawing/2014/main" id="{C8858DCC-67EC-4DB2-91DE-ED6F68E4364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34364" y="2952077"/>
            <a:ext cx="525956" cy="525956"/>
          </a:xfrm>
          <a:prstGeom prst="rect">
            <a:avLst/>
          </a:prstGeom>
        </p:spPr>
      </p:pic>
      <p:pic>
        <p:nvPicPr>
          <p:cNvPr id="32" name="Graphic 31">
            <a:extLst>
              <a:ext uri="{FF2B5EF4-FFF2-40B4-BE49-F238E27FC236}">
                <a16:creationId xmlns:a16="http://schemas.microsoft.com/office/drawing/2014/main" id="{86BEF8A0-2126-4BB9-AB44-8BA3E992633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38332" y="4678046"/>
            <a:ext cx="718020" cy="718020"/>
          </a:xfrm>
          <a:prstGeom prst="rect">
            <a:avLst/>
          </a:prstGeom>
        </p:spPr>
      </p:pic>
      <p:sp>
        <p:nvSpPr>
          <p:cNvPr id="33" name="Freeform 126">
            <a:extLst>
              <a:ext uri="{FF2B5EF4-FFF2-40B4-BE49-F238E27FC236}">
                <a16:creationId xmlns:a16="http://schemas.microsoft.com/office/drawing/2014/main" id="{9D58EC97-C5EC-40D7-BA6F-67331C24B3E4}"/>
              </a:ext>
            </a:extLst>
          </p:cNvPr>
          <p:cNvSpPr/>
          <p:nvPr/>
        </p:nvSpPr>
        <p:spPr>
          <a:xfrm>
            <a:off x="2070955" y="3985332"/>
            <a:ext cx="452774" cy="311282"/>
          </a:xfrm>
          <a:custGeom>
            <a:avLst/>
            <a:gdLst>
              <a:gd name="connsiteX0" fmla="*/ 38095 w 609600"/>
              <a:gd name="connsiteY0" fmla="*/ 114297 h 419100"/>
              <a:gd name="connsiteX1" fmla="*/ 38095 w 609600"/>
              <a:gd name="connsiteY1" fmla="*/ 380997 h 419100"/>
              <a:gd name="connsiteX2" fmla="*/ 571495 w 609600"/>
              <a:gd name="connsiteY2" fmla="*/ 380997 h 419100"/>
              <a:gd name="connsiteX3" fmla="*/ 571495 w 609600"/>
              <a:gd name="connsiteY3" fmla="*/ 114297 h 419100"/>
              <a:gd name="connsiteX4" fmla="*/ 38095 w 609600"/>
              <a:gd name="connsiteY4" fmla="*/ 38097 h 419100"/>
              <a:gd name="connsiteX5" fmla="*/ 38095 w 609600"/>
              <a:gd name="connsiteY5" fmla="*/ 76197 h 419100"/>
              <a:gd name="connsiteX6" fmla="*/ 571495 w 609600"/>
              <a:gd name="connsiteY6" fmla="*/ 76197 h 419100"/>
              <a:gd name="connsiteX7" fmla="*/ 571495 w 609600"/>
              <a:gd name="connsiteY7" fmla="*/ 38097 h 419100"/>
              <a:gd name="connsiteX8" fmla="*/ 38100 w 609600"/>
              <a:gd name="connsiteY8" fmla="*/ 0 h 419100"/>
              <a:gd name="connsiteX9" fmla="*/ 571500 w 609600"/>
              <a:gd name="connsiteY9" fmla="*/ 0 h 419100"/>
              <a:gd name="connsiteX10" fmla="*/ 609600 w 609600"/>
              <a:gd name="connsiteY10" fmla="*/ 38100 h 419100"/>
              <a:gd name="connsiteX11" fmla="*/ 609600 w 609600"/>
              <a:gd name="connsiteY11" fmla="*/ 381000 h 419100"/>
              <a:gd name="connsiteX12" fmla="*/ 571500 w 609600"/>
              <a:gd name="connsiteY12" fmla="*/ 419100 h 419100"/>
              <a:gd name="connsiteX13" fmla="*/ 38100 w 609600"/>
              <a:gd name="connsiteY13" fmla="*/ 419100 h 419100"/>
              <a:gd name="connsiteX14" fmla="*/ 0 w 609600"/>
              <a:gd name="connsiteY14" fmla="*/ 381000 h 419100"/>
              <a:gd name="connsiteX15" fmla="*/ 0 w 609600"/>
              <a:gd name="connsiteY15" fmla="*/ 38100 h 419100"/>
              <a:gd name="connsiteX16" fmla="*/ 38100 w 609600"/>
              <a:gd name="connsiteY16"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600" h="419100">
                <a:moveTo>
                  <a:pt x="38095" y="114297"/>
                </a:moveTo>
                <a:lnTo>
                  <a:pt x="38095" y="380997"/>
                </a:lnTo>
                <a:lnTo>
                  <a:pt x="571495" y="380997"/>
                </a:lnTo>
                <a:lnTo>
                  <a:pt x="571495" y="114297"/>
                </a:lnTo>
                <a:close/>
                <a:moveTo>
                  <a:pt x="38095" y="38097"/>
                </a:moveTo>
                <a:lnTo>
                  <a:pt x="38095" y="76197"/>
                </a:lnTo>
                <a:lnTo>
                  <a:pt x="571495" y="76197"/>
                </a:lnTo>
                <a:lnTo>
                  <a:pt x="571495" y="38097"/>
                </a:lnTo>
                <a:close/>
                <a:moveTo>
                  <a:pt x="38100" y="0"/>
                </a:moveTo>
                <a:lnTo>
                  <a:pt x="571500" y="0"/>
                </a:lnTo>
                <a:cubicBezTo>
                  <a:pt x="592455" y="0"/>
                  <a:pt x="609600" y="17145"/>
                  <a:pt x="609600" y="38100"/>
                </a:cubicBezTo>
                <a:lnTo>
                  <a:pt x="609600" y="381000"/>
                </a:lnTo>
                <a:cubicBezTo>
                  <a:pt x="609600" y="401955"/>
                  <a:pt x="592455" y="419100"/>
                  <a:pt x="571500" y="419100"/>
                </a:cubicBezTo>
                <a:lnTo>
                  <a:pt x="38100" y="419100"/>
                </a:lnTo>
                <a:cubicBezTo>
                  <a:pt x="17158" y="419100"/>
                  <a:pt x="0" y="401955"/>
                  <a:pt x="0" y="381000"/>
                </a:cubicBezTo>
                <a:lnTo>
                  <a:pt x="0" y="38100"/>
                </a:lnTo>
                <a:cubicBezTo>
                  <a:pt x="0" y="17145"/>
                  <a:pt x="17158" y="0"/>
                  <a:pt x="38100" y="0"/>
                </a:cubicBezTo>
                <a:close/>
              </a:path>
            </a:pathLst>
          </a:custGeom>
          <a:solidFill>
            <a:schemeClr val="tx2"/>
          </a:solidFill>
          <a:ln w="254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TextBox 34">
            <a:extLst>
              <a:ext uri="{FF2B5EF4-FFF2-40B4-BE49-F238E27FC236}">
                <a16:creationId xmlns:a16="http://schemas.microsoft.com/office/drawing/2014/main" id="{D4598CF8-0E2D-4887-8329-EDA82714F669}"/>
              </a:ext>
            </a:extLst>
          </p:cNvPr>
          <p:cNvSpPr txBox="1"/>
          <p:nvPr/>
        </p:nvSpPr>
        <p:spPr>
          <a:xfrm>
            <a:off x="1291546" y="5796837"/>
            <a:ext cx="4258229" cy="230832"/>
          </a:xfrm>
          <a:prstGeom prst="rect">
            <a:avLst/>
          </a:prstGeom>
          <a:noFill/>
        </p:spPr>
        <p:txBody>
          <a:bodyPr wrap="square" rtlCol="0">
            <a:spAutoFit/>
          </a:bodyPr>
          <a:lstStyle/>
          <a:p>
            <a:r>
              <a:rPr lang="en-US" sz="900" dirty="0">
                <a:cs typeface="Arial" pitchFamily="34" charset="0"/>
              </a:rPr>
              <a:t>* Corporate Express Cash enrollment required</a:t>
            </a:r>
          </a:p>
        </p:txBody>
      </p:sp>
      <p:pic>
        <p:nvPicPr>
          <p:cNvPr id="28" name="Graphic 27">
            <a:extLst>
              <a:ext uri="{FF2B5EF4-FFF2-40B4-BE49-F238E27FC236}">
                <a16:creationId xmlns:a16="http://schemas.microsoft.com/office/drawing/2014/main" id="{8C3B231F-86DC-4F78-8061-0B0F3E8CC32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954442" y="2008884"/>
            <a:ext cx="685800" cy="685800"/>
          </a:xfrm>
          <a:prstGeom prst="rect">
            <a:avLst/>
          </a:prstGeom>
        </p:spPr>
      </p:pic>
      <p:grpSp>
        <p:nvGrpSpPr>
          <p:cNvPr id="34" name="Group 33">
            <a:extLst>
              <a:ext uri="{FF2B5EF4-FFF2-40B4-BE49-F238E27FC236}">
                <a16:creationId xmlns:a16="http://schemas.microsoft.com/office/drawing/2014/main" id="{E4158802-50E5-054B-8B7F-94D4558C67BF}"/>
              </a:ext>
            </a:extLst>
          </p:cNvPr>
          <p:cNvGrpSpPr/>
          <p:nvPr/>
        </p:nvGrpSpPr>
        <p:grpSpPr>
          <a:xfrm>
            <a:off x="7459775" y="2057401"/>
            <a:ext cx="3026008" cy="3467100"/>
            <a:chOff x="7459775" y="2057401"/>
            <a:chExt cx="3026008" cy="3467100"/>
          </a:xfrm>
        </p:grpSpPr>
        <p:pic>
          <p:nvPicPr>
            <p:cNvPr id="36" name="Picture 35">
              <a:extLst>
                <a:ext uri="{FF2B5EF4-FFF2-40B4-BE49-F238E27FC236}">
                  <a16:creationId xmlns:a16="http://schemas.microsoft.com/office/drawing/2014/main" id="{6DAEC922-C465-A74B-BB0E-0B7CA4681F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57680" y="2675080"/>
              <a:ext cx="1630198" cy="1027024"/>
            </a:xfrm>
            <a:prstGeom prst="roundRect">
              <a:avLst>
                <a:gd name="adj" fmla="val 7191"/>
              </a:avLst>
            </a:prstGeom>
            <a:ln w="3175">
              <a:solidFill>
                <a:schemeClr val="bg1">
                  <a:lumMod val="75000"/>
                </a:schemeClr>
              </a:solidFill>
            </a:ln>
          </p:spPr>
        </p:pic>
        <p:sp>
          <p:nvSpPr>
            <p:cNvPr id="38" name="TextBox 37">
              <a:extLst>
                <a:ext uri="{FF2B5EF4-FFF2-40B4-BE49-F238E27FC236}">
                  <a16:creationId xmlns:a16="http://schemas.microsoft.com/office/drawing/2014/main" id="{2A51CFEB-EDE2-7848-BADF-DA08DE5DC3F3}"/>
                </a:ext>
              </a:extLst>
            </p:cNvPr>
            <p:cNvSpPr txBox="1"/>
            <p:nvPr/>
          </p:nvSpPr>
          <p:spPr>
            <a:xfrm>
              <a:off x="7936591" y="4760057"/>
              <a:ext cx="2072377"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Servicio</a:t>
              </a:r>
              <a:r>
                <a:rPr lang="en-US" dirty="0">
                  <a:solidFill>
                    <a:schemeClr val="bg2"/>
                  </a:solidFill>
                </a:rPr>
                <a:t>, </a:t>
              </a:r>
              <a:r>
                <a:rPr lang="en-US" dirty="0" err="1">
                  <a:solidFill>
                    <a:schemeClr val="bg2"/>
                  </a:solidFill>
                </a:rPr>
                <a:t>confianza</a:t>
              </a:r>
              <a:r>
                <a:rPr lang="en-US" dirty="0">
                  <a:solidFill>
                    <a:schemeClr val="bg2"/>
                  </a:solidFill>
                </a:rPr>
                <a:t> y </a:t>
              </a:r>
              <a:r>
                <a:rPr lang="en-US" dirty="0" err="1">
                  <a:solidFill>
                    <a:schemeClr val="bg2"/>
                  </a:solidFill>
                </a:rPr>
                <a:t>soporte</a:t>
              </a:r>
              <a:endParaRPr lang="en-US" dirty="0">
                <a:solidFill>
                  <a:schemeClr val="bg2"/>
                </a:solidFill>
              </a:endParaRPr>
            </a:p>
          </p:txBody>
        </p:sp>
        <p:sp>
          <p:nvSpPr>
            <p:cNvPr id="39" name="Freeform 88">
              <a:extLst>
                <a:ext uri="{FF2B5EF4-FFF2-40B4-BE49-F238E27FC236}">
                  <a16:creationId xmlns:a16="http://schemas.microsoft.com/office/drawing/2014/main" id="{85B2F53B-1E9D-5E41-8AF3-32EF8BE48BF2}"/>
                </a:ext>
              </a:extLst>
            </p:cNvPr>
            <p:cNvSpPr/>
            <p:nvPr/>
          </p:nvSpPr>
          <p:spPr>
            <a:xfrm>
              <a:off x="8772346" y="4110232"/>
              <a:ext cx="400866" cy="501082"/>
            </a:xfrm>
            <a:custGeom>
              <a:avLst/>
              <a:gdLst>
                <a:gd name="connsiteX0" fmla="*/ 228600 w 457200"/>
                <a:gd name="connsiteY0" fmla="*/ 304729 h 571500"/>
                <a:gd name="connsiteX1" fmla="*/ 266700 w 457200"/>
                <a:gd name="connsiteY1" fmla="*/ 342829 h 571500"/>
                <a:gd name="connsiteX2" fmla="*/ 247650 w 457200"/>
                <a:gd name="connsiteY2" fmla="*/ 375658 h 571500"/>
                <a:gd name="connsiteX3" fmla="*/ 247650 w 457200"/>
                <a:gd name="connsiteY3" fmla="*/ 438104 h 571500"/>
                <a:gd name="connsiteX4" fmla="*/ 228600 w 457200"/>
                <a:gd name="connsiteY4" fmla="*/ 457154 h 571500"/>
                <a:gd name="connsiteX5" fmla="*/ 209550 w 457200"/>
                <a:gd name="connsiteY5" fmla="*/ 438104 h 571500"/>
                <a:gd name="connsiteX6" fmla="*/ 209550 w 457200"/>
                <a:gd name="connsiteY6" fmla="*/ 375658 h 571500"/>
                <a:gd name="connsiteX7" fmla="*/ 190500 w 457200"/>
                <a:gd name="connsiteY7" fmla="*/ 342829 h 571500"/>
                <a:gd name="connsiteX8" fmla="*/ 228600 w 457200"/>
                <a:gd name="connsiteY8" fmla="*/ 304729 h 571500"/>
                <a:gd name="connsiteX9" fmla="*/ 38100 w 457200"/>
                <a:gd name="connsiteY9" fmla="*/ 228496 h 571500"/>
                <a:gd name="connsiteX10" fmla="*/ 38100 w 457200"/>
                <a:gd name="connsiteY10" fmla="*/ 533398 h 571500"/>
                <a:gd name="connsiteX11" fmla="*/ 419100 w 457200"/>
                <a:gd name="connsiteY11" fmla="*/ 533398 h 571500"/>
                <a:gd name="connsiteX12" fmla="*/ 419100 w 457200"/>
                <a:gd name="connsiteY12" fmla="*/ 228496 h 571500"/>
                <a:gd name="connsiteX13" fmla="*/ 342900 w 457200"/>
                <a:gd name="connsiteY13" fmla="*/ 228496 h 571500"/>
                <a:gd name="connsiteX14" fmla="*/ 342900 w 457200"/>
                <a:gd name="connsiteY14" fmla="*/ 228521 h 571500"/>
                <a:gd name="connsiteX15" fmla="*/ 114300 w 457200"/>
                <a:gd name="connsiteY15" fmla="*/ 228521 h 571500"/>
                <a:gd name="connsiteX16" fmla="*/ 114300 w 457200"/>
                <a:gd name="connsiteY16" fmla="*/ 228496 h 571500"/>
                <a:gd name="connsiteX17" fmla="*/ 228600 w 457200"/>
                <a:gd name="connsiteY17" fmla="*/ 38097 h 571500"/>
                <a:gd name="connsiteX18" fmla="*/ 152400 w 457200"/>
                <a:gd name="connsiteY18" fmla="*/ 114322 h 571500"/>
                <a:gd name="connsiteX19" fmla="*/ 152400 w 457200"/>
                <a:gd name="connsiteY19" fmla="*/ 190395 h 571500"/>
                <a:gd name="connsiteX20" fmla="*/ 304800 w 457200"/>
                <a:gd name="connsiteY20" fmla="*/ 190395 h 571500"/>
                <a:gd name="connsiteX21" fmla="*/ 304800 w 457200"/>
                <a:gd name="connsiteY21" fmla="*/ 114322 h 571500"/>
                <a:gd name="connsiteX22" fmla="*/ 228600 w 457200"/>
                <a:gd name="connsiteY22" fmla="*/ 38097 h 571500"/>
                <a:gd name="connsiteX23" fmla="*/ 228600 w 457200"/>
                <a:gd name="connsiteY23" fmla="*/ 0 h 571500"/>
                <a:gd name="connsiteX24" fmla="*/ 342900 w 457200"/>
                <a:gd name="connsiteY24" fmla="*/ 114325 h 571500"/>
                <a:gd name="connsiteX25" fmla="*/ 342900 w 457200"/>
                <a:gd name="connsiteY25" fmla="*/ 190398 h 571500"/>
                <a:gd name="connsiteX26" fmla="*/ 419100 w 457200"/>
                <a:gd name="connsiteY26" fmla="*/ 190398 h 571500"/>
                <a:gd name="connsiteX27" fmla="*/ 457200 w 457200"/>
                <a:gd name="connsiteY27" fmla="*/ 228498 h 571500"/>
                <a:gd name="connsiteX28" fmla="*/ 457200 w 457200"/>
                <a:gd name="connsiteY28" fmla="*/ 533400 h 571500"/>
                <a:gd name="connsiteX29" fmla="*/ 419100 w 457200"/>
                <a:gd name="connsiteY29" fmla="*/ 571500 h 571500"/>
                <a:gd name="connsiteX30" fmla="*/ 38100 w 457200"/>
                <a:gd name="connsiteY30" fmla="*/ 571500 h 571500"/>
                <a:gd name="connsiteX31" fmla="*/ 0 w 457200"/>
                <a:gd name="connsiteY31" fmla="*/ 533400 h 571500"/>
                <a:gd name="connsiteX32" fmla="*/ 0 w 457200"/>
                <a:gd name="connsiteY32" fmla="*/ 228498 h 571500"/>
                <a:gd name="connsiteX33" fmla="*/ 38100 w 457200"/>
                <a:gd name="connsiteY33" fmla="*/ 190398 h 571500"/>
                <a:gd name="connsiteX34" fmla="*/ 114300 w 457200"/>
                <a:gd name="connsiteY34" fmla="*/ 190398 h 571500"/>
                <a:gd name="connsiteX35" fmla="*/ 114300 w 457200"/>
                <a:gd name="connsiteY35" fmla="*/ 114325 h 571500"/>
                <a:gd name="connsiteX36" fmla="*/ 228600 w 457200"/>
                <a:gd name="connsiteY36"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57200" h="571500">
                  <a:moveTo>
                    <a:pt x="228600" y="304729"/>
                  </a:moveTo>
                  <a:cubicBezTo>
                    <a:pt x="249644" y="304729"/>
                    <a:pt x="266700" y="321785"/>
                    <a:pt x="266700" y="342829"/>
                  </a:cubicBezTo>
                  <a:cubicBezTo>
                    <a:pt x="266700" y="356913"/>
                    <a:pt x="259004" y="369054"/>
                    <a:pt x="247650" y="375658"/>
                  </a:cubicBezTo>
                  <a:lnTo>
                    <a:pt x="247650" y="438104"/>
                  </a:lnTo>
                  <a:cubicBezTo>
                    <a:pt x="247650" y="448645"/>
                    <a:pt x="239128" y="457154"/>
                    <a:pt x="228600" y="457154"/>
                  </a:cubicBezTo>
                  <a:cubicBezTo>
                    <a:pt x="218084" y="457154"/>
                    <a:pt x="209550" y="448645"/>
                    <a:pt x="209550" y="438104"/>
                  </a:cubicBezTo>
                  <a:lnTo>
                    <a:pt x="209550" y="375658"/>
                  </a:lnTo>
                  <a:cubicBezTo>
                    <a:pt x="198209" y="369054"/>
                    <a:pt x="190500" y="356913"/>
                    <a:pt x="190500" y="342829"/>
                  </a:cubicBezTo>
                  <a:cubicBezTo>
                    <a:pt x="190500" y="321785"/>
                    <a:pt x="207556" y="304729"/>
                    <a:pt x="228600" y="304729"/>
                  </a:cubicBezTo>
                  <a:close/>
                  <a:moveTo>
                    <a:pt x="38100" y="228496"/>
                  </a:moveTo>
                  <a:lnTo>
                    <a:pt x="38100" y="533398"/>
                  </a:lnTo>
                  <a:lnTo>
                    <a:pt x="419100" y="533398"/>
                  </a:lnTo>
                  <a:lnTo>
                    <a:pt x="419100" y="228496"/>
                  </a:lnTo>
                  <a:lnTo>
                    <a:pt x="342900" y="228496"/>
                  </a:lnTo>
                  <a:lnTo>
                    <a:pt x="342900" y="228521"/>
                  </a:lnTo>
                  <a:lnTo>
                    <a:pt x="114300" y="228521"/>
                  </a:lnTo>
                  <a:lnTo>
                    <a:pt x="114300" y="228496"/>
                  </a:lnTo>
                  <a:close/>
                  <a:moveTo>
                    <a:pt x="228600" y="38097"/>
                  </a:moveTo>
                  <a:cubicBezTo>
                    <a:pt x="186576" y="38097"/>
                    <a:pt x="152400" y="72285"/>
                    <a:pt x="152400" y="114322"/>
                  </a:cubicBezTo>
                  <a:lnTo>
                    <a:pt x="152400" y="190395"/>
                  </a:lnTo>
                  <a:lnTo>
                    <a:pt x="304800" y="190395"/>
                  </a:lnTo>
                  <a:lnTo>
                    <a:pt x="304800" y="114322"/>
                  </a:lnTo>
                  <a:cubicBezTo>
                    <a:pt x="304800" y="72285"/>
                    <a:pt x="270624" y="38097"/>
                    <a:pt x="228600" y="38097"/>
                  </a:cubicBezTo>
                  <a:close/>
                  <a:moveTo>
                    <a:pt x="228600" y="0"/>
                  </a:moveTo>
                  <a:cubicBezTo>
                    <a:pt x="291630" y="0"/>
                    <a:pt x="342900" y="51283"/>
                    <a:pt x="342900" y="114325"/>
                  </a:cubicBezTo>
                  <a:lnTo>
                    <a:pt x="342900" y="190398"/>
                  </a:lnTo>
                  <a:lnTo>
                    <a:pt x="419100" y="190398"/>
                  </a:lnTo>
                  <a:cubicBezTo>
                    <a:pt x="440055" y="190398"/>
                    <a:pt x="457200" y="207543"/>
                    <a:pt x="457200" y="228498"/>
                  </a:cubicBezTo>
                  <a:lnTo>
                    <a:pt x="457200" y="533400"/>
                  </a:lnTo>
                  <a:cubicBezTo>
                    <a:pt x="457200" y="554355"/>
                    <a:pt x="440055" y="571500"/>
                    <a:pt x="419100" y="571500"/>
                  </a:cubicBezTo>
                  <a:lnTo>
                    <a:pt x="38100" y="571500"/>
                  </a:lnTo>
                  <a:cubicBezTo>
                    <a:pt x="17158" y="571500"/>
                    <a:pt x="0" y="554355"/>
                    <a:pt x="0" y="533400"/>
                  </a:cubicBezTo>
                  <a:lnTo>
                    <a:pt x="0" y="228498"/>
                  </a:lnTo>
                  <a:cubicBezTo>
                    <a:pt x="0" y="207543"/>
                    <a:pt x="17158" y="190398"/>
                    <a:pt x="38100" y="190398"/>
                  </a:cubicBezTo>
                  <a:lnTo>
                    <a:pt x="114300" y="190398"/>
                  </a:lnTo>
                  <a:lnTo>
                    <a:pt x="114300" y="114325"/>
                  </a:lnTo>
                  <a:cubicBezTo>
                    <a:pt x="114300" y="51283"/>
                    <a:pt x="165583" y="0"/>
                    <a:pt x="2286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Rectangle 39">
              <a:extLst>
                <a:ext uri="{FF2B5EF4-FFF2-40B4-BE49-F238E27FC236}">
                  <a16:creationId xmlns:a16="http://schemas.microsoft.com/office/drawing/2014/main" id="{51742604-7555-3A49-A6E0-774845D4803C}"/>
                </a:ext>
              </a:extLst>
            </p:cNvPr>
            <p:cNvSpPr/>
            <p:nvPr/>
          </p:nvSpPr>
          <p:spPr>
            <a:xfrm>
              <a:off x="7459775" y="2057401"/>
              <a:ext cx="3026008" cy="3467100"/>
            </a:xfrm>
            <a:prstGeom prst="rect">
              <a:avLst/>
            </a:prstGeom>
            <a:noFill/>
            <a:ln w="12700">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1" name="TextBox 40">
              <a:extLst>
                <a:ext uri="{FF2B5EF4-FFF2-40B4-BE49-F238E27FC236}">
                  <a16:creationId xmlns:a16="http://schemas.microsoft.com/office/drawing/2014/main" id="{D2569A0C-07B8-534B-AE48-B4E29A249665}"/>
                </a:ext>
              </a:extLst>
            </p:cNvPr>
            <p:cNvSpPr txBox="1"/>
            <p:nvPr/>
          </p:nvSpPr>
          <p:spPr>
            <a:xfrm>
              <a:off x="7824605" y="2246571"/>
              <a:ext cx="2296348" cy="215444"/>
            </a:xfrm>
            <a:prstGeom prst="rect">
              <a:avLst/>
            </a:prstGeom>
            <a:noFill/>
          </p:spPr>
          <p:txBody>
            <a:bodyPr wrap="square" lIns="0" tIns="0" rIns="0" bIns="0" rtlCol="0">
              <a:spAutoFit/>
            </a:bodyPr>
            <a:lstStyle/>
            <a:p>
              <a:pPr algn="ctr" defTabSz="914377">
                <a:buSzPct val="120000"/>
              </a:pPr>
              <a:r>
                <a:rPr lang="en-US" sz="1400" dirty="0">
                  <a:solidFill>
                    <a:schemeClr val="tx2"/>
                  </a:solidFill>
                </a:rPr>
                <a:t>CORPORATE GREEN CARD</a:t>
              </a:r>
            </a:p>
          </p:txBody>
        </p:sp>
      </p:grpSp>
    </p:spTree>
    <p:extLst>
      <p:ext uri="{BB962C8B-B14F-4D97-AF65-F5344CB8AC3E}">
        <p14:creationId xmlns:p14="http://schemas.microsoft.com/office/powerpoint/2010/main" val="1274804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p:cNvSpPr>
          <p:nvPr>
            <p:ph type="sldNum" sz="quarter" idx="10"/>
          </p:nvPr>
        </p:nvSpPr>
        <p:spPr/>
        <p:txBody>
          <a:bodyPr/>
          <a:lstStyle/>
          <a:p>
            <a:fld id="{E59C716A-E560-2D44-8739-72D446B232A5}" type="slidenum">
              <a:rPr lang="en-US" smtClean="0"/>
              <a:pPr/>
              <a:t>13</a:t>
            </a:fld>
            <a:endParaRPr lang="en-US"/>
          </a:p>
        </p:txBody>
      </p:sp>
      <p:sp>
        <p:nvSpPr>
          <p:cNvPr id="2" name="Title 1"/>
          <p:cNvSpPr>
            <a:spLocks noGrp="1"/>
          </p:cNvSpPr>
          <p:nvPr>
            <p:ph type="title"/>
          </p:nvPr>
        </p:nvSpPr>
        <p:spPr>
          <a:xfrm>
            <a:off x="478972" y="548641"/>
            <a:ext cx="10972800" cy="533580"/>
          </a:xfrm>
        </p:spPr>
        <p:txBody>
          <a:bodyPr/>
          <a:lstStyle/>
          <a:p>
            <a:r>
              <a:rPr lang="en-US" dirty="0"/>
              <a:t>Corporate Executive Gold Card</a:t>
            </a:r>
          </a:p>
        </p:txBody>
      </p:sp>
      <p:sp>
        <p:nvSpPr>
          <p:cNvPr id="19" name="Subtitle 3">
            <a:extLst>
              <a:ext uri="{FF2B5EF4-FFF2-40B4-BE49-F238E27FC236}">
                <a16:creationId xmlns:a16="http://schemas.microsoft.com/office/drawing/2014/main" id="{C3351574-6D4B-46EF-8F59-5A523BECFFE6}"/>
              </a:ext>
            </a:extLst>
          </p:cNvPr>
          <p:cNvSpPr txBox="1">
            <a:spLocks/>
          </p:cNvSpPr>
          <p:nvPr/>
        </p:nvSpPr>
        <p:spPr>
          <a:xfrm>
            <a:off x="478973" y="1295286"/>
            <a:ext cx="8921060" cy="365707"/>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a:solidFill>
                  <a:schemeClr val="tx2"/>
                </a:solidFill>
              </a:defRPr>
            </a:lvl1pPr>
            <a:lvl2pPr marL="463284" indent="-228594" defTabSz="914377">
              <a:lnSpc>
                <a:spcPct val="120000"/>
              </a:lnSpc>
              <a:spcBef>
                <a:spcPts val="400"/>
              </a:spcBef>
              <a:buFont typeface="Arial" panose="020B0604020202020204" pitchFamily="34" charset="0"/>
              <a:buChar char="–"/>
              <a:defRPr sz="1200"/>
            </a:lvl2pPr>
            <a:lvl3pPr marL="682735" indent="-228594" defTabSz="914377">
              <a:lnSpc>
                <a:spcPct val="120000"/>
              </a:lnSpc>
              <a:spcBef>
                <a:spcPts val="400"/>
              </a:spcBef>
              <a:buFont typeface="Arial" panose="020B0604020202020204" pitchFamily="34" charset="0"/>
              <a:buChar char="–"/>
              <a:defRPr sz="1200"/>
            </a:lvl3pPr>
            <a:lvl4pPr marL="914377" indent="-228594" defTabSz="914377">
              <a:lnSpc>
                <a:spcPct val="120000"/>
              </a:lnSpc>
              <a:spcBef>
                <a:spcPts val="400"/>
              </a:spcBef>
              <a:buFont typeface="Arial" panose="020B0604020202020204" pitchFamily="34" charset="0"/>
              <a:buChar char="–"/>
              <a:defRPr sz="1200"/>
            </a:lvl4pPr>
            <a:lvl5pPr marL="1146019" indent="-228594" defTabSz="914377">
              <a:lnSpc>
                <a:spcPct val="120000"/>
              </a:lnSpc>
              <a:spcBef>
                <a:spcPts val="400"/>
              </a:spcBef>
              <a:buFont typeface="Arial" panose="020B0604020202020204" pitchFamily="34" charset="0"/>
              <a:buChar char="–"/>
              <a:defRPr sz="1200"/>
            </a:lvl5pPr>
            <a:lvl6pPr marL="1365470" indent="-228594" defTabSz="914377">
              <a:lnSpc>
                <a:spcPct val="120000"/>
              </a:lnSpc>
              <a:spcBef>
                <a:spcPts val="400"/>
              </a:spcBef>
              <a:buFont typeface="Arial" panose="020B0604020202020204" pitchFamily="34" charset="0"/>
              <a:buChar char="–"/>
              <a:defRPr sz="1600"/>
            </a:lvl6pPr>
            <a:lvl7pPr marL="1597112" indent="-228594" defTabSz="914377">
              <a:lnSpc>
                <a:spcPct val="120000"/>
              </a:lnSpc>
              <a:spcBef>
                <a:spcPts val="400"/>
              </a:spcBef>
              <a:buFont typeface="Arial" panose="020B0604020202020204" pitchFamily="34" charset="0"/>
              <a:buChar char="–"/>
              <a:defRPr sz="1600"/>
            </a:lvl7pPr>
            <a:lvl8pPr marL="1828754" indent="-228594" defTabSz="914377">
              <a:lnSpc>
                <a:spcPct val="120000"/>
              </a:lnSpc>
              <a:spcBef>
                <a:spcPts val="400"/>
              </a:spcBef>
              <a:buFont typeface="Arial" panose="020B0604020202020204" pitchFamily="34" charset="0"/>
              <a:buChar char="–"/>
              <a:defRPr sz="1600"/>
            </a:lvl8pPr>
            <a:lvl9pPr marL="2060396" indent="-228594" defTabSz="914377">
              <a:lnSpc>
                <a:spcPct val="120000"/>
              </a:lnSpc>
              <a:spcBef>
                <a:spcPts val="400"/>
              </a:spcBef>
              <a:buFont typeface="Arial" panose="020B0604020202020204" pitchFamily="34" charset="0"/>
              <a:buChar char="–"/>
              <a:defRPr sz="1600"/>
            </a:lvl9pPr>
          </a:lstStyle>
          <a:p>
            <a:r>
              <a:rPr lang="en-US" dirty="0" err="1"/>
              <a:t>Conveniente</a:t>
            </a:r>
            <a:r>
              <a:rPr lang="en-US" dirty="0"/>
              <a:t> </a:t>
            </a:r>
            <a:r>
              <a:rPr lang="en-US" dirty="0" err="1"/>
              <a:t>acceso</a:t>
            </a:r>
            <a:r>
              <a:rPr lang="en-US" dirty="0"/>
              <a:t> a </a:t>
            </a:r>
            <a:r>
              <a:rPr lang="en-US" dirty="0" err="1"/>
              <a:t>herramientas</a:t>
            </a:r>
            <a:r>
              <a:rPr lang="en-US" dirty="0"/>
              <a:t> que </a:t>
            </a:r>
            <a:r>
              <a:rPr lang="en-US" dirty="0" err="1"/>
              <a:t>ayudan</a:t>
            </a:r>
            <a:r>
              <a:rPr lang="en-US" dirty="0"/>
              <a:t> a </a:t>
            </a:r>
            <a:r>
              <a:rPr lang="en-US" dirty="0" err="1"/>
              <a:t>mantener</a:t>
            </a:r>
            <a:r>
              <a:rPr lang="en-US" dirty="0"/>
              <a:t> a </a:t>
            </a:r>
            <a:r>
              <a:rPr lang="en-US" dirty="0" err="1"/>
              <a:t>sus</a:t>
            </a:r>
            <a:r>
              <a:rPr lang="en-US" dirty="0"/>
              <a:t> </a:t>
            </a:r>
            <a:r>
              <a:rPr lang="en-US" dirty="0" err="1"/>
              <a:t>viajeros</a:t>
            </a:r>
            <a:r>
              <a:rPr lang="en-US" dirty="0"/>
              <a:t> </a:t>
            </a:r>
            <a:r>
              <a:rPr lang="en-US" dirty="0" err="1"/>
              <a:t>frecuentes</a:t>
            </a:r>
            <a:r>
              <a:rPr lang="en-US" dirty="0"/>
              <a:t> </a:t>
            </a:r>
            <a:r>
              <a:rPr lang="en-US" dirty="0" err="1"/>
              <a:t>productivos</a:t>
            </a:r>
            <a:r>
              <a:rPr lang="en-US" dirty="0"/>
              <a:t> </a:t>
            </a:r>
            <a:r>
              <a:rPr lang="en-US" dirty="0" err="1"/>
              <a:t>cuando</a:t>
            </a:r>
            <a:r>
              <a:rPr lang="en-US" dirty="0"/>
              <a:t> </a:t>
            </a:r>
            <a:r>
              <a:rPr lang="en-US" dirty="0" err="1"/>
              <a:t>están</a:t>
            </a:r>
            <a:r>
              <a:rPr lang="en-US" dirty="0"/>
              <a:t> </a:t>
            </a:r>
            <a:r>
              <a:rPr lang="en-US" dirty="0" err="1"/>
              <a:t>en</a:t>
            </a:r>
            <a:r>
              <a:rPr lang="en-US" dirty="0"/>
              <a:t> </a:t>
            </a:r>
            <a:r>
              <a:rPr lang="en-US" dirty="0" err="1"/>
              <a:t>ruta</a:t>
            </a:r>
            <a:r>
              <a:rPr lang="en-US" dirty="0"/>
              <a:t>.</a:t>
            </a:r>
          </a:p>
        </p:txBody>
      </p:sp>
      <p:sp>
        <p:nvSpPr>
          <p:cNvPr id="35" name="TextBox 34">
            <a:extLst>
              <a:ext uri="{FF2B5EF4-FFF2-40B4-BE49-F238E27FC236}">
                <a16:creationId xmlns:a16="http://schemas.microsoft.com/office/drawing/2014/main" id="{D4598CF8-0E2D-4887-8329-EDA82714F669}"/>
              </a:ext>
            </a:extLst>
          </p:cNvPr>
          <p:cNvSpPr txBox="1"/>
          <p:nvPr/>
        </p:nvSpPr>
        <p:spPr>
          <a:xfrm>
            <a:off x="1231025" y="5873664"/>
            <a:ext cx="4951114" cy="230832"/>
          </a:xfrm>
          <a:prstGeom prst="rect">
            <a:avLst/>
          </a:prstGeom>
          <a:noFill/>
        </p:spPr>
        <p:txBody>
          <a:bodyPr wrap="square" rtlCol="0">
            <a:spAutoFit/>
          </a:bodyPr>
          <a:lstStyle/>
          <a:p>
            <a:r>
              <a:rPr lang="en-US" sz="900" dirty="0">
                <a:cs typeface="Arial" pitchFamily="34" charset="0"/>
              </a:rPr>
              <a:t>* Corporate Express Cash</a:t>
            </a:r>
            <a:r>
              <a:rPr lang="en-US" sz="900" baseline="30000" dirty="0">
                <a:cs typeface="Arial" pitchFamily="34" charset="0"/>
              </a:rPr>
              <a:t>2</a:t>
            </a:r>
            <a:r>
              <a:rPr lang="en-US" sz="900" dirty="0">
                <a:cs typeface="Arial" pitchFamily="34" charset="0"/>
              </a:rPr>
              <a:t> (enrollment required)</a:t>
            </a:r>
          </a:p>
        </p:txBody>
      </p:sp>
      <p:pic>
        <p:nvPicPr>
          <p:cNvPr id="9" name="Graphic 8">
            <a:extLst>
              <a:ext uri="{FF2B5EF4-FFF2-40B4-BE49-F238E27FC236}">
                <a16:creationId xmlns:a16="http://schemas.microsoft.com/office/drawing/2014/main" id="{C517170B-4531-4215-A0EB-E3480271CD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98912" y="3618926"/>
            <a:ext cx="609600" cy="609600"/>
          </a:xfrm>
          <a:prstGeom prst="rect">
            <a:avLst/>
          </a:prstGeom>
        </p:spPr>
      </p:pic>
      <p:grpSp>
        <p:nvGrpSpPr>
          <p:cNvPr id="11" name="Group 10">
            <a:extLst>
              <a:ext uri="{FF2B5EF4-FFF2-40B4-BE49-F238E27FC236}">
                <a16:creationId xmlns:a16="http://schemas.microsoft.com/office/drawing/2014/main" id="{FA004532-72D6-E94B-B04D-A4E55A5B7CDF}"/>
              </a:ext>
            </a:extLst>
          </p:cNvPr>
          <p:cNvGrpSpPr/>
          <p:nvPr/>
        </p:nvGrpSpPr>
        <p:grpSpPr>
          <a:xfrm>
            <a:off x="2512231" y="2801353"/>
            <a:ext cx="4701348" cy="2244747"/>
            <a:chOff x="2942196" y="2683688"/>
            <a:chExt cx="4701348" cy="2244747"/>
          </a:xfrm>
        </p:grpSpPr>
        <p:grpSp>
          <p:nvGrpSpPr>
            <p:cNvPr id="3" name="Group 2">
              <a:extLst>
                <a:ext uri="{FF2B5EF4-FFF2-40B4-BE49-F238E27FC236}">
                  <a16:creationId xmlns:a16="http://schemas.microsoft.com/office/drawing/2014/main" id="{5F968DAF-0C30-D342-80E3-99576570DA3A}"/>
                </a:ext>
              </a:extLst>
            </p:cNvPr>
            <p:cNvGrpSpPr/>
            <p:nvPr/>
          </p:nvGrpSpPr>
          <p:grpSpPr>
            <a:xfrm>
              <a:off x="2942196" y="2683688"/>
              <a:ext cx="4701348" cy="522288"/>
              <a:chOff x="3100039" y="2063750"/>
              <a:chExt cx="4701348" cy="522288"/>
            </a:xfrm>
          </p:grpSpPr>
          <p:sp>
            <p:nvSpPr>
              <p:cNvPr id="23" name="Rectangle 26">
                <a:extLst>
                  <a:ext uri="{FF2B5EF4-FFF2-40B4-BE49-F238E27FC236}">
                    <a16:creationId xmlns:a16="http://schemas.microsoft.com/office/drawing/2014/main" id="{C93834DA-C2BB-4717-95A0-34AF1A1C2AE1}"/>
                  </a:ext>
                </a:extLst>
              </p:cNvPr>
              <p:cNvSpPr>
                <a:spLocks noChangeArrowheads="1"/>
              </p:cNvSpPr>
              <p:nvPr/>
            </p:nvSpPr>
            <p:spPr bwMode="auto">
              <a:xfrm>
                <a:off x="3808625" y="2189216"/>
                <a:ext cx="3992762"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solidFill>
                      <a:schemeClr val="bg2"/>
                    </a:solidFill>
                  </a:rPr>
                  <a:t>Global Entry Fee Credit</a:t>
                </a:r>
              </a:p>
            </p:txBody>
          </p:sp>
          <p:pic>
            <p:nvPicPr>
              <p:cNvPr id="31" name="Graphic 30">
                <a:extLst>
                  <a:ext uri="{FF2B5EF4-FFF2-40B4-BE49-F238E27FC236}">
                    <a16:creationId xmlns:a16="http://schemas.microsoft.com/office/drawing/2014/main" id="{7D347C39-57A0-4D45-91C7-015787C0427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00039" y="2063750"/>
                <a:ext cx="522288" cy="522288"/>
              </a:xfrm>
              <a:prstGeom prst="rect">
                <a:avLst/>
              </a:prstGeom>
            </p:spPr>
          </p:pic>
        </p:grpSp>
        <p:grpSp>
          <p:nvGrpSpPr>
            <p:cNvPr id="4" name="Group 3">
              <a:extLst>
                <a:ext uri="{FF2B5EF4-FFF2-40B4-BE49-F238E27FC236}">
                  <a16:creationId xmlns:a16="http://schemas.microsoft.com/office/drawing/2014/main" id="{EDACFED1-8062-3242-93E5-862605E516A9}"/>
                </a:ext>
              </a:extLst>
            </p:cNvPr>
            <p:cNvGrpSpPr/>
            <p:nvPr/>
          </p:nvGrpSpPr>
          <p:grpSpPr>
            <a:xfrm>
              <a:off x="2995822" y="3631091"/>
              <a:ext cx="4301920" cy="415034"/>
              <a:chOff x="3153665" y="3038127"/>
              <a:chExt cx="4301920" cy="415034"/>
            </a:xfrm>
          </p:grpSpPr>
          <p:sp>
            <p:nvSpPr>
              <p:cNvPr id="25" name="Rectangle 26">
                <a:extLst>
                  <a:ext uri="{FF2B5EF4-FFF2-40B4-BE49-F238E27FC236}">
                    <a16:creationId xmlns:a16="http://schemas.microsoft.com/office/drawing/2014/main" id="{583F7DF4-3B67-43A1-97B1-1800CB1FFE47}"/>
                  </a:ext>
                </a:extLst>
              </p:cNvPr>
              <p:cNvSpPr>
                <a:spLocks noChangeArrowheads="1"/>
              </p:cNvSpPr>
              <p:nvPr/>
            </p:nvSpPr>
            <p:spPr bwMode="auto">
              <a:xfrm>
                <a:off x="3808624" y="3087274"/>
                <a:ext cx="3646961"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Gogo</a:t>
                </a:r>
                <a:r>
                  <a:rPr lang="en-US" sz="1600" dirty="0">
                    <a:solidFill>
                      <a:schemeClr val="bg2"/>
                    </a:solidFill>
                  </a:rPr>
                  <a:t>® Fee Credit y </a:t>
                </a:r>
                <a:r>
                  <a:rPr lang="en-US" sz="1600" dirty="0" err="1">
                    <a:solidFill>
                      <a:schemeClr val="bg2"/>
                    </a:solidFill>
                  </a:rPr>
                  <a:t>Boingo</a:t>
                </a:r>
                <a:r>
                  <a:rPr lang="en-US" sz="1600" dirty="0">
                    <a:solidFill>
                      <a:schemeClr val="bg2"/>
                    </a:solidFill>
                  </a:rPr>
                  <a:t> </a:t>
                </a:r>
                <a:r>
                  <a:rPr lang="en-US" sz="1600" dirty="0" err="1">
                    <a:solidFill>
                      <a:schemeClr val="bg2"/>
                    </a:solidFill>
                  </a:rPr>
                  <a:t>Wifi</a:t>
                </a:r>
                <a:endParaRPr lang="en-US" sz="1600" dirty="0">
                  <a:solidFill>
                    <a:schemeClr val="bg2"/>
                  </a:solidFill>
                </a:endParaRPr>
              </a:p>
            </p:txBody>
          </p:sp>
          <p:pic>
            <p:nvPicPr>
              <p:cNvPr id="8" name="Graphic 7">
                <a:extLst>
                  <a:ext uri="{FF2B5EF4-FFF2-40B4-BE49-F238E27FC236}">
                    <a16:creationId xmlns:a16="http://schemas.microsoft.com/office/drawing/2014/main" id="{BDE421F9-0205-4374-96CD-D5333DE233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53665" y="3038127"/>
                <a:ext cx="415036" cy="415034"/>
              </a:xfrm>
              <a:prstGeom prst="rect">
                <a:avLst/>
              </a:prstGeom>
            </p:spPr>
          </p:pic>
        </p:grpSp>
        <p:grpSp>
          <p:nvGrpSpPr>
            <p:cNvPr id="5" name="Group 4">
              <a:extLst>
                <a:ext uri="{FF2B5EF4-FFF2-40B4-BE49-F238E27FC236}">
                  <a16:creationId xmlns:a16="http://schemas.microsoft.com/office/drawing/2014/main" id="{C13CCE1D-FD61-4841-ACCD-42B30AC93011}"/>
                </a:ext>
              </a:extLst>
            </p:cNvPr>
            <p:cNvGrpSpPr/>
            <p:nvPr/>
          </p:nvGrpSpPr>
          <p:grpSpPr>
            <a:xfrm>
              <a:off x="2942196" y="4471240"/>
              <a:ext cx="3515447" cy="457195"/>
              <a:chOff x="3100039" y="3851302"/>
              <a:chExt cx="3515447" cy="457195"/>
            </a:xfrm>
          </p:grpSpPr>
          <p:sp>
            <p:nvSpPr>
              <p:cNvPr id="27" name="Rectangle 26">
                <a:extLst>
                  <a:ext uri="{FF2B5EF4-FFF2-40B4-BE49-F238E27FC236}">
                    <a16:creationId xmlns:a16="http://schemas.microsoft.com/office/drawing/2014/main" id="{5060BA64-C281-4240-8802-F5D7FA1C4DE6}"/>
                  </a:ext>
                </a:extLst>
              </p:cNvPr>
              <p:cNvSpPr>
                <a:spLocks noChangeArrowheads="1"/>
              </p:cNvSpPr>
              <p:nvPr/>
            </p:nvSpPr>
            <p:spPr bwMode="auto">
              <a:xfrm>
                <a:off x="3818564" y="3985332"/>
                <a:ext cx="2796922"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Servicios</a:t>
                </a:r>
                <a:r>
                  <a:rPr lang="en-US" sz="1600" dirty="0">
                    <a:solidFill>
                      <a:schemeClr val="bg2"/>
                    </a:solidFill>
                  </a:rPr>
                  <a:t> de Concierge</a:t>
                </a:r>
              </a:p>
            </p:txBody>
          </p:sp>
          <p:sp>
            <p:nvSpPr>
              <p:cNvPr id="28" name="Freeform 210">
                <a:extLst>
                  <a:ext uri="{FF2B5EF4-FFF2-40B4-BE49-F238E27FC236}">
                    <a16:creationId xmlns:a16="http://schemas.microsoft.com/office/drawing/2014/main" id="{70E95998-0DDD-4312-9B53-8050855AC7AB}"/>
                  </a:ext>
                </a:extLst>
              </p:cNvPr>
              <p:cNvSpPr/>
              <p:nvPr/>
            </p:nvSpPr>
            <p:spPr>
              <a:xfrm>
                <a:off x="3100039" y="3851302"/>
                <a:ext cx="533400" cy="457195"/>
              </a:xfrm>
              <a:custGeom>
                <a:avLst/>
                <a:gdLst>
                  <a:gd name="connsiteX0" fmla="*/ 19050 w 533400"/>
                  <a:gd name="connsiteY0" fmla="*/ 419095 h 457195"/>
                  <a:gd name="connsiteX1" fmla="*/ 514350 w 533400"/>
                  <a:gd name="connsiteY1" fmla="*/ 419095 h 457195"/>
                  <a:gd name="connsiteX2" fmla="*/ 533400 w 533400"/>
                  <a:gd name="connsiteY2" fmla="*/ 438145 h 457195"/>
                  <a:gd name="connsiteX3" fmla="*/ 514350 w 533400"/>
                  <a:gd name="connsiteY3" fmla="*/ 457195 h 457195"/>
                  <a:gd name="connsiteX4" fmla="*/ 19050 w 533400"/>
                  <a:gd name="connsiteY4" fmla="*/ 457195 h 457195"/>
                  <a:gd name="connsiteX5" fmla="*/ 0 w 533400"/>
                  <a:gd name="connsiteY5" fmla="*/ 438145 h 457195"/>
                  <a:gd name="connsiteX6" fmla="*/ 19050 w 533400"/>
                  <a:gd name="connsiteY6" fmla="*/ 419095 h 457195"/>
                  <a:gd name="connsiteX7" fmla="*/ 215769 w 533400"/>
                  <a:gd name="connsiteY7" fmla="*/ 165762 h 457195"/>
                  <a:gd name="connsiteX8" fmla="*/ 226691 w 533400"/>
                  <a:gd name="connsiteY8" fmla="*/ 175447 h 457195"/>
                  <a:gd name="connsiteX9" fmla="*/ 217890 w 533400"/>
                  <a:gd name="connsiteY9" fmla="*/ 200910 h 457195"/>
                  <a:gd name="connsiteX10" fmla="*/ 151291 w 533400"/>
                  <a:gd name="connsiteY10" fmla="*/ 273453 h 457195"/>
                  <a:gd name="connsiteX11" fmla="*/ 133334 w 533400"/>
                  <a:gd name="connsiteY11" fmla="*/ 286064 h 457195"/>
                  <a:gd name="connsiteX12" fmla="*/ 126958 w 533400"/>
                  <a:gd name="connsiteY12" fmla="*/ 284959 h 457195"/>
                  <a:gd name="connsiteX13" fmla="*/ 115376 w 533400"/>
                  <a:gd name="connsiteY13" fmla="*/ 260727 h 457195"/>
                  <a:gd name="connsiteX14" fmla="*/ 201228 w 533400"/>
                  <a:gd name="connsiteY14" fmla="*/ 166659 h 457195"/>
                  <a:gd name="connsiteX15" fmla="*/ 215769 w 533400"/>
                  <a:gd name="connsiteY15" fmla="*/ 165762 h 457195"/>
                  <a:gd name="connsiteX16" fmla="*/ 266700 w 533400"/>
                  <a:gd name="connsiteY16" fmla="*/ 115052 h 457195"/>
                  <a:gd name="connsiteX17" fmla="*/ 76200 w 533400"/>
                  <a:gd name="connsiteY17" fmla="*/ 305552 h 457195"/>
                  <a:gd name="connsiteX18" fmla="*/ 76200 w 533400"/>
                  <a:gd name="connsiteY18" fmla="*/ 342700 h 457195"/>
                  <a:gd name="connsiteX19" fmla="*/ 457200 w 533400"/>
                  <a:gd name="connsiteY19" fmla="*/ 342700 h 457195"/>
                  <a:gd name="connsiteX20" fmla="*/ 457200 w 533400"/>
                  <a:gd name="connsiteY20" fmla="*/ 305552 h 457195"/>
                  <a:gd name="connsiteX21" fmla="*/ 266700 w 533400"/>
                  <a:gd name="connsiteY21" fmla="*/ 115052 h 457195"/>
                  <a:gd name="connsiteX22" fmla="*/ 228600 w 533400"/>
                  <a:gd name="connsiteY22" fmla="*/ 0 h 457195"/>
                  <a:gd name="connsiteX23" fmla="*/ 304800 w 533400"/>
                  <a:gd name="connsiteY23" fmla="*/ 0 h 457195"/>
                  <a:gd name="connsiteX24" fmla="*/ 323850 w 533400"/>
                  <a:gd name="connsiteY24" fmla="*/ 19050 h 457195"/>
                  <a:gd name="connsiteX25" fmla="*/ 304800 w 533400"/>
                  <a:gd name="connsiteY25" fmla="*/ 38100 h 457195"/>
                  <a:gd name="connsiteX26" fmla="*/ 285750 w 533400"/>
                  <a:gd name="connsiteY26" fmla="*/ 38100 h 457195"/>
                  <a:gd name="connsiteX27" fmla="*/ 285750 w 533400"/>
                  <a:gd name="connsiteY27" fmla="*/ 77914 h 457195"/>
                  <a:gd name="connsiteX28" fmla="*/ 495300 w 533400"/>
                  <a:gd name="connsiteY28" fmla="*/ 305549 h 457195"/>
                  <a:gd name="connsiteX29" fmla="*/ 495300 w 533400"/>
                  <a:gd name="connsiteY29" fmla="*/ 361747 h 457195"/>
                  <a:gd name="connsiteX30" fmla="*/ 476250 w 533400"/>
                  <a:gd name="connsiteY30" fmla="*/ 380797 h 457195"/>
                  <a:gd name="connsiteX31" fmla="*/ 57150 w 533400"/>
                  <a:gd name="connsiteY31" fmla="*/ 380797 h 457195"/>
                  <a:gd name="connsiteX32" fmla="*/ 38100 w 533400"/>
                  <a:gd name="connsiteY32" fmla="*/ 361747 h 457195"/>
                  <a:gd name="connsiteX33" fmla="*/ 38100 w 533400"/>
                  <a:gd name="connsiteY33" fmla="*/ 305549 h 457195"/>
                  <a:gd name="connsiteX34" fmla="*/ 247650 w 533400"/>
                  <a:gd name="connsiteY34" fmla="*/ 77914 h 457195"/>
                  <a:gd name="connsiteX35" fmla="*/ 247650 w 533400"/>
                  <a:gd name="connsiteY35" fmla="*/ 38100 h 457195"/>
                  <a:gd name="connsiteX36" fmla="*/ 228600 w 533400"/>
                  <a:gd name="connsiteY36" fmla="*/ 38100 h 457195"/>
                  <a:gd name="connsiteX37" fmla="*/ 209550 w 533400"/>
                  <a:gd name="connsiteY37" fmla="*/ 19050 h 457195"/>
                  <a:gd name="connsiteX38" fmla="*/ 228600 w 533400"/>
                  <a:gd name="connsiteY38" fmla="*/ 0 h 457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33400" h="457195">
                    <a:moveTo>
                      <a:pt x="19050" y="419095"/>
                    </a:moveTo>
                    <a:lnTo>
                      <a:pt x="514350" y="419095"/>
                    </a:lnTo>
                    <a:cubicBezTo>
                      <a:pt x="524878" y="419095"/>
                      <a:pt x="533400" y="427629"/>
                      <a:pt x="533400" y="438145"/>
                    </a:cubicBezTo>
                    <a:cubicBezTo>
                      <a:pt x="533400" y="448661"/>
                      <a:pt x="524878" y="457195"/>
                      <a:pt x="514350" y="457195"/>
                    </a:cubicBezTo>
                    <a:lnTo>
                      <a:pt x="19050" y="457195"/>
                    </a:lnTo>
                    <a:cubicBezTo>
                      <a:pt x="8534" y="457195"/>
                      <a:pt x="0" y="448661"/>
                      <a:pt x="0" y="438145"/>
                    </a:cubicBezTo>
                    <a:cubicBezTo>
                      <a:pt x="0" y="427629"/>
                      <a:pt x="8534" y="419095"/>
                      <a:pt x="19050" y="419095"/>
                    </a:cubicBezTo>
                    <a:close/>
                    <a:moveTo>
                      <a:pt x="215769" y="165762"/>
                    </a:moveTo>
                    <a:cubicBezTo>
                      <a:pt x="220379" y="167357"/>
                      <a:pt x="224386" y="170716"/>
                      <a:pt x="226691" y="175447"/>
                    </a:cubicBezTo>
                    <a:cubicBezTo>
                      <a:pt x="231289" y="184908"/>
                      <a:pt x="227352" y="196326"/>
                      <a:pt x="217890" y="200910"/>
                    </a:cubicBezTo>
                    <a:cubicBezTo>
                      <a:pt x="169440" y="224469"/>
                      <a:pt x="151469" y="272970"/>
                      <a:pt x="151291" y="273453"/>
                    </a:cubicBezTo>
                    <a:cubicBezTo>
                      <a:pt x="148497" y="281225"/>
                      <a:pt x="141169" y="286064"/>
                      <a:pt x="133334" y="286064"/>
                    </a:cubicBezTo>
                    <a:cubicBezTo>
                      <a:pt x="131225" y="286064"/>
                      <a:pt x="129066" y="285708"/>
                      <a:pt x="126958" y="284959"/>
                    </a:cubicBezTo>
                    <a:cubicBezTo>
                      <a:pt x="117090" y="281441"/>
                      <a:pt x="111896" y="270633"/>
                      <a:pt x="115376" y="260727"/>
                    </a:cubicBezTo>
                    <a:cubicBezTo>
                      <a:pt x="116303" y="258149"/>
                      <a:pt x="138350" y="197215"/>
                      <a:pt x="201228" y="166659"/>
                    </a:cubicBezTo>
                    <a:cubicBezTo>
                      <a:pt x="205946" y="164334"/>
                      <a:pt x="211159" y="164166"/>
                      <a:pt x="215769" y="165762"/>
                    </a:cubicBezTo>
                    <a:close/>
                    <a:moveTo>
                      <a:pt x="266700" y="115052"/>
                    </a:moveTo>
                    <a:cubicBezTo>
                      <a:pt x="161658" y="115052"/>
                      <a:pt x="76200" y="200510"/>
                      <a:pt x="76200" y="305552"/>
                    </a:cubicBezTo>
                    <a:lnTo>
                      <a:pt x="76200" y="342700"/>
                    </a:lnTo>
                    <a:lnTo>
                      <a:pt x="457200" y="342700"/>
                    </a:lnTo>
                    <a:lnTo>
                      <a:pt x="457200" y="305552"/>
                    </a:lnTo>
                    <a:cubicBezTo>
                      <a:pt x="457200" y="200510"/>
                      <a:pt x="371742" y="115052"/>
                      <a:pt x="266700" y="115052"/>
                    </a:cubicBezTo>
                    <a:close/>
                    <a:moveTo>
                      <a:pt x="228600" y="0"/>
                    </a:moveTo>
                    <a:lnTo>
                      <a:pt x="304800" y="0"/>
                    </a:lnTo>
                    <a:cubicBezTo>
                      <a:pt x="315328" y="0"/>
                      <a:pt x="323850" y="8534"/>
                      <a:pt x="323850" y="19050"/>
                    </a:cubicBezTo>
                    <a:cubicBezTo>
                      <a:pt x="323850" y="29566"/>
                      <a:pt x="315328" y="38100"/>
                      <a:pt x="304800" y="38100"/>
                    </a:cubicBezTo>
                    <a:lnTo>
                      <a:pt x="285750" y="38100"/>
                    </a:lnTo>
                    <a:lnTo>
                      <a:pt x="285750" y="77914"/>
                    </a:lnTo>
                    <a:cubicBezTo>
                      <a:pt x="402907" y="87655"/>
                      <a:pt x="495300" y="185941"/>
                      <a:pt x="495300" y="305549"/>
                    </a:cubicBezTo>
                    <a:lnTo>
                      <a:pt x="495300" y="361747"/>
                    </a:lnTo>
                    <a:cubicBezTo>
                      <a:pt x="495300" y="372262"/>
                      <a:pt x="486778" y="380797"/>
                      <a:pt x="476250" y="380797"/>
                    </a:cubicBezTo>
                    <a:lnTo>
                      <a:pt x="57150" y="380797"/>
                    </a:lnTo>
                    <a:cubicBezTo>
                      <a:pt x="46634" y="380797"/>
                      <a:pt x="38100" y="372262"/>
                      <a:pt x="38100" y="361747"/>
                    </a:cubicBezTo>
                    <a:lnTo>
                      <a:pt x="38100" y="305549"/>
                    </a:lnTo>
                    <a:cubicBezTo>
                      <a:pt x="38100" y="185941"/>
                      <a:pt x="130505" y="87655"/>
                      <a:pt x="247650" y="77914"/>
                    </a:cubicBezTo>
                    <a:lnTo>
                      <a:pt x="247650" y="38100"/>
                    </a:lnTo>
                    <a:lnTo>
                      <a:pt x="228600" y="38100"/>
                    </a:lnTo>
                    <a:cubicBezTo>
                      <a:pt x="218084" y="38100"/>
                      <a:pt x="209550" y="29566"/>
                      <a:pt x="209550" y="19050"/>
                    </a:cubicBezTo>
                    <a:cubicBezTo>
                      <a:pt x="209550" y="8534"/>
                      <a:pt x="218084" y="0"/>
                      <a:pt x="228600" y="0"/>
                    </a:cubicBezTo>
                    <a:close/>
                  </a:path>
                </a:pathLst>
              </a:custGeom>
              <a:solidFill>
                <a:schemeClr val="tx2"/>
              </a:solidFill>
              <a:ln w="6350" cap="flat">
                <a:solidFill>
                  <a:srgbClr val="FFFFFF"/>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p>
            </p:txBody>
          </p:sp>
        </p:grpSp>
      </p:grpSp>
      <p:grpSp>
        <p:nvGrpSpPr>
          <p:cNvPr id="7" name="Group 6">
            <a:extLst>
              <a:ext uri="{FF2B5EF4-FFF2-40B4-BE49-F238E27FC236}">
                <a16:creationId xmlns:a16="http://schemas.microsoft.com/office/drawing/2014/main" id="{A88CF641-7610-D64D-B342-AFCEF14D450E}"/>
              </a:ext>
            </a:extLst>
          </p:cNvPr>
          <p:cNvGrpSpPr/>
          <p:nvPr/>
        </p:nvGrpSpPr>
        <p:grpSpPr>
          <a:xfrm>
            <a:off x="478972" y="2230135"/>
            <a:ext cx="718020" cy="3387182"/>
            <a:chOff x="923533" y="2008884"/>
            <a:chExt cx="718020" cy="3387182"/>
          </a:xfrm>
        </p:grpSpPr>
        <p:pic>
          <p:nvPicPr>
            <p:cNvPr id="6" name="Graphic 5">
              <a:extLst>
                <a:ext uri="{FF2B5EF4-FFF2-40B4-BE49-F238E27FC236}">
                  <a16:creationId xmlns:a16="http://schemas.microsoft.com/office/drawing/2014/main" id="{C8858DCC-67EC-4DB2-91DE-ED6F68E4364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9565" y="3076725"/>
              <a:ext cx="525956" cy="525956"/>
            </a:xfrm>
            <a:prstGeom prst="rect">
              <a:avLst/>
            </a:prstGeom>
          </p:spPr>
        </p:pic>
        <p:pic>
          <p:nvPicPr>
            <p:cNvPr id="32" name="Graphic 31">
              <a:extLst>
                <a:ext uri="{FF2B5EF4-FFF2-40B4-BE49-F238E27FC236}">
                  <a16:creationId xmlns:a16="http://schemas.microsoft.com/office/drawing/2014/main" id="{86BEF8A0-2126-4BB9-AB44-8BA3E992633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23533" y="4678046"/>
              <a:ext cx="718020" cy="718020"/>
            </a:xfrm>
            <a:prstGeom prst="rect">
              <a:avLst/>
            </a:prstGeom>
          </p:spPr>
        </p:pic>
        <p:sp>
          <p:nvSpPr>
            <p:cNvPr id="33" name="Freeform 126">
              <a:extLst>
                <a:ext uri="{FF2B5EF4-FFF2-40B4-BE49-F238E27FC236}">
                  <a16:creationId xmlns:a16="http://schemas.microsoft.com/office/drawing/2014/main" id="{9D58EC97-C5EC-40D7-BA6F-67331C24B3E4}"/>
                </a:ext>
              </a:extLst>
            </p:cNvPr>
            <p:cNvSpPr/>
            <p:nvPr/>
          </p:nvSpPr>
          <p:spPr>
            <a:xfrm>
              <a:off x="1056156" y="3984722"/>
              <a:ext cx="452774" cy="311282"/>
            </a:xfrm>
            <a:custGeom>
              <a:avLst/>
              <a:gdLst>
                <a:gd name="connsiteX0" fmla="*/ 38095 w 609600"/>
                <a:gd name="connsiteY0" fmla="*/ 114297 h 419100"/>
                <a:gd name="connsiteX1" fmla="*/ 38095 w 609600"/>
                <a:gd name="connsiteY1" fmla="*/ 380997 h 419100"/>
                <a:gd name="connsiteX2" fmla="*/ 571495 w 609600"/>
                <a:gd name="connsiteY2" fmla="*/ 380997 h 419100"/>
                <a:gd name="connsiteX3" fmla="*/ 571495 w 609600"/>
                <a:gd name="connsiteY3" fmla="*/ 114297 h 419100"/>
                <a:gd name="connsiteX4" fmla="*/ 38095 w 609600"/>
                <a:gd name="connsiteY4" fmla="*/ 38097 h 419100"/>
                <a:gd name="connsiteX5" fmla="*/ 38095 w 609600"/>
                <a:gd name="connsiteY5" fmla="*/ 76197 h 419100"/>
                <a:gd name="connsiteX6" fmla="*/ 571495 w 609600"/>
                <a:gd name="connsiteY6" fmla="*/ 76197 h 419100"/>
                <a:gd name="connsiteX7" fmla="*/ 571495 w 609600"/>
                <a:gd name="connsiteY7" fmla="*/ 38097 h 419100"/>
                <a:gd name="connsiteX8" fmla="*/ 38100 w 609600"/>
                <a:gd name="connsiteY8" fmla="*/ 0 h 419100"/>
                <a:gd name="connsiteX9" fmla="*/ 571500 w 609600"/>
                <a:gd name="connsiteY9" fmla="*/ 0 h 419100"/>
                <a:gd name="connsiteX10" fmla="*/ 609600 w 609600"/>
                <a:gd name="connsiteY10" fmla="*/ 38100 h 419100"/>
                <a:gd name="connsiteX11" fmla="*/ 609600 w 609600"/>
                <a:gd name="connsiteY11" fmla="*/ 381000 h 419100"/>
                <a:gd name="connsiteX12" fmla="*/ 571500 w 609600"/>
                <a:gd name="connsiteY12" fmla="*/ 419100 h 419100"/>
                <a:gd name="connsiteX13" fmla="*/ 38100 w 609600"/>
                <a:gd name="connsiteY13" fmla="*/ 419100 h 419100"/>
                <a:gd name="connsiteX14" fmla="*/ 0 w 609600"/>
                <a:gd name="connsiteY14" fmla="*/ 381000 h 419100"/>
                <a:gd name="connsiteX15" fmla="*/ 0 w 609600"/>
                <a:gd name="connsiteY15" fmla="*/ 38100 h 419100"/>
                <a:gd name="connsiteX16" fmla="*/ 38100 w 609600"/>
                <a:gd name="connsiteY16"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600" h="419100">
                  <a:moveTo>
                    <a:pt x="38095" y="114297"/>
                  </a:moveTo>
                  <a:lnTo>
                    <a:pt x="38095" y="380997"/>
                  </a:lnTo>
                  <a:lnTo>
                    <a:pt x="571495" y="380997"/>
                  </a:lnTo>
                  <a:lnTo>
                    <a:pt x="571495" y="114297"/>
                  </a:lnTo>
                  <a:close/>
                  <a:moveTo>
                    <a:pt x="38095" y="38097"/>
                  </a:moveTo>
                  <a:lnTo>
                    <a:pt x="38095" y="76197"/>
                  </a:lnTo>
                  <a:lnTo>
                    <a:pt x="571495" y="76197"/>
                  </a:lnTo>
                  <a:lnTo>
                    <a:pt x="571495" y="38097"/>
                  </a:lnTo>
                  <a:close/>
                  <a:moveTo>
                    <a:pt x="38100" y="0"/>
                  </a:moveTo>
                  <a:lnTo>
                    <a:pt x="571500" y="0"/>
                  </a:lnTo>
                  <a:cubicBezTo>
                    <a:pt x="592455" y="0"/>
                    <a:pt x="609600" y="17145"/>
                    <a:pt x="609600" y="38100"/>
                  </a:cubicBezTo>
                  <a:lnTo>
                    <a:pt x="609600" y="381000"/>
                  </a:lnTo>
                  <a:cubicBezTo>
                    <a:pt x="609600" y="401955"/>
                    <a:pt x="592455" y="419100"/>
                    <a:pt x="571500" y="419100"/>
                  </a:cubicBezTo>
                  <a:lnTo>
                    <a:pt x="38100" y="419100"/>
                  </a:lnTo>
                  <a:cubicBezTo>
                    <a:pt x="17158" y="419100"/>
                    <a:pt x="0" y="401955"/>
                    <a:pt x="0" y="381000"/>
                  </a:cubicBezTo>
                  <a:lnTo>
                    <a:pt x="0" y="38100"/>
                  </a:lnTo>
                  <a:cubicBezTo>
                    <a:pt x="0" y="17145"/>
                    <a:pt x="17158" y="0"/>
                    <a:pt x="38100" y="0"/>
                  </a:cubicBezTo>
                  <a:close/>
                </a:path>
              </a:pathLst>
            </a:custGeom>
            <a:solidFill>
              <a:schemeClr val="tx2"/>
            </a:solidFill>
            <a:ln w="254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29" name="Graphic 28">
              <a:extLst>
                <a:ext uri="{FF2B5EF4-FFF2-40B4-BE49-F238E27FC236}">
                  <a16:creationId xmlns:a16="http://schemas.microsoft.com/office/drawing/2014/main" id="{D89EC603-C6D0-4DE2-8AD9-4CE977B2B9A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39643" y="2008884"/>
              <a:ext cx="685800" cy="685800"/>
            </a:xfrm>
            <a:prstGeom prst="rect">
              <a:avLst/>
            </a:prstGeom>
          </p:spPr>
        </p:pic>
      </p:grpSp>
      <p:grpSp>
        <p:nvGrpSpPr>
          <p:cNvPr id="46" name="Group 45">
            <a:extLst>
              <a:ext uri="{FF2B5EF4-FFF2-40B4-BE49-F238E27FC236}">
                <a16:creationId xmlns:a16="http://schemas.microsoft.com/office/drawing/2014/main" id="{077BD1BC-0E57-4B4F-B683-7F2A0F9D2CA4}"/>
              </a:ext>
            </a:extLst>
          </p:cNvPr>
          <p:cNvGrpSpPr/>
          <p:nvPr/>
        </p:nvGrpSpPr>
        <p:grpSpPr>
          <a:xfrm>
            <a:off x="7463348" y="2057401"/>
            <a:ext cx="3026008" cy="3467100"/>
            <a:chOff x="4698718" y="2057401"/>
            <a:chExt cx="3026008" cy="3467100"/>
          </a:xfrm>
        </p:grpSpPr>
        <p:pic>
          <p:nvPicPr>
            <p:cNvPr id="47" name="Graphic 46">
              <a:extLst>
                <a:ext uri="{FF2B5EF4-FFF2-40B4-BE49-F238E27FC236}">
                  <a16:creationId xmlns:a16="http://schemas.microsoft.com/office/drawing/2014/main" id="{B9BF1D80-F66C-B540-8957-E1991A54DA40}"/>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0941" y="4073099"/>
              <a:ext cx="621562" cy="621562"/>
            </a:xfrm>
            <a:prstGeom prst="rect">
              <a:avLst/>
            </a:prstGeom>
          </p:spPr>
        </p:pic>
        <p:pic>
          <p:nvPicPr>
            <p:cNvPr id="48" name="Picture 47">
              <a:extLst>
                <a:ext uri="{FF2B5EF4-FFF2-40B4-BE49-F238E27FC236}">
                  <a16:creationId xmlns:a16="http://schemas.microsoft.com/office/drawing/2014/main" id="{01E08407-E4A6-A849-BCC0-2DF5D818A58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401470" y="2675080"/>
              <a:ext cx="1620504" cy="1024969"/>
            </a:xfrm>
            <a:prstGeom prst="roundRect">
              <a:avLst>
                <a:gd name="adj" fmla="val 9327"/>
              </a:avLst>
            </a:prstGeom>
          </p:spPr>
        </p:pic>
        <p:sp>
          <p:nvSpPr>
            <p:cNvPr id="50" name="TextBox 49">
              <a:extLst>
                <a:ext uri="{FF2B5EF4-FFF2-40B4-BE49-F238E27FC236}">
                  <a16:creationId xmlns:a16="http://schemas.microsoft.com/office/drawing/2014/main" id="{B80BCC1D-5E62-834A-8219-80B59C617765}"/>
                </a:ext>
              </a:extLst>
            </p:cNvPr>
            <p:cNvSpPr txBox="1"/>
            <p:nvPr/>
          </p:nvSpPr>
          <p:spPr>
            <a:xfrm>
              <a:off x="5198256" y="4760057"/>
              <a:ext cx="2026932"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Conveniencia</a:t>
              </a:r>
              <a:r>
                <a:rPr lang="en-US" dirty="0">
                  <a:solidFill>
                    <a:schemeClr val="bg2"/>
                  </a:solidFill>
                </a:rPr>
                <a:t> y </a:t>
              </a:r>
              <a:r>
                <a:rPr lang="en-US" dirty="0" err="1">
                  <a:solidFill>
                    <a:schemeClr val="bg2"/>
                  </a:solidFill>
                </a:rPr>
                <a:t>productividad</a:t>
              </a:r>
              <a:endParaRPr lang="en-US" dirty="0">
                <a:solidFill>
                  <a:schemeClr val="bg2"/>
                </a:solidFill>
              </a:endParaRPr>
            </a:p>
          </p:txBody>
        </p:sp>
        <p:sp>
          <p:nvSpPr>
            <p:cNvPr id="51" name="Rectangle 50">
              <a:extLst>
                <a:ext uri="{FF2B5EF4-FFF2-40B4-BE49-F238E27FC236}">
                  <a16:creationId xmlns:a16="http://schemas.microsoft.com/office/drawing/2014/main" id="{746361CB-E110-6742-98A6-20055D4F246E}"/>
                </a:ext>
              </a:extLst>
            </p:cNvPr>
            <p:cNvSpPr/>
            <p:nvPr/>
          </p:nvSpPr>
          <p:spPr>
            <a:xfrm>
              <a:off x="4698718" y="2057401"/>
              <a:ext cx="3026008" cy="3467100"/>
            </a:xfrm>
            <a:prstGeom prst="rect">
              <a:avLst/>
            </a:prstGeom>
            <a:noFill/>
            <a:ln w="12700">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2" name="TextBox 51">
              <a:extLst>
                <a:ext uri="{FF2B5EF4-FFF2-40B4-BE49-F238E27FC236}">
                  <a16:creationId xmlns:a16="http://schemas.microsoft.com/office/drawing/2014/main" id="{2F43D5C0-C762-C64A-BC2E-CCB984FA7240}"/>
                </a:ext>
              </a:extLst>
            </p:cNvPr>
            <p:cNvSpPr txBox="1"/>
            <p:nvPr/>
          </p:nvSpPr>
          <p:spPr>
            <a:xfrm>
              <a:off x="5063548" y="2246571"/>
              <a:ext cx="2296348" cy="215444"/>
            </a:xfrm>
            <a:prstGeom prst="rect">
              <a:avLst/>
            </a:prstGeom>
            <a:noFill/>
          </p:spPr>
          <p:txBody>
            <a:bodyPr wrap="square" lIns="0" tIns="0" rIns="0" bIns="0" rtlCol="0">
              <a:spAutoFit/>
            </a:bodyPr>
            <a:lstStyle/>
            <a:p>
              <a:pPr algn="ctr" defTabSz="914377">
                <a:buSzPct val="120000"/>
              </a:pPr>
              <a:r>
                <a:rPr lang="en-US" sz="1400" dirty="0">
                  <a:solidFill>
                    <a:schemeClr val="tx2"/>
                  </a:solidFill>
                </a:rPr>
                <a:t>CORPORATE GOLD CARD</a:t>
              </a:r>
            </a:p>
          </p:txBody>
        </p:sp>
      </p:grpSp>
    </p:spTree>
    <p:extLst>
      <p:ext uri="{BB962C8B-B14F-4D97-AF65-F5344CB8AC3E}">
        <p14:creationId xmlns:p14="http://schemas.microsoft.com/office/powerpoint/2010/main" val="36666263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p:cNvSpPr>
          <p:nvPr>
            <p:ph type="sldNum" sz="quarter" idx="10"/>
          </p:nvPr>
        </p:nvSpPr>
        <p:spPr/>
        <p:txBody>
          <a:bodyPr/>
          <a:lstStyle/>
          <a:p>
            <a:fld id="{E59C716A-E560-2D44-8739-72D446B232A5}" type="slidenum">
              <a:rPr lang="en-US" smtClean="0"/>
              <a:pPr/>
              <a:t>14</a:t>
            </a:fld>
            <a:endParaRPr lang="en-US"/>
          </a:p>
        </p:txBody>
      </p:sp>
      <p:sp>
        <p:nvSpPr>
          <p:cNvPr id="2" name="Title 1"/>
          <p:cNvSpPr>
            <a:spLocks noGrp="1"/>
          </p:cNvSpPr>
          <p:nvPr>
            <p:ph type="title"/>
          </p:nvPr>
        </p:nvSpPr>
        <p:spPr>
          <a:xfrm>
            <a:off x="478972" y="548641"/>
            <a:ext cx="10972800" cy="533068"/>
          </a:xfrm>
        </p:spPr>
        <p:txBody>
          <a:bodyPr/>
          <a:lstStyle/>
          <a:p>
            <a:r>
              <a:rPr lang="en-US" dirty="0"/>
              <a:t>Corporate Platinum Card</a:t>
            </a:r>
          </a:p>
        </p:txBody>
      </p:sp>
      <p:sp>
        <p:nvSpPr>
          <p:cNvPr id="19" name="Subtitle 3">
            <a:extLst>
              <a:ext uri="{FF2B5EF4-FFF2-40B4-BE49-F238E27FC236}">
                <a16:creationId xmlns:a16="http://schemas.microsoft.com/office/drawing/2014/main" id="{C3351574-6D4B-46EF-8F59-5A523BECFFE6}"/>
              </a:ext>
            </a:extLst>
          </p:cNvPr>
          <p:cNvSpPr txBox="1">
            <a:spLocks/>
          </p:cNvSpPr>
          <p:nvPr/>
        </p:nvSpPr>
        <p:spPr>
          <a:xfrm>
            <a:off x="478972" y="1294774"/>
            <a:ext cx="10360477" cy="365707"/>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a:solidFill>
                  <a:schemeClr val="tx2"/>
                </a:solidFill>
              </a:defRPr>
            </a:lvl1pPr>
            <a:lvl2pPr marL="463284" indent="-228594" defTabSz="914377">
              <a:lnSpc>
                <a:spcPct val="120000"/>
              </a:lnSpc>
              <a:spcBef>
                <a:spcPts val="400"/>
              </a:spcBef>
              <a:buFont typeface="Arial" panose="020B0604020202020204" pitchFamily="34" charset="0"/>
              <a:buChar char="–"/>
              <a:defRPr sz="1200"/>
            </a:lvl2pPr>
            <a:lvl3pPr marL="682735" indent="-228594" defTabSz="914377">
              <a:lnSpc>
                <a:spcPct val="120000"/>
              </a:lnSpc>
              <a:spcBef>
                <a:spcPts val="400"/>
              </a:spcBef>
              <a:buFont typeface="Arial" panose="020B0604020202020204" pitchFamily="34" charset="0"/>
              <a:buChar char="–"/>
              <a:defRPr sz="1200"/>
            </a:lvl3pPr>
            <a:lvl4pPr marL="914377" indent="-228594" defTabSz="914377">
              <a:lnSpc>
                <a:spcPct val="120000"/>
              </a:lnSpc>
              <a:spcBef>
                <a:spcPts val="400"/>
              </a:spcBef>
              <a:buFont typeface="Arial" panose="020B0604020202020204" pitchFamily="34" charset="0"/>
              <a:buChar char="–"/>
              <a:defRPr sz="1200"/>
            </a:lvl4pPr>
            <a:lvl5pPr marL="1146019" indent="-228594" defTabSz="914377">
              <a:lnSpc>
                <a:spcPct val="120000"/>
              </a:lnSpc>
              <a:spcBef>
                <a:spcPts val="400"/>
              </a:spcBef>
              <a:buFont typeface="Arial" panose="020B0604020202020204" pitchFamily="34" charset="0"/>
              <a:buChar char="–"/>
              <a:defRPr sz="1200"/>
            </a:lvl5pPr>
            <a:lvl6pPr marL="1365470" indent="-228594" defTabSz="914377">
              <a:lnSpc>
                <a:spcPct val="120000"/>
              </a:lnSpc>
              <a:spcBef>
                <a:spcPts val="400"/>
              </a:spcBef>
              <a:buFont typeface="Arial" panose="020B0604020202020204" pitchFamily="34" charset="0"/>
              <a:buChar char="–"/>
              <a:defRPr sz="1600"/>
            </a:lvl6pPr>
            <a:lvl7pPr marL="1597112" indent="-228594" defTabSz="914377">
              <a:lnSpc>
                <a:spcPct val="120000"/>
              </a:lnSpc>
              <a:spcBef>
                <a:spcPts val="400"/>
              </a:spcBef>
              <a:buFont typeface="Arial" panose="020B0604020202020204" pitchFamily="34" charset="0"/>
              <a:buChar char="–"/>
              <a:defRPr sz="1600"/>
            </a:lvl7pPr>
            <a:lvl8pPr marL="1828754" indent="-228594" defTabSz="914377">
              <a:lnSpc>
                <a:spcPct val="120000"/>
              </a:lnSpc>
              <a:spcBef>
                <a:spcPts val="400"/>
              </a:spcBef>
              <a:buFont typeface="Arial" panose="020B0604020202020204" pitchFamily="34" charset="0"/>
              <a:buChar char="–"/>
              <a:defRPr sz="1600"/>
            </a:lvl8pPr>
            <a:lvl9pPr marL="2060396" indent="-228594" defTabSz="914377">
              <a:lnSpc>
                <a:spcPct val="120000"/>
              </a:lnSpc>
              <a:spcBef>
                <a:spcPts val="400"/>
              </a:spcBef>
              <a:buFont typeface="Arial" panose="020B0604020202020204" pitchFamily="34" charset="0"/>
              <a:buChar char="–"/>
              <a:defRPr sz="1600"/>
            </a:lvl9pPr>
          </a:lstStyle>
          <a:p>
            <a:r>
              <a:rPr lang="en-US" dirty="0" err="1"/>
              <a:t>Experiencia</a:t>
            </a:r>
            <a:r>
              <a:rPr lang="en-US" dirty="0"/>
              <a:t> premium con un toque de </a:t>
            </a:r>
            <a:r>
              <a:rPr lang="en-US" dirty="0" err="1"/>
              <a:t>estatus</a:t>
            </a:r>
            <a:r>
              <a:rPr lang="en-US" dirty="0"/>
              <a:t> para </a:t>
            </a:r>
            <a:r>
              <a:rPr lang="en-US" dirty="0" err="1"/>
              <a:t>sus</a:t>
            </a:r>
            <a:r>
              <a:rPr lang="en-US" dirty="0"/>
              <a:t> </a:t>
            </a:r>
            <a:r>
              <a:rPr lang="en-US" dirty="0" err="1"/>
              <a:t>viajeros</a:t>
            </a:r>
            <a:r>
              <a:rPr lang="en-US" dirty="0"/>
              <a:t> </a:t>
            </a:r>
            <a:r>
              <a:rPr lang="en-US" dirty="0" err="1"/>
              <a:t>más</a:t>
            </a:r>
            <a:r>
              <a:rPr lang="en-US" dirty="0"/>
              <a:t> </a:t>
            </a:r>
            <a:r>
              <a:rPr lang="en-US" dirty="0" err="1"/>
              <a:t>conocedores</a:t>
            </a:r>
            <a:r>
              <a:rPr lang="en-US" dirty="0"/>
              <a:t>.</a:t>
            </a:r>
          </a:p>
        </p:txBody>
      </p:sp>
      <p:sp>
        <p:nvSpPr>
          <p:cNvPr id="30" name="Freeform 3">
            <a:extLst>
              <a:ext uri="{FF2B5EF4-FFF2-40B4-BE49-F238E27FC236}">
                <a16:creationId xmlns:a16="http://schemas.microsoft.com/office/drawing/2014/main" id="{2C9253FB-A0BB-41CF-B73A-A7B2FCA77DEF}"/>
              </a:ext>
            </a:extLst>
          </p:cNvPr>
          <p:cNvSpPr/>
          <p:nvPr/>
        </p:nvSpPr>
        <p:spPr>
          <a:xfrm>
            <a:off x="2247920" y="3314700"/>
            <a:ext cx="609600" cy="609600"/>
          </a:xfrm>
          <a:custGeom>
            <a:avLst/>
            <a:gdLst>
              <a:gd name="connsiteX0" fmla="*/ 590550 w 609600"/>
              <a:gd name="connsiteY0" fmla="*/ 285750 h 609600"/>
              <a:gd name="connsiteX1" fmla="*/ 323850 w 609600"/>
              <a:gd name="connsiteY1" fmla="*/ 285750 h 609600"/>
              <a:gd name="connsiteX2" fmla="*/ 323850 w 609600"/>
              <a:gd name="connsiteY2" fmla="*/ 19050 h 609600"/>
              <a:gd name="connsiteX3" fmla="*/ 304800 w 609600"/>
              <a:gd name="connsiteY3" fmla="*/ 0 h 609600"/>
              <a:gd name="connsiteX4" fmla="*/ 285750 w 609600"/>
              <a:gd name="connsiteY4" fmla="*/ 19050 h 609600"/>
              <a:gd name="connsiteX5" fmla="*/ 285750 w 609600"/>
              <a:gd name="connsiteY5" fmla="*/ 285750 h 609600"/>
              <a:gd name="connsiteX6" fmla="*/ 19050 w 609600"/>
              <a:gd name="connsiteY6" fmla="*/ 285750 h 609600"/>
              <a:gd name="connsiteX7" fmla="*/ 0 w 609600"/>
              <a:gd name="connsiteY7" fmla="*/ 304800 h 609600"/>
              <a:gd name="connsiteX8" fmla="*/ 19050 w 609600"/>
              <a:gd name="connsiteY8" fmla="*/ 323850 h 609600"/>
              <a:gd name="connsiteX9" fmla="*/ 285750 w 609600"/>
              <a:gd name="connsiteY9" fmla="*/ 323850 h 609600"/>
              <a:gd name="connsiteX10" fmla="*/ 285750 w 609600"/>
              <a:gd name="connsiteY10" fmla="*/ 590550 h 609600"/>
              <a:gd name="connsiteX11" fmla="*/ 304800 w 609600"/>
              <a:gd name="connsiteY11" fmla="*/ 609600 h 609600"/>
              <a:gd name="connsiteX12" fmla="*/ 323850 w 609600"/>
              <a:gd name="connsiteY12" fmla="*/ 590550 h 609600"/>
              <a:gd name="connsiteX13" fmla="*/ 323850 w 609600"/>
              <a:gd name="connsiteY13" fmla="*/ 323850 h 609600"/>
              <a:gd name="connsiteX14" fmla="*/ 590550 w 609600"/>
              <a:gd name="connsiteY14" fmla="*/ 323850 h 609600"/>
              <a:gd name="connsiteX15" fmla="*/ 609600 w 609600"/>
              <a:gd name="connsiteY15" fmla="*/ 304800 h 609600"/>
              <a:gd name="connsiteX16" fmla="*/ 590550 w 609600"/>
              <a:gd name="connsiteY16" fmla="*/ 285750 h 6096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Lst>
            <a:rect l="l" t="t" r="r" b="b"/>
            <a:pathLst>
              <a:path w="609600" h="609600">
                <a:moveTo>
                  <a:pt x="590550" y="285750"/>
                </a:moveTo>
                <a:lnTo>
                  <a:pt x="323850" y="285750"/>
                </a:lnTo>
                <a:lnTo>
                  <a:pt x="323850" y="19050"/>
                </a:lnTo>
                <a:cubicBezTo>
                  <a:pt x="323850" y="8534"/>
                  <a:pt x="315316" y="0"/>
                  <a:pt x="304800" y="0"/>
                </a:cubicBezTo>
                <a:cubicBezTo>
                  <a:pt x="294284" y="0"/>
                  <a:pt x="285750" y="8534"/>
                  <a:pt x="285750" y="19050"/>
                </a:cubicBezTo>
                <a:lnTo>
                  <a:pt x="285750" y="285750"/>
                </a:lnTo>
                <a:lnTo>
                  <a:pt x="19050" y="285750"/>
                </a:lnTo>
                <a:cubicBezTo>
                  <a:pt x="8534" y="285750"/>
                  <a:pt x="0" y="294284"/>
                  <a:pt x="0" y="304800"/>
                </a:cubicBezTo>
                <a:cubicBezTo>
                  <a:pt x="0" y="315328"/>
                  <a:pt x="8534" y="323850"/>
                  <a:pt x="19050" y="323850"/>
                </a:cubicBezTo>
                <a:lnTo>
                  <a:pt x="285750" y="323850"/>
                </a:lnTo>
                <a:lnTo>
                  <a:pt x="285750" y="590550"/>
                </a:lnTo>
                <a:cubicBezTo>
                  <a:pt x="285750" y="601066"/>
                  <a:pt x="294284" y="609600"/>
                  <a:pt x="304800" y="609600"/>
                </a:cubicBezTo>
                <a:cubicBezTo>
                  <a:pt x="315316" y="609600"/>
                  <a:pt x="323850" y="601066"/>
                  <a:pt x="323850" y="590550"/>
                </a:cubicBezTo>
                <a:lnTo>
                  <a:pt x="323850" y="323850"/>
                </a:lnTo>
                <a:lnTo>
                  <a:pt x="590550" y="323850"/>
                </a:lnTo>
                <a:cubicBezTo>
                  <a:pt x="601066" y="323850"/>
                  <a:pt x="609600" y="315328"/>
                  <a:pt x="609600" y="304800"/>
                </a:cubicBezTo>
                <a:cubicBezTo>
                  <a:pt x="609600" y="294284"/>
                  <a:pt x="601066" y="285750"/>
                  <a:pt x="590550" y="285750"/>
                </a:cubicBezTo>
              </a:path>
            </a:pathLst>
          </a:custGeom>
          <a:solidFill>
            <a:schemeClr val="accent3"/>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Group 3">
            <a:extLst>
              <a:ext uri="{FF2B5EF4-FFF2-40B4-BE49-F238E27FC236}">
                <a16:creationId xmlns:a16="http://schemas.microsoft.com/office/drawing/2014/main" id="{9668AF8E-239A-B54D-970B-6BE8D3371A1F}"/>
              </a:ext>
            </a:extLst>
          </p:cNvPr>
          <p:cNvGrpSpPr/>
          <p:nvPr/>
        </p:nvGrpSpPr>
        <p:grpSpPr>
          <a:xfrm>
            <a:off x="1280681" y="2554687"/>
            <a:ext cx="533400" cy="2244747"/>
            <a:chOff x="1848722" y="2063750"/>
            <a:chExt cx="533400" cy="2244747"/>
          </a:xfrm>
        </p:grpSpPr>
        <p:pic>
          <p:nvPicPr>
            <p:cNvPr id="31" name="Graphic 30">
              <a:extLst>
                <a:ext uri="{FF2B5EF4-FFF2-40B4-BE49-F238E27FC236}">
                  <a16:creationId xmlns:a16="http://schemas.microsoft.com/office/drawing/2014/main" id="{7D347C39-57A0-4D45-91C7-015787C042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59834" y="2063750"/>
              <a:ext cx="522288" cy="522288"/>
            </a:xfrm>
            <a:prstGeom prst="rect">
              <a:avLst/>
            </a:prstGeom>
          </p:spPr>
        </p:pic>
        <p:pic>
          <p:nvPicPr>
            <p:cNvPr id="8" name="Graphic 7">
              <a:extLst>
                <a:ext uri="{FF2B5EF4-FFF2-40B4-BE49-F238E27FC236}">
                  <a16:creationId xmlns:a16="http://schemas.microsoft.com/office/drawing/2014/main" id="{BDE421F9-0205-4374-96CD-D5333DE233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13460" y="3038127"/>
              <a:ext cx="415036" cy="415034"/>
            </a:xfrm>
            <a:prstGeom prst="rect">
              <a:avLst/>
            </a:prstGeom>
          </p:spPr>
        </p:pic>
        <p:sp>
          <p:nvSpPr>
            <p:cNvPr id="38" name="Freeform 210">
              <a:extLst>
                <a:ext uri="{FF2B5EF4-FFF2-40B4-BE49-F238E27FC236}">
                  <a16:creationId xmlns:a16="http://schemas.microsoft.com/office/drawing/2014/main" id="{3D8ECA19-B805-4B7B-B111-6AA22240F1B4}"/>
                </a:ext>
              </a:extLst>
            </p:cNvPr>
            <p:cNvSpPr/>
            <p:nvPr/>
          </p:nvSpPr>
          <p:spPr>
            <a:xfrm>
              <a:off x="1848722" y="3851302"/>
              <a:ext cx="533400" cy="457195"/>
            </a:xfrm>
            <a:custGeom>
              <a:avLst/>
              <a:gdLst>
                <a:gd name="connsiteX0" fmla="*/ 19050 w 533400"/>
                <a:gd name="connsiteY0" fmla="*/ 419095 h 457195"/>
                <a:gd name="connsiteX1" fmla="*/ 514350 w 533400"/>
                <a:gd name="connsiteY1" fmla="*/ 419095 h 457195"/>
                <a:gd name="connsiteX2" fmla="*/ 533400 w 533400"/>
                <a:gd name="connsiteY2" fmla="*/ 438145 h 457195"/>
                <a:gd name="connsiteX3" fmla="*/ 514350 w 533400"/>
                <a:gd name="connsiteY3" fmla="*/ 457195 h 457195"/>
                <a:gd name="connsiteX4" fmla="*/ 19050 w 533400"/>
                <a:gd name="connsiteY4" fmla="*/ 457195 h 457195"/>
                <a:gd name="connsiteX5" fmla="*/ 0 w 533400"/>
                <a:gd name="connsiteY5" fmla="*/ 438145 h 457195"/>
                <a:gd name="connsiteX6" fmla="*/ 19050 w 533400"/>
                <a:gd name="connsiteY6" fmla="*/ 419095 h 457195"/>
                <a:gd name="connsiteX7" fmla="*/ 215769 w 533400"/>
                <a:gd name="connsiteY7" fmla="*/ 165762 h 457195"/>
                <a:gd name="connsiteX8" fmla="*/ 226691 w 533400"/>
                <a:gd name="connsiteY8" fmla="*/ 175447 h 457195"/>
                <a:gd name="connsiteX9" fmla="*/ 217890 w 533400"/>
                <a:gd name="connsiteY9" fmla="*/ 200910 h 457195"/>
                <a:gd name="connsiteX10" fmla="*/ 151291 w 533400"/>
                <a:gd name="connsiteY10" fmla="*/ 273453 h 457195"/>
                <a:gd name="connsiteX11" fmla="*/ 133334 w 533400"/>
                <a:gd name="connsiteY11" fmla="*/ 286064 h 457195"/>
                <a:gd name="connsiteX12" fmla="*/ 126958 w 533400"/>
                <a:gd name="connsiteY12" fmla="*/ 284959 h 457195"/>
                <a:gd name="connsiteX13" fmla="*/ 115376 w 533400"/>
                <a:gd name="connsiteY13" fmla="*/ 260727 h 457195"/>
                <a:gd name="connsiteX14" fmla="*/ 201228 w 533400"/>
                <a:gd name="connsiteY14" fmla="*/ 166659 h 457195"/>
                <a:gd name="connsiteX15" fmla="*/ 215769 w 533400"/>
                <a:gd name="connsiteY15" fmla="*/ 165762 h 457195"/>
                <a:gd name="connsiteX16" fmla="*/ 266700 w 533400"/>
                <a:gd name="connsiteY16" fmla="*/ 115052 h 457195"/>
                <a:gd name="connsiteX17" fmla="*/ 76200 w 533400"/>
                <a:gd name="connsiteY17" fmla="*/ 305552 h 457195"/>
                <a:gd name="connsiteX18" fmla="*/ 76200 w 533400"/>
                <a:gd name="connsiteY18" fmla="*/ 342700 h 457195"/>
                <a:gd name="connsiteX19" fmla="*/ 457200 w 533400"/>
                <a:gd name="connsiteY19" fmla="*/ 342700 h 457195"/>
                <a:gd name="connsiteX20" fmla="*/ 457200 w 533400"/>
                <a:gd name="connsiteY20" fmla="*/ 305552 h 457195"/>
                <a:gd name="connsiteX21" fmla="*/ 266700 w 533400"/>
                <a:gd name="connsiteY21" fmla="*/ 115052 h 457195"/>
                <a:gd name="connsiteX22" fmla="*/ 228600 w 533400"/>
                <a:gd name="connsiteY22" fmla="*/ 0 h 457195"/>
                <a:gd name="connsiteX23" fmla="*/ 304800 w 533400"/>
                <a:gd name="connsiteY23" fmla="*/ 0 h 457195"/>
                <a:gd name="connsiteX24" fmla="*/ 323850 w 533400"/>
                <a:gd name="connsiteY24" fmla="*/ 19050 h 457195"/>
                <a:gd name="connsiteX25" fmla="*/ 304800 w 533400"/>
                <a:gd name="connsiteY25" fmla="*/ 38100 h 457195"/>
                <a:gd name="connsiteX26" fmla="*/ 285750 w 533400"/>
                <a:gd name="connsiteY26" fmla="*/ 38100 h 457195"/>
                <a:gd name="connsiteX27" fmla="*/ 285750 w 533400"/>
                <a:gd name="connsiteY27" fmla="*/ 77914 h 457195"/>
                <a:gd name="connsiteX28" fmla="*/ 495300 w 533400"/>
                <a:gd name="connsiteY28" fmla="*/ 305549 h 457195"/>
                <a:gd name="connsiteX29" fmla="*/ 495300 w 533400"/>
                <a:gd name="connsiteY29" fmla="*/ 361747 h 457195"/>
                <a:gd name="connsiteX30" fmla="*/ 476250 w 533400"/>
                <a:gd name="connsiteY30" fmla="*/ 380797 h 457195"/>
                <a:gd name="connsiteX31" fmla="*/ 57150 w 533400"/>
                <a:gd name="connsiteY31" fmla="*/ 380797 h 457195"/>
                <a:gd name="connsiteX32" fmla="*/ 38100 w 533400"/>
                <a:gd name="connsiteY32" fmla="*/ 361747 h 457195"/>
                <a:gd name="connsiteX33" fmla="*/ 38100 w 533400"/>
                <a:gd name="connsiteY33" fmla="*/ 305549 h 457195"/>
                <a:gd name="connsiteX34" fmla="*/ 247650 w 533400"/>
                <a:gd name="connsiteY34" fmla="*/ 77914 h 457195"/>
                <a:gd name="connsiteX35" fmla="*/ 247650 w 533400"/>
                <a:gd name="connsiteY35" fmla="*/ 38100 h 457195"/>
                <a:gd name="connsiteX36" fmla="*/ 228600 w 533400"/>
                <a:gd name="connsiteY36" fmla="*/ 38100 h 457195"/>
                <a:gd name="connsiteX37" fmla="*/ 209550 w 533400"/>
                <a:gd name="connsiteY37" fmla="*/ 19050 h 457195"/>
                <a:gd name="connsiteX38" fmla="*/ 228600 w 533400"/>
                <a:gd name="connsiteY38" fmla="*/ 0 h 457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33400" h="457195">
                  <a:moveTo>
                    <a:pt x="19050" y="419095"/>
                  </a:moveTo>
                  <a:lnTo>
                    <a:pt x="514350" y="419095"/>
                  </a:lnTo>
                  <a:cubicBezTo>
                    <a:pt x="524878" y="419095"/>
                    <a:pt x="533400" y="427629"/>
                    <a:pt x="533400" y="438145"/>
                  </a:cubicBezTo>
                  <a:cubicBezTo>
                    <a:pt x="533400" y="448661"/>
                    <a:pt x="524878" y="457195"/>
                    <a:pt x="514350" y="457195"/>
                  </a:cubicBezTo>
                  <a:lnTo>
                    <a:pt x="19050" y="457195"/>
                  </a:lnTo>
                  <a:cubicBezTo>
                    <a:pt x="8534" y="457195"/>
                    <a:pt x="0" y="448661"/>
                    <a:pt x="0" y="438145"/>
                  </a:cubicBezTo>
                  <a:cubicBezTo>
                    <a:pt x="0" y="427629"/>
                    <a:pt x="8534" y="419095"/>
                    <a:pt x="19050" y="419095"/>
                  </a:cubicBezTo>
                  <a:close/>
                  <a:moveTo>
                    <a:pt x="215769" y="165762"/>
                  </a:moveTo>
                  <a:cubicBezTo>
                    <a:pt x="220379" y="167357"/>
                    <a:pt x="224386" y="170716"/>
                    <a:pt x="226691" y="175447"/>
                  </a:cubicBezTo>
                  <a:cubicBezTo>
                    <a:pt x="231289" y="184908"/>
                    <a:pt x="227352" y="196326"/>
                    <a:pt x="217890" y="200910"/>
                  </a:cubicBezTo>
                  <a:cubicBezTo>
                    <a:pt x="169440" y="224469"/>
                    <a:pt x="151469" y="272970"/>
                    <a:pt x="151291" y="273453"/>
                  </a:cubicBezTo>
                  <a:cubicBezTo>
                    <a:pt x="148497" y="281225"/>
                    <a:pt x="141169" y="286064"/>
                    <a:pt x="133334" y="286064"/>
                  </a:cubicBezTo>
                  <a:cubicBezTo>
                    <a:pt x="131225" y="286064"/>
                    <a:pt x="129066" y="285708"/>
                    <a:pt x="126958" y="284959"/>
                  </a:cubicBezTo>
                  <a:cubicBezTo>
                    <a:pt x="117090" y="281441"/>
                    <a:pt x="111896" y="270633"/>
                    <a:pt x="115376" y="260727"/>
                  </a:cubicBezTo>
                  <a:cubicBezTo>
                    <a:pt x="116303" y="258149"/>
                    <a:pt x="138350" y="197215"/>
                    <a:pt x="201228" y="166659"/>
                  </a:cubicBezTo>
                  <a:cubicBezTo>
                    <a:pt x="205946" y="164334"/>
                    <a:pt x="211159" y="164166"/>
                    <a:pt x="215769" y="165762"/>
                  </a:cubicBezTo>
                  <a:close/>
                  <a:moveTo>
                    <a:pt x="266700" y="115052"/>
                  </a:moveTo>
                  <a:cubicBezTo>
                    <a:pt x="161658" y="115052"/>
                    <a:pt x="76200" y="200510"/>
                    <a:pt x="76200" y="305552"/>
                  </a:cubicBezTo>
                  <a:lnTo>
                    <a:pt x="76200" y="342700"/>
                  </a:lnTo>
                  <a:lnTo>
                    <a:pt x="457200" y="342700"/>
                  </a:lnTo>
                  <a:lnTo>
                    <a:pt x="457200" y="305552"/>
                  </a:lnTo>
                  <a:cubicBezTo>
                    <a:pt x="457200" y="200510"/>
                    <a:pt x="371742" y="115052"/>
                    <a:pt x="266700" y="115052"/>
                  </a:cubicBezTo>
                  <a:close/>
                  <a:moveTo>
                    <a:pt x="228600" y="0"/>
                  </a:moveTo>
                  <a:lnTo>
                    <a:pt x="304800" y="0"/>
                  </a:lnTo>
                  <a:cubicBezTo>
                    <a:pt x="315328" y="0"/>
                    <a:pt x="323850" y="8534"/>
                    <a:pt x="323850" y="19050"/>
                  </a:cubicBezTo>
                  <a:cubicBezTo>
                    <a:pt x="323850" y="29566"/>
                    <a:pt x="315328" y="38100"/>
                    <a:pt x="304800" y="38100"/>
                  </a:cubicBezTo>
                  <a:lnTo>
                    <a:pt x="285750" y="38100"/>
                  </a:lnTo>
                  <a:lnTo>
                    <a:pt x="285750" y="77914"/>
                  </a:lnTo>
                  <a:cubicBezTo>
                    <a:pt x="402907" y="87655"/>
                    <a:pt x="495300" y="185941"/>
                    <a:pt x="495300" y="305549"/>
                  </a:cubicBezTo>
                  <a:lnTo>
                    <a:pt x="495300" y="361747"/>
                  </a:lnTo>
                  <a:cubicBezTo>
                    <a:pt x="495300" y="372262"/>
                    <a:pt x="486778" y="380797"/>
                    <a:pt x="476250" y="380797"/>
                  </a:cubicBezTo>
                  <a:lnTo>
                    <a:pt x="57150" y="380797"/>
                  </a:lnTo>
                  <a:cubicBezTo>
                    <a:pt x="46634" y="380797"/>
                    <a:pt x="38100" y="372262"/>
                    <a:pt x="38100" y="361747"/>
                  </a:cubicBezTo>
                  <a:lnTo>
                    <a:pt x="38100" y="305549"/>
                  </a:lnTo>
                  <a:cubicBezTo>
                    <a:pt x="38100" y="185941"/>
                    <a:pt x="130505" y="87655"/>
                    <a:pt x="247650" y="77914"/>
                  </a:cubicBezTo>
                  <a:lnTo>
                    <a:pt x="247650" y="38100"/>
                  </a:lnTo>
                  <a:lnTo>
                    <a:pt x="228600" y="38100"/>
                  </a:lnTo>
                  <a:cubicBezTo>
                    <a:pt x="218084" y="38100"/>
                    <a:pt x="209550" y="29566"/>
                    <a:pt x="209550" y="19050"/>
                  </a:cubicBezTo>
                  <a:cubicBezTo>
                    <a:pt x="209550" y="8534"/>
                    <a:pt x="218084" y="0"/>
                    <a:pt x="228600" y="0"/>
                  </a:cubicBezTo>
                  <a:close/>
                </a:path>
              </a:pathLst>
            </a:custGeom>
            <a:solidFill>
              <a:schemeClr val="tx2"/>
            </a:solidFill>
            <a:ln w="6350" cap="flat">
              <a:solidFill>
                <a:srgbClr val="FFFFFF"/>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3" name="Group 12">
            <a:extLst>
              <a:ext uri="{FF2B5EF4-FFF2-40B4-BE49-F238E27FC236}">
                <a16:creationId xmlns:a16="http://schemas.microsoft.com/office/drawing/2014/main" id="{73D6CD4E-88AA-2942-AE1F-7C6BEE29E177}"/>
              </a:ext>
            </a:extLst>
          </p:cNvPr>
          <p:cNvGrpSpPr/>
          <p:nvPr/>
        </p:nvGrpSpPr>
        <p:grpSpPr>
          <a:xfrm>
            <a:off x="3347012" y="1938983"/>
            <a:ext cx="3630746" cy="3430816"/>
            <a:chOff x="3825506" y="1995980"/>
            <a:chExt cx="3630746" cy="3430816"/>
          </a:xfrm>
        </p:grpSpPr>
        <p:grpSp>
          <p:nvGrpSpPr>
            <p:cNvPr id="5" name="Group 4">
              <a:extLst>
                <a:ext uri="{FF2B5EF4-FFF2-40B4-BE49-F238E27FC236}">
                  <a16:creationId xmlns:a16="http://schemas.microsoft.com/office/drawing/2014/main" id="{97A1EBB0-6ADD-CB40-9E48-F310774173A8}"/>
                </a:ext>
              </a:extLst>
            </p:cNvPr>
            <p:cNvGrpSpPr/>
            <p:nvPr/>
          </p:nvGrpSpPr>
          <p:grpSpPr>
            <a:xfrm>
              <a:off x="3836782" y="1995980"/>
              <a:ext cx="3126075" cy="657828"/>
              <a:chOff x="3836782" y="1995980"/>
              <a:chExt cx="3126075" cy="657828"/>
            </a:xfrm>
          </p:grpSpPr>
          <p:sp>
            <p:nvSpPr>
              <p:cNvPr id="23" name="Rectangle 26">
                <a:extLst>
                  <a:ext uri="{FF2B5EF4-FFF2-40B4-BE49-F238E27FC236}">
                    <a16:creationId xmlns:a16="http://schemas.microsoft.com/office/drawing/2014/main" id="{C93834DA-C2BB-4717-95A0-34AF1A1C2AE1}"/>
                  </a:ext>
                </a:extLst>
              </p:cNvPr>
              <p:cNvSpPr>
                <a:spLocks noChangeArrowheads="1"/>
              </p:cNvSpPr>
              <p:nvPr/>
            </p:nvSpPr>
            <p:spPr bwMode="auto">
              <a:xfrm>
                <a:off x="4659330" y="2174315"/>
                <a:ext cx="2303527"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Acceso</a:t>
                </a:r>
                <a:r>
                  <a:rPr lang="en-US" sz="1600" dirty="0">
                    <a:solidFill>
                      <a:schemeClr val="bg2"/>
                    </a:solidFill>
                  </a:rPr>
                  <a:t> a Airport Club</a:t>
                </a:r>
              </a:p>
            </p:txBody>
          </p:sp>
          <p:pic>
            <p:nvPicPr>
              <p:cNvPr id="7" name="Graphic 6">
                <a:extLst>
                  <a:ext uri="{FF2B5EF4-FFF2-40B4-BE49-F238E27FC236}">
                    <a16:creationId xmlns:a16="http://schemas.microsoft.com/office/drawing/2014/main" id="{93959074-CDB9-4920-BC8D-AE2F08EDCE8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36782" y="1995980"/>
                <a:ext cx="657828" cy="657828"/>
              </a:xfrm>
              <a:prstGeom prst="rect">
                <a:avLst/>
              </a:prstGeom>
            </p:spPr>
          </p:pic>
        </p:grpSp>
        <p:grpSp>
          <p:nvGrpSpPr>
            <p:cNvPr id="6" name="Group 5">
              <a:extLst>
                <a:ext uri="{FF2B5EF4-FFF2-40B4-BE49-F238E27FC236}">
                  <a16:creationId xmlns:a16="http://schemas.microsoft.com/office/drawing/2014/main" id="{7DADDF55-F37F-F145-B8D0-625EA896BD3A}"/>
                </a:ext>
              </a:extLst>
            </p:cNvPr>
            <p:cNvGrpSpPr/>
            <p:nvPr/>
          </p:nvGrpSpPr>
          <p:grpSpPr>
            <a:xfrm>
              <a:off x="3825506" y="2975092"/>
              <a:ext cx="3630746" cy="896248"/>
              <a:chOff x="3825506" y="2859666"/>
              <a:chExt cx="3630746" cy="896248"/>
            </a:xfrm>
          </p:grpSpPr>
          <p:sp>
            <p:nvSpPr>
              <p:cNvPr id="25" name="Rectangle 26">
                <a:extLst>
                  <a:ext uri="{FF2B5EF4-FFF2-40B4-BE49-F238E27FC236}">
                    <a16:creationId xmlns:a16="http://schemas.microsoft.com/office/drawing/2014/main" id="{583F7DF4-3B67-43A1-97B1-1800CB1FFE47}"/>
                  </a:ext>
                </a:extLst>
              </p:cNvPr>
              <p:cNvSpPr>
                <a:spLocks noChangeArrowheads="1"/>
              </p:cNvSpPr>
              <p:nvPr/>
            </p:nvSpPr>
            <p:spPr bwMode="auto">
              <a:xfrm>
                <a:off x="4659330" y="3063417"/>
                <a:ext cx="2796922" cy="692497"/>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solidFill>
                      <a:schemeClr val="bg2"/>
                    </a:solidFill>
                  </a:rPr>
                  <a:t>$100 Airline Fee Credit </a:t>
                </a:r>
                <a:r>
                  <a:rPr lang="en-US" sz="1300" dirty="0">
                    <a:solidFill>
                      <a:schemeClr val="bg2"/>
                    </a:solidFill>
                  </a:rPr>
                  <a:t>(</a:t>
                </a:r>
                <a:r>
                  <a:rPr lang="en-US" sz="1300" dirty="0" err="1">
                    <a:solidFill>
                      <a:schemeClr val="bg2"/>
                    </a:solidFill>
                  </a:rPr>
                  <a:t>Crédito</a:t>
                </a:r>
                <a:r>
                  <a:rPr lang="en-US" sz="1300" dirty="0">
                    <a:solidFill>
                      <a:schemeClr val="bg2"/>
                    </a:solidFill>
                  </a:rPr>
                  <a:t> de </a:t>
                </a:r>
                <a:r>
                  <a:rPr lang="en-US" sz="1300" dirty="0" err="1">
                    <a:solidFill>
                      <a:schemeClr val="bg2"/>
                    </a:solidFill>
                  </a:rPr>
                  <a:t>ahasta</a:t>
                </a:r>
                <a:r>
                  <a:rPr lang="en-US" sz="1300" dirty="0">
                    <a:solidFill>
                      <a:schemeClr val="bg2"/>
                    </a:solidFill>
                  </a:rPr>
                  <a:t> US$100 </a:t>
                </a:r>
                <a:r>
                  <a:rPr lang="en-US" sz="1300" dirty="0" err="1">
                    <a:solidFill>
                      <a:schemeClr val="bg2"/>
                    </a:solidFill>
                  </a:rPr>
                  <a:t>en</a:t>
                </a:r>
                <a:r>
                  <a:rPr lang="en-US" sz="1300" dirty="0">
                    <a:solidFill>
                      <a:schemeClr val="bg2"/>
                    </a:solidFill>
                  </a:rPr>
                  <a:t> </a:t>
                </a:r>
                <a:r>
                  <a:rPr lang="en-US" sz="1300" dirty="0" err="1">
                    <a:solidFill>
                      <a:schemeClr val="bg2"/>
                    </a:solidFill>
                  </a:rPr>
                  <a:t>tarifa</a:t>
                </a:r>
                <a:r>
                  <a:rPr lang="en-US" sz="1300" dirty="0">
                    <a:solidFill>
                      <a:schemeClr val="bg2"/>
                    </a:solidFill>
                  </a:rPr>
                  <a:t> de </a:t>
                </a:r>
                <a:r>
                  <a:rPr lang="en-US" sz="1300" dirty="0" err="1">
                    <a:solidFill>
                      <a:schemeClr val="bg2"/>
                    </a:solidFill>
                  </a:rPr>
                  <a:t>líneas</a:t>
                </a:r>
                <a:r>
                  <a:rPr lang="en-US" sz="1300" dirty="0">
                    <a:solidFill>
                      <a:schemeClr val="bg2"/>
                    </a:solidFill>
                  </a:rPr>
                  <a:t> </a:t>
                </a:r>
                <a:r>
                  <a:rPr lang="en-US" sz="1300" dirty="0" err="1">
                    <a:solidFill>
                      <a:schemeClr val="bg2"/>
                    </a:solidFill>
                  </a:rPr>
                  <a:t>aéreas</a:t>
                </a:r>
                <a:r>
                  <a:rPr lang="en-US" sz="1300" dirty="0">
                    <a:solidFill>
                      <a:schemeClr val="bg2"/>
                    </a:solidFill>
                  </a:rPr>
                  <a:t>)                  </a:t>
                </a:r>
              </a:p>
            </p:txBody>
          </p:sp>
          <p:pic>
            <p:nvPicPr>
              <p:cNvPr id="39" name="Graphic 38">
                <a:extLst>
                  <a:ext uri="{FF2B5EF4-FFF2-40B4-BE49-F238E27FC236}">
                    <a16:creationId xmlns:a16="http://schemas.microsoft.com/office/drawing/2014/main" id="{8D423357-AB51-4240-90D1-8D424910B34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25506" y="2859666"/>
                <a:ext cx="680380" cy="710778"/>
              </a:xfrm>
              <a:prstGeom prst="rect">
                <a:avLst/>
              </a:prstGeom>
            </p:spPr>
          </p:pic>
        </p:grpSp>
        <p:grpSp>
          <p:nvGrpSpPr>
            <p:cNvPr id="9" name="Group 8">
              <a:extLst>
                <a:ext uri="{FF2B5EF4-FFF2-40B4-BE49-F238E27FC236}">
                  <a16:creationId xmlns:a16="http://schemas.microsoft.com/office/drawing/2014/main" id="{6DD51FEC-89C7-5243-A89D-AEB53B913889}"/>
                </a:ext>
              </a:extLst>
            </p:cNvPr>
            <p:cNvGrpSpPr/>
            <p:nvPr/>
          </p:nvGrpSpPr>
          <p:grpSpPr>
            <a:xfrm>
              <a:off x="3885821" y="4007154"/>
              <a:ext cx="3270928" cy="559750"/>
              <a:chOff x="3885821" y="3872042"/>
              <a:chExt cx="3270928" cy="559750"/>
            </a:xfrm>
          </p:grpSpPr>
          <p:sp>
            <p:nvSpPr>
              <p:cNvPr id="27" name="Rectangle 26">
                <a:extLst>
                  <a:ext uri="{FF2B5EF4-FFF2-40B4-BE49-F238E27FC236}">
                    <a16:creationId xmlns:a16="http://schemas.microsoft.com/office/drawing/2014/main" id="{5060BA64-C281-4240-8802-F5D7FA1C4DE6}"/>
                  </a:ext>
                </a:extLst>
              </p:cNvPr>
              <p:cNvSpPr>
                <a:spLocks noChangeArrowheads="1"/>
              </p:cNvSpPr>
              <p:nvPr/>
            </p:nvSpPr>
            <p:spPr bwMode="auto">
              <a:xfrm>
                <a:off x="4659330" y="3882613"/>
                <a:ext cx="2497419"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Membresía</a:t>
                </a:r>
                <a:r>
                  <a:rPr lang="en-US" sz="1600" dirty="0">
                    <a:solidFill>
                      <a:schemeClr val="bg2"/>
                    </a:solidFill>
                  </a:rPr>
                  <a:t> de </a:t>
                </a:r>
                <a:r>
                  <a:rPr lang="en-US" sz="1600" dirty="0" err="1">
                    <a:solidFill>
                      <a:schemeClr val="bg2"/>
                    </a:solidFill>
                  </a:rPr>
                  <a:t>cortesía</a:t>
                </a:r>
                <a:r>
                  <a:rPr lang="en-US" sz="1600" dirty="0">
                    <a:solidFill>
                      <a:schemeClr val="bg2"/>
                    </a:solidFill>
                  </a:rPr>
                  <a:t> a Membership Rewards</a:t>
                </a:r>
              </a:p>
            </p:txBody>
          </p:sp>
          <p:pic>
            <p:nvPicPr>
              <p:cNvPr id="10" name="Graphic 9">
                <a:extLst>
                  <a:ext uri="{FF2B5EF4-FFF2-40B4-BE49-F238E27FC236}">
                    <a16:creationId xmlns:a16="http://schemas.microsoft.com/office/drawing/2014/main" id="{F6FA7F63-9F22-4942-86BB-3A8A734D8A0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885821" y="3872042"/>
                <a:ext cx="559750" cy="559750"/>
              </a:xfrm>
              <a:prstGeom prst="rect">
                <a:avLst/>
              </a:prstGeom>
            </p:spPr>
          </p:pic>
        </p:grpSp>
        <p:grpSp>
          <p:nvGrpSpPr>
            <p:cNvPr id="11" name="Group 10">
              <a:extLst>
                <a:ext uri="{FF2B5EF4-FFF2-40B4-BE49-F238E27FC236}">
                  <a16:creationId xmlns:a16="http://schemas.microsoft.com/office/drawing/2014/main" id="{6E48F19B-A802-C64F-9DA8-2C771AD8F3EE}"/>
                </a:ext>
              </a:extLst>
            </p:cNvPr>
            <p:cNvGrpSpPr/>
            <p:nvPr/>
          </p:nvGrpSpPr>
          <p:grpSpPr>
            <a:xfrm>
              <a:off x="3901741" y="4888187"/>
              <a:ext cx="3554511" cy="538609"/>
              <a:chOff x="3901741" y="4888187"/>
              <a:chExt cx="3554511" cy="538609"/>
            </a:xfrm>
          </p:grpSpPr>
          <p:sp>
            <p:nvSpPr>
              <p:cNvPr id="36" name="Rectangle 35">
                <a:extLst>
                  <a:ext uri="{FF2B5EF4-FFF2-40B4-BE49-F238E27FC236}">
                    <a16:creationId xmlns:a16="http://schemas.microsoft.com/office/drawing/2014/main" id="{4CABBE73-96D8-4AAB-9DFA-9716099D8944}"/>
                  </a:ext>
                </a:extLst>
              </p:cNvPr>
              <p:cNvSpPr>
                <a:spLocks noChangeArrowheads="1"/>
              </p:cNvSpPr>
              <p:nvPr/>
            </p:nvSpPr>
            <p:spPr bwMode="auto">
              <a:xfrm>
                <a:off x="4659330" y="4888187"/>
                <a:ext cx="2796922"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Mewmbresía</a:t>
                </a:r>
                <a:r>
                  <a:rPr lang="en-US" sz="1600" dirty="0">
                    <a:solidFill>
                      <a:schemeClr val="bg2"/>
                    </a:solidFill>
                  </a:rPr>
                  <a:t> de </a:t>
                </a:r>
                <a:r>
                  <a:rPr lang="en-US" sz="1600" dirty="0" err="1">
                    <a:solidFill>
                      <a:schemeClr val="bg2"/>
                    </a:solidFill>
                  </a:rPr>
                  <a:t>cortesía</a:t>
                </a:r>
                <a:r>
                  <a:rPr lang="en-US" sz="1600" dirty="0">
                    <a:solidFill>
                      <a:schemeClr val="bg2"/>
                    </a:solidFill>
                  </a:rPr>
                  <a:t> a Priority Pass™ Select</a:t>
                </a:r>
              </a:p>
            </p:txBody>
          </p:sp>
          <p:pic>
            <p:nvPicPr>
              <p:cNvPr id="12" name="Graphic 11">
                <a:extLst>
                  <a:ext uri="{FF2B5EF4-FFF2-40B4-BE49-F238E27FC236}">
                    <a16:creationId xmlns:a16="http://schemas.microsoft.com/office/drawing/2014/main" id="{4C0E6B57-F0BC-42AA-848A-74B785B244C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901741" y="4893536"/>
                <a:ext cx="527910" cy="527910"/>
              </a:xfrm>
              <a:prstGeom prst="rect">
                <a:avLst/>
              </a:prstGeom>
            </p:spPr>
          </p:pic>
        </p:grpSp>
      </p:grpSp>
      <p:grpSp>
        <p:nvGrpSpPr>
          <p:cNvPr id="3" name="Group 2">
            <a:extLst>
              <a:ext uri="{FF2B5EF4-FFF2-40B4-BE49-F238E27FC236}">
                <a16:creationId xmlns:a16="http://schemas.microsoft.com/office/drawing/2014/main" id="{A227245C-C122-9A4A-A0DD-4484EEB5B481}"/>
              </a:ext>
            </a:extLst>
          </p:cNvPr>
          <p:cNvGrpSpPr/>
          <p:nvPr/>
        </p:nvGrpSpPr>
        <p:grpSpPr>
          <a:xfrm>
            <a:off x="443591" y="2008884"/>
            <a:ext cx="718020" cy="3387182"/>
            <a:chOff x="923533" y="2008884"/>
            <a:chExt cx="718020" cy="3387182"/>
          </a:xfrm>
        </p:grpSpPr>
        <p:pic>
          <p:nvPicPr>
            <p:cNvPr id="37" name="Graphic 36">
              <a:extLst>
                <a:ext uri="{FF2B5EF4-FFF2-40B4-BE49-F238E27FC236}">
                  <a16:creationId xmlns:a16="http://schemas.microsoft.com/office/drawing/2014/main" id="{84CE646C-407D-4F07-9100-015FEBE269F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19565" y="3076725"/>
              <a:ext cx="525956" cy="525956"/>
            </a:xfrm>
            <a:prstGeom prst="rect">
              <a:avLst/>
            </a:prstGeom>
          </p:spPr>
        </p:pic>
        <p:pic>
          <p:nvPicPr>
            <p:cNvPr id="40" name="Graphic 39">
              <a:extLst>
                <a:ext uri="{FF2B5EF4-FFF2-40B4-BE49-F238E27FC236}">
                  <a16:creationId xmlns:a16="http://schemas.microsoft.com/office/drawing/2014/main" id="{18DEF8C5-FDD1-4963-AA26-8049547333E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23533" y="4678046"/>
              <a:ext cx="718020" cy="718020"/>
            </a:xfrm>
            <a:prstGeom prst="rect">
              <a:avLst/>
            </a:prstGeom>
          </p:spPr>
        </p:pic>
        <p:sp>
          <p:nvSpPr>
            <p:cNvPr id="41" name="Freeform 126">
              <a:extLst>
                <a:ext uri="{FF2B5EF4-FFF2-40B4-BE49-F238E27FC236}">
                  <a16:creationId xmlns:a16="http://schemas.microsoft.com/office/drawing/2014/main" id="{38C5F71C-DCD9-45D0-A06B-9490C564CE80}"/>
                </a:ext>
              </a:extLst>
            </p:cNvPr>
            <p:cNvSpPr/>
            <p:nvPr/>
          </p:nvSpPr>
          <p:spPr>
            <a:xfrm>
              <a:off x="1056156" y="3984722"/>
              <a:ext cx="452774" cy="311282"/>
            </a:xfrm>
            <a:custGeom>
              <a:avLst/>
              <a:gdLst>
                <a:gd name="connsiteX0" fmla="*/ 38095 w 609600"/>
                <a:gd name="connsiteY0" fmla="*/ 114297 h 419100"/>
                <a:gd name="connsiteX1" fmla="*/ 38095 w 609600"/>
                <a:gd name="connsiteY1" fmla="*/ 380997 h 419100"/>
                <a:gd name="connsiteX2" fmla="*/ 571495 w 609600"/>
                <a:gd name="connsiteY2" fmla="*/ 380997 h 419100"/>
                <a:gd name="connsiteX3" fmla="*/ 571495 w 609600"/>
                <a:gd name="connsiteY3" fmla="*/ 114297 h 419100"/>
                <a:gd name="connsiteX4" fmla="*/ 38095 w 609600"/>
                <a:gd name="connsiteY4" fmla="*/ 38097 h 419100"/>
                <a:gd name="connsiteX5" fmla="*/ 38095 w 609600"/>
                <a:gd name="connsiteY5" fmla="*/ 76197 h 419100"/>
                <a:gd name="connsiteX6" fmla="*/ 571495 w 609600"/>
                <a:gd name="connsiteY6" fmla="*/ 76197 h 419100"/>
                <a:gd name="connsiteX7" fmla="*/ 571495 w 609600"/>
                <a:gd name="connsiteY7" fmla="*/ 38097 h 419100"/>
                <a:gd name="connsiteX8" fmla="*/ 38100 w 609600"/>
                <a:gd name="connsiteY8" fmla="*/ 0 h 419100"/>
                <a:gd name="connsiteX9" fmla="*/ 571500 w 609600"/>
                <a:gd name="connsiteY9" fmla="*/ 0 h 419100"/>
                <a:gd name="connsiteX10" fmla="*/ 609600 w 609600"/>
                <a:gd name="connsiteY10" fmla="*/ 38100 h 419100"/>
                <a:gd name="connsiteX11" fmla="*/ 609600 w 609600"/>
                <a:gd name="connsiteY11" fmla="*/ 381000 h 419100"/>
                <a:gd name="connsiteX12" fmla="*/ 571500 w 609600"/>
                <a:gd name="connsiteY12" fmla="*/ 419100 h 419100"/>
                <a:gd name="connsiteX13" fmla="*/ 38100 w 609600"/>
                <a:gd name="connsiteY13" fmla="*/ 419100 h 419100"/>
                <a:gd name="connsiteX14" fmla="*/ 0 w 609600"/>
                <a:gd name="connsiteY14" fmla="*/ 381000 h 419100"/>
                <a:gd name="connsiteX15" fmla="*/ 0 w 609600"/>
                <a:gd name="connsiteY15" fmla="*/ 38100 h 419100"/>
                <a:gd name="connsiteX16" fmla="*/ 38100 w 609600"/>
                <a:gd name="connsiteY16"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600" h="419100">
                  <a:moveTo>
                    <a:pt x="38095" y="114297"/>
                  </a:moveTo>
                  <a:lnTo>
                    <a:pt x="38095" y="380997"/>
                  </a:lnTo>
                  <a:lnTo>
                    <a:pt x="571495" y="380997"/>
                  </a:lnTo>
                  <a:lnTo>
                    <a:pt x="571495" y="114297"/>
                  </a:lnTo>
                  <a:close/>
                  <a:moveTo>
                    <a:pt x="38095" y="38097"/>
                  </a:moveTo>
                  <a:lnTo>
                    <a:pt x="38095" y="76197"/>
                  </a:lnTo>
                  <a:lnTo>
                    <a:pt x="571495" y="76197"/>
                  </a:lnTo>
                  <a:lnTo>
                    <a:pt x="571495" y="38097"/>
                  </a:lnTo>
                  <a:close/>
                  <a:moveTo>
                    <a:pt x="38100" y="0"/>
                  </a:moveTo>
                  <a:lnTo>
                    <a:pt x="571500" y="0"/>
                  </a:lnTo>
                  <a:cubicBezTo>
                    <a:pt x="592455" y="0"/>
                    <a:pt x="609600" y="17145"/>
                    <a:pt x="609600" y="38100"/>
                  </a:cubicBezTo>
                  <a:lnTo>
                    <a:pt x="609600" y="381000"/>
                  </a:lnTo>
                  <a:cubicBezTo>
                    <a:pt x="609600" y="401955"/>
                    <a:pt x="592455" y="419100"/>
                    <a:pt x="571500" y="419100"/>
                  </a:cubicBezTo>
                  <a:lnTo>
                    <a:pt x="38100" y="419100"/>
                  </a:lnTo>
                  <a:cubicBezTo>
                    <a:pt x="17158" y="419100"/>
                    <a:pt x="0" y="401955"/>
                    <a:pt x="0" y="381000"/>
                  </a:cubicBezTo>
                  <a:lnTo>
                    <a:pt x="0" y="38100"/>
                  </a:lnTo>
                  <a:cubicBezTo>
                    <a:pt x="0" y="17145"/>
                    <a:pt x="17158" y="0"/>
                    <a:pt x="38100" y="0"/>
                  </a:cubicBezTo>
                  <a:close/>
                </a:path>
              </a:pathLst>
            </a:custGeom>
            <a:solidFill>
              <a:schemeClr val="tx2"/>
            </a:solidFill>
            <a:ln w="254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42" name="Graphic 41">
              <a:extLst>
                <a:ext uri="{FF2B5EF4-FFF2-40B4-BE49-F238E27FC236}">
                  <a16:creationId xmlns:a16="http://schemas.microsoft.com/office/drawing/2014/main" id="{A100B2FF-BF5B-4EB3-96AF-1692E0BA092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39643" y="2008884"/>
              <a:ext cx="685800" cy="685800"/>
            </a:xfrm>
            <a:prstGeom prst="rect">
              <a:avLst/>
            </a:prstGeom>
          </p:spPr>
        </p:pic>
      </p:grpSp>
      <p:grpSp>
        <p:nvGrpSpPr>
          <p:cNvPr id="47" name="Group 46">
            <a:extLst>
              <a:ext uri="{FF2B5EF4-FFF2-40B4-BE49-F238E27FC236}">
                <a16:creationId xmlns:a16="http://schemas.microsoft.com/office/drawing/2014/main" id="{8B5CEBFB-9775-D24B-84E8-37FAD13DEFA6}"/>
              </a:ext>
            </a:extLst>
          </p:cNvPr>
          <p:cNvGrpSpPr/>
          <p:nvPr/>
        </p:nvGrpSpPr>
        <p:grpSpPr>
          <a:xfrm>
            <a:off x="7463348" y="2057401"/>
            <a:ext cx="3026008" cy="3467100"/>
            <a:chOff x="1157176" y="2057401"/>
            <a:chExt cx="3026008" cy="3467100"/>
          </a:xfrm>
        </p:grpSpPr>
        <p:pic>
          <p:nvPicPr>
            <p:cNvPr id="48" name="Picture 47">
              <a:extLst>
                <a:ext uri="{FF2B5EF4-FFF2-40B4-BE49-F238E27FC236}">
                  <a16:creationId xmlns:a16="http://schemas.microsoft.com/office/drawing/2014/main" id="{C7498444-AF39-D94C-85CE-A22FD69E0CFA}"/>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855885" y="2675080"/>
              <a:ext cx="1628590" cy="1026012"/>
            </a:xfrm>
            <a:prstGeom prst="roundRect">
              <a:avLst>
                <a:gd name="adj" fmla="val 9704"/>
              </a:avLst>
            </a:prstGeom>
          </p:spPr>
        </p:pic>
        <p:sp>
          <p:nvSpPr>
            <p:cNvPr id="50" name="TextBox 49">
              <a:extLst>
                <a:ext uri="{FF2B5EF4-FFF2-40B4-BE49-F238E27FC236}">
                  <a16:creationId xmlns:a16="http://schemas.microsoft.com/office/drawing/2014/main" id="{A0C19CAB-5166-6341-98C1-761A27EC448B}"/>
                </a:ext>
              </a:extLst>
            </p:cNvPr>
            <p:cNvSpPr txBox="1"/>
            <p:nvPr/>
          </p:nvSpPr>
          <p:spPr>
            <a:xfrm>
              <a:off x="1714240" y="4760057"/>
              <a:ext cx="1911880"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Experiencia</a:t>
              </a:r>
              <a:r>
                <a:rPr lang="en-US" dirty="0">
                  <a:solidFill>
                    <a:schemeClr val="bg2"/>
                  </a:solidFill>
                </a:rPr>
                <a:t> Premium</a:t>
              </a:r>
            </a:p>
          </p:txBody>
        </p:sp>
        <p:pic>
          <p:nvPicPr>
            <p:cNvPr id="51" name="Graphic 50">
              <a:extLst>
                <a:ext uri="{FF2B5EF4-FFF2-40B4-BE49-F238E27FC236}">
                  <a16:creationId xmlns:a16="http://schemas.microsoft.com/office/drawing/2014/main" id="{49CF97CC-E4BF-B544-B36A-E92EB1EB16F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341475" y="4073099"/>
              <a:ext cx="657410" cy="657410"/>
            </a:xfrm>
            <a:prstGeom prst="rect">
              <a:avLst/>
            </a:prstGeom>
          </p:spPr>
        </p:pic>
        <p:sp>
          <p:nvSpPr>
            <p:cNvPr id="52" name="Rectangle 51">
              <a:extLst>
                <a:ext uri="{FF2B5EF4-FFF2-40B4-BE49-F238E27FC236}">
                  <a16:creationId xmlns:a16="http://schemas.microsoft.com/office/drawing/2014/main" id="{224B3DE4-92BB-4843-BD0A-F99EF33E20E4}"/>
                </a:ext>
              </a:extLst>
            </p:cNvPr>
            <p:cNvSpPr/>
            <p:nvPr/>
          </p:nvSpPr>
          <p:spPr>
            <a:xfrm>
              <a:off x="1157176" y="2057401"/>
              <a:ext cx="3026008" cy="3467100"/>
            </a:xfrm>
            <a:prstGeom prst="rect">
              <a:avLst/>
            </a:prstGeom>
            <a:noFill/>
            <a:ln w="12700">
              <a:solidFill>
                <a:schemeClr val="bg2"/>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3" name="TextBox 52">
              <a:extLst>
                <a:ext uri="{FF2B5EF4-FFF2-40B4-BE49-F238E27FC236}">
                  <a16:creationId xmlns:a16="http://schemas.microsoft.com/office/drawing/2014/main" id="{B900EFA0-F67E-E14B-BE10-EEEA5B6DD86F}"/>
                </a:ext>
              </a:extLst>
            </p:cNvPr>
            <p:cNvSpPr txBox="1"/>
            <p:nvPr/>
          </p:nvSpPr>
          <p:spPr>
            <a:xfrm>
              <a:off x="1157176" y="2246571"/>
              <a:ext cx="3026008" cy="215444"/>
            </a:xfrm>
            <a:prstGeom prst="rect">
              <a:avLst/>
            </a:prstGeom>
            <a:noFill/>
          </p:spPr>
          <p:txBody>
            <a:bodyPr wrap="square" lIns="0" tIns="0" rIns="0" bIns="0" rtlCol="0">
              <a:spAutoFit/>
            </a:bodyPr>
            <a:lstStyle/>
            <a:p>
              <a:pPr algn="ctr" defTabSz="914377">
                <a:buSzPct val="120000"/>
              </a:pPr>
              <a:r>
                <a:rPr lang="en-US" sz="1400" dirty="0">
                  <a:solidFill>
                    <a:schemeClr val="tx2"/>
                  </a:solidFill>
                </a:rPr>
                <a:t>CORPORATE PLATINUM CARD</a:t>
              </a:r>
            </a:p>
          </p:txBody>
        </p:sp>
      </p:grpSp>
    </p:spTree>
    <p:extLst>
      <p:ext uri="{BB962C8B-B14F-4D97-AF65-F5344CB8AC3E}">
        <p14:creationId xmlns:p14="http://schemas.microsoft.com/office/powerpoint/2010/main" val="2061012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570012-3E81-8A4E-8F91-E15D3C0FE819}"/>
              </a:ext>
            </a:extLst>
          </p:cNvPr>
          <p:cNvSpPr>
            <a:spLocks noGrp="1"/>
          </p:cNvSpPr>
          <p:nvPr>
            <p:ph type="title"/>
          </p:nvPr>
        </p:nvSpPr>
        <p:spPr>
          <a:xfrm>
            <a:off x="478972" y="548641"/>
            <a:ext cx="10972800" cy="492759"/>
          </a:xfrm>
        </p:spPr>
        <p:txBody>
          <a:bodyPr/>
          <a:lstStyle/>
          <a:p>
            <a:r>
              <a:rPr lang="en-US" dirty="0" err="1"/>
              <a:t>Programa</a:t>
            </a:r>
            <a:r>
              <a:rPr lang="en-US" dirty="0"/>
              <a:t> Membership Rewards®</a:t>
            </a:r>
          </a:p>
        </p:txBody>
      </p:sp>
      <p:sp>
        <p:nvSpPr>
          <p:cNvPr id="12" name="TextBox 11">
            <a:extLst>
              <a:ext uri="{FF2B5EF4-FFF2-40B4-BE49-F238E27FC236}">
                <a16:creationId xmlns:a16="http://schemas.microsoft.com/office/drawing/2014/main" id="{3E655A4F-1CA2-49F4-B852-EC09D1C3F92A}"/>
              </a:ext>
            </a:extLst>
          </p:cNvPr>
          <p:cNvSpPr txBox="1"/>
          <p:nvPr/>
        </p:nvSpPr>
        <p:spPr>
          <a:xfrm>
            <a:off x="1349349" y="5839584"/>
            <a:ext cx="5553290" cy="246221"/>
          </a:xfrm>
          <a:prstGeom prst="rect">
            <a:avLst/>
          </a:prstGeom>
          <a:noFill/>
        </p:spPr>
        <p:txBody>
          <a:bodyPr wrap="square" lIns="0" tIns="0" rIns="0" bIns="0" rtlCol="0">
            <a:spAutoFit/>
          </a:bodyPr>
          <a:lstStyle/>
          <a:p>
            <a:r>
              <a:rPr lang="en-US" sz="800" dirty="0">
                <a:cs typeface="Arial" pitchFamily="34" charset="0"/>
              </a:rPr>
              <a:t>La </a:t>
            </a:r>
            <a:r>
              <a:rPr lang="en-US" sz="800" dirty="0" err="1">
                <a:cs typeface="Arial" pitchFamily="34" charset="0"/>
              </a:rPr>
              <a:t>inscripción</a:t>
            </a:r>
            <a:r>
              <a:rPr lang="en-US" sz="800" dirty="0">
                <a:cs typeface="Arial" pitchFamily="34" charset="0"/>
              </a:rPr>
              <a:t> </a:t>
            </a:r>
            <a:r>
              <a:rPr lang="en-US" sz="800" dirty="0" err="1">
                <a:cs typeface="Arial" pitchFamily="34" charset="0"/>
              </a:rPr>
              <a:t>está</a:t>
            </a:r>
            <a:r>
              <a:rPr lang="en-US" sz="800" dirty="0">
                <a:cs typeface="Arial" pitchFamily="34" charset="0"/>
              </a:rPr>
              <a:t> </a:t>
            </a:r>
            <a:r>
              <a:rPr lang="en-US" sz="800" dirty="0" err="1">
                <a:cs typeface="Arial" pitchFamily="34" charset="0"/>
              </a:rPr>
              <a:t>limitada</a:t>
            </a:r>
            <a:r>
              <a:rPr lang="en-US" sz="800" dirty="0">
                <a:cs typeface="Arial" pitchFamily="34" charset="0"/>
              </a:rPr>
              <a:t> a un </a:t>
            </a:r>
            <a:r>
              <a:rPr lang="en-US" sz="800" dirty="0" err="1">
                <a:cs typeface="Arial" pitchFamily="34" charset="0"/>
              </a:rPr>
              <a:t>Programa</a:t>
            </a:r>
            <a:r>
              <a:rPr lang="en-US" sz="800" dirty="0">
                <a:cs typeface="Arial" pitchFamily="34" charset="0"/>
              </a:rPr>
              <a:t> de </a:t>
            </a:r>
            <a:r>
              <a:rPr lang="en-US" sz="800" dirty="0" err="1">
                <a:cs typeface="Arial" pitchFamily="34" charset="0"/>
              </a:rPr>
              <a:t>Recompensas</a:t>
            </a:r>
            <a:r>
              <a:rPr lang="en-US" sz="800" dirty="0">
                <a:cs typeface="Arial" pitchFamily="34" charset="0"/>
              </a:rPr>
              <a:t> </a:t>
            </a:r>
            <a:r>
              <a:rPr lang="en-US" sz="800" dirty="0" err="1">
                <a:cs typeface="Arial" pitchFamily="34" charset="0"/>
              </a:rPr>
              <a:t>por</a:t>
            </a:r>
            <a:r>
              <a:rPr lang="en-US" sz="800" dirty="0">
                <a:cs typeface="Arial" pitchFamily="34" charset="0"/>
              </a:rPr>
              <a:t> </a:t>
            </a:r>
            <a:r>
              <a:rPr lang="en-US" sz="800" dirty="0" err="1">
                <a:cs typeface="Arial" pitchFamily="34" charset="0"/>
              </a:rPr>
              <a:t>cada</a:t>
            </a:r>
            <a:r>
              <a:rPr lang="en-US" sz="800" dirty="0">
                <a:cs typeface="Arial" pitchFamily="34" charset="0"/>
              </a:rPr>
              <a:t> </a:t>
            </a:r>
            <a:r>
              <a:rPr lang="en-US" sz="800" dirty="0" err="1">
                <a:cs typeface="Arial" pitchFamily="34" charset="0"/>
              </a:rPr>
              <a:t>Afiliado</a:t>
            </a:r>
            <a:r>
              <a:rPr lang="en-US" sz="800" dirty="0">
                <a:cs typeface="Arial" pitchFamily="34" charset="0"/>
              </a:rPr>
              <a:t> a la </a:t>
            </a:r>
            <a:r>
              <a:rPr lang="en-US" sz="800" dirty="0" err="1">
                <a:cs typeface="Arial" pitchFamily="34" charset="0"/>
              </a:rPr>
              <a:t>Tarjeta</a:t>
            </a:r>
            <a:r>
              <a:rPr lang="en-US" sz="800" dirty="0">
                <a:cs typeface="Arial" pitchFamily="34" charset="0"/>
              </a:rPr>
              <a:t> Corporate Card.  La </a:t>
            </a:r>
            <a:r>
              <a:rPr lang="en-US" sz="800" dirty="0" err="1">
                <a:cs typeface="Arial" pitchFamily="34" charset="0"/>
              </a:rPr>
              <a:t>cuenta</a:t>
            </a:r>
            <a:r>
              <a:rPr lang="en-US" sz="800" dirty="0">
                <a:cs typeface="Arial" pitchFamily="34" charset="0"/>
              </a:rPr>
              <a:t> Corporate Card </a:t>
            </a:r>
            <a:r>
              <a:rPr lang="en-US" sz="800" dirty="0" err="1">
                <a:cs typeface="Arial" pitchFamily="34" charset="0"/>
              </a:rPr>
              <a:t>es</a:t>
            </a:r>
            <a:r>
              <a:rPr lang="en-US" sz="800" dirty="0">
                <a:cs typeface="Arial" pitchFamily="34" charset="0"/>
              </a:rPr>
              <a:t> la </a:t>
            </a:r>
            <a:r>
              <a:rPr lang="en-US" sz="800" dirty="0" err="1">
                <a:cs typeface="Arial" pitchFamily="34" charset="0"/>
              </a:rPr>
              <a:t>única</a:t>
            </a:r>
            <a:r>
              <a:rPr lang="en-US" sz="800" dirty="0">
                <a:cs typeface="Arial" pitchFamily="34" charset="0"/>
              </a:rPr>
              <a:t> </a:t>
            </a:r>
            <a:r>
              <a:rPr lang="en-US" sz="800" dirty="0" err="1">
                <a:cs typeface="Arial" pitchFamily="34" charset="0"/>
              </a:rPr>
              <a:t>Cuenta</a:t>
            </a:r>
            <a:r>
              <a:rPr lang="en-US" sz="800" dirty="0">
                <a:cs typeface="Arial" pitchFamily="34" charset="0"/>
              </a:rPr>
              <a:t> </a:t>
            </a:r>
            <a:r>
              <a:rPr lang="en-US" sz="800" dirty="0" err="1">
                <a:cs typeface="Arial" pitchFamily="34" charset="0"/>
              </a:rPr>
              <a:t>Corporativa</a:t>
            </a:r>
            <a:r>
              <a:rPr lang="en-US" sz="800" dirty="0">
                <a:cs typeface="Arial" pitchFamily="34" charset="0"/>
              </a:rPr>
              <a:t> </a:t>
            </a:r>
            <a:r>
              <a:rPr lang="en-US" sz="800" dirty="0" err="1">
                <a:cs typeface="Arial" pitchFamily="34" charset="0"/>
              </a:rPr>
              <a:t>elegible</a:t>
            </a:r>
            <a:r>
              <a:rPr lang="en-US" sz="800" dirty="0">
                <a:cs typeface="Arial" pitchFamily="34" charset="0"/>
              </a:rPr>
              <a:t> para </a:t>
            </a:r>
            <a:r>
              <a:rPr lang="en-US" sz="800" dirty="0" err="1">
                <a:cs typeface="Arial" pitchFamily="34" charset="0"/>
              </a:rPr>
              <a:t>inscripción</a:t>
            </a:r>
            <a:r>
              <a:rPr lang="en-US" sz="800" dirty="0">
                <a:cs typeface="Arial" pitchFamily="34" charset="0"/>
              </a:rPr>
              <a:t> </a:t>
            </a:r>
            <a:r>
              <a:rPr lang="en-US" sz="800" dirty="0" err="1">
                <a:cs typeface="Arial" pitchFamily="34" charset="0"/>
              </a:rPr>
              <a:t>en</a:t>
            </a:r>
            <a:r>
              <a:rPr lang="en-US" sz="800" dirty="0">
                <a:cs typeface="Arial" pitchFamily="34" charset="0"/>
              </a:rPr>
              <a:t> un </a:t>
            </a:r>
            <a:r>
              <a:rPr lang="en-US" sz="800" dirty="0" err="1">
                <a:cs typeface="Arial" pitchFamily="34" charset="0"/>
              </a:rPr>
              <a:t>Programa</a:t>
            </a:r>
            <a:r>
              <a:rPr lang="en-US" sz="800" dirty="0">
                <a:cs typeface="Arial" pitchFamily="34" charset="0"/>
              </a:rPr>
              <a:t> de </a:t>
            </a:r>
            <a:r>
              <a:rPr lang="en-US" sz="800" dirty="0" err="1">
                <a:cs typeface="Arial" pitchFamily="34" charset="0"/>
              </a:rPr>
              <a:t>Recompensas</a:t>
            </a:r>
            <a:r>
              <a:rPr lang="en-US" sz="800" dirty="0">
                <a:cs typeface="Arial" pitchFamily="34" charset="0"/>
              </a:rPr>
              <a:t>.</a:t>
            </a:r>
          </a:p>
        </p:txBody>
      </p:sp>
      <p:grpSp>
        <p:nvGrpSpPr>
          <p:cNvPr id="6" name="Group 5">
            <a:extLst>
              <a:ext uri="{FF2B5EF4-FFF2-40B4-BE49-F238E27FC236}">
                <a16:creationId xmlns:a16="http://schemas.microsoft.com/office/drawing/2014/main" id="{850E7DBB-0F1D-9848-9434-3A2975CC8A10}"/>
              </a:ext>
            </a:extLst>
          </p:cNvPr>
          <p:cNvGrpSpPr/>
          <p:nvPr/>
        </p:nvGrpSpPr>
        <p:grpSpPr>
          <a:xfrm>
            <a:off x="1349349" y="1643063"/>
            <a:ext cx="4166868" cy="3698481"/>
            <a:chOff x="1349349" y="1643063"/>
            <a:chExt cx="4166868" cy="3698481"/>
          </a:xfrm>
        </p:grpSpPr>
        <p:sp>
          <p:nvSpPr>
            <p:cNvPr id="5" name="Rectangle 4">
              <a:extLst>
                <a:ext uri="{FF2B5EF4-FFF2-40B4-BE49-F238E27FC236}">
                  <a16:creationId xmlns:a16="http://schemas.microsoft.com/office/drawing/2014/main" id="{93A8F3BC-4B51-9F44-A036-6DEC64C9FBE1}"/>
                </a:ext>
              </a:extLst>
            </p:cNvPr>
            <p:cNvSpPr/>
            <p:nvPr/>
          </p:nvSpPr>
          <p:spPr>
            <a:xfrm>
              <a:off x="1349349" y="4035134"/>
              <a:ext cx="4166868" cy="1306410"/>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2" name="Group 1">
              <a:extLst>
                <a:ext uri="{FF2B5EF4-FFF2-40B4-BE49-F238E27FC236}">
                  <a16:creationId xmlns:a16="http://schemas.microsoft.com/office/drawing/2014/main" id="{4DB3F02E-BEAF-CF49-B3AF-479D92A291AC}"/>
                </a:ext>
              </a:extLst>
            </p:cNvPr>
            <p:cNvGrpSpPr/>
            <p:nvPr/>
          </p:nvGrpSpPr>
          <p:grpSpPr>
            <a:xfrm>
              <a:off x="1660209" y="4283543"/>
              <a:ext cx="3130840" cy="587377"/>
              <a:chOff x="2674000" y="4283543"/>
              <a:chExt cx="3130840" cy="587377"/>
            </a:xfrm>
          </p:grpSpPr>
          <p:sp>
            <p:nvSpPr>
              <p:cNvPr id="7" name="TextBox 6">
                <a:extLst>
                  <a:ext uri="{FF2B5EF4-FFF2-40B4-BE49-F238E27FC236}">
                    <a16:creationId xmlns:a16="http://schemas.microsoft.com/office/drawing/2014/main" id="{96F54BFE-5BD0-8A4D-AED9-CC4591393702}"/>
                  </a:ext>
                </a:extLst>
              </p:cNvPr>
              <p:cNvSpPr txBox="1"/>
              <p:nvPr/>
            </p:nvSpPr>
            <p:spPr>
              <a:xfrm>
                <a:off x="3468040" y="4283543"/>
                <a:ext cx="2336800" cy="553998"/>
              </a:xfrm>
              <a:prstGeom prst="rect">
                <a:avLst/>
              </a:prstGeom>
              <a:noFill/>
            </p:spPr>
            <p:txBody>
              <a:bodyPr wrap="square" lIns="0" tIns="0" rIns="0" bIns="0" rtlCol="0">
                <a:spAutoFit/>
              </a:bodyPr>
              <a:lstStyle/>
              <a:p>
                <a:pPr>
                  <a:lnSpc>
                    <a:spcPct val="90000"/>
                  </a:lnSpc>
                  <a:spcBef>
                    <a:spcPts val="900"/>
                  </a:spcBef>
                  <a:buSzPct val="120000"/>
                </a:pPr>
                <a:r>
                  <a:rPr lang="en-US" sz="2000" dirty="0">
                    <a:solidFill>
                      <a:srgbClr val="FFFFFF"/>
                    </a:solidFill>
                    <a:latin typeface="+mj-lt"/>
                    <a:ea typeface="BentonSans Medium" charset="0"/>
                    <a:cs typeface="BentonSans Medium" charset="0"/>
                  </a:rPr>
                  <a:t>Los </a:t>
                </a:r>
                <a:r>
                  <a:rPr lang="en-US" sz="2000" dirty="0" err="1">
                    <a:solidFill>
                      <a:srgbClr val="FFFFFF"/>
                    </a:solidFill>
                    <a:latin typeface="+mj-lt"/>
                    <a:ea typeface="BentonSans Medium" charset="0"/>
                    <a:cs typeface="BentonSans Medium" charset="0"/>
                  </a:rPr>
                  <a:t>puntos</a:t>
                </a:r>
                <a:r>
                  <a:rPr lang="en-US" sz="2000" dirty="0">
                    <a:solidFill>
                      <a:srgbClr val="FFFFFF"/>
                    </a:solidFill>
                    <a:latin typeface="+mj-lt"/>
                    <a:ea typeface="BentonSans Medium" charset="0"/>
                    <a:cs typeface="BentonSans Medium" charset="0"/>
                  </a:rPr>
                  <a:t> no </a:t>
                </a:r>
                <a:r>
                  <a:rPr lang="en-US" sz="2000" dirty="0" err="1">
                    <a:solidFill>
                      <a:srgbClr val="FFFFFF"/>
                    </a:solidFill>
                    <a:latin typeface="+mj-lt"/>
                    <a:ea typeface="BentonSans Medium" charset="0"/>
                    <a:cs typeface="BentonSans Medium" charset="0"/>
                  </a:rPr>
                  <a:t>tienen</a:t>
                </a:r>
                <a:r>
                  <a:rPr lang="en-US" sz="2000" dirty="0">
                    <a:solidFill>
                      <a:srgbClr val="FFFFFF"/>
                    </a:solidFill>
                    <a:latin typeface="+mj-lt"/>
                    <a:ea typeface="BentonSans Medium" charset="0"/>
                    <a:cs typeface="BentonSans Medium" charset="0"/>
                  </a:rPr>
                  <a:t> </a:t>
                </a:r>
                <a:r>
                  <a:rPr lang="en-US" sz="2000" dirty="0" err="1">
                    <a:solidFill>
                      <a:srgbClr val="FFFFFF"/>
                    </a:solidFill>
                    <a:latin typeface="+mj-lt"/>
                    <a:ea typeface="BentonSans Medium" charset="0"/>
                    <a:cs typeface="BentonSans Medium" charset="0"/>
                  </a:rPr>
                  <a:t>fecha</a:t>
                </a:r>
                <a:r>
                  <a:rPr lang="en-US" sz="2000" dirty="0">
                    <a:solidFill>
                      <a:srgbClr val="FFFFFF"/>
                    </a:solidFill>
                    <a:latin typeface="+mj-lt"/>
                    <a:ea typeface="BentonSans Medium" charset="0"/>
                    <a:cs typeface="BentonSans Medium" charset="0"/>
                  </a:rPr>
                  <a:t> de </a:t>
                </a:r>
                <a:r>
                  <a:rPr lang="en-US" sz="2000" dirty="0" err="1">
                    <a:solidFill>
                      <a:srgbClr val="FFFFFF"/>
                    </a:solidFill>
                    <a:latin typeface="+mj-lt"/>
                    <a:ea typeface="BentonSans Medium" charset="0"/>
                    <a:cs typeface="BentonSans Medium" charset="0"/>
                  </a:rPr>
                  <a:t>expiración</a:t>
                </a:r>
                <a:endParaRPr lang="en-US" sz="2000" dirty="0">
                  <a:solidFill>
                    <a:srgbClr val="FFFFFF"/>
                  </a:solidFill>
                  <a:latin typeface="+mj-lt"/>
                  <a:ea typeface="BentonSans Medium" charset="0"/>
                  <a:cs typeface="BentonSans Medium" charset="0"/>
                </a:endParaRPr>
              </a:p>
            </p:txBody>
          </p:sp>
          <p:pic>
            <p:nvPicPr>
              <p:cNvPr id="16" name="Graphic 15">
                <a:extLst>
                  <a:ext uri="{FF2B5EF4-FFF2-40B4-BE49-F238E27FC236}">
                    <a16:creationId xmlns:a16="http://schemas.microsoft.com/office/drawing/2014/main" id="{197B7662-6AD8-4B52-B793-91CA0EF496E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74000" y="4311170"/>
                <a:ext cx="559750" cy="559750"/>
              </a:xfrm>
              <a:prstGeom prst="rect">
                <a:avLst/>
              </a:prstGeom>
              <a:effectLst/>
            </p:spPr>
          </p:pic>
        </p:grpSp>
        <p:pic>
          <p:nvPicPr>
            <p:cNvPr id="18" name="Picture 17" descr="42404790_500px.jpg">
              <a:extLst>
                <a:ext uri="{FF2B5EF4-FFF2-40B4-BE49-F238E27FC236}">
                  <a16:creationId xmlns:a16="http://schemas.microsoft.com/office/drawing/2014/main" id="{7DFA3C1B-C1B7-4D7D-AE60-F5CCF1ACC177}"/>
                </a:ext>
              </a:extLst>
            </p:cNvPr>
            <p:cNvPicPr>
              <a:picLocks noChangeAspect="1"/>
            </p:cNvPicPr>
            <p:nvPr/>
          </p:nvPicPr>
          <p:blipFill rotWithShape="1">
            <a:blip r:embed="rId4">
              <a:extLst>
                <a:ext uri="{28A0092B-C50C-407E-A947-70E740481C1C}">
                  <a14:useLocalDpi xmlns:a14="http://schemas.microsoft.com/office/drawing/2010/main" val="0"/>
                </a:ext>
              </a:extLst>
            </a:blip>
            <a:srcRect r="709" b="12845"/>
            <a:stretch/>
          </p:blipFill>
          <p:spPr>
            <a:xfrm>
              <a:off x="1349349" y="1643063"/>
              <a:ext cx="4166868" cy="2392071"/>
            </a:xfrm>
            <a:prstGeom prst="rect">
              <a:avLst/>
            </a:prstGeom>
          </p:spPr>
        </p:pic>
      </p:grpSp>
      <p:grpSp>
        <p:nvGrpSpPr>
          <p:cNvPr id="8" name="Group 7">
            <a:extLst>
              <a:ext uri="{FF2B5EF4-FFF2-40B4-BE49-F238E27FC236}">
                <a16:creationId xmlns:a16="http://schemas.microsoft.com/office/drawing/2014/main" id="{A72E837B-2B84-F042-A004-7A4DA37ABD1B}"/>
              </a:ext>
            </a:extLst>
          </p:cNvPr>
          <p:cNvGrpSpPr/>
          <p:nvPr/>
        </p:nvGrpSpPr>
        <p:grpSpPr>
          <a:xfrm>
            <a:off x="6171260" y="1643063"/>
            <a:ext cx="4175374" cy="3698481"/>
            <a:chOff x="6171260" y="1643063"/>
            <a:chExt cx="4175374" cy="3698481"/>
          </a:xfrm>
        </p:grpSpPr>
        <p:sp>
          <p:nvSpPr>
            <p:cNvPr id="11" name="Rectangle 10">
              <a:extLst>
                <a:ext uri="{FF2B5EF4-FFF2-40B4-BE49-F238E27FC236}">
                  <a16:creationId xmlns:a16="http://schemas.microsoft.com/office/drawing/2014/main" id="{E57C7848-228B-4A24-84DD-5EC5D00F82DD}"/>
                </a:ext>
              </a:extLst>
            </p:cNvPr>
            <p:cNvSpPr/>
            <p:nvPr/>
          </p:nvSpPr>
          <p:spPr>
            <a:xfrm>
              <a:off x="6171260" y="4035133"/>
              <a:ext cx="4175374" cy="1306411"/>
            </a:xfrm>
            <a:prstGeom prst="rect">
              <a:avLst/>
            </a:prstGeom>
            <a:solidFill>
              <a:schemeClr val="bg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pic>
          <p:nvPicPr>
            <p:cNvPr id="20" name="Picture 19">
              <a:extLst>
                <a:ext uri="{FF2B5EF4-FFF2-40B4-BE49-F238E27FC236}">
                  <a16:creationId xmlns:a16="http://schemas.microsoft.com/office/drawing/2014/main" id="{7ABF19E8-A426-4271-9B48-EA8C98427024}"/>
                </a:ext>
              </a:extLst>
            </p:cNvPr>
            <p:cNvPicPr>
              <a:picLocks noChangeAspect="1"/>
            </p:cNvPicPr>
            <p:nvPr/>
          </p:nvPicPr>
          <p:blipFill rotWithShape="1">
            <a:blip r:embed="rId5">
              <a:extLst>
                <a:ext uri="{28A0092B-C50C-407E-A947-70E740481C1C}">
                  <a14:useLocalDpi xmlns:a14="http://schemas.microsoft.com/office/drawing/2010/main" val="0"/>
                </a:ext>
              </a:extLst>
            </a:blip>
            <a:srcRect l="1" r="1" b="13979"/>
            <a:stretch/>
          </p:blipFill>
          <p:spPr>
            <a:xfrm>
              <a:off x="6171260" y="1643063"/>
              <a:ext cx="4175374" cy="2392071"/>
            </a:xfrm>
            <a:prstGeom prst="rect">
              <a:avLst/>
            </a:prstGeom>
          </p:spPr>
        </p:pic>
        <p:grpSp>
          <p:nvGrpSpPr>
            <p:cNvPr id="3" name="Group 2">
              <a:extLst>
                <a:ext uri="{FF2B5EF4-FFF2-40B4-BE49-F238E27FC236}">
                  <a16:creationId xmlns:a16="http://schemas.microsoft.com/office/drawing/2014/main" id="{37A8512B-D85F-8647-8850-DB3DBFC0EF3E}"/>
                </a:ext>
              </a:extLst>
            </p:cNvPr>
            <p:cNvGrpSpPr/>
            <p:nvPr/>
          </p:nvGrpSpPr>
          <p:grpSpPr>
            <a:xfrm>
              <a:off x="6515934" y="4283543"/>
              <a:ext cx="3492770" cy="830997"/>
              <a:chOff x="6515934" y="4283543"/>
              <a:chExt cx="3492770" cy="830997"/>
            </a:xfrm>
          </p:grpSpPr>
          <p:sp>
            <p:nvSpPr>
              <p:cNvPr id="13" name="TextBox 12">
                <a:extLst>
                  <a:ext uri="{FF2B5EF4-FFF2-40B4-BE49-F238E27FC236}">
                    <a16:creationId xmlns:a16="http://schemas.microsoft.com/office/drawing/2014/main" id="{147E295B-DF23-411A-8200-2C02048A7295}"/>
                  </a:ext>
                </a:extLst>
              </p:cNvPr>
              <p:cNvSpPr txBox="1"/>
              <p:nvPr/>
            </p:nvSpPr>
            <p:spPr>
              <a:xfrm>
                <a:off x="7327899" y="4283543"/>
                <a:ext cx="2680805" cy="830997"/>
              </a:xfrm>
              <a:prstGeom prst="rect">
                <a:avLst/>
              </a:prstGeom>
              <a:noFill/>
            </p:spPr>
            <p:txBody>
              <a:bodyPr wrap="square" lIns="0" tIns="0" rIns="0" bIns="0" rtlCol="0">
                <a:spAutoFit/>
              </a:bodyPr>
              <a:lstStyle/>
              <a:p>
                <a:pPr>
                  <a:lnSpc>
                    <a:spcPct val="90000"/>
                  </a:lnSpc>
                  <a:spcBef>
                    <a:spcPts val="900"/>
                  </a:spcBef>
                  <a:buSzPct val="120000"/>
                </a:pPr>
                <a:r>
                  <a:rPr lang="en-US" sz="2000" dirty="0">
                    <a:solidFill>
                      <a:srgbClr val="FFFFFF"/>
                    </a:solidFill>
                    <a:latin typeface="+mj-lt"/>
                    <a:ea typeface="BentonSans Medium" charset="0"/>
                    <a:cs typeface="BentonSans Medium" charset="0"/>
                  </a:rPr>
                  <a:t>La </a:t>
                </a:r>
                <a:r>
                  <a:rPr lang="en-US" sz="2000" dirty="0" err="1">
                    <a:solidFill>
                      <a:srgbClr val="FFFFFF"/>
                    </a:solidFill>
                    <a:latin typeface="+mj-lt"/>
                    <a:ea typeface="BentonSans Medium" charset="0"/>
                    <a:cs typeface="BentonSans Medium" charset="0"/>
                  </a:rPr>
                  <a:t>cantidad</a:t>
                </a:r>
                <a:r>
                  <a:rPr lang="en-US" sz="2000" dirty="0">
                    <a:solidFill>
                      <a:srgbClr val="FFFFFF"/>
                    </a:solidFill>
                    <a:latin typeface="+mj-lt"/>
                    <a:ea typeface="BentonSans Medium" charset="0"/>
                    <a:cs typeface="BentonSans Medium" charset="0"/>
                  </a:rPr>
                  <a:t> de </a:t>
                </a:r>
                <a:r>
                  <a:rPr lang="en-US" sz="2000" dirty="0" err="1">
                    <a:solidFill>
                      <a:srgbClr val="FFFFFF"/>
                    </a:solidFill>
                    <a:latin typeface="+mj-lt"/>
                    <a:ea typeface="BentonSans Medium" charset="0"/>
                    <a:cs typeface="BentonSans Medium" charset="0"/>
                  </a:rPr>
                  <a:t>puntos</a:t>
                </a:r>
                <a:r>
                  <a:rPr lang="en-US" sz="2000" dirty="0">
                    <a:solidFill>
                      <a:srgbClr val="FFFFFF"/>
                    </a:solidFill>
                    <a:latin typeface="+mj-lt"/>
                    <a:ea typeface="BentonSans Medium" charset="0"/>
                    <a:cs typeface="BentonSans Medium" charset="0"/>
                  </a:rPr>
                  <a:t> que </a:t>
                </a:r>
                <a:r>
                  <a:rPr lang="en-US" sz="2000" dirty="0" err="1">
                    <a:solidFill>
                      <a:srgbClr val="FFFFFF"/>
                    </a:solidFill>
                    <a:latin typeface="+mj-lt"/>
                    <a:ea typeface="BentonSans Medium" charset="0"/>
                    <a:cs typeface="BentonSans Medium" charset="0"/>
                  </a:rPr>
                  <a:t>usted</a:t>
                </a:r>
                <a:r>
                  <a:rPr lang="en-US" sz="2000" dirty="0">
                    <a:solidFill>
                      <a:srgbClr val="FFFFFF"/>
                    </a:solidFill>
                    <a:latin typeface="+mj-lt"/>
                    <a:ea typeface="BentonSans Medium" charset="0"/>
                    <a:cs typeface="BentonSans Medium" charset="0"/>
                  </a:rPr>
                  <a:t> </a:t>
                </a:r>
                <a:r>
                  <a:rPr lang="en-US" sz="2000" dirty="0" err="1">
                    <a:solidFill>
                      <a:srgbClr val="FFFFFF"/>
                    </a:solidFill>
                    <a:latin typeface="+mj-lt"/>
                    <a:ea typeface="BentonSans Medium" charset="0"/>
                    <a:cs typeface="BentonSans Medium" charset="0"/>
                  </a:rPr>
                  <a:t>puede</a:t>
                </a:r>
                <a:r>
                  <a:rPr lang="en-US" sz="2000" dirty="0">
                    <a:solidFill>
                      <a:srgbClr val="FFFFFF"/>
                    </a:solidFill>
                    <a:latin typeface="+mj-lt"/>
                    <a:ea typeface="BentonSans Medium" charset="0"/>
                    <a:cs typeface="BentonSans Medium" charset="0"/>
                  </a:rPr>
                  <a:t> </a:t>
                </a:r>
                <a:r>
                  <a:rPr lang="en-US" sz="2000" dirty="0" err="1">
                    <a:solidFill>
                      <a:srgbClr val="FFFFFF"/>
                    </a:solidFill>
                    <a:latin typeface="+mj-lt"/>
                    <a:ea typeface="BentonSans Medium" charset="0"/>
                    <a:cs typeface="BentonSans Medium" charset="0"/>
                  </a:rPr>
                  <a:t>acumular</a:t>
                </a:r>
                <a:r>
                  <a:rPr lang="en-US" sz="2000" dirty="0">
                    <a:solidFill>
                      <a:srgbClr val="FFFFFF"/>
                    </a:solidFill>
                    <a:latin typeface="+mj-lt"/>
                    <a:ea typeface="BentonSans Medium" charset="0"/>
                    <a:cs typeface="BentonSans Medium" charset="0"/>
                  </a:rPr>
                  <a:t> </a:t>
                </a:r>
                <a:r>
                  <a:rPr lang="en-US" sz="2000" dirty="0" err="1">
                    <a:solidFill>
                      <a:srgbClr val="FFFFFF"/>
                    </a:solidFill>
                    <a:latin typeface="+mj-lt"/>
                    <a:ea typeface="BentonSans Medium" charset="0"/>
                    <a:cs typeface="BentonSans Medium" charset="0"/>
                  </a:rPr>
                  <a:t>es</a:t>
                </a:r>
                <a:r>
                  <a:rPr lang="en-US" sz="2000" dirty="0">
                    <a:solidFill>
                      <a:srgbClr val="FFFFFF"/>
                    </a:solidFill>
                    <a:latin typeface="+mj-lt"/>
                    <a:ea typeface="BentonSans Medium" charset="0"/>
                    <a:cs typeface="BentonSans Medium" charset="0"/>
                  </a:rPr>
                  <a:t> </a:t>
                </a:r>
                <a:r>
                  <a:rPr lang="en-US" sz="2000" dirty="0" err="1">
                    <a:solidFill>
                      <a:srgbClr val="FFFFFF"/>
                    </a:solidFill>
                    <a:latin typeface="+mj-lt"/>
                    <a:ea typeface="BentonSans Medium" charset="0"/>
                    <a:cs typeface="BentonSans Medium" charset="0"/>
                  </a:rPr>
                  <a:t>ilimitada</a:t>
                </a:r>
                <a:endParaRPr lang="en-US" sz="2000" dirty="0">
                  <a:solidFill>
                    <a:srgbClr val="FFFFFF"/>
                  </a:solidFill>
                  <a:latin typeface="+mj-lt"/>
                  <a:ea typeface="BentonSans Medium" charset="0"/>
                  <a:cs typeface="BentonSans Medium" charset="0"/>
                </a:endParaRPr>
              </a:p>
            </p:txBody>
          </p:sp>
          <p:sp>
            <p:nvSpPr>
              <p:cNvPr id="23" name="Freeform 192">
                <a:extLst>
                  <a:ext uri="{FF2B5EF4-FFF2-40B4-BE49-F238E27FC236}">
                    <a16:creationId xmlns:a16="http://schemas.microsoft.com/office/drawing/2014/main" id="{4145BC23-3D85-4F4D-88DE-5511BA09964D}"/>
                  </a:ext>
                </a:extLst>
              </p:cNvPr>
              <p:cNvSpPr/>
              <p:nvPr/>
            </p:nvSpPr>
            <p:spPr>
              <a:xfrm>
                <a:off x="6515934" y="4305300"/>
                <a:ext cx="467292" cy="521634"/>
              </a:xfrm>
              <a:custGeom>
                <a:avLst/>
                <a:gdLst>
                  <a:gd name="connsiteX0" fmla="*/ 273270 w 546100"/>
                  <a:gd name="connsiteY0" fmla="*/ 198178 h 609606"/>
                  <a:gd name="connsiteX1" fmla="*/ 244263 w 546100"/>
                  <a:gd name="connsiteY1" fmla="*/ 246146 h 609606"/>
                  <a:gd name="connsiteX2" fmla="*/ 230801 w 546100"/>
                  <a:gd name="connsiteY2" fmla="*/ 255150 h 609606"/>
                  <a:gd name="connsiteX3" fmla="*/ 171403 w 546100"/>
                  <a:gd name="connsiteY3" fmla="*/ 264307 h 609606"/>
                  <a:gd name="connsiteX4" fmla="*/ 213757 w 546100"/>
                  <a:gd name="connsiteY4" fmla="*/ 309214 h 609606"/>
                  <a:gd name="connsiteX5" fmla="*/ 218672 w 546100"/>
                  <a:gd name="connsiteY5" fmla="*/ 325483 h 609606"/>
                  <a:gd name="connsiteX6" fmla="*/ 207890 w 546100"/>
                  <a:gd name="connsiteY6" fmla="*/ 388043 h 609606"/>
                  <a:gd name="connsiteX7" fmla="*/ 264354 w 546100"/>
                  <a:gd name="connsiteY7" fmla="*/ 358503 h 609606"/>
                  <a:gd name="connsiteX8" fmla="*/ 273270 w 546100"/>
                  <a:gd name="connsiteY8" fmla="*/ 356318 h 609606"/>
                  <a:gd name="connsiteX9" fmla="*/ 282198 w 546100"/>
                  <a:gd name="connsiteY9" fmla="*/ 358503 h 609606"/>
                  <a:gd name="connsiteX10" fmla="*/ 338675 w 546100"/>
                  <a:gd name="connsiteY10" fmla="*/ 388043 h 609606"/>
                  <a:gd name="connsiteX11" fmla="*/ 327880 w 546100"/>
                  <a:gd name="connsiteY11" fmla="*/ 325483 h 609606"/>
                  <a:gd name="connsiteX12" fmla="*/ 332744 w 546100"/>
                  <a:gd name="connsiteY12" fmla="*/ 309265 h 609606"/>
                  <a:gd name="connsiteX13" fmla="*/ 374857 w 546100"/>
                  <a:gd name="connsiteY13" fmla="*/ 264307 h 609606"/>
                  <a:gd name="connsiteX14" fmla="*/ 315751 w 546100"/>
                  <a:gd name="connsiteY14" fmla="*/ 255150 h 609606"/>
                  <a:gd name="connsiteX15" fmla="*/ 302289 w 546100"/>
                  <a:gd name="connsiteY15" fmla="*/ 246146 h 609606"/>
                  <a:gd name="connsiteX16" fmla="*/ 273282 w 546100"/>
                  <a:gd name="connsiteY16" fmla="*/ 142148 h 609606"/>
                  <a:gd name="connsiteX17" fmla="*/ 289690 w 546100"/>
                  <a:gd name="connsiteY17" fmla="*/ 151381 h 609606"/>
                  <a:gd name="connsiteX18" fmla="*/ 330482 w 546100"/>
                  <a:gd name="connsiteY18" fmla="*/ 218869 h 609606"/>
                  <a:gd name="connsiteX19" fmla="*/ 416449 w 546100"/>
                  <a:gd name="connsiteY19" fmla="*/ 232178 h 609606"/>
                  <a:gd name="connsiteX20" fmla="*/ 431613 w 546100"/>
                  <a:gd name="connsiteY20" fmla="*/ 244764 h 609606"/>
                  <a:gd name="connsiteX21" fmla="*/ 427523 w 546100"/>
                  <a:gd name="connsiteY21" fmla="*/ 263992 h 609606"/>
                  <a:gd name="connsiteX22" fmla="*/ 367249 w 546100"/>
                  <a:gd name="connsiteY22" fmla="*/ 328330 h 609606"/>
                  <a:gd name="connsiteX23" fmla="*/ 382984 w 546100"/>
                  <a:gd name="connsiteY23" fmla="*/ 419643 h 609606"/>
                  <a:gd name="connsiteX24" fmla="*/ 375377 w 546100"/>
                  <a:gd name="connsiteY24" fmla="*/ 438287 h 609606"/>
                  <a:gd name="connsiteX25" fmla="*/ 364112 w 546100"/>
                  <a:gd name="connsiteY25" fmla="*/ 441932 h 609606"/>
                  <a:gd name="connsiteX26" fmla="*/ 355197 w 546100"/>
                  <a:gd name="connsiteY26" fmla="*/ 439747 h 609606"/>
                  <a:gd name="connsiteX27" fmla="*/ 273282 w 546100"/>
                  <a:gd name="connsiteY27" fmla="*/ 396897 h 609606"/>
                  <a:gd name="connsiteX28" fmla="*/ 191354 w 546100"/>
                  <a:gd name="connsiteY28" fmla="*/ 439747 h 609606"/>
                  <a:gd name="connsiteX29" fmla="*/ 171186 w 546100"/>
                  <a:gd name="connsiteY29" fmla="*/ 438287 h 609606"/>
                  <a:gd name="connsiteX30" fmla="*/ 163566 w 546100"/>
                  <a:gd name="connsiteY30" fmla="*/ 419643 h 609606"/>
                  <a:gd name="connsiteX31" fmla="*/ 179302 w 546100"/>
                  <a:gd name="connsiteY31" fmla="*/ 328381 h 609606"/>
                  <a:gd name="connsiteX32" fmla="*/ 118634 w 546100"/>
                  <a:gd name="connsiteY32" fmla="*/ 264043 h 609606"/>
                  <a:gd name="connsiteX33" fmla="*/ 114494 w 546100"/>
                  <a:gd name="connsiteY33" fmla="*/ 244789 h 609606"/>
                  <a:gd name="connsiteX34" fmla="*/ 129657 w 546100"/>
                  <a:gd name="connsiteY34" fmla="*/ 232178 h 609606"/>
                  <a:gd name="connsiteX35" fmla="*/ 216068 w 546100"/>
                  <a:gd name="connsiteY35" fmla="*/ 218856 h 609606"/>
                  <a:gd name="connsiteX36" fmla="*/ 256873 w 546100"/>
                  <a:gd name="connsiteY36" fmla="*/ 151381 h 609606"/>
                  <a:gd name="connsiteX37" fmla="*/ 273282 w 546100"/>
                  <a:gd name="connsiteY37" fmla="*/ 142148 h 609606"/>
                  <a:gd name="connsiteX38" fmla="*/ 273057 w 546100"/>
                  <a:gd name="connsiteY38" fmla="*/ 37980 h 609606"/>
                  <a:gd name="connsiteX39" fmla="*/ 265843 w 546100"/>
                  <a:gd name="connsiteY39" fmla="*/ 39898 h 609606"/>
                  <a:gd name="connsiteX40" fmla="*/ 45485 w 546100"/>
                  <a:gd name="connsiteY40" fmla="*/ 166161 h 609606"/>
                  <a:gd name="connsiteX41" fmla="*/ 38310 w 546100"/>
                  <a:gd name="connsiteY41" fmla="*/ 178480 h 609606"/>
                  <a:gd name="connsiteX42" fmla="*/ 38310 w 546100"/>
                  <a:gd name="connsiteY42" fmla="*/ 431007 h 609606"/>
                  <a:gd name="connsiteX43" fmla="*/ 45485 w 546100"/>
                  <a:gd name="connsiteY43" fmla="*/ 443313 h 609606"/>
                  <a:gd name="connsiteX44" fmla="*/ 265843 w 546100"/>
                  <a:gd name="connsiteY44" fmla="*/ 569589 h 609606"/>
                  <a:gd name="connsiteX45" fmla="*/ 280270 w 546100"/>
                  <a:gd name="connsiteY45" fmla="*/ 569589 h 609606"/>
                  <a:gd name="connsiteX46" fmla="*/ 500615 w 546100"/>
                  <a:gd name="connsiteY46" fmla="*/ 443313 h 609606"/>
                  <a:gd name="connsiteX47" fmla="*/ 507791 w 546100"/>
                  <a:gd name="connsiteY47" fmla="*/ 431007 h 609606"/>
                  <a:gd name="connsiteX48" fmla="*/ 507791 w 546100"/>
                  <a:gd name="connsiteY48" fmla="*/ 178480 h 609606"/>
                  <a:gd name="connsiteX49" fmla="*/ 500615 w 546100"/>
                  <a:gd name="connsiteY49" fmla="*/ 166161 h 609606"/>
                  <a:gd name="connsiteX50" fmla="*/ 280258 w 546100"/>
                  <a:gd name="connsiteY50" fmla="*/ 39898 h 609606"/>
                  <a:gd name="connsiteX51" fmla="*/ 273057 w 546100"/>
                  <a:gd name="connsiteY51" fmla="*/ 37980 h 609606"/>
                  <a:gd name="connsiteX52" fmla="*/ 273049 w 546100"/>
                  <a:gd name="connsiteY52" fmla="*/ 0 h 609606"/>
                  <a:gd name="connsiteX53" fmla="*/ 299377 w 546100"/>
                  <a:gd name="connsiteY53" fmla="*/ 6877 h 609606"/>
                  <a:gd name="connsiteX54" fmla="*/ 519735 w 546100"/>
                  <a:gd name="connsiteY54" fmla="*/ 133140 h 609606"/>
                  <a:gd name="connsiteX55" fmla="*/ 546100 w 546100"/>
                  <a:gd name="connsiteY55" fmla="*/ 178479 h 609606"/>
                  <a:gd name="connsiteX56" fmla="*/ 546100 w 546100"/>
                  <a:gd name="connsiteY56" fmla="*/ 431006 h 609606"/>
                  <a:gd name="connsiteX57" fmla="*/ 519722 w 546100"/>
                  <a:gd name="connsiteY57" fmla="*/ 476333 h 609606"/>
                  <a:gd name="connsiteX58" fmla="*/ 299377 w 546100"/>
                  <a:gd name="connsiteY58" fmla="*/ 602609 h 609606"/>
                  <a:gd name="connsiteX59" fmla="*/ 273050 w 546100"/>
                  <a:gd name="connsiteY59" fmla="*/ 609606 h 609606"/>
                  <a:gd name="connsiteX60" fmla="*/ 246723 w 546100"/>
                  <a:gd name="connsiteY60" fmla="*/ 602609 h 609606"/>
                  <a:gd name="connsiteX61" fmla="*/ 26352 w 546100"/>
                  <a:gd name="connsiteY61" fmla="*/ 476333 h 609606"/>
                  <a:gd name="connsiteX62" fmla="*/ 0 w 546100"/>
                  <a:gd name="connsiteY62" fmla="*/ 431006 h 609606"/>
                  <a:gd name="connsiteX63" fmla="*/ 0 w 546100"/>
                  <a:gd name="connsiteY63" fmla="*/ 178479 h 609606"/>
                  <a:gd name="connsiteX64" fmla="*/ 26352 w 546100"/>
                  <a:gd name="connsiteY64" fmla="*/ 133140 h 609606"/>
                  <a:gd name="connsiteX65" fmla="*/ 246710 w 546100"/>
                  <a:gd name="connsiteY65" fmla="*/ 6877 h 609606"/>
                  <a:gd name="connsiteX66" fmla="*/ 273049 w 546100"/>
                  <a:gd name="connsiteY66" fmla="*/ 0 h 6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6100" h="609606">
                    <a:moveTo>
                      <a:pt x="273270" y="198178"/>
                    </a:moveTo>
                    <a:lnTo>
                      <a:pt x="244263" y="246146"/>
                    </a:lnTo>
                    <a:cubicBezTo>
                      <a:pt x="241342" y="250985"/>
                      <a:pt x="236402" y="254287"/>
                      <a:pt x="230801" y="255150"/>
                    </a:cubicBezTo>
                    <a:lnTo>
                      <a:pt x="171403" y="264307"/>
                    </a:lnTo>
                    <a:lnTo>
                      <a:pt x="213757" y="309214"/>
                    </a:lnTo>
                    <a:cubicBezTo>
                      <a:pt x="217872" y="313570"/>
                      <a:pt x="219688" y="319590"/>
                      <a:pt x="218672" y="325483"/>
                    </a:cubicBezTo>
                    <a:lnTo>
                      <a:pt x="207890" y="388043"/>
                    </a:lnTo>
                    <a:lnTo>
                      <a:pt x="264354" y="358503"/>
                    </a:lnTo>
                    <a:cubicBezTo>
                      <a:pt x="267148" y="357055"/>
                      <a:pt x="270222" y="356318"/>
                      <a:pt x="273270" y="356318"/>
                    </a:cubicBezTo>
                    <a:cubicBezTo>
                      <a:pt x="276330" y="356318"/>
                      <a:pt x="279404" y="357055"/>
                      <a:pt x="282198" y="358503"/>
                    </a:cubicBezTo>
                    <a:lnTo>
                      <a:pt x="338675" y="388043"/>
                    </a:lnTo>
                    <a:lnTo>
                      <a:pt x="327880" y="325483"/>
                    </a:lnTo>
                    <a:cubicBezTo>
                      <a:pt x="326864" y="319615"/>
                      <a:pt x="328667" y="313608"/>
                      <a:pt x="332744" y="309265"/>
                    </a:cubicBezTo>
                    <a:lnTo>
                      <a:pt x="374857" y="264307"/>
                    </a:lnTo>
                    <a:lnTo>
                      <a:pt x="315751" y="255150"/>
                    </a:lnTo>
                    <a:cubicBezTo>
                      <a:pt x="310138" y="254287"/>
                      <a:pt x="305198" y="250985"/>
                      <a:pt x="302289" y="246146"/>
                    </a:cubicBezTo>
                    <a:close/>
                    <a:moveTo>
                      <a:pt x="273282" y="142148"/>
                    </a:moveTo>
                    <a:cubicBezTo>
                      <a:pt x="280000" y="142148"/>
                      <a:pt x="286236" y="145653"/>
                      <a:pt x="289690" y="151381"/>
                    </a:cubicBezTo>
                    <a:lnTo>
                      <a:pt x="330482" y="218869"/>
                    </a:lnTo>
                    <a:lnTo>
                      <a:pt x="416449" y="232178"/>
                    </a:lnTo>
                    <a:cubicBezTo>
                      <a:pt x="423459" y="233258"/>
                      <a:pt x="429301" y="238109"/>
                      <a:pt x="431613" y="244764"/>
                    </a:cubicBezTo>
                    <a:cubicBezTo>
                      <a:pt x="433924" y="251432"/>
                      <a:pt x="432349" y="258836"/>
                      <a:pt x="427523" y="263992"/>
                    </a:cubicBezTo>
                    <a:lnTo>
                      <a:pt x="367249" y="328330"/>
                    </a:lnTo>
                    <a:lnTo>
                      <a:pt x="382984" y="419643"/>
                    </a:lnTo>
                    <a:cubicBezTo>
                      <a:pt x="384216" y="426806"/>
                      <a:pt x="381257" y="434019"/>
                      <a:pt x="375377" y="438287"/>
                    </a:cubicBezTo>
                    <a:cubicBezTo>
                      <a:pt x="372024" y="440700"/>
                      <a:pt x="368062" y="441932"/>
                      <a:pt x="364112" y="441932"/>
                    </a:cubicBezTo>
                    <a:cubicBezTo>
                      <a:pt x="361051" y="441932"/>
                      <a:pt x="357991" y="441208"/>
                      <a:pt x="355197" y="439747"/>
                    </a:cubicBezTo>
                    <a:lnTo>
                      <a:pt x="273282" y="396897"/>
                    </a:lnTo>
                    <a:lnTo>
                      <a:pt x="191354" y="439747"/>
                    </a:lnTo>
                    <a:cubicBezTo>
                      <a:pt x="184928" y="443113"/>
                      <a:pt x="177092" y="442541"/>
                      <a:pt x="171186" y="438287"/>
                    </a:cubicBezTo>
                    <a:cubicBezTo>
                      <a:pt x="165294" y="434019"/>
                      <a:pt x="162334" y="426806"/>
                      <a:pt x="163566" y="419643"/>
                    </a:cubicBezTo>
                    <a:lnTo>
                      <a:pt x="179302" y="328381"/>
                    </a:lnTo>
                    <a:lnTo>
                      <a:pt x="118634" y="264043"/>
                    </a:lnTo>
                    <a:cubicBezTo>
                      <a:pt x="113757" y="258886"/>
                      <a:pt x="112169" y="251482"/>
                      <a:pt x="114494" y="244789"/>
                    </a:cubicBezTo>
                    <a:cubicBezTo>
                      <a:pt x="116792" y="238109"/>
                      <a:pt x="122634" y="233258"/>
                      <a:pt x="129657" y="232178"/>
                    </a:cubicBezTo>
                    <a:lnTo>
                      <a:pt x="216068" y="218856"/>
                    </a:lnTo>
                    <a:lnTo>
                      <a:pt x="256873" y="151381"/>
                    </a:lnTo>
                    <a:cubicBezTo>
                      <a:pt x="260315" y="145653"/>
                      <a:pt x="266551" y="142148"/>
                      <a:pt x="273282" y="142148"/>
                    </a:cubicBezTo>
                    <a:close/>
                    <a:moveTo>
                      <a:pt x="273057" y="37980"/>
                    </a:moveTo>
                    <a:cubicBezTo>
                      <a:pt x="270517" y="37980"/>
                      <a:pt x="268028" y="38640"/>
                      <a:pt x="265843" y="39898"/>
                    </a:cubicBezTo>
                    <a:lnTo>
                      <a:pt x="45485" y="166161"/>
                    </a:lnTo>
                    <a:cubicBezTo>
                      <a:pt x="41053" y="168701"/>
                      <a:pt x="38310" y="173426"/>
                      <a:pt x="38310" y="178480"/>
                    </a:cubicBezTo>
                    <a:lnTo>
                      <a:pt x="38310" y="431007"/>
                    </a:lnTo>
                    <a:cubicBezTo>
                      <a:pt x="38310" y="436062"/>
                      <a:pt x="41053" y="440786"/>
                      <a:pt x="45485" y="443313"/>
                    </a:cubicBezTo>
                    <a:lnTo>
                      <a:pt x="265843" y="569589"/>
                    </a:lnTo>
                    <a:cubicBezTo>
                      <a:pt x="270212" y="572091"/>
                      <a:pt x="275876" y="572091"/>
                      <a:pt x="280270" y="569589"/>
                    </a:cubicBezTo>
                    <a:lnTo>
                      <a:pt x="500615" y="443313"/>
                    </a:lnTo>
                    <a:cubicBezTo>
                      <a:pt x="505048" y="440786"/>
                      <a:pt x="507791" y="436049"/>
                      <a:pt x="507791" y="431007"/>
                    </a:cubicBezTo>
                    <a:lnTo>
                      <a:pt x="507791" y="178480"/>
                    </a:lnTo>
                    <a:cubicBezTo>
                      <a:pt x="507791" y="173426"/>
                      <a:pt x="505035" y="168701"/>
                      <a:pt x="500615" y="166161"/>
                    </a:cubicBezTo>
                    <a:lnTo>
                      <a:pt x="280258" y="39898"/>
                    </a:lnTo>
                    <a:cubicBezTo>
                      <a:pt x="278073" y="38640"/>
                      <a:pt x="275584" y="37980"/>
                      <a:pt x="273057" y="37980"/>
                    </a:cubicBezTo>
                    <a:close/>
                    <a:moveTo>
                      <a:pt x="273049" y="0"/>
                    </a:moveTo>
                    <a:cubicBezTo>
                      <a:pt x="282220" y="0"/>
                      <a:pt x="291389" y="2292"/>
                      <a:pt x="299377" y="6877"/>
                    </a:cubicBezTo>
                    <a:lnTo>
                      <a:pt x="519735" y="133140"/>
                    </a:lnTo>
                    <a:cubicBezTo>
                      <a:pt x="536003" y="142462"/>
                      <a:pt x="546100" y="159836"/>
                      <a:pt x="546100" y="178479"/>
                    </a:cubicBezTo>
                    <a:lnTo>
                      <a:pt x="546100" y="431006"/>
                    </a:lnTo>
                    <a:cubicBezTo>
                      <a:pt x="546100" y="449650"/>
                      <a:pt x="536003" y="467023"/>
                      <a:pt x="519722" y="476333"/>
                    </a:cubicBezTo>
                    <a:lnTo>
                      <a:pt x="299377" y="602609"/>
                    </a:lnTo>
                    <a:cubicBezTo>
                      <a:pt x="291389" y="607181"/>
                      <a:pt x="282283" y="609606"/>
                      <a:pt x="273050" y="609606"/>
                    </a:cubicBezTo>
                    <a:cubicBezTo>
                      <a:pt x="263830" y="609606"/>
                      <a:pt x="254724" y="607181"/>
                      <a:pt x="246723" y="602609"/>
                    </a:cubicBezTo>
                    <a:lnTo>
                      <a:pt x="26352" y="476333"/>
                    </a:lnTo>
                    <a:cubicBezTo>
                      <a:pt x="10096" y="467023"/>
                      <a:pt x="0" y="449650"/>
                      <a:pt x="0" y="431006"/>
                    </a:cubicBezTo>
                    <a:lnTo>
                      <a:pt x="0" y="178479"/>
                    </a:lnTo>
                    <a:cubicBezTo>
                      <a:pt x="0" y="159836"/>
                      <a:pt x="10096" y="142462"/>
                      <a:pt x="26352" y="133140"/>
                    </a:cubicBezTo>
                    <a:lnTo>
                      <a:pt x="246710" y="6877"/>
                    </a:lnTo>
                    <a:cubicBezTo>
                      <a:pt x="254705" y="2292"/>
                      <a:pt x="263878" y="0"/>
                      <a:pt x="273049" y="0"/>
                    </a:cubicBezTo>
                    <a:close/>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Tree>
    <p:extLst>
      <p:ext uri="{BB962C8B-B14F-4D97-AF65-F5344CB8AC3E}">
        <p14:creationId xmlns:p14="http://schemas.microsoft.com/office/powerpoint/2010/main" val="94400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B8C1B1-239E-4493-A933-3F658D1C0F98}"/>
              </a:ext>
            </a:extLst>
          </p:cNvPr>
          <p:cNvSpPr>
            <a:spLocks noGrp="1"/>
          </p:cNvSpPr>
          <p:nvPr>
            <p:ph type="sldNum" sz="quarter" idx="10"/>
          </p:nvPr>
        </p:nvSpPr>
        <p:spPr/>
        <p:txBody>
          <a:bodyPr/>
          <a:lstStyle/>
          <a:p>
            <a:fld id="{E59C716A-E560-2D44-8739-72D446B232A5}" type="slidenum">
              <a:rPr lang="en-US" smtClean="0">
                <a:solidFill>
                  <a:srgbClr val="006FCF"/>
                </a:solidFill>
              </a:rPr>
              <a:pPr/>
              <a:t>16</a:t>
            </a:fld>
            <a:endParaRPr lang="en-US">
              <a:solidFill>
                <a:srgbClr val="006FCF"/>
              </a:solidFill>
            </a:endParaRPr>
          </a:p>
        </p:txBody>
      </p:sp>
      <p:sp>
        <p:nvSpPr>
          <p:cNvPr id="4" name="Title 3">
            <a:extLst>
              <a:ext uri="{FF2B5EF4-FFF2-40B4-BE49-F238E27FC236}">
                <a16:creationId xmlns:a16="http://schemas.microsoft.com/office/drawing/2014/main" id="{37DF5DE2-8B1F-4041-94B2-FF475008756C}"/>
              </a:ext>
            </a:extLst>
          </p:cNvPr>
          <p:cNvSpPr>
            <a:spLocks noGrp="1"/>
          </p:cNvSpPr>
          <p:nvPr>
            <p:ph type="title"/>
          </p:nvPr>
        </p:nvSpPr>
        <p:spPr>
          <a:xfrm>
            <a:off x="478972" y="548641"/>
            <a:ext cx="10972800" cy="474401"/>
          </a:xfrm>
        </p:spPr>
        <p:txBody>
          <a:bodyPr/>
          <a:lstStyle/>
          <a:p>
            <a:r>
              <a:rPr lang="en-US" dirty="0" err="1"/>
              <a:t>Servicio</a:t>
            </a:r>
            <a:r>
              <a:rPr lang="en-US" dirty="0"/>
              <a:t> al </a:t>
            </a:r>
            <a:r>
              <a:rPr lang="en-US" dirty="0" err="1"/>
              <a:t>Afiliado</a:t>
            </a:r>
            <a:endParaRPr lang="en-US" dirty="0"/>
          </a:p>
        </p:txBody>
      </p:sp>
      <p:sp>
        <p:nvSpPr>
          <p:cNvPr id="7" name="Content Placeholder 4">
            <a:extLst>
              <a:ext uri="{FF2B5EF4-FFF2-40B4-BE49-F238E27FC236}">
                <a16:creationId xmlns:a16="http://schemas.microsoft.com/office/drawing/2014/main" id="{4AB9C705-5313-427E-A0FB-D6E451ABF275}"/>
              </a:ext>
            </a:extLst>
          </p:cNvPr>
          <p:cNvSpPr>
            <a:spLocks noGrp="1"/>
          </p:cNvSpPr>
          <p:nvPr>
            <p:ph idx="1"/>
          </p:nvPr>
        </p:nvSpPr>
        <p:spPr>
          <a:xfrm>
            <a:off x="478972" y="1307254"/>
            <a:ext cx="9823871" cy="308418"/>
          </a:xfrm>
        </p:spPr>
        <p:txBody>
          <a:bodyPr wrap="square">
            <a:spAutoFit/>
          </a:bodyPr>
          <a:lstStyle/>
          <a:p>
            <a:r>
              <a:rPr lang="en-US" sz="1800" dirty="0" err="1">
                <a:solidFill>
                  <a:schemeClr val="tx2"/>
                </a:solidFill>
              </a:rPr>
              <a:t>Proporcionamos</a:t>
            </a:r>
            <a:r>
              <a:rPr lang="en-US" sz="1800" dirty="0">
                <a:solidFill>
                  <a:schemeClr val="tx2"/>
                </a:solidFill>
              </a:rPr>
              <a:t> </a:t>
            </a:r>
            <a:r>
              <a:rPr lang="en-US" sz="1800" dirty="0" err="1">
                <a:solidFill>
                  <a:schemeClr val="tx2"/>
                </a:solidFill>
              </a:rPr>
              <a:t>servicio</a:t>
            </a:r>
            <a:r>
              <a:rPr lang="en-US" sz="1800" dirty="0">
                <a:solidFill>
                  <a:schemeClr val="tx2"/>
                </a:solidFill>
              </a:rPr>
              <a:t> </a:t>
            </a:r>
            <a:r>
              <a:rPr lang="en-US" sz="1800" dirty="0" err="1">
                <a:solidFill>
                  <a:schemeClr val="tx2"/>
                </a:solidFill>
              </a:rPr>
              <a:t>excepcional</a:t>
            </a:r>
            <a:r>
              <a:rPr lang="en-US" sz="1800" dirty="0">
                <a:solidFill>
                  <a:schemeClr val="tx2"/>
                </a:solidFill>
              </a:rPr>
              <a:t> </a:t>
            </a:r>
            <a:r>
              <a:rPr lang="en-US" sz="1800" dirty="0" err="1">
                <a:solidFill>
                  <a:schemeClr val="tx2"/>
                </a:solidFill>
              </a:rPr>
              <a:t>especialmente</a:t>
            </a:r>
            <a:r>
              <a:rPr lang="en-US" sz="1800" dirty="0">
                <a:solidFill>
                  <a:schemeClr val="tx2"/>
                </a:solidFill>
              </a:rPr>
              <a:t> </a:t>
            </a:r>
            <a:r>
              <a:rPr lang="en-US" sz="1800" dirty="0" err="1">
                <a:solidFill>
                  <a:schemeClr val="tx2"/>
                </a:solidFill>
              </a:rPr>
              <a:t>en</a:t>
            </a:r>
            <a:r>
              <a:rPr lang="en-US" sz="1800" dirty="0">
                <a:solidFill>
                  <a:schemeClr val="tx2"/>
                </a:solidFill>
              </a:rPr>
              <a:t> </a:t>
            </a:r>
            <a:r>
              <a:rPr lang="en-US" sz="1800" dirty="0" err="1">
                <a:solidFill>
                  <a:schemeClr val="tx2"/>
                </a:solidFill>
              </a:rPr>
              <a:t>los</a:t>
            </a:r>
            <a:r>
              <a:rPr lang="en-US" sz="1800" dirty="0">
                <a:solidFill>
                  <a:schemeClr val="tx2"/>
                </a:solidFill>
              </a:rPr>
              <a:t> </a:t>
            </a:r>
            <a:r>
              <a:rPr lang="en-US" sz="1800" dirty="0" err="1">
                <a:solidFill>
                  <a:schemeClr val="tx2"/>
                </a:solidFill>
              </a:rPr>
              <a:t>momentos</a:t>
            </a:r>
            <a:r>
              <a:rPr lang="en-US" sz="1800" dirty="0">
                <a:solidFill>
                  <a:schemeClr val="tx2"/>
                </a:solidFill>
              </a:rPr>
              <a:t> </a:t>
            </a:r>
            <a:r>
              <a:rPr lang="en-US" sz="1800" dirty="0" err="1">
                <a:solidFill>
                  <a:schemeClr val="tx2"/>
                </a:solidFill>
              </a:rPr>
              <a:t>más</a:t>
            </a:r>
            <a:r>
              <a:rPr lang="en-US" sz="1800" dirty="0">
                <a:solidFill>
                  <a:schemeClr val="tx2"/>
                </a:solidFill>
              </a:rPr>
              <a:t> </a:t>
            </a:r>
            <a:r>
              <a:rPr lang="en-US" sz="1800" dirty="0" err="1">
                <a:solidFill>
                  <a:schemeClr val="tx2"/>
                </a:solidFill>
              </a:rPr>
              <a:t>importantes</a:t>
            </a:r>
            <a:r>
              <a:rPr lang="en-US" sz="1800" dirty="0">
                <a:solidFill>
                  <a:schemeClr val="tx2"/>
                </a:solidFill>
              </a:rPr>
              <a:t>.</a:t>
            </a:r>
          </a:p>
        </p:txBody>
      </p:sp>
      <p:pic>
        <p:nvPicPr>
          <p:cNvPr id="12" name="Picture 11" descr="PHOTOLIBRARY_16386322_800px.jpg">
            <a:extLst>
              <a:ext uri="{FF2B5EF4-FFF2-40B4-BE49-F238E27FC236}">
                <a16:creationId xmlns:a16="http://schemas.microsoft.com/office/drawing/2014/main" id="{1B730908-3E4D-444E-8830-4016A9C4254F}"/>
              </a:ext>
            </a:extLst>
          </p:cNvPr>
          <p:cNvPicPr>
            <a:picLocks noChangeAspect="1"/>
          </p:cNvPicPr>
          <p:nvPr/>
        </p:nvPicPr>
        <p:blipFill rotWithShape="1">
          <a:blip r:embed="rId2">
            <a:extLst>
              <a:ext uri="{28A0092B-C50C-407E-A947-70E740481C1C}">
                <a14:useLocalDpi xmlns:a14="http://schemas.microsoft.com/office/drawing/2010/main" val="0"/>
              </a:ext>
            </a:extLst>
          </a:blip>
          <a:srcRect t="4183" b="26115"/>
          <a:stretch/>
        </p:blipFill>
        <p:spPr>
          <a:xfrm>
            <a:off x="6810943" y="2008884"/>
            <a:ext cx="5381057" cy="3750648"/>
          </a:xfrm>
          <a:prstGeom prst="rect">
            <a:avLst/>
          </a:prstGeom>
        </p:spPr>
      </p:pic>
      <p:grpSp>
        <p:nvGrpSpPr>
          <p:cNvPr id="2" name="Group 1">
            <a:extLst>
              <a:ext uri="{FF2B5EF4-FFF2-40B4-BE49-F238E27FC236}">
                <a16:creationId xmlns:a16="http://schemas.microsoft.com/office/drawing/2014/main" id="{018960DA-DAFD-824F-836C-1DDB4741B5FC}"/>
              </a:ext>
            </a:extLst>
          </p:cNvPr>
          <p:cNvGrpSpPr/>
          <p:nvPr/>
        </p:nvGrpSpPr>
        <p:grpSpPr>
          <a:xfrm>
            <a:off x="1329284" y="2008884"/>
            <a:ext cx="5098677" cy="735315"/>
            <a:chOff x="1329284" y="2008884"/>
            <a:chExt cx="5098677" cy="735315"/>
          </a:xfrm>
        </p:grpSpPr>
        <p:pic>
          <p:nvPicPr>
            <p:cNvPr id="6" name="Graphic 5">
              <a:extLst>
                <a:ext uri="{FF2B5EF4-FFF2-40B4-BE49-F238E27FC236}">
                  <a16:creationId xmlns:a16="http://schemas.microsoft.com/office/drawing/2014/main" id="{E76501F6-56A4-475E-911C-51017A5130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29284" y="2008884"/>
              <a:ext cx="685800" cy="685800"/>
            </a:xfrm>
            <a:prstGeom prst="rect">
              <a:avLst/>
            </a:prstGeom>
          </p:spPr>
        </p:pic>
        <p:sp>
          <p:nvSpPr>
            <p:cNvPr id="13" name="Rectangle 26">
              <a:extLst>
                <a:ext uri="{FF2B5EF4-FFF2-40B4-BE49-F238E27FC236}">
                  <a16:creationId xmlns:a16="http://schemas.microsoft.com/office/drawing/2014/main" id="{1734BEC4-0BBB-4223-BC6C-78273446CF33}"/>
                </a:ext>
              </a:extLst>
            </p:cNvPr>
            <p:cNvSpPr>
              <a:spLocks noChangeArrowheads="1"/>
            </p:cNvSpPr>
            <p:nvPr/>
          </p:nvSpPr>
          <p:spPr bwMode="auto">
            <a:xfrm>
              <a:off x="2137559" y="2205590"/>
              <a:ext cx="4290402"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Servicio</a:t>
              </a:r>
              <a:r>
                <a:rPr lang="en-US" sz="1600" dirty="0">
                  <a:solidFill>
                    <a:schemeClr val="bg2"/>
                  </a:solidFill>
                </a:rPr>
                <a:t> al </a:t>
              </a:r>
              <a:r>
                <a:rPr lang="en-US" sz="1600" dirty="0" err="1">
                  <a:solidFill>
                    <a:schemeClr val="bg2"/>
                  </a:solidFill>
                </a:rPr>
                <a:t>cliente</a:t>
              </a:r>
              <a:r>
                <a:rPr lang="en-US" sz="1600" dirty="0">
                  <a:solidFill>
                    <a:schemeClr val="bg2"/>
                  </a:solidFill>
                </a:rPr>
                <a:t> 24 horas al </a:t>
              </a:r>
              <a:r>
                <a:rPr lang="en-US" sz="1600" dirty="0" err="1">
                  <a:solidFill>
                    <a:schemeClr val="bg2"/>
                  </a:solidFill>
                </a:rPr>
                <a:t>día</a:t>
              </a:r>
              <a:r>
                <a:rPr lang="en-US" sz="1600" dirty="0">
                  <a:solidFill>
                    <a:schemeClr val="bg2"/>
                  </a:solidFill>
                </a:rPr>
                <a:t>, </a:t>
              </a:r>
              <a:r>
                <a:rPr lang="en-US" sz="1600" dirty="0" err="1">
                  <a:solidFill>
                    <a:schemeClr val="bg2"/>
                  </a:solidFill>
                </a:rPr>
                <a:t>los</a:t>
              </a:r>
              <a:r>
                <a:rPr lang="en-US" sz="1600" dirty="0">
                  <a:solidFill>
                    <a:schemeClr val="bg2"/>
                  </a:solidFill>
                </a:rPr>
                <a:t> 7 </a:t>
              </a:r>
              <a:r>
                <a:rPr lang="en-US" sz="1600" dirty="0" err="1">
                  <a:solidFill>
                    <a:schemeClr val="bg2"/>
                  </a:solidFill>
                </a:rPr>
                <a:t>días</a:t>
              </a:r>
              <a:r>
                <a:rPr lang="en-US" sz="1600" dirty="0">
                  <a:solidFill>
                    <a:schemeClr val="bg2"/>
                  </a:solidFill>
                </a:rPr>
                <a:t> de la </a:t>
              </a:r>
              <a:r>
                <a:rPr lang="en-US" sz="1600" dirty="0" err="1">
                  <a:solidFill>
                    <a:schemeClr val="bg2"/>
                  </a:solidFill>
                </a:rPr>
                <a:t>semana</a:t>
              </a:r>
              <a:endParaRPr lang="en-US" sz="1600" dirty="0">
                <a:solidFill>
                  <a:schemeClr val="bg2"/>
                </a:solidFill>
              </a:endParaRPr>
            </a:p>
          </p:txBody>
        </p:sp>
      </p:grpSp>
      <p:grpSp>
        <p:nvGrpSpPr>
          <p:cNvPr id="9" name="Group 8">
            <a:extLst>
              <a:ext uri="{FF2B5EF4-FFF2-40B4-BE49-F238E27FC236}">
                <a16:creationId xmlns:a16="http://schemas.microsoft.com/office/drawing/2014/main" id="{05C4F0DC-EF7D-5949-927A-DAD0646697C7}"/>
              </a:ext>
            </a:extLst>
          </p:cNvPr>
          <p:cNvGrpSpPr/>
          <p:nvPr/>
        </p:nvGrpSpPr>
        <p:grpSpPr>
          <a:xfrm>
            <a:off x="1379284" y="5012613"/>
            <a:ext cx="4594005" cy="553578"/>
            <a:chOff x="1379284" y="4895036"/>
            <a:chExt cx="4594005" cy="553578"/>
          </a:xfrm>
        </p:grpSpPr>
        <p:sp>
          <p:nvSpPr>
            <p:cNvPr id="20" name="Rectangle 19">
              <a:extLst>
                <a:ext uri="{FF2B5EF4-FFF2-40B4-BE49-F238E27FC236}">
                  <a16:creationId xmlns:a16="http://schemas.microsoft.com/office/drawing/2014/main" id="{5FB1DBE4-CE8E-4D68-8458-1E0B63B9E5F9}"/>
                </a:ext>
              </a:extLst>
            </p:cNvPr>
            <p:cNvSpPr>
              <a:spLocks noChangeArrowheads="1"/>
            </p:cNvSpPr>
            <p:nvPr/>
          </p:nvSpPr>
          <p:spPr bwMode="auto">
            <a:xfrm>
              <a:off x="2137559" y="4902521"/>
              <a:ext cx="3835730"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Comunicación</a:t>
              </a:r>
              <a:r>
                <a:rPr lang="en-US" sz="1600" dirty="0">
                  <a:solidFill>
                    <a:schemeClr val="bg2"/>
                  </a:solidFill>
                </a:rPr>
                <a:t>, </a:t>
              </a:r>
              <a:r>
                <a:rPr lang="en-US" sz="1600" dirty="0" err="1">
                  <a:solidFill>
                    <a:schemeClr val="bg2"/>
                  </a:solidFill>
                </a:rPr>
                <a:t>ayuda</a:t>
              </a:r>
              <a:r>
                <a:rPr lang="en-US" sz="1600" dirty="0">
                  <a:solidFill>
                    <a:schemeClr val="bg2"/>
                  </a:solidFill>
                </a:rPr>
                <a:t> y </a:t>
              </a:r>
              <a:r>
                <a:rPr lang="en-US" sz="1600" dirty="0" err="1">
                  <a:solidFill>
                    <a:schemeClr val="bg2"/>
                  </a:solidFill>
                </a:rPr>
                <a:t>asistencia</a:t>
              </a:r>
              <a:r>
                <a:rPr lang="en-US" sz="1600" dirty="0">
                  <a:solidFill>
                    <a:schemeClr val="bg2"/>
                  </a:solidFill>
                </a:rPr>
                <a:t> a </a:t>
              </a:r>
              <a:r>
                <a:rPr lang="en-US" sz="1600" dirty="0" err="1">
                  <a:solidFill>
                    <a:schemeClr val="bg2"/>
                  </a:solidFill>
                </a:rPr>
                <a:t>viajeros</a:t>
              </a:r>
              <a:r>
                <a:rPr lang="en-US" sz="1600" dirty="0">
                  <a:solidFill>
                    <a:schemeClr val="bg2"/>
                  </a:solidFill>
                </a:rPr>
                <a:t> </a:t>
              </a:r>
              <a:r>
                <a:rPr lang="en-US" sz="1600" dirty="0" err="1">
                  <a:solidFill>
                    <a:schemeClr val="bg2"/>
                  </a:solidFill>
                </a:rPr>
                <a:t>en</a:t>
              </a:r>
              <a:r>
                <a:rPr lang="en-US" sz="1600" dirty="0">
                  <a:solidFill>
                    <a:schemeClr val="bg2"/>
                  </a:solidFill>
                </a:rPr>
                <a:t> </a:t>
              </a:r>
              <a:r>
                <a:rPr lang="en-US" sz="1600" dirty="0" err="1">
                  <a:solidFill>
                    <a:schemeClr val="bg2"/>
                  </a:solidFill>
                </a:rPr>
                <a:t>emergencias</a:t>
              </a:r>
              <a:endParaRPr lang="en-US" sz="1600" dirty="0">
                <a:solidFill>
                  <a:schemeClr val="bg2"/>
                </a:solidFill>
              </a:endParaRPr>
            </a:p>
          </p:txBody>
        </p:sp>
        <p:pic>
          <p:nvPicPr>
            <p:cNvPr id="25" name="Graphic 24">
              <a:extLst>
                <a:ext uri="{FF2B5EF4-FFF2-40B4-BE49-F238E27FC236}">
                  <a16:creationId xmlns:a16="http://schemas.microsoft.com/office/drawing/2014/main" id="{18503867-C1C2-4FF0-8282-407D3733B26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79284" y="4895036"/>
              <a:ext cx="553580" cy="553578"/>
            </a:xfrm>
            <a:prstGeom prst="rect">
              <a:avLst/>
            </a:prstGeom>
          </p:spPr>
        </p:pic>
      </p:grpSp>
      <p:grpSp>
        <p:nvGrpSpPr>
          <p:cNvPr id="8" name="Group 7">
            <a:extLst>
              <a:ext uri="{FF2B5EF4-FFF2-40B4-BE49-F238E27FC236}">
                <a16:creationId xmlns:a16="http://schemas.microsoft.com/office/drawing/2014/main" id="{07726D0B-869F-5D4E-B9CF-692A02427CF2}"/>
              </a:ext>
            </a:extLst>
          </p:cNvPr>
          <p:cNvGrpSpPr/>
          <p:nvPr/>
        </p:nvGrpSpPr>
        <p:grpSpPr>
          <a:xfrm>
            <a:off x="1400131" y="3978360"/>
            <a:ext cx="4715661" cy="538609"/>
            <a:chOff x="1400131" y="3985332"/>
            <a:chExt cx="4715661" cy="538609"/>
          </a:xfrm>
        </p:grpSpPr>
        <p:sp>
          <p:nvSpPr>
            <p:cNvPr id="19" name="Rectangle 18">
              <a:extLst>
                <a:ext uri="{FF2B5EF4-FFF2-40B4-BE49-F238E27FC236}">
                  <a16:creationId xmlns:a16="http://schemas.microsoft.com/office/drawing/2014/main" id="{015C7342-0987-4F12-A10C-8F1DB54A62F0}"/>
                </a:ext>
              </a:extLst>
            </p:cNvPr>
            <p:cNvSpPr>
              <a:spLocks noChangeArrowheads="1"/>
            </p:cNvSpPr>
            <p:nvPr/>
          </p:nvSpPr>
          <p:spPr bwMode="auto">
            <a:xfrm>
              <a:off x="2180975" y="3985332"/>
              <a:ext cx="3934817"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solidFill>
                    <a:schemeClr val="bg2"/>
                  </a:solidFill>
                </a:rPr>
                <a:t>Sitio Web y </a:t>
              </a:r>
              <a:r>
                <a:rPr lang="en-US" sz="1600" dirty="0" err="1">
                  <a:solidFill>
                    <a:schemeClr val="bg2"/>
                  </a:solidFill>
                </a:rPr>
                <a:t>aplicación</a:t>
              </a:r>
              <a:r>
                <a:rPr lang="en-US" sz="1600" dirty="0">
                  <a:solidFill>
                    <a:schemeClr val="bg2"/>
                  </a:solidFill>
                </a:rPr>
                <a:t> de </a:t>
              </a:r>
              <a:r>
                <a:rPr lang="en-US" sz="1600" dirty="0" err="1">
                  <a:solidFill>
                    <a:schemeClr val="bg2"/>
                  </a:solidFill>
                </a:rPr>
                <a:t>autoservicio</a:t>
              </a:r>
              <a:r>
                <a:rPr lang="en-US" sz="1600" dirty="0">
                  <a:solidFill>
                    <a:schemeClr val="bg2"/>
                  </a:solidFill>
                </a:rPr>
                <a:t> Manage Your Card Account (MYCA)</a:t>
              </a:r>
            </a:p>
          </p:txBody>
        </p:sp>
        <p:sp>
          <p:nvSpPr>
            <p:cNvPr id="27" name="Freeform 97">
              <a:extLst>
                <a:ext uri="{FF2B5EF4-FFF2-40B4-BE49-F238E27FC236}">
                  <a16:creationId xmlns:a16="http://schemas.microsoft.com/office/drawing/2014/main" id="{D976565E-20F7-41A2-B6BB-A455CEB09F02}"/>
                </a:ext>
              </a:extLst>
            </p:cNvPr>
            <p:cNvSpPr/>
            <p:nvPr/>
          </p:nvSpPr>
          <p:spPr>
            <a:xfrm>
              <a:off x="1400131" y="4067964"/>
              <a:ext cx="511886" cy="373344"/>
            </a:xfrm>
            <a:custGeom>
              <a:avLst/>
              <a:gdLst>
                <a:gd name="connsiteX0" fmla="*/ 14135 w 609600"/>
                <a:gd name="connsiteY0" fmla="*/ 406474 h 444612"/>
                <a:gd name="connsiteX1" fmla="*/ 145478 w 609600"/>
                <a:gd name="connsiteY1" fmla="*/ 406487 h 444612"/>
                <a:gd name="connsiteX2" fmla="*/ 464121 w 609600"/>
                <a:gd name="connsiteY2" fmla="*/ 406487 h 444612"/>
                <a:gd name="connsiteX3" fmla="*/ 595478 w 609600"/>
                <a:gd name="connsiteY3" fmla="*/ 406474 h 444612"/>
                <a:gd name="connsiteX4" fmla="*/ 609600 w 609600"/>
                <a:gd name="connsiteY4" fmla="*/ 420584 h 444612"/>
                <a:gd name="connsiteX5" fmla="*/ 603656 w 609600"/>
                <a:gd name="connsiteY5" fmla="*/ 431772 h 444612"/>
                <a:gd name="connsiteX6" fmla="*/ 570954 w 609600"/>
                <a:gd name="connsiteY6" fmla="*/ 444612 h 444612"/>
                <a:gd name="connsiteX7" fmla="*/ 317170 w 609600"/>
                <a:gd name="connsiteY7" fmla="*/ 444612 h 444612"/>
                <a:gd name="connsiteX8" fmla="*/ 292443 w 609600"/>
                <a:gd name="connsiteY8" fmla="*/ 444612 h 444612"/>
                <a:gd name="connsiteX9" fmla="*/ 38633 w 609600"/>
                <a:gd name="connsiteY9" fmla="*/ 444612 h 444612"/>
                <a:gd name="connsiteX10" fmla="*/ 5944 w 609600"/>
                <a:gd name="connsiteY10" fmla="*/ 431772 h 444612"/>
                <a:gd name="connsiteX11" fmla="*/ 0 w 609600"/>
                <a:gd name="connsiteY11" fmla="*/ 420584 h 444612"/>
                <a:gd name="connsiteX12" fmla="*/ 14135 w 609600"/>
                <a:gd name="connsiteY12" fmla="*/ 406474 h 444612"/>
                <a:gd name="connsiteX13" fmla="*/ 95252 w 609600"/>
                <a:gd name="connsiteY13" fmla="*/ 38099 h 444612"/>
                <a:gd name="connsiteX14" fmla="*/ 95252 w 609600"/>
                <a:gd name="connsiteY14" fmla="*/ 342899 h 444612"/>
                <a:gd name="connsiteX15" fmla="*/ 514352 w 609600"/>
                <a:gd name="connsiteY15" fmla="*/ 342899 h 444612"/>
                <a:gd name="connsiteX16" fmla="*/ 514352 w 609600"/>
                <a:gd name="connsiteY16" fmla="*/ 38099 h 444612"/>
                <a:gd name="connsiteX17" fmla="*/ 95254 w 609600"/>
                <a:gd name="connsiteY17" fmla="*/ 0 h 444612"/>
                <a:gd name="connsiteX18" fmla="*/ 514354 w 609600"/>
                <a:gd name="connsiteY18" fmla="*/ 0 h 444612"/>
                <a:gd name="connsiteX19" fmla="*/ 552454 w 609600"/>
                <a:gd name="connsiteY19" fmla="*/ 38100 h 444612"/>
                <a:gd name="connsiteX20" fmla="*/ 552454 w 609600"/>
                <a:gd name="connsiteY20" fmla="*/ 342900 h 444612"/>
                <a:gd name="connsiteX21" fmla="*/ 514354 w 609600"/>
                <a:gd name="connsiteY21" fmla="*/ 381000 h 444612"/>
                <a:gd name="connsiteX22" fmla="*/ 95254 w 609600"/>
                <a:gd name="connsiteY22" fmla="*/ 381000 h 444612"/>
                <a:gd name="connsiteX23" fmla="*/ 57154 w 609600"/>
                <a:gd name="connsiteY23" fmla="*/ 342900 h 444612"/>
                <a:gd name="connsiteX24" fmla="*/ 57154 w 609600"/>
                <a:gd name="connsiteY24" fmla="*/ 38100 h 444612"/>
                <a:gd name="connsiteX25" fmla="*/ 95254 w 609600"/>
                <a:gd name="connsiteY25" fmla="*/ 0 h 44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600" h="444612">
                  <a:moveTo>
                    <a:pt x="14135" y="406474"/>
                  </a:moveTo>
                  <a:lnTo>
                    <a:pt x="145478" y="406487"/>
                  </a:lnTo>
                  <a:lnTo>
                    <a:pt x="464121" y="406487"/>
                  </a:lnTo>
                  <a:lnTo>
                    <a:pt x="595478" y="406474"/>
                  </a:lnTo>
                  <a:cubicBezTo>
                    <a:pt x="603275" y="406474"/>
                    <a:pt x="609600" y="412786"/>
                    <a:pt x="609600" y="420584"/>
                  </a:cubicBezTo>
                  <a:cubicBezTo>
                    <a:pt x="609600" y="425257"/>
                    <a:pt x="607174" y="429207"/>
                    <a:pt x="603656" y="431772"/>
                  </a:cubicBezTo>
                  <a:cubicBezTo>
                    <a:pt x="603656" y="431772"/>
                    <a:pt x="580923" y="442542"/>
                    <a:pt x="570954" y="444612"/>
                  </a:cubicBezTo>
                  <a:lnTo>
                    <a:pt x="317170" y="444612"/>
                  </a:lnTo>
                  <a:lnTo>
                    <a:pt x="292443" y="444612"/>
                  </a:lnTo>
                  <a:lnTo>
                    <a:pt x="38633" y="444612"/>
                  </a:lnTo>
                  <a:cubicBezTo>
                    <a:pt x="28677" y="442542"/>
                    <a:pt x="5944" y="431772"/>
                    <a:pt x="5944" y="431772"/>
                  </a:cubicBezTo>
                  <a:cubicBezTo>
                    <a:pt x="2438" y="429207"/>
                    <a:pt x="0" y="425257"/>
                    <a:pt x="0" y="420584"/>
                  </a:cubicBezTo>
                  <a:cubicBezTo>
                    <a:pt x="0" y="412786"/>
                    <a:pt x="6325" y="406474"/>
                    <a:pt x="14135" y="406474"/>
                  </a:cubicBezTo>
                  <a:close/>
                  <a:moveTo>
                    <a:pt x="95252" y="38099"/>
                  </a:moveTo>
                  <a:lnTo>
                    <a:pt x="95252" y="342899"/>
                  </a:lnTo>
                  <a:lnTo>
                    <a:pt x="514352" y="342899"/>
                  </a:lnTo>
                  <a:lnTo>
                    <a:pt x="514352" y="38099"/>
                  </a:lnTo>
                  <a:close/>
                  <a:moveTo>
                    <a:pt x="95254" y="0"/>
                  </a:moveTo>
                  <a:lnTo>
                    <a:pt x="514354" y="0"/>
                  </a:lnTo>
                  <a:cubicBezTo>
                    <a:pt x="535296" y="0"/>
                    <a:pt x="552454" y="17145"/>
                    <a:pt x="552454" y="38100"/>
                  </a:cubicBezTo>
                  <a:lnTo>
                    <a:pt x="552454" y="342900"/>
                  </a:lnTo>
                  <a:cubicBezTo>
                    <a:pt x="552454" y="363842"/>
                    <a:pt x="535296" y="381000"/>
                    <a:pt x="514354" y="381000"/>
                  </a:cubicBezTo>
                  <a:lnTo>
                    <a:pt x="95254" y="381000"/>
                  </a:lnTo>
                  <a:cubicBezTo>
                    <a:pt x="74299" y="381000"/>
                    <a:pt x="57154" y="363842"/>
                    <a:pt x="57154" y="342900"/>
                  </a:cubicBezTo>
                  <a:lnTo>
                    <a:pt x="57154" y="38100"/>
                  </a:lnTo>
                  <a:cubicBezTo>
                    <a:pt x="57154" y="17145"/>
                    <a:pt x="74299" y="0"/>
                    <a:pt x="95254" y="0"/>
                  </a:cubicBezTo>
                  <a:close/>
                </a:path>
              </a:pathLst>
            </a:custGeom>
            <a:solidFill>
              <a:schemeClr val="tx2"/>
            </a:solidFill>
            <a:ln w="3175" cap="flat">
              <a:solidFill>
                <a:schemeClr val="bg1"/>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5" name="Group 4">
            <a:extLst>
              <a:ext uri="{FF2B5EF4-FFF2-40B4-BE49-F238E27FC236}">
                <a16:creationId xmlns:a16="http://schemas.microsoft.com/office/drawing/2014/main" id="{84E7AA25-5525-6E45-8166-070D7DC64B33}"/>
              </a:ext>
            </a:extLst>
          </p:cNvPr>
          <p:cNvGrpSpPr/>
          <p:nvPr/>
        </p:nvGrpSpPr>
        <p:grpSpPr>
          <a:xfrm>
            <a:off x="1454817" y="3072752"/>
            <a:ext cx="5356126" cy="527540"/>
            <a:chOff x="1454817" y="3109498"/>
            <a:chExt cx="5356126" cy="527540"/>
          </a:xfrm>
        </p:grpSpPr>
        <p:sp>
          <p:nvSpPr>
            <p:cNvPr id="16" name="Rectangle 26">
              <a:extLst>
                <a:ext uri="{FF2B5EF4-FFF2-40B4-BE49-F238E27FC236}">
                  <a16:creationId xmlns:a16="http://schemas.microsoft.com/office/drawing/2014/main" id="{A7FD644B-671B-42CD-9A42-1DC6FE511791}"/>
                </a:ext>
              </a:extLst>
            </p:cNvPr>
            <p:cNvSpPr>
              <a:spLocks noChangeArrowheads="1"/>
            </p:cNvSpPr>
            <p:nvPr/>
          </p:nvSpPr>
          <p:spPr bwMode="auto">
            <a:xfrm>
              <a:off x="2137558" y="3227074"/>
              <a:ext cx="4673385"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Herramientas</a:t>
              </a:r>
              <a:r>
                <a:rPr lang="en-US" sz="1600" dirty="0">
                  <a:solidFill>
                    <a:schemeClr val="bg2"/>
                  </a:solidFill>
                </a:rPr>
                <a:t> de </a:t>
              </a:r>
              <a:r>
                <a:rPr lang="en-US" sz="1600" dirty="0" err="1">
                  <a:solidFill>
                    <a:schemeClr val="bg2"/>
                  </a:solidFill>
                </a:rPr>
                <a:t>autoservicio</a:t>
              </a:r>
              <a:r>
                <a:rPr lang="en-US" sz="1600" dirty="0">
                  <a:solidFill>
                    <a:schemeClr val="bg2"/>
                  </a:solidFill>
                </a:rPr>
                <a:t> </a:t>
              </a:r>
              <a:r>
                <a:rPr lang="en-US" sz="1600" dirty="0" err="1">
                  <a:solidFill>
                    <a:schemeClr val="bg2"/>
                  </a:solidFill>
                </a:rPr>
                <a:t>en</a:t>
              </a:r>
              <a:r>
                <a:rPr lang="en-US" sz="1600" dirty="0">
                  <a:solidFill>
                    <a:schemeClr val="bg2"/>
                  </a:solidFill>
                </a:rPr>
                <a:t> </a:t>
              </a:r>
              <a:r>
                <a:rPr lang="en-US" sz="1600" dirty="0" err="1">
                  <a:solidFill>
                    <a:schemeClr val="bg2"/>
                  </a:solidFill>
                </a:rPr>
                <a:t>línea</a:t>
              </a:r>
              <a:endParaRPr lang="en-US" sz="1600" dirty="0">
                <a:solidFill>
                  <a:schemeClr val="bg2"/>
                </a:solidFill>
              </a:endParaRPr>
            </a:p>
          </p:txBody>
        </p:sp>
        <p:sp>
          <p:nvSpPr>
            <p:cNvPr id="28" name="Freeform 99">
              <a:extLst>
                <a:ext uri="{FF2B5EF4-FFF2-40B4-BE49-F238E27FC236}">
                  <a16:creationId xmlns:a16="http://schemas.microsoft.com/office/drawing/2014/main" id="{CCC4E816-38C1-44CE-A70A-C1BDA3F62435}"/>
                </a:ext>
              </a:extLst>
            </p:cNvPr>
            <p:cNvSpPr/>
            <p:nvPr/>
          </p:nvSpPr>
          <p:spPr>
            <a:xfrm>
              <a:off x="1454817" y="3109498"/>
              <a:ext cx="395655" cy="527540"/>
            </a:xfrm>
            <a:custGeom>
              <a:avLst/>
              <a:gdLst>
                <a:gd name="connsiteX0" fmla="*/ 228596 w 457200"/>
                <a:gd name="connsiteY0" fmla="*/ 514350 h 609600"/>
                <a:gd name="connsiteX1" fmla="*/ 247646 w 457200"/>
                <a:gd name="connsiteY1" fmla="*/ 533400 h 609600"/>
                <a:gd name="connsiteX2" fmla="*/ 228596 w 457200"/>
                <a:gd name="connsiteY2" fmla="*/ 552450 h 609600"/>
                <a:gd name="connsiteX3" fmla="*/ 209546 w 457200"/>
                <a:gd name="connsiteY3" fmla="*/ 533400 h 609600"/>
                <a:gd name="connsiteX4" fmla="*/ 228596 w 457200"/>
                <a:gd name="connsiteY4" fmla="*/ 514350 h 609600"/>
                <a:gd name="connsiteX5" fmla="*/ 114294 w 457200"/>
                <a:gd name="connsiteY5" fmla="*/ 114299 h 609600"/>
                <a:gd name="connsiteX6" fmla="*/ 114294 w 457200"/>
                <a:gd name="connsiteY6" fmla="*/ 457199 h 609600"/>
                <a:gd name="connsiteX7" fmla="*/ 342894 w 457200"/>
                <a:gd name="connsiteY7" fmla="*/ 457199 h 609600"/>
                <a:gd name="connsiteX8" fmla="*/ 342894 w 457200"/>
                <a:gd name="connsiteY8" fmla="*/ 114299 h 609600"/>
                <a:gd name="connsiteX9" fmla="*/ 103470 w 457200"/>
                <a:gd name="connsiteY9" fmla="*/ 76200 h 609600"/>
                <a:gd name="connsiteX10" fmla="*/ 353736 w 457200"/>
                <a:gd name="connsiteY10" fmla="*/ 76200 h 609600"/>
                <a:gd name="connsiteX11" fmla="*/ 380990 w 457200"/>
                <a:gd name="connsiteY11" fmla="*/ 104419 h 609600"/>
                <a:gd name="connsiteX12" fmla="*/ 380990 w 457200"/>
                <a:gd name="connsiteY12" fmla="*/ 467068 h 609600"/>
                <a:gd name="connsiteX13" fmla="*/ 353736 w 457200"/>
                <a:gd name="connsiteY13" fmla="*/ 495300 h 609600"/>
                <a:gd name="connsiteX14" fmla="*/ 103470 w 457200"/>
                <a:gd name="connsiteY14" fmla="*/ 495300 h 609600"/>
                <a:gd name="connsiteX15" fmla="*/ 76190 w 457200"/>
                <a:gd name="connsiteY15" fmla="*/ 467068 h 609600"/>
                <a:gd name="connsiteX16" fmla="*/ 76190 w 457200"/>
                <a:gd name="connsiteY16" fmla="*/ 104419 h 609600"/>
                <a:gd name="connsiteX17" fmla="*/ 103470 w 457200"/>
                <a:gd name="connsiteY17" fmla="*/ 76200 h 609600"/>
                <a:gd name="connsiteX18" fmla="*/ 40903 w 457200"/>
                <a:gd name="connsiteY18" fmla="*/ 38094 h 609600"/>
                <a:gd name="connsiteX19" fmla="*/ 38096 w 457200"/>
                <a:gd name="connsiteY19" fmla="*/ 41053 h 609600"/>
                <a:gd name="connsiteX20" fmla="*/ 38096 w 457200"/>
                <a:gd name="connsiteY20" fmla="*/ 568548 h 609600"/>
                <a:gd name="connsiteX21" fmla="*/ 40903 w 457200"/>
                <a:gd name="connsiteY21" fmla="*/ 571494 h 609600"/>
                <a:gd name="connsiteX22" fmla="*/ 416302 w 457200"/>
                <a:gd name="connsiteY22" fmla="*/ 571494 h 609600"/>
                <a:gd name="connsiteX23" fmla="*/ 419096 w 457200"/>
                <a:gd name="connsiteY23" fmla="*/ 568548 h 609600"/>
                <a:gd name="connsiteX24" fmla="*/ 419096 w 457200"/>
                <a:gd name="connsiteY24" fmla="*/ 41053 h 609600"/>
                <a:gd name="connsiteX25" fmla="*/ 416302 w 457200"/>
                <a:gd name="connsiteY25" fmla="*/ 38094 h 609600"/>
                <a:gd name="connsiteX26" fmla="*/ 40894 w 457200"/>
                <a:gd name="connsiteY26" fmla="*/ 0 h 609600"/>
                <a:gd name="connsiteX27" fmla="*/ 416306 w 457200"/>
                <a:gd name="connsiteY27" fmla="*/ 0 h 609600"/>
                <a:gd name="connsiteX28" fmla="*/ 457200 w 457200"/>
                <a:gd name="connsiteY28" fmla="*/ 41046 h 609600"/>
                <a:gd name="connsiteX29" fmla="*/ 457200 w 457200"/>
                <a:gd name="connsiteY29" fmla="*/ 568554 h 609600"/>
                <a:gd name="connsiteX30" fmla="*/ 416306 w 457200"/>
                <a:gd name="connsiteY30" fmla="*/ 609600 h 609600"/>
                <a:gd name="connsiteX31" fmla="*/ 40894 w 457200"/>
                <a:gd name="connsiteY31" fmla="*/ 609600 h 609600"/>
                <a:gd name="connsiteX32" fmla="*/ 0 w 457200"/>
                <a:gd name="connsiteY32" fmla="*/ 568554 h 609600"/>
                <a:gd name="connsiteX33" fmla="*/ 0 w 457200"/>
                <a:gd name="connsiteY33" fmla="*/ 41046 h 609600"/>
                <a:gd name="connsiteX34" fmla="*/ 40894 w 457200"/>
                <a:gd name="connsiteY34"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57200" h="609600">
                  <a:moveTo>
                    <a:pt x="228596" y="514350"/>
                  </a:moveTo>
                  <a:cubicBezTo>
                    <a:pt x="239124" y="514350"/>
                    <a:pt x="247646" y="522872"/>
                    <a:pt x="247646" y="533400"/>
                  </a:cubicBezTo>
                  <a:cubicBezTo>
                    <a:pt x="247646" y="543916"/>
                    <a:pt x="239124" y="552450"/>
                    <a:pt x="228596" y="552450"/>
                  </a:cubicBezTo>
                  <a:cubicBezTo>
                    <a:pt x="218080" y="552450"/>
                    <a:pt x="209546" y="543916"/>
                    <a:pt x="209546" y="533400"/>
                  </a:cubicBezTo>
                  <a:cubicBezTo>
                    <a:pt x="209546" y="522872"/>
                    <a:pt x="218080" y="514350"/>
                    <a:pt x="228596" y="514350"/>
                  </a:cubicBezTo>
                  <a:close/>
                  <a:moveTo>
                    <a:pt x="114294" y="114299"/>
                  </a:moveTo>
                  <a:lnTo>
                    <a:pt x="114294" y="457199"/>
                  </a:lnTo>
                  <a:lnTo>
                    <a:pt x="342894" y="457199"/>
                  </a:lnTo>
                  <a:lnTo>
                    <a:pt x="342894" y="114299"/>
                  </a:lnTo>
                  <a:close/>
                  <a:moveTo>
                    <a:pt x="103470" y="76200"/>
                  </a:moveTo>
                  <a:lnTo>
                    <a:pt x="353736" y="76200"/>
                  </a:lnTo>
                  <a:cubicBezTo>
                    <a:pt x="368773" y="76200"/>
                    <a:pt x="380990" y="88849"/>
                    <a:pt x="380990" y="104419"/>
                  </a:cubicBezTo>
                  <a:lnTo>
                    <a:pt x="380990" y="467068"/>
                  </a:lnTo>
                  <a:cubicBezTo>
                    <a:pt x="380990" y="482638"/>
                    <a:pt x="368773" y="495300"/>
                    <a:pt x="353736" y="495300"/>
                  </a:cubicBezTo>
                  <a:lnTo>
                    <a:pt x="103470" y="495300"/>
                  </a:lnTo>
                  <a:cubicBezTo>
                    <a:pt x="88420" y="495300"/>
                    <a:pt x="76190" y="482638"/>
                    <a:pt x="76190" y="467068"/>
                  </a:cubicBezTo>
                  <a:lnTo>
                    <a:pt x="76190" y="104419"/>
                  </a:lnTo>
                  <a:cubicBezTo>
                    <a:pt x="76190" y="88849"/>
                    <a:pt x="88420" y="76200"/>
                    <a:pt x="103470" y="76200"/>
                  </a:cubicBezTo>
                  <a:close/>
                  <a:moveTo>
                    <a:pt x="40903" y="38094"/>
                  </a:moveTo>
                  <a:cubicBezTo>
                    <a:pt x="39391" y="38094"/>
                    <a:pt x="38096" y="39453"/>
                    <a:pt x="38096" y="41053"/>
                  </a:cubicBezTo>
                  <a:lnTo>
                    <a:pt x="38096" y="568548"/>
                  </a:lnTo>
                  <a:cubicBezTo>
                    <a:pt x="38096" y="570148"/>
                    <a:pt x="39391" y="571494"/>
                    <a:pt x="40903" y="571494"/>
                  </a:cubicBezTo>
                  <a:lnTo>
                    <a:pt x="416302" y="571494"/>
                  </a:lnTo>
                  <a:cubicBezTo>
                    <a:pt x="417813" y="571494"/>
                    <a:pt x="419096" y="570148"/>
                    <a:pt x="419096" y="568548"/>
                  </a:cubicBezTo>
                  <a:lnTo>
                    <a:pt x="419096" y="41053"/>
                  </a:lnTo>
                  <a:cubicBezTo>
                    <a:pt x="419096" y="39453"/>
                    <a:pt x="417813" y="38094"/>
                    <a:pt x="416302" y="38094"/>
                  </a:cubicBezTo>
                  <a:close/>
                  <a:moveTo>
                    <a:pt x="40894" y="0"/>
                  </a:moveTo>
                  <a:lnTo>
                    <a:pt x="416306" y="0"/>
                  </a:lnTo>
                  <a:cubicBezTo>
                    <a:pt x="438848" y="0"/>
                    <a:pt x="457200" y="18415"/>
                    <a:pt x="457200" y="41046"/>
                  </a:cubicBezTo>
                  <a:lnTo>
                    <a:pt x="457200" y="568554"/>
                  </a:lnTo>
                  <a:cubicBezTo>
                    <a:pt x="457200" y="591185"/>
                    <a:pt x="438848" y="609600"/>
                    <a:pt x="416306" y="609600"/>
                  </a:cubicBezTo>
                  <a:lnTo>
                    <a:pt x="40894" y="609600"/>
                  </a:lnTo>
                  <a:cubicBezTo>
                    <a:pt x="18339" y="609600"/>
                    <a:pt x="0" y="591185"/>
                    <a:pt x="0" y="568554"/>
                  </a:cubicBezTo>
                  <a:lnTo>
                    <a:pt x="0" y="41046"/>
                  </a:lnTo>
                  <a:cubicBezTo>
                    <a:pt x="0" y="18402"/>
                    <a:pt x="18339" y="0"/>
                    <a:pt x="40894" y="0"/>
                  </a:cubicBezTo>
                  <a:close/>
                </a:path>
              </a:pathLst>
            </a:custGeom>
            <a:solidFill>
              <a:schemeClr val="tx2"/>
            </a:solidFill>
            <a:ln w="6350" cap="flat">
              <a:solidFill>
                <a:srgbClr val="FFFFFF"/>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2884940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B8C1B1-239E-4493-A933-3F658D1C0F98}"/>
              </a:ext>
            </a:extLst>
          </p:cNvPr>
          <p:cNvSpPr>
            <a:spLocks noGrp="1"/>
          </p:cNvSpPr>
          <p:nvPr>
            <p:ph type="sldNum" sz="quarter" idx="10"/>
          </p:nvPr>
        </p:nvSpPr>
        <p:spPr/>
        <p:txBody>
          <a:bodyPr/>
          <a:lstStyle/>
          <a:p>
            <a:fld id="{E59C716A-E560-2D44-8739-72D446B232A5}" type="slidenum">
              <a:rPr lang="en-US" smtClean="0">
                <a:solidFill>
                  <a:srgbClr val="006FCF"/>
                </a:solidFill>
              </a:rPr>
              <a:pPr/>
              <a:t>17</a:t>
            </a:fld>
            <a:endParaRPr lang="en-US">
              <a:solidFill>
                <a:srgbClr val="006FCF"/>
              </a:solidFill>
            </a:endParaRPr>
          </a:p>
        </p:txBody>
      </p:sp>
      <p:sp>
        <p:nvSpPr>
          <p:cNvPr id="4" name="Title 3">
            <a:extLst>
              <a:ext uri="{FF2B5EF4-FFF2-40B4-BE49-F238E27FC236}">
                <a16:creationId xmlns:a16="http://schemas.microsoft.com/office/drawing/2014/main" id="{37DF5DE2-8B1F-4041-94B2-FF475008756C}"/>
              </a:ext>
            </a:extLst>
          </p:cNvPr>
          <p:cNvSpPr>
            <a:spLocks noGrp="1"/>
          </p:cNvSpPr>
          <p:nvPr>
            <p:ph type="title"/>
          </p:nvPr>
        </p:nvSpPr>
        <p:spPr>
          <a:xfrm>
            <a:off x="478972" y="548641"/>
            <a:ext cx="10972800" cy="911860"/>
          </a:xfrm>
        </p:spPr>
        <p:txBody>
          <a:bodyPr/>
          <a:lstStyle/>
          <a:p>
            <a:r>
              <a:rPr lang="en-US" dirty="0"/>
              <a:t>Suite de </a:t>
            </a:r>
            <a:r>
              <a:rPr lang="en-US" dirty="0" err="1"/>
              <a:t>capacidades</a:t>
            </a:r>
            <a:r>
              <a:rPr lang="en-US" dirty="0"/>
              <a:t> </a:t>
            </a:r>
            <a:r>
              <a:rPr lang="en-US" dirty="0" err="1"/>
              <a:t>móviles</a:t>
            </a:r>
            <a:r>
              <a:rPr lang="en-US" dirty="0"/>
              <a:t> para </a:t>
            </a:r>
            <a:r>
              <a:rPr lang="en-US" dirty="0" err="1"/>
              <a:t>Afiliados</a:t>
            </a:r>
            <a:endParaRPr lang="en-US" dirty="0"/>
          </a:p>
        </p:txBody>
      </p:sp>
      <p:sp>
        <p:nvSpPr>
          <p:cNvPr id="8" name="Rectangle 7">
            <a:extLst>
              <a:ext uri="{FF2B5EF4-FFF2-40B4-BE49-F238E27FC236}">
                <a16:creationId xmlns:a16="http://schemas.microsoft.com/office/drawing/2014/main" id="{B7A00EBA-0754-4423-846F-BD31D6757D9E}"/>
              </a:ext>
            </a:extLst>
          </p:cNvPr>
          <p:cNvSpPr/>
          <p:nvPr/>
        </p:nvSpPr>
        <p:spPr>
          <a:xfrm>
            <a:off x="8530053" y="1604127"/>
            <a:ext cx="2103359" cy="387014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3" name="Oval 32">
            <a:extLst>
              <a:ext uri="{FF2B5EF4-FFF2-40B4-BE49-F238E27FC236}">
                <a16:creationId xmlns:a16="http://schemas.microsoft.com/office/drawing/2014/main" id="{09B6F57F-8876-41D8-98C8-81F629D38A44}"/>
              </a:ext>
            </a:extLst>
          </p:cNvPr>
          <p:cNvSpPr/>
          <p:nvPr/>
        </p:nvSpPr>
        <p:spPr>
          <a:xfrm>
            <a:off x="9438127" y="5619574"/>
            <a:ext cx="301347" cy="301347"/>
          </a:xfrm>
          <a:prstGeom prst="ellipse">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2" name="Group 1">
            <a:extLst>
              <a:ext uri="{FF2B5EF4-FFF2-40B4-BE49-F238E27FC236}">
                <a16:creationId xmlns:a16="http://schemas.microsoft.com/office/drawing/2014/main" id="{4F9D2022-329C-5D4C-A538-F9EF49E12BE4}"/>
              </a:ext>
            </a:extLst>
          </p:cNvPr>
          <p:cNvGrpSpPr/>
          <p:nvPr/>
        </p:nvGrpSpPr>
        <p:grpSpPr>
          <a:xfrm>
            <a:off x="797925" y="2057400"/>
            <a:ext cx="2359515" cy="2479334"/>
            <a:chOff x="478972" y="2057400"/>
            <a:chExt cx="2359515" cy="2479334"/>
          </a:xfrm>
        </p:grpSpPr>
        <p:sp>
          <p:nvSpPr>
            <p:cNvPr id="35" name="Rectangle 34">
              <a:extLst>
                <a:ext uri="{FF2B5EF4-FFF2-40B4-BE49-F238E27FC236}">
                  <a16:creationId xmlns:a16="http://schemas.microsoft.com/office/drawing/2014/main" id="{6A473FD8-1B33-4145-B995-D1DED0AD53D7}"/>
                </a:ext>
              </a:extLst>
            </p:cNvPr>
            <p:cNvSpPr/>
            <p:nvPr/>
          </p:nvSpPr>
          <p:spPr>
            <a:xfrm>
              <a:off x="478972" y="2057400"/>
              <a:ext cx="2359515" cy="2479334"/>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pic>
          <p:nvPicPr>
            <p:cNvPr id="38" name="Graphic 37">
              <a:extLst>
                <a:ext uri="{FF2B5EF4-FFF2-40B4-BE49-F238E27FC236}">
                  <a16:creationId xmlns:a16="http://schemas.microsoft.com/office/drawing/2014/main" id="{06FCC92F-8678-4003-BC31-B949E484C8E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94295" y="2569063"/>
              <a:ext cx="655868" cy="655868"/>
            </a:xfrm>
            <a:prstGeom prst="rect">
              <a:avLst/>
            </a:prstGeom>
          </p:spPr>
        </p:pic>
        <p:sp>
          <p:nvSpPr>
            <p:cNvPr id="13" name="Rectangle 26">
              <a:extLst>
                <a:ext uri="{FF2B5EF4-FFF2-40B4-BE49-F238E27FC236}">
                  <a16:creationId xmlns:a16="http://schemas.microsoft.com/office/drawing/2014/main" id="{1734BEC4-0BBB-4223-BC6C-78273446CF33}"/>
                </a:ext>
              </a:extLst>
            </p:cNvPr>
            <p:cNvSpPr>
              <a:spLocks noChangeArrowheads="1"/>
            </p:cNvSpPr>
            <p:nvPr/>
          </p:nvSpPr>
          <p:spPr bwMode="auto">
            <a:xfrm>
              <a:off x="678716" y="3539255"/>
              <a:ext cx="1960026" cy="784830"/>
            </a:xfrm>
            <a:prstGeom prst="rect">
              <a:avLst/>
            </a:prstGeom>
            <a:noFill/>
            <a:ln w="9525">
              <a:noFill/>
              <a:miter lim="800000"/>
              <a:headEnd/>
              <a:tailEnd/>
            </a:ln>
            <a:effectLst/>
          </p:spPr>
          <p:txBody>
            <a:bodyPr wrap="square" lIns="0" tIns="0">
              <a:spAutoFit/>
            </a:bodyPr>
            <a:lstStyle/>
            <a:p>
              <a:pPr algn="ctr" eaLnBrk="0" hangingPunct="0">
                <a:spcBef>
                  <a:spcPts val="700"/>
                </a:spcBef>
              </a:pPr>
              <a:r>
                <a:rPr lang="en-US" sz="1600" dirty="0" err="1">
                  <a:solidFill>
                    <a:schemeClr val="bg1"/>
                  </a:solidFill>
                </a:rPr>
                <a:t>Localizador</a:t>
              </a:r>
              <a:r>
                <a:rPr lang="en-US" sz="1600" dirty="0">
                  <a:solidFill>
                    <a:schemeClr val="bg1"/>
                  </a:solidFill>
                </a:rPr>
                <a:t> de </a:t>
              </a:r>
              <a:r>
                <a:rPr lang="en-US" sz="1600" dirty="0" err="1">
                  <a:solidFill>
                    <a:schemeClr val="bg1"/>
                  </a:solidFill>
                </a:rPr>
                <a:t>establecimientos</a:t>
              </a:r>
              <a:r>
                <a:rPr lang="en-US" sz="1600" dirty="0">
                  <a:solidFill>
                    <a:schemeClr val="bg1"/>
                  </a:solidFill>
                </a:rPr>
                <a:t>, </a:t>
              </a:r>
              <a:r>
                <a:rPr lang="en-US" sz="1600" dirty="0" err="1">
                  <a:solidFill>
                    <a:schemeClr val="bg1"/>
                  </a:solidFill>
                </a:rPr>
                <a:t>beneficios</a:t>
              </a:r>
              <a:r>
                <a:rPr lang="en-US" sz="1600" dirty="0">
                  <a:solidFill>
                    <a:schemeClr val="bg1"/>
                  </a:solidFill>
                </a:rPr>
                <a:t> y </a:t>
              </a:r>
              <a:r>
                <a:rPr lang="en-US" sz="1600" dirty="0" err="1">
                  <a:solidFill>
                    <a:schemeClr val="bg1"/>
                  </a:solidFill>
                </a:rPr>
                <a:t>ofertas</a:t>
              </a:r>
              <a:endParaRPr lang="en-US" sz="1600" dirty="0">
                <a:solidFill>
                  <a:schemeClr val="bg1"/>
                </a:solidFill>
              </a:endParaRPr>
            </a:p>
          </p:txBody>
        </p:sp>
      </p:grpSp>
      <p:grpSp>
        <p:nvGrpSpPr>
          <p:cNvPr id="6" name="Group 5">
            <a:extLst>
              <a:ext uri="{FF2B5EF4-FFF2-40B4-BE49-F238E27FC236}">
                <a16:creationId xmlns:a16="http://schemas.microsoft.com/office/drawing/2014/main" id="{9012EE7E-B7DA-D84D-BFD5-40C3570F3F0F}"/>
              </a:ext>
            </a:extLst>
          </p:cNvPr>
          <p:cNvGrpSpPr/>
          <p:nvPr/>
        </p:nvGrpSpPr>
        <p:grpSpPr>
          <a:xfrm>
            <a:off x="5727093" y="2057400"/>
            <a:ext cx="2359515" cy="2479334"/>
            <a:chOff x="5408140" y="2057400"/>
            <a:chExt cx="2359515" cy="2479334"/>
          </a:xfrm>
        </p:grpSpPr>
        <p:sp>
          <p:nvSpPr>
            <p:cNvPr id="37" name="Rectangle 36">
              <a:extLst>
                <a:ext uri="{FF2B5EF4-FFF2-40B4-BE49-F238E27FC236}">
                  <a16:creationId xmlns:a16="http://schemas.microsoft.com/office/drawing/2014/main" id="{BC02B6D0-5300-4004-BF2D-2291F35FF377}"/>
                </a:ext>
              </a:extLst>
            </p:cNvPr>
            <p:cNvSpPr/>
            <p:nvPr/>
          </p:nvSpPr>
          <p:spPr>
            <a:xfrm>
              <a:off x="5408140" y="2057400"/>
              <a:ext cx="2359515" cy="2479334"/>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40" name="Rectangle 26">
              <a:extLst>
                <a:ext uri="{FF2B5EF4-FFF2-40B4-BE49-F238E27FC236}">
                  <a16:creationId xmlns:a16="http://schemas.microsoft.com/office/drawing/2014/main" id="{B893F1B1-0AB4-4FE7-85FC-710E82A8AA2F}"/>
                </a:ext>
              </a:extLst>
            </p:cNvPr>
            <p:cNvSpPr>
              <a:spLocks noChangeArrowheads="1"/>
            </p:cNvSpPr>
            <p:nvPr/>
          </p:nvSpPr>
          <p:spPr bwMode="auto">
            <a:xfrm>
              <a:off x="5607884" y="3662365"/>
              <a:ext cx="1960026" cy="292388"/>
            </a:xfrm>
            <a:prstGeom prst="rect">
              <a:avLst/>
            </a:prstGeom>
            <a:noFill/>
            <a:ln w="9525">
              <a:noFill/>
              <a:miter lim="800000"/>
              <a:headEnd/>
              <a:tailEnd/>
            </a:ln>
            <a:effectLst/>
          </p:spPr>
          <p:txBody>
            <a:bodyPr wrap="square" lIns="0" tIns="0" rIns="0">
              <a:spAutoFit/>
            </a:bodyPr>
            <a:lstStyle/>
            <a:p>
              <a:pPr algn="ctr" eaLnBrk="0" hangingPunct="0">
                <a:spcBef>
                  <a:spcPts val="700"/>
                </a:spcBef>
              </a:pPr>
              <a:r>
                <a:rPr lang="en-US" sz="1600" dirty="0" err="1">
                  <a:solidFill>
                    <a:schemeClr val="bg1"/>
                  </a:solidFill>
                </a:rPr>
                <a:t>Alertas</a:t>
              </a:r>
              <a:endParaRPr lang="en-US" sz="1600" dirty="0">
                <a:solidFill>
                  <a:schemeClr val="bg1"/>
                </a:solidFill>
              </a:endParaRPr>
            </a:p>
          </p:txBody>
        </p:sp>
        <p:sp>
          <p:nvSpPr>
            <p:cNvPr id="43" name="Freeform 98">
              <a:extLst>
                <a:ext uri="{FF2B5EF4-FFF2-40B4-BE49-F238E27FC236}">
                  <a16:creationId xmlns:a16="http://schemas.microsoft.com/office/drawing/2014/main" id="{A3DAE557-D96D-4A5A-8B3E-4C2DF615B0B6}"/>
                </a:ext>
              </a:extLst>
            </p:cNvPr>
            <p:cNvSpPr/>
            <p:nvPr/>
          </p:nvSpPr>
          <p:spPr>
            <a:xfrm>
              <a:off x="6279694" y="2631564"/>
              <a:ext cx="616406" cy="493202"/>
            </a:xfrm>
            <a:custGeom>
              <a:avLst/>
              <a:gdLst>
                <a:gd name="connsiteX0" fmla="*/ 285699 w 571410"/>
                <a:gd name="connsiteY0" fmla="*/ 339725 h 457200"/>
                <a:gd name="connsiteX1" fmla="*/ 307924 w 571410"/>
                <a:gd name="connsiteY1" fmla="*/ 361950 h 457200"/>
                <a:gd name="connsiteX2" fmla="*/ 285699 w 571410"/>
                <a:gd name="connsiteY2" fmla="*/ 384175 h 457200"/>
                <a:gd name="connsiteX3" fmla="*/ 263474 w 571410"/>
                <a:gd name="connsiteY3" fmla="*/ 361950 h 457200"/>
                <a:gd name="connsiteX4" fmla="*/ 285699 w 571410"/>
                <a:gd name="connsiteY4" fmla="*/ 339725 h 457200"/>
                <a:gd name="connsiteX5" fmla="*/ 285699 w 571410"/>
                <a:gd name="connsiteY5" fmla="*/ 101600 h 457200"/>
                <a:gd name="connsiteX6" fmla="*/ 304749 w 571410"/>
                <a:gd name="connsiteY6" fmla="*/ 120650 h 457200"/>
                <a:gd name="connsiteX7" fmla="*/ 304749 w 571410"/>
                <a:gd name="connsiteY7" fmla="*/ 298450 h 457200"/>
                <a:gd name="connsiteX8" fmla="*/ 285699 w 571410"/>
                <a:gd name="connsiteY8" fmla="*/ 317500 h 457200"/>
                <a:gd name="connsiteX9" fmla="*/ 266649 w 571410"/>
                <a:gd name="connsiteY9" fmla="*/ 298450 h 457200"/>
                <a:gd name="connsiteX10" fmla="*/ 266649 w 571410"/>
                <a:gd name="connsiteY10" fmla="*/ 120650 h 457200"/>
                <a:gd name="connsiteX11" fmla="*/ 285699 w 571410"/>
                <a:gd name="connsiteY11" fmla="*/ 101600 h 457200"/>
                <a:gd name="connsiteX12" fmla="*/ 285699 w 571410"/>
                <a:gd name="connsiteY12" fmla="*/ 38100 h 457200"/>
                <a:gd name="connsiteX13" fmla="*/ 267855 w 571410"/>
                <a:gd name="connsiteY13" fmla="*/ 47130 h 457200"/>
                <a:gd name="connsiteX14" fmla="*/ 154330 w 571410"/>
                <a:gd name="connsiteY14" fmla="*/ 219570 h 457200"/>
                <a:gd name="connsiteX15" fmla="*/ 40805 w 571410"/>
                <a:gd name="connsiteY15" fmla="*/ 391998 h 457200"/>
                <a:gd name="connsiteX16" fmla="*/ 40805 w 571410"/>
                <a:gd name="connsiteY16" fmla="*/ 410070 h 457200"/>
                <a:gd name="connsiteX17" fmla="*/ 58661 w 571410"/>
                <a:gd name="connsiteY17" fmla="*/ 419100 h 457200"/>
                <a:gd name="connsiteX18" fmla="*/ 285699 w 571410"/>
                <a:gd name="connsiteY18" fmla="*/ 419100 h 457200"/>
                <a:gd name="connsiteX19" fmla="*/ 512749 w 571410"/>
                <a:gd name="connsiteY19" fmla="*/ 419100 h 457200"/>
                <a:gd name="connsiteX20" fmla="*/ 530593 w 571410"/>
                <a:gd name="connsiteY20" fmla="*/ 410070 h 457200"/>
                <a:gd name="connsiteX21" fmla="*/ 530593 w 571410"/>
                <a:gd name="connsiteY21" fmla="*/ 391998 h 457200"/>
                <a:gd name="connsiteX22" fmla="*/ 417068 w 571410"/>
                <a:gd name="connsiteY22" fmla="*/ 219570 h 457200"/>
                <a:gd name="connsiteX23" fmla="*/ 303542 w 571410"/>
                <a:gd name="connsiteY23" fmla="*/ 47130 h 457200"/>
                <a:gd name="connsiteX24" fmla="*/ 285699 w 571410"/>
                <a:gd name="connsiteY24" fmla="*/ 38100 h 457200"/>
                <a:gd name="connsiteX25" fmla="*/ 285698 w 571410"/>
                <a:gd name="connsiteY25" fmla="*/ 0 h 457200"/>
                <a:gd name="connsiteX26" fmla="*/ 335368 w 571410"/>
                <a:gd name="connsiteY26" fmla="*/ 26187 h 457200"/>
                <a:gd name="connsiteX27" fmla="*/ 448893 w 571410"/>
                <a:gd name="connsiteY27" fmla="*/ 198615 h 457200"/>
                <a:gd name="connsiteX28" fmla="*/ 562419 w 571410"/>
                <a:gd name="connsiteY28" fmla="*/ 371056 h 457200"/>
                <a:gd name="connsiteX29" fmla="*/ 562419 w 571410"/>
                <a:gd name="connsiteY29" fmla="*/ 431013 h 457200"/>
                <a:gd name="connsiteX30" fmla="*/ 512749 w 571410"/>
                <a:gd name="connsiteY30" fmla="*/ 457200 h 457200"/>
                <a:gd name="connsiteX31" fmla="*/ 285698 w 571410"/>
                <a:gd name="connsiteY31" fmla="*/ 457200 h 457200"/>
                <a:gd name="connsiteX32" fmla="*/ 58660 w 571410"/>
                <a:gd name="connsiteY32" fmla="*/ 457200 h 457200"/>
                <a:gd name="connsiteX33" fmla="*/ 8991 w 571410"/>
                <a:gd name="connsiteY33" fmla="*/ 431013 h 457200"/>
                <a:gd name="connsiteX34" fmla="*/ 8991 w 571410"/>
                <a:gd name="connsiteY34" fmla="*/ 371043 h 457200"/>
                <a:gd name="connsiteX35" fmla="*/ 122516 w 571410"/>
                <a:gd name="connsiteY35" fmla="*/ 198615 h 457200"/>
                <a:gd name="connsiteX36" fmla="*/ 236029 w 571410"/>
                <a:gd name="connsiteY36" fmla="*/ 26187 h 457200"/>
                <a:gd name="connsiteX37" fmla="*/ 285698 w 571410"/>
                <a:gd name="connsiteY37"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71410" h="457200">
                  <a:moveTo>
                    <a:pt x="285699" y="339725"/>
                  </a:moveTo>
                  <a:cubicBezTo>
                    <a:pt x="297980" y="339725"/>
                    <a:pt x="307924" y="349682"/>
                    <a:pt x="307924" y="361950"/>
                  </a:cubicBezTo>
                  <a:cubicBezTo>
                    <a:pt x="307924" y="374231"/>
                    <a:pt x="297980" y="384175"/>
                    <a:pt x="285699" y="384175"/>
                  </a:cubicBezTo>
                  <a:cubicBezTo>
                    <a:pt x="273431" y="384175"/>
                    <a:pt x="263474" y="374231"/>
                    <a:pt x="263474" y="361950"/>
                  </a:cubicBezTo>
                  <a:cubicBezTo>
                    <a:pt x="263474" y="349682"/>
                    <a:pt x="273431" y="339725"/>
                    <a:pt x="285699" y="339725"/>
                  </a:cubicBezTo>
                  <a:close/>
                  <a:moveTo>
                    <a:pt x="285699" y="101600"/>
                  </a:moveTo>
                  <a:cubicBezTo>
                    <a:pt x="296215" y="101600"/>
                    <a:pt x="304749" y="110122"/>
                    <a:pt x="304749" y="120650"/>
                  </a:cubicBezTo>
                  <a:lnTo>
                    <a:pt x="304749" y="298450"/>
                  </a:lnTo>
                  <a:cubicBezTo>
                    <a:pt x="304749" y="308966"/>
                    <a:pt x="296215" y="317500"/>
                    <a:pt x="285699" y="317500"/>
                  </a:cubicBezTo>
                  <a:cubicBezTo>
                    <a:pt x="275183" y="317500"/>
                    <a:pt x="266649" y="308966"/>
                    <a:pt x="266649" y="298450"/>
                  </a:cubicBezTo>
                  <a:lnTo>
                    <a:pt x="266649" y="120650"/>
                  </a:lnTo>
                  <a:cubicBezTo>
                    <a:pt x="266649" y="110122"/>
                    <a:pt x="275183" y="101600"/>
                    <a:pt x="285699" y="101600"/>
                  </a:cubicBezTo>
                  <a:close/>
                  <a:moveTo>
                    <a:pt x="285699" y="38100"/>
                  </a:moveTo>
                  <a:cubicBezTo>
                    <a:pt x="278333" y="38100"/>
                    <a:pt x="271538" y="41542"/>
                    <a:pt x="267855" y="47130"/>
                  </a:cubicBezTo>
                  <a:lnTo>
                    <a:pt x="154330" y="219570"/>
                  </a:lnTo>
                  <a:lnTo>
                    <a:pt x="40805" y="391998"/>
                  </a:lnTo>
                  <a:cubicBezTo>
                    <a:pt x="37134" y="397586"/>
                    <a:pt x="37134" y="404482"/>
                    <a:pt x="40805" y="410070"/>
                  </a:cubicBezTo>
                  <a:cubicBezTo>
                    <a:pt x="44488" y="415658"/>
                    <a:pt x="51295" y="419100"/>
                    <a:pt x="58661" y="419100"/>
                  </a:cubicBezTo>
                  <a:lnTo>
                    <a:pt x="285699" y="419100"/>
                  </a:lnTo>
                  <a:lnTo>
                    <a:pt x="512749" y="419100"/>
                  </a:lnTo>
                  <a:cubicBezTo>
                    <a:pt x="520115" y="419100"/>
                    <a:pt x="526910" y="415658"/>
                    <a:pt x="530593" y="410070"/>
                  </a:cubicBezTo>
                  <a:cubicBezTo>
                    <a:pt x="534276" y="404482"/>
                    <a:pt x="534276" y="397586"/>
                    <a:pt x="530593" y="391998"/>
                  </a:cubicBezTo>
                  <a:lnTo>
                    <a:pt x="417068" y="219570"/>
                  </a:lnTo>
                  <a:lnTo>
                    <a:pt x="303542" y="47130"/>
                  </a:lnTo>
                  <a:cubicBezTo>
                    <a:pt x="299859" y="41542"/>
                    <a:pt x="293065" y="38100"/>
                    <a:pt x="285699" y="38100"/>
                  </a:cubicBezTo>
                  <a:close/>
                  <a:moveTo>
                    <a:pt x="285698" y="0"/>
                  </a:moveTo>
                  <a:cubicBezTo>
                    <a:pt x="306005" y="0"/>
                    <a:pt x="324573" y="9792"/>
                    <a:pt x="335368" y="26187"/>
                  </a:cubicBezTo>
                  <a:lnTo>
                    <a:pt x="448893" y="198615"/>
                  </a:lnTo>
                  <a:lnTo>
                    <a:pt x="562419" y="371056"/>
                  </a:lnTo>
                  <a:cubicBezTo>
                    <a:pt x="574407" y="389268"/>
                    <a:pt x="574407" y="412801"/>
                    <a:pt x="562419" y="431013"/>
                  </a:cubicBezTo>
                  <a:cubicBezTo>
                    <a:pt x="551611" y="447408"/>
                    <a:pt x="533056" y="457200"/>
                    <a:pt x="512749" y="457200"/>
                  </a:cubicBezTo>
                  <a:lnTo>
                    <a:pt x="285698" y="457200"/>
                  </a:lnTo>
                  <a:lnTo>
                    <a:pt x="58660" y="457200"/>
                  </a:lnTo>
                  <a:cubicBezTo>
                    <a:pt x="38340" y="457200"/>
                    <a:pt x="19786" y="447408"/>
                    <a:pt x="8991" y="431013"/>
                  </a:cubicBezTo>
                  <a:cubicBezTo>
                    <a:pt x="-2998" y="412801"/>
                    <a:pt x="-2998" y="389268"/>
                    <a:pt x="8991" y="371043"/>
                  </a:cubicBezTo>
                  <a:lnTo>
                    <a:pt x="122516" y="198615"/>
                  </a:lnTo>
                  <a:lnTo>
                    <a:pt x="236029" y="26187"/>
                  </a:lnTo>
                  <a:cubicBezTo>
                    <a:pt x="246824" y="9792"/>
                    <a:pt x="265391" y="0"/>
                    <a:pt x="285698" y="0"/>
                  </a:cubicBezTo>
                  <a:close/>
                </a:path>
              </a:pathLst>
            </a:custGeom>
            <a:solidFill>
              <a:schemeClr val="bg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45" name="TextBox 44">
            <a:extLst>
              <a:ext uri="{FF2B5EF4-FFF2-40B4-BE49-F238E27FC236}">
                <a16:creationId xmlns:a16="http://schemas.microsoft.com/office/drawing/2014/main" id="{CC292F07-297C-400B-BB73-EB8EC9A353FB}"/>
              </a:ext>
            </a:extLst>
          </p:cNvPr>
          <p:cNvSpPr txBox="1"/>
          <p:nvPr/>
        </p:nvSpPr>
        <p:spPr>
          <a:xfrm>
            <a:off x="1270781" y="5474275"/>
            <a:ext cx="4351243" cy="784830"/>
          </a:xfrm>
          <a:prstGeom prst="rect">
            <a:avLst/>
          </a:prstGeom>
          <a:noFill/>
        </p:spPr>
        <p:txBody>
          <a:bodyPr wrap="square" rtlCol="0">
            <a:spAutoFit/>
          </a:bodyPr>
          <a:lstStyle/>
          <a:p>
            <a:r>
              <a:rPr lang="en-US" sz="900" dirty="0" err="1">
                <a:solidFill>
                  <a:schemeClr val="accent6"/>
                </a:solidFill>
              </a:rPr>
              <a:t>Sólo</a:t>
            </a:r>
            <a:r>
              <a:rPr lang="en-US" sz="900" dirty="0">
                <a:solidFill>
                  <a:schemeClr val="accent6"/>
                </a:solidFill>
              </a:rPr>
              <a:t> para </a:t>
            </a:r>
            <a:r>
              <a:rPr lang="en-US" sz="900" dirty="0" err="1">
                <a:solidFill>
                  <a:schemeClr val="accent6"/>
                </a:solidFill>
              </a:rPr>
              <a:t>propósitos</a:t>
            </a:r>
            <a:r>
              <a:rPr lang="en-US" sz="900" dirty="0">
                <a:solidFill>
                  <a:schemeClr val="accent6"/>
                </a:solidFill>
              </a:rPr>
              <a:t> </a:t>
            </a:r>
            <a:r>
              <a:rPr lang="en-US" sz="900" dirty="0" err="1">
                <a:solidFill>
                  <a:schemeClr val="accent6"/>
                </a:solidFill>
              </a:rPr>
              <a:t>ilustrativos</a:t>
            </a:r>
            <a:endParaRPr lang="en-US" sz="900" dirty="0">
              <a:solidFill>
                <a:schemeClr val="accent6"/>
              </a:solidFill>
            </a:endParaRPr>
          </a:p>
          <a:p>
            <a:endParaRPr lang="en-US" sz="900" dirty="0">
              <a:solidFill>
                <a:schemeClr val="accent6"/>
              </a:solidFill>
            </a:endParaRPr>
          </a:p>
          <a:p>
            <a:r>
              <a:rPr lang="en-US" sz="900" dirty="0" err="1">
                <a:solidFill>
                  <a:schemeClr val="accent6"/>
                </a:solidFill>
              </a:rPr>
              <a:t>Usted</a:t>
            </a:r>
            <a:r>
              <a:rPr lang="en-US" sz="900" dirty="0">
                <a:solidFill>
                  <a:schemeClr val="accent6"/>
                </a:solidFill>
              </a:rPr>
              <a:t> </a:t>
            </a:r>
            <a:r>
              <a:rPr lang="en-US" sz="900" dirty="0" err="1">
                <a:solidFill>
                  <a:schemeClr val="accent6"/>
                </a:solidFill>
              </a:rPr>
              <a:t>podrá</a:t>
            </a:r>
            <a:r>
              <a:rPr lang="en-US" sz="900" dirty="0">
                <a:solidFill>
                  <a:schemeClr val="accent6"/>
                </a:solidFill>
              </a:rPr>
              <a:t> </a:t>
            </a:r>
            <a:r>
              <a:rPr lang="en-US" sz="900" dirty="0" err="1">
                <a:solidFill>
                  <a:schemeClr val="accent6"/>
                </a:solidFill>
              </a:rPr>
              <a:t>bajar</a:t>
            </a:r>
            <a:r>
              <a:rPr lang="en-US" sz="900" dirty="0">
                <a:solidFill>
                  <a:schemeClr val="accent6"/>
                </a:solidFill>
              </a:rPr>
              <a:t> la </a:t>
            </a:r>
            <a:r>
              <a:rPr lang="en-US" sz="900" dirty="0" err="1">
                <a:solidFill>
                  <a:schemeClr val="accent6"/>
                </a:solidFill>
              </a:rPr>
              <a:t>aplicación</a:t>
            </a:r>
            <a:r>
              <a:rPr lang="en-US" sz="900" dirty="0">
                <a:solidFill>
                  <a:schemeClr val="accent6"/>
                </a:solidFill>
              </a:rPr>
              <a:t> de American Express Mobile , </a:t>
            </a:r>
            <a:r>
              <a:rPr lang="en-US" sz="900" dirty="0" err="1">
                <a:solidFill>
                  <a:schemeClr val="accent6"/>
                </a:solidFill>
              </a:rPr>
              <a:t>siempre</a:t>
            </a:r>
            <a:r>
              <a:rPr lang="en-US" sz="900" dirty="0">
                <a:solidFill>
                  <a:schemeClr val="accent6"/>
                </a:solidFill>
              </a:rPr>
              <a:t> y </a:t>
            </a:r>
            <a:r>
              <a:rPr lang="en-US" sz="900" dirty="0" err="1">
                <a:solidFill>
                  <a:schemeClr val="accent6"/>
                </a:solidFill>
              </a:rPr>
              <a:t>cuando</a:t>
            </a:r>
            <a:r>
              <a:rPr lang="en-US" sz="900" dirty="0">
                <a:solidFill>
                  <a:schemeClr val="accent6"/>
                </a:solidFill>
              </a:rPr>
              <a:t> </a:t>
            </a:r>
            <a:r>
              <a:rPr lang="en-US" sz="900" dirty="0" err="1">
                <a:solidFill>
                  <a:schemeClr val="accent6"/>
                </a:solidFill>
              </a:rPr>
              <a:t>este</a:t>
            </a:r>
            <a:r>
              <a:rPr lang="en-US" sz="900" dirty="0">
                <a:solidFill>
                  <a:schemeClr val="accent6"/>
                </a:solidFill>
              </a:rPr>
              <a:t> </a:t>
            </a:r>
            <a:r>
              <a:rPr lang="en-US" sz="900" dirty="0" err="1">
                <a:solidFill>
                  <a:schemeClr val="accent6"/>
                </a:solidFill>
              </a:rPr>
              <a:t>disponible</a:t>
            </a:r>
            <a:r>
              <a:rPr lang="en-US" sz="900" dirty="0">
                <a:solidFill>
                  <a:schemeClr val="accent6"/>
                </a:solidFill>
              </a:rPr>
              <a:t> </a:t>
            </a:r>
            <a:r>
              <a:rPr lang="en-US" sz="900" dirty="0" err="1">
                <a:solidFill>
                  <a:schemeClr val="accent6"/>
                </a:solidFill>
              </a:rPr>
              <a:t>en</a:t>
            </a:r>
            <a:r>
              <a:rPr lang="en-US" sz="900" dirty="0">
                <a:solidFill>
                  <a:schemeClr val="accent6"/>
                </a:solidFill>
              </a:rPr>
              <a:t>  </a:t>
            </a:r>
            <a:r>
              <a:rPr lang="en-US" sz="900" dirty="0" err="1">
                <a:solidFill>
                  <a:schemeClr val="accent6"/>
                </a:solidFill>
              </a:rPr>
              <a:t>los</a:t>
            </a:r>
            <a:r>
              <a:rPr lang="en-US" sz="900" dirty="0">
                <a:solidFill>
                  <a:schemeClr val="accent6"/>
                </a:solidFill>
              </a:rPr>
              <a:t> </a:t>
            </a:r>
            <a:r>
              <a:rPr lang="en-US" sz="900" dirty="0" err="1">
                <a:solidFill>
                  <a:schemeClr val="accent6"/>
                </a:solidFill>
              </a:rPr>
              <a:t>catálogos</a:t>
            </a:r>
            <a:r>
              <a:rPr lang="en-US" sz="900" dirty="0">
                <a:solidFill>
                  <a:schemeClr val="accent6"/>
                </a:solidFill>
              </a:rPr>
              <a:t> de  </a:t>
            </a:r>
            <a:r>
              <a:rPr lang="en-US" sz="900" dirty="0" err="1">
                <a:solidFill>
                  <a:schemeClr val="accent6"/>
                </a:solidFill>
              </a:rPr>
              <a:t>iTunes’y</a:t>
            </a:r>
            <a:r>
              <a:rPr lang="en-US" sz="900" dirty="0">
                <a:solidFill>
                  <a:schemeClr val="accent6"/>
                </a:solidFill>
              </a:rPr>
              <a:t> de Google de </a:t>
            </a:r>
            <a:r>
              <a:rPr lang="en-US" sz="900" dirty="0" err="1">
                <a:solidFill>
                  <a:schemeClr val="accent6"/>
                </a:solidFill>
              </a:rPr>
              <a:t>su</a:t>
            </a:r>
            <a:r>
              <a:rPr lang="en-US" sz="900" dirty="0">
                <a:solidFill>
                  <a:schemeClr val="accent6"/>
                </a:solidFill>
              </a:rPr>
              <a:t> </a:t>
            </a:r>
            <a:r>
              <a:rPr lang="en-US" sz="900" dirty="0" err="1">
                <a:solidFill>
                  <a:schemeClr val="accent6"/>
                </a:solidFill>
              </a:rPr>
              <a:t>país</a:t>
            </a:r>
            <a:r>
              <a:rPr lang="en-US" sz="900" dirty="0">
                <a:solidFill>
                  <a:schemeClr val="accent6"/>
                </a:solidFill>
              </a:rPr>
              <a:t>.</a:t>
            </a:r>
          </a:p>
          <a:p>
            <a:endParaRPr lang="en-US" sz="900" dirty="0">
              <a:solidFill>
                <a:schemeClr val="accent6"/>
              </a:solidFill>
            </a:endParaRPr>
          </a:p>
        </p:txBody>
      </p:sp>
      <p:grpSp>
        <p:nvGrpSpPr>
          <p:cNvPr id="5" name="Group 4">
            <a:extLst>
              <a:ext uri="{FF2B5EF4-FFF2-40B4-BE49-F238E27FC236}">
                <a16:creationId xmlns:a16="http://schemas.microsoft.com/office/drawing/2014/main" id="{8FD895CD-C9D9-B443-88E7-C607B268F6F2}"/>
              </a:ext>
            </a:extLst>
          </p:cNvPr>
          <p:cNvGrpSpPr/>
          <p:nvPr/>
        </p:nvGrpSpPr>
        <p:grpSpPr>
          <a:xfrm>
            <a:off x="3262509" y="2057400"/>
            <a:ext cx="2359515" cy="2479334"/>
            <a:chOff x="2943556" y="2057400"/>
            <a:chExt cx="2359515" cy="2479334"/>
          </a:xfrm>
        </p:grpSpPr>
        <p:sp>
          <p:nvSpPr>
            <p:cNvPr id="36" name="Rectangle 35">
              <a:extLst>
                <a:ext uri="{FF2B5EF4-FFF2-40B4-BE49-F238E27FC236}">
                  <a16:creationId xmlns:a16="http://schemas.microsoft.com/office/drawing/2014/main" id="{F0F07ED8-280B-450F-94A0-E04067D95164}"/>
                </a:ext>
              </a:extLst>
            </p:cNvPr>
            <p:cNvSpPr/>
            <p:nvPr/>
          </p:nvSpPr>
          <p:spPr>
            <a:xfrm>
              <a:off x="2943556" y="2057400"/>
              <a:ext cx="2359515" cy="2479334"/>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9" name="Rectangle 26">
              <a:extLst>
                <a:ext uri="{FF2B5EF4-FFF2-40B4-BE49-F238E27FC236}">
                  <a16:creationId xmlns:a16="http://schemas.microsoft.com/office/drawing/2014/main" id="{C27E5E8E-9270-4154-911E-ADF5CBFDCE5C}"/>
                </a:ext>
              </a:extLst>
            </p:cNvPr>
            <p:cNvSpPr>
              <a:spLocks noChangeArrowheads="1"/>
            </p:cNvSpPr>
            <p:nvPr/>
          </p:nvSpPr>
          <p:spPr bwMode="auto">
            <a:xfrm>
              <a:off x="3143300" y="3662365"/>
              <a:ext cx="1960026" cy="292388"/>
            </a:xfrm>
            <a:prstGeom prst="rect">
              <a:avLst/>
            </a:prstGeom>
            <a:noFill/>
            <a:ln w="9525">
              <a:noFill/>
              <a:miter lim="800000"/>
              <a:headEnd/>
              <a:tailEnd/>
            </a:ln>
            <a:effectLst/>
          </p:spPr>
          <p:txBody>
            <a:bodyPr wrap="square" lIns="0" tIns="0">
              <a:spAutoFit/>
            </a:bodyPr>
            <a:lstStyle/>
            <a:p>
              <a:pPr algn="ctr" eaLnBrk="0" hangingPunct="0">
                <a:spcBef>
                  <a:spcPts val="700"/>
                </a:spcBef>
              </a:pPr>
              <a:r>
                <a:rPr lang="en-US" sz="1600" dirty="0" err="1">
                  <a:solidFill>
                    <a:schemeClr val="bg1"/>
                  </a:solidFill>
                </a:rPr>
                <a:t>Acceso</a:t>
              </a:r>
              <a:r>
                <a:rPr lang="en-US" sz="1600" dirty="0">
                  <a:solidFill>
                    <a:schemeClr val="bg1"/>
                  </a:solidFill>
                </a:rPr>
                <a:t> a MYCA</a:t>
              </a:r>
            </a:p>
          </p:txBody>
        </p:sp>
        <p:sp>
          <p:nvSpPr>
            <p:cNvPr id="46" name="Freeform 97">
              <a:extLst>
                <a:ext uri="{FF2B5EF4-FFF2-40B4-BE49-F238E27FC236}">
                  <a16:creationId xmlns:a16="http://schemas.microsoft.com/office/drawing/2014/main" id="{819EFD7D-B181-444D-999E-B61DDCF89911}"/>
                </a:ext>
              </a:extLst>
            </p:cNvPr>
            <p:cNvSpPr/>
            <p:nvPr/>
          </p:nvSpPr>
          <p:spPr>
            <a:xfrm>
              <a:off x="3788926" y="2628157"/>
              <a:ext cx="668774" cy="487772"/>
            </a:xfrm>
            <a:custGeom>
              <a:avLst/>
              <a:gdLst>
                <a:gd name="connsiteX0" fmla="*/ 14135 w 609600"/>
                <a:gd name="connsiteY0" fmla="*/ 406474 h 444612"/>
                <a:gd name="connsiteX1" fmla="*/ 145478 w 609600"/>
                <a:gd name="connsiteY1" fmla="*/ 406487 h 444612"/>
                <a:gd name="connsiteX2" fmla="*/ 464121 w 609600"/>
                <a:gd name="connsiteY2" fmla="*/ 406487 h 444612"/>
                <a:gd name="connsiteX3" fmla="*/ 595478 w 609600"/>
                <a:gd name="connsiteY3" fmla="*/ 406474 h 444612"/>
                <a:gd name="connsiteX4" fmla="*/ 609600 w 609600"/>
                <a:gd name="connsiteY4" fmla="*/ 420584 h 444612"/>
                <a:gd name="connsiteX5" fmla="*/ 603656 w 609600"/>
                <a:gd name="connsiteY5" fmla="*/ 431772 h 444612"/>
                <a:gd name="connsiteX6" fmla="*/ 570954 w 609600"/>
                <a:gd name="connsiteY6" fmla="*/ 444612 h 444612"/>
                <a:gd name="connsiteX7" fmla="*/ 317170 w 609600"/>
                <a:gd name="connsiteY7" fmla="*/ 444612 h 444612"/>
                <a:gd name="connsiteX8" fmla="*/ 292443 w 609600"/>
                <a:gd name="connsiteY8" fmla="*/ 444612 h 444612"/>
                <a:gd name="connsiteX9" fmla="*/ 38633 w 609600"/>
                <a:gd name="connsiteY9" fmla="*/ 444612 h 444612"/>
                <a:gd name="connsiteX10" fmla="*/ 5944 w 609600"/>
                <a:gd name="connsiteY10" fmla="*/ 431772 h 444612"/>
                <a:gd name="connsiteX11" fmla="*/ 0 w 609600"/>
                <a:gd name="connsiteY11" fmla="*/ 420584 h 444612"/>
                <a:gd name="connsiteX12" fmla="*/ 14135 w 609600"/>
                <a:gd name="connsiteY12" fmla="*/ 406474 h 444612"/>
                <a:gd name="connsiteX13" fmla="*/ 95252 w 609600"/>
                <a:gd name="connsiteY13" fmla="*/ 38099 h 444612"/>
                <a:gd name="connsiteX14" fmla="*/ 95252 w 609600"/>
                <a:gd name="connsiteY14" fmla="*/ 342899 h 444612"/>
                <a:gd name="connsiteX15" fmla="*/ 514352 w 609600"/>
                <a:gd name="connsiteY15" fmla="*/ 342899 h 444612"/>
                <a:gd name="connsiteX16" fmla="*/ 514352 w 609600"/>
                <a:gd name="connsiteY16" fmla="*/ 38099 h 444612"/>
                <a:gd name="connsiteX17" fmla="*/ 95254 w 609600"/>
                <a:gd name="connsiteY17" fmla="*/ 0 h 444612"/>
                <a:gd name="connsiteX18" fmla="*/ 514354 w 609600"/>
                <a:gd name="connsiteY18" fmla="*/ 0 h 444612"/>
                <a:gd name="connsiteX19" fmla="*/ 552454 w 609600"/>
                <a:gd name="connsiteY19" fmla="*/ 38100 h 444612"/>
                <a:gd name="connsiteX20" fmla="*/ 552454 w 609600"/>
                <a:gd name="connsiteY20" fmla="*/ 342900 h 444612"/>
                <a:gd name="connsiteX21" fmla="*/ 514354 w 609600"/>
                <a:gd name="connsiteY21" fmla="*/ 381000 h 444612"/>
                <a:gd name="connsiteX22" fmla="*/ 95254 w 609600"/>
                <a:gd name="connsiteY22" fmla="*/ 381000 h 444612"/>
                <a:gd name="connsiteX23" fmla="*/ 57154 w 609600"/>
                <a:gd name="connsiteY23" fmla="*/ 342900 h 444612"/>
                <a:gd name="connsiteX24" fmla="*/ 57154 w 609600"/>
                <a:gd name="connsiteY24" fmla="*/ 38100 h 444612"/>
                <a:gd name="connsiteX25" fmla="*/ 95254 w 609600"/>
                <a:gd name="connsiteY25" fmla="*/ 0 h 44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600" h="444612">
                  <a:moveTo>
                    <a:pt x="14135" y="406474"/>
                  </a:moveTo>
                  <a:lnTo>
                    <a:pt x="145478" y="406487"/>
                  </a:lnTo>
                  <a:lnTo>
                    <a:pt x="464121" y="406487"/>
                  </a:lnTo>
                  <a:lnTo>
                    <a:pt x="595478" y="406474"/>
                  </a:lnTo>
                  <a:cubicBezTo>
                    <a:pt x="603275" y="406474"/>
                    <a:pt x="609600" y="412786"/>
                    <a:pt x="609600" y="420584"/>
                  </a:cubicBezTo>
                  <a:cubicBezTo>
                    <a:pt x="609600" y="425257"/>
                    <a:pt x="607174" y="429207"/>
                    <a:pt x="603656" y="431772"/>
                  </a:cubicBezTo>
                  <a:cubicBezTo>
                    <a:pt x="603656" y="431772"/>
                    <a:pt x="580923" y="442542"/>
                    <a:pt x="570954" y="444612"/>
                  </a:cubicBezTo>
                  <a:lnTo>
                    <a:pt x="317170" y="444612"/>
                  </a:lnTo>
                  <a:lnTo>
                    <a:pt x="292443" y="444612"/>
                  </a:lnTo>
                  <a:lnTo>
                    <a:pt x="38633" y="444612"/>
                  </a:lnTo>
                  <a:cubicBezTo>
                    <a:pt x="28677" y="442542"/>
                    <a:pt x="5944" y="431772"/>
                    <a:pt x="5944" y="431772"/>
                  </a:cubicBezTo>
                  <a:cubicBezTo>
                    <a:pt x="2438" y="429207"/>
                    <a:pt x="0" y="425257"/>
                    <a:pt x="0" y="420584"/>
                  </a:cubicBezTo>
                  <a:cubicBezTo>
                    <a:pt x="0" y="412786"/>
                    <a:pt x="6325" y="406474"/>
                    <a:pt x="14135" y="406474"/>
                  </a:cubicBezTo>
                  <a:close/>
                  <a:moveTo>
                    <a:pt x="95252" y="38099"/>
                  </a:moveTo>
                  <a:lnTo>
                    <a:pt x="95252" y="342899"/>
                  </a:lnTo>
                  <a:lnTo>
                    <a:pt x="514352" y="342899"/>
                  </a:lnTo>
                  <a:lnTo>
                    <a:pt x="514352" y="38099"/>
                  </a:lnTo>
                  <a:close/>
                  <a:moveTo>
                    <a:pt x="95254" y="0"/>
                  </a:moveTo>
                  <a:lnTo>
                    <a:pt x="514354" y="0"/>
                  </a:lnTo>
                  <a:cubicBezTo>
                    <a:pt x="535296" y="0"/>
                    <a:pt x="552454" y="17145"/>
                    <a:pt x="552454" y="38100"/>
                  </a:cubicBezTo>
                  <a:lnTo>
                    <a:pt x="552454" y="342900"/>
                  </a:lnTo>
                  <a:cubicBezTo>
                    <a:pt x="552454" y="363842"/>
                    <a:pt x="535296" y="381000"/>
                    <a:pt x="514354" y="381000"/>
                  </a:cubicBezTo>
                  <a:lnTo>
                    <a:pt x="95254" y="381000"/>
                  </a:lnTo>
                  <a:cubicBezTo>
                    <a:pt x="74299" y="381000"/>
                    <a:pt x="57154" y="363842"/>
                    <a:pt x="57154" y="342900"/>
                  </a:cubicBezTo>
                  <a:lnTo>
                    <a:pt x="57154" y="38100"/>
                  </a:lnTo>
                  <a:cubicBezTo>
                    <a:pt x="57154" y="17145"/>
                    <a:pt x="74299" y="0"/>
                    <a:pt x="95254" y="0"/>
                  </a:cubicBezTo>
                  <a:close/>
                </a:path>
              </a:pathLst>
            </a:custGeom>
            <a:solidFill>
              <a:schemeClr val="bg1"/>
            </a:solidFill>
            <a:ln w="3175"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1" name="Group 10">
            <a:extLst>
              <a:ext uri="{FF2B5EF4-FFF2-40B4-BE49-F238E27FC236}">
                <a16:creationId xmlns:a16="http://schemas.microsoft.com/office/drawing/2014/main" id="{F4005A3E-BACC-6543-B639-9CD54221AB81}"/>
              </a:ext>
            </a:extLst>
          </p:cNvPr>
          <p:cNvGrpSpPr/>
          <p:nvPr/>
        </p:nvGrpSpPr>
        <p:grpSpPr>
          <a:xfrm>
            <a:off x="8405561" y="1285890"/>
            <a:ext cx="2491352" cy="5011617"/>
            <a:chOff x="8200228" y="1092300"/>
            <a:chExt cx="2700588" cy="5432518"/>
          </a:xfrm>
        </p:grpSpPr>
        <p:pic>
          <p:nvPicPr>
            <p:cNvPr id="25" name="Picture 24">
              <a:extLst>
                <a:ext uri="{FF2B5EF4-FFF2-40B4-BE49-F238E27FC236}">
                  <a16:creationId xmlns:a16="http://schemas.microsoft.com/office/drawing/2014/main" id="{48EE072E-EAD3-8143-A337-3E905193FF2A}"/>
                </a:ext>
              </a:extLst>
            </p:cNvPr>
            <p:cNvPicPr>
              <a:picLocks noChangeAspect="1"/>
            </p:cNvPicPr>
            <p:nvPr/>
          </p:nvPicPr>
          <p:blipFill>
            <a:blip r:embed="rId4"/>
            <a:stretch>
              <a:fillRect/>
            </a:stretch>
          </p:blipFill>
          <p:spPr>
            <a:xfrm>
              <a:off x="8200228" y="1092300"/>
              <a:ext cx="2700588" cy="5432518"/>
            </a:xfrm>
            <a:prstGeom prst="rect">
              <a:avLst/>
            </a:prstGeom>
            <a:effectLst>
              <a:outerShdw blurRad="177800" dist="165100" dir="3240000" algn="tl" rotWithShape="0">
                <a:prstClr val="black">
                  <a:alpha val="40000"/>
                </a:prstClr>
              </a:outerShdw>
            </a:effectLst>
          </p:spPr>
        </p:pic>
        <p:grpSp>
          <p:nvGrpSpPr>
            <p:cNvPr id="10" name="Group 9">
              <a:extLst>
                <a:ext uri="{FF2B5EF4-FFF2-40B4-BE49-F238E27FC236}">
                  <a16:creationId xmlns:a16="http://schemas.microsoft.com/office/drawing/2014/main" id="{9778DF76-DB55-F34F-B3F9-B28C20B1CA24}"/>
                </a:ext>
              </a:extLst>
            </p:cNvPr>
            <p:cNvGrpSpPr/>
            <p:nvPr/>
          </p:nvGrpSpPr>
          <p:grpSpPr>
            <a:xfrm>
              <a:off x="8323732" y="1604126"/>
              <a:ext cx="2458878" cy="4345824"/>
              <a:chOff x="8323732" y="1604126"/>
              <a:chExt cx="2458878" cy="4345824"/>
            </a:xfrm>
          </p:grpSpPr>
          <p:pic>
            <p:nvPicPr>
              <p:cNvPr id="32" name="Picture 4">
                <a:extLst>
                  <a:ext uri="{FF2B5EF4-FFF2-40B4-BE49-F238E27FC236}">
                    <a16:creationId xmlns:a16="http://schemas.microsoft.com/office/drawing/2014/main" id="{E0766E83-3F84-4CEE-B639-3D9FCA75F999}"/>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 t="1" r="284" b="29"/>
              <a:stretch/>
            </p:blipFill>
            <p:spPr bwMode="auto">
              <a:xfrm>
                <a:off x="8323732" y="1604126"/>
                <a:ext cx="2458878" cy="4056899"/>
              </a:xfrm>
              <a:prstGeom prst="rect">
                <a:avLst/>
              </a:prstGeom>
              <a:noFill/>
              <a:ln>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26E6B5D0-0751-7546-8824-1E658D17735A}"/>
                  </a:ext>
                </a:extLst>
              </p:cNvPr>
              <p:cNvSpPr/>
              <p:nvPr/>
            </p:nvSpPr>
            <p:spPr>
              <a:xfrm>
                <a:off x="8323732" y="5619574"/>
                <a:ext cx="2458878" cy="330376"/>
              </a:xfrm>
              <a:prstGeom prst="rect">
                <a:avLst/>
              </a:prstGeom>
              <a:solidFill>
                <a:schemeClr val="accent6"/>
              </a:solidFill>
              <a:ln>
                <a:solidFill>
                  <a:schemeClr val="accent6"/>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grpSp>
    </p:spTree>
    <p:extLst>
      <p:ext uri="{BB962C8B-B14F-4D97-AF65-F5344CB8AC3E}">
        <p14:creationId xmlns:p14="http://schemas.microsoft.com/office/powerpoint/2010/main" val="4143287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14B24E9A-4A24-104A-9964-D74557B1D423}"/>
              </a:ext>
            </a:extLst>
          </p:cNvPr>
          <p:cNvSpPr txBox="1"/>
          <p:nvPr/>
        </p:nvSpPr>
        <p:spPr>
          <a:xfrm>
            <a:off x="768574" y="2144927"/>
            <a:ext cx="2606040" cy="3622130"/>
          </a:xfrm>
          <a:prstGeom prst="rect">
            <a:avLst/>
          </a:prstGeom>
          <a:noFill/>
          <a:ln w="12700">
            <a:solidFill>
              <a:schemeClr val="bg2"/>
            </a:solidFill>
          </a:ln>
        </p:spPr>
        <p:txBody>
          <a:bodyPr wrap="square" lIns="0" tIns="1005840" rIns="0" bIns="91440" rtlCol="0">
            <a:noAutofit/>
          </a:bodyPr>
          <a:lstStyle/>
          <a:p>
            <a:pPr algn="ctr">
              <a:spcBef>
                <a:spcPts val="900"/>
              </a:spcBef>
              <a:buSzPct val="120000"/>
            </a:pPr>
            <a:endParaRPr lang="en-US" b="1" dirty="0">
              <a:solidFill>
                <a:schemeClr val="bg2"/>
              </a:solidFill>
            </a:endParaRPr>
          </a:p>
        </p:txBody>
      </p:sp>
      <p:sp>
        <p:nvSpPr>
          <p:cNvPr id="22" name="TextBox 21">
            <a:extLst>
              <a:ext uri="{FF2B5EF4-FFF2-40B4-BE49-F238E27FC236}">
                <a16:creationId xmlns:a16="http://schemas.microsoft.com/office/drawing/2014/main" id="{BB063D3A-D681-42D9-B595-082975916556}"/>
              </a:ext>
            </a:extLst>
          </p:cNvPr>
          <p:cNvSpPr txBox="1"/>
          <p:nvPr/>
        </p:nvSpPr>
        <p:spPr>
          <a:xfrm>
            <a:off x="3464774" y="2144927"/>
            <a:ext cx="2606040" cy="3622130"/>
          </a:xfrm>
          <a:prstGeom prst="rect">
            <a:avLst/>
          </a:prstGeom>
          <a:noFill/>
          <a:ln w="12700">
            <a:solidFill>
              <a:schemeClr val="bg2"/>
            </a:solidFill>
          </a:ln>
        </p:spPr>
        <p:txBody>
          <a:bodyPr wrap="square" lIns="0" tIns="1005840" rIns="0" bIns="91440" rtlCol="0">
            <a:noAutofit/>
          </a:bodyPr>
          <a:lstStyle/>
          <a:p>
            <a:pPr algn="ctr">
              <a:spcBef>
                <a:spcPts val="900"/>
              </a:spcBef>
              <a:buSzPct val="120000"/>
            </a:pPr>
            <a:endParaRPr lang="en-US" dirty="0">
              <a:solidFill>
                <a:schemeClr val="bg2"/>
              </a:solidFill>
            </a:endParaRPr>
          </a:p>
        </p:txBody>
      </p:sp>
      <p:sp>
        <p:nvSpPr>
          <p:cNvPr id="23" name="TextBox 22">
            <a:extLst>
              <a:ext uri="{FF2B5EF4-FFF2-40B4-BE49-F238E27FC236}">
                <a16:creationId xmlns:a16="http://schemas.microsoft.com/office/drawing/2014/main" id="{5F009742-7791-4802-B786-39A797980710}"/>
              </a:ext>
            </a:extLst>
          </p:cNvPr>
          <p:cNvSpPr txBox="1"/>
          <p:nvPr/>
        </p:nvSpPr>
        <p:spPr>
          <a:xfrm>
            <a:off x="6160974" y="2144927"/>
            <a:ext cx="2606040" cy="3622130"/>
          </a:xfrm>
          <a:prstGeom prst="rect">
            <a:avLst/>
          </a:prstGeom>
          <a:noFill/>
          <a:ln w="12700">
            <a:solidFill>
              <a:schemeClr val="bg2"/>
            </a:solidFill>
          </a:ln>
        </p:spPr>
        <p:txBody>
          <a:bodyPr wrap="square" lIns="0" tIns="1005840" rIns="0" bIns="91440" rtlCol="0">
            <a:noAutofit/>
          </a:bodyPr>
          <a:lstStyle/>
          <a:p>
            <a:pPr algn="ctr">
              <a:spcBef>
                <a:spcPts val="900"/>
              </a:spcBef>
              <a:buSzPct val="120000"/>
            </a:pPr>
            <a:endParaRPr lang="en-US" b="1" dirty="0">
              <a:solidFill>
                <a:schemeClr val="bg2"/>
              </a:solidFill>
            </a:endParaRPr>
          </a:p>
        </p:txBody>
      </p:sp>
      <p:sp>
        <p:nvSpPr>
          <p:cNvPr id="26" name="TextBox 25">
            <a:extLst>
              <a:ext uri="{FF2B5EF4-FFF2-40B4-BE49-F238E27FC236}">
                <a16:creationId xmlns:a16="http://schemas.microsoft.com/office/drawing/2014/main" id="{F7616F61-4C8D-4929-A955-37342A65550E}"/>
              </a:ext>
            </a:extLst>
          </p:cNvPr>
          <p:cNvSpPr txBox="1"/>
          <p:nvPr/>
        </p:nvSpPr>
        <p:spPr>
          <a:xfrm>
            <a:off x="8857173" y="2144927"/>
            <a:ext cx="2606040" cy="3622130"/>
          </a:xfrm>
          <a:prstGeom prst="rect">
            <a:avLst/>
          </a:prstGeom>
          <a:noFill/>
          <a:ln w="12700">
            <a:solidFill>
              <a:schemeClr val="bg2"/>
            </a:solidFill>
          </a:ln>
        </p:spPr>
        <p:txBody>
          <a:bodyPr wrap="square" lIns="0" tIns="1005840" rIns="0" bIns="91440" rtlCol="0">
            <a:noAutofit/>
          </a:bodyPr>
          <a:lstStyle/>
          <a:p>
            <a:pPr algn="ctr">
              <a:spcBef>
                <a:spcPts val="900"/>
              </a:spcBef>
              <a:buSzPct val="120000"/>
            </a:pPr>
            <a:endParaRPr lang="en-US" b="1" dirty="0">
              <a:solidFill>
                <a:schemeClr val="bg2"/>
              </a:solidFill>
            </a:endParaRPr>
          </a:p>
        </p:txBody>
      </p:sp>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18</a:t>
            </a:fld>
            <a:endParaRPr lang="en-US">
              <a:solidFill>
                <a:srgbClr val="006FCF"/>
              </a:solidFill>
            </a:endParaRP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err="1"/>
              <a:t>Resumen</a:t>
            </a:r>
            <a:r>
              <a:rPr lang="en-US" dirty="0"/>
              <a:t> de </a:t>
            </a:r>
            <a:r>
              <a:rPr lang="en-US" dirty="0" err="1"/>
              <a:t>beneficios</a:t>
            </a:r>
            <a:endParaRPr lang="en-US" dirty="0"/>
          </a:p>
        </p:txBody>
      </p:sp>
      <p:sp>
        <p:nvSpPr>
          <p:cNvPr id="66" name="TextBox 65">
            <a:extLst>
              <a:ext uri="{FF2B5EF4-FFF2-40B4-BE49-F238E27FC236}">
                <a16:creationId xmlns:a16="http://schemas.microsoft.com/office/drawing/2014/main" id="{CB69C8E4-570F-694E-8849-E11A27A75014}"/>
              </a:ext>
            </a:extLst>
          </p:cNvPr>
          <p:cNvSpPr txBox="1"/>
          <p:nvPr/>
        </p:nvSpPr>
        <p:spPr>
          <a:xfrm>
            <a:off x="863073" y="2931451"/>
            <a:ext cx="2417042" cy="276999"/>
          </a:xfrm>
          <a:prstGeom prst="rect">
            <a:avLst/>
          </a:prstGeom>
          <a:noFill/>
          <a:ln w="12700">
            <a:noFill/>
          </a:ln>
        </p:spPr>
        <p:txBody>
          <a:bodyPr wrap="square" lIns="0" tIns="0" rIns="0" bIns="0" rtlCol="0">
            <a:spAutoFit/>
          </a:bodyPr>
          <a:lstStyle/>
          <a:p>
            <a:pPr algn="ctr">
              <a:spcBef>
                <a:spcPts val="900"/>
              </a:spcBef>
              <a:spcAft>
                <a:spcPts val="600"/>
              </a:spcAft>
              <a:buSzPct val="120000"/>
            </a:pPr>
            <a:r>
              <a:rPr lang="en-US" dirty="0">
                <a:solidFill>
                  <a:schemeClr val="bg2"/>
                </a:solidFill>
              </a:rPr>
              <a:t>Control</a:t>
            </a:r>
          </a:p>
        </p:txBody>
      </p:sp>
      <p:pic>
        <p:nvPicPr>
          <p:cNvPr id="21" name="Graphic 20">
            <a:extLst>
              <a:ext uri="{FF2B5EF4-FFF2-40B4-BE49-F238E27FC236}">
                <a16:creationId xmlns:a16="http://schemas.microsoft.com/office/drawing/2014/main" id="{4DEAFE52-C3C4-4059-96F8-2AB6171B90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48581" y="2275550"/>
            <a:ext cx="638426" cy="666948"/>
          </a:xfrm>
          <a:prstGeom prst="rect">
            <a:avLst/>
          </a:prstGeom>
        </p:spPr>
      </p:pic>
      <p:sp>
        <p:nvSpPr>
          <p:cNvPr id="24" name="Rectangle 23">
            <a:extLst>
              <a:ext uri="{FF2B5EF4-FFF2-40B4-BE49-F238E27FC236}">
                <a16:creationId xmlns:a16="http://schemas.microsoft.com/office/drawing/2014/main" id="{80E571FA-8809-4C94-BA85-B45FEEE1AEEC}"/>
              </a:ext>
            </a:extLst>
          </p:cNvPr>
          <p:cNvSpPr/>
          <p:nvPr/>
        </p:nvSpPr>
        <p:spPr>
          <a:xfrm>
            <a:off x="542511" y="1543477"/>
            <a:ext cx="11126028" cy="4359382"/>
          </a:xfrm>
          <a:prstGeom prst="rect">
            <a:avLst/>
          </a:prstGeom>
          <a:noFill/>
          <a:ln w="12700">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5" name="Rectangle 24">
            <a:extLst>
              <a:ext uri="{FF2B5EF4-FFF2-40B4-BE49-F238E27FC236}">
                <a16:creationId xmlns:a16="http://schemas.microsoft.com/office/drawing/2014/main" id="{A3310B6C-93C5-48CA-B4A7-590B0F7753B2}"/>
              </a:ext>
            </a:extLst>
          </p:cNvPr>
          <p:cNvSpPr/>
          <p:nvPr/>
        </p:nvSpPr>
        <p:spPr>
          <a:xfrm>
            <a:off x="3865121" y="1480394"/>
            <a:ext cx="4452234" cy="176326"/>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9" name="Group 8">
            <a:extLst>
              <a:ext uri="{FF2B5EF4-FFF2-40B4-BE49-F238E27FC236}">
                <a16:creationId xmlns:a16="http://schemas.microsoft.com/office/drawing/2014/main" id="{7E48FCCB-03FA-B841-A153-149DE372776B}"/>
              </a:ext>
            </a:extLst>
          </p:cNvPr>
          <p:cNvGrpSpPr/>
          <p:nvPr/>
        </p:nvGrpSpPr>
        <p:grpSpPr>
          <a:xfrm>
            <a:off x="3933284" y="1127232"/>
            <a:ext cx="4325432" cy="889116"/>
            <a:chOff x="1524000" y="4298950"/>
            <a:chExt cx="9144000" cy="1879600"/>
          </a:xfrm>
        </p:grpSpPr>
        <p:pic>
          <p:nvPicPr>
            <p:cNvPr id="6" name="Picture 5">
              <a:extLst>
                <a:ext uri="{FF2B5EF4-FFF2-40B4-BE49-F238E27FC236}">
                  <a16:creationId xmlns:a16="http://schemas.microsoft.com/office/drawing/2014/main" id="{17E16227-4BAE-2E4F-8221-15ADB290917B}"/>
                </a:ext>
              </a:extLst>
            </p:cNvPr>
            <p:cNvPicPr>
              <a:picLocks noChangeAspect="1"/>
            </p:cNvPicPr>
            <p:nvPr/>
          </p:nvPicPr>
          <p:blipFill>
            <a:blip r:embed="rId5"/>
            <a:stretch>
              <a:fillRect/>
            </a:stretch>
          </p:blipFill>
          <p:spPr>
            <a:xfrm>
              <a:off x="1606550" y="4368800"/>
              <a:ext cx="8978900" cy="1739900"/>
            </a:xfrm>
            <a:prstGeom prst="rect">
              <a:avLst/>
            </a:prstGeom>
          </p:spPr>
        </p:pic>
        <p:pic>
          <p:nvPicPr>
            <p:cNvPr id="8" name="Picture 7">
              <a:extLst>
                <a:ext uri="{FF2B5EF4-FFF2-40B4-BE49-F238E27FC236}">
                  <a16:creationId xmlns:a16="http://schemas.microsoft.com/office/drawing/2014/main" id="{DF17DDC6-6F48-FD4E-9461-78CDD74274C0}"/>
                </a:ext>
              </a:extLst>
            </p:cNvPr>
            <p:cNvPicPr>
              <a:picLocks noChangeAspect="1"/>
            </p:cNvPicPr>
            <p:nvPr/>
          </p:nvPicPr>
          <p:blipFill>
            <a:blip r:embed="rId6"/>
            <a:stretch>
              <a:fillRect/>
            </a:stretch>
          </p:blipFill>
          <p:spPr>
            <a:xfrm>
              <a:off x="1524000" y="4298950"/>
              <a:ext cx="9144000" cy="1879600"/>
            </a:xfrm>
            <a:prstGeom prst="rect">
              <a:avLst/>
            </a:prstGeom>
          </p:spPr>
        </p:pic>
      </p:grpSp>
      <p:sp>
        <p:nvSpPr>
          <p:cNvPr id="64" name="Freeform 88">
            <a:extLst>
              <a:ext uri="{FF2B5EF4-FFF2-40B4-BE49-F238E27FC236}">
                <a16:creationId xmlns:a16="http://schemas.microsoft.com/office/drawing/2014/main" id="{E00DD16B-DB6B-4501-A2CB-FD97D334A364}"/>
              </a:ext>
            </a:extLst>
          </p:cNvPr>
          <p:cNvSpPr/>
          <p:nvPr/>
        </p:nvSpPr>
        <p:spPr>
          <a:xfrm>
            <a:off x="1898675" y="2384829"/>
            <a:ext cx="345838" cy="451612"/>
          </a:xfrm>
          <a:custGeom>
            <a:avLst/>
            <a:gdLst>
              <a:gd name="connsiteX0" fmla="*/ 228600 w 457200"/>
              <a:gd name="connsiteY0" fmla="*/ 304729 h 571500"/>
              <a:gd name="connsiteX1" fmla="*/ 266700 w 457200"/>
              <a:gd name="connsiteY1" fmla="*/ 342829 h 571500"/>
              <a:gd name="connsiteX2" fmla="*/ 247650 w 457200"/>
              <a:gd name="connsiteY2" fmla="*/ 375658 h 571500"/>
              <a:gd name="connsiteX3" fmla="*/ 247650 w 457200"/>
              <a:gd name="connsiteY3" fmla="*/ 438104 h 571500"/>
              <a:gd name="connsiteX4" fmla="*/ 228600 w 457200"/>
              <a:gd name="connsiteY4" fmla="*/ 457154 h 571500"/>
              <a:gd name="connsiteX5" fmla="*/ 209550 w 457200"/>
              <a:gd name="connsiteY5" fmla="*/ 438104 h 571500"/>
              <a:gd name="connsiteX6" fmla="*/ 209550 w 457200"/>
              <a:gd name="connsiteY6" fmla="*/ 375658 h 571500"/>
              <a:gd name="connsiteX7" fmla="*/ 190500 w 457200"/>
              <a:gd name="connsiteY7" fmla="*/ 342829 h 571500"/>
              <a:gd name="connsiteX8" fmla="*/ 228600 w 457200"/>
              <a:gd name="connsiteY8" fmla="*/ 304729 h 571500"/>
              <a:gd name="connsiteX9" fmla="*/ 38100 w 457200"/>
              <a:gd name="connsiteY9" fmla="*/ 228496 h 571500"/>
              <a:gd name="connsiteX10" fmla="*/ 38100 w 457200"/>
              <a:gd name="connsiteY10" fmla="*/ 533398 h 571500"/>
              <a:gd name="connsiteX11" fmla="*/ 419100 w 457200"/>
              <a:gd name="connsiteY11" fmla="*/ 533398 h 571500"/>
              <a:gd name="connsiteX12" fmla="*/ 419100 w 457200"/>
              <a:gd name="connsiteY12" fmla="*/ 228496 h 571500"/>
              <a:gd name="connsiteX13" fmla="*/ 342900 w 457200"/>
              <a:gd name="connsiteY13" fmla="*/ 228496 h 571500"/>
              <a:gd name="connsiteX14" fmla="*/ 342900 w 457200"/>
              <a:gd name="connsiteY14" fmla="*/ 228521 h 571500"/>
              <a:gd name="connsiteX15" fmla="*/ 114300 w 457200"/>
              <a:gd name="connsiteY15" fmla="*/ 228521 h 571500"/>
              <a:gd name="connsiteX16" fmla="*/ 114300 w 457200"/>
              <a:gd name="connsiteY16" fmla="*/ 228496 h 571500"/>
              <a:gd name="connsiteX17" fmla="*/ 228600 w 457200"/>
              <a:gd name="connsiteY17" fmla="*/ 38097 h 571500"/>
              <a:gd name="connsiteX18" fmla="*/ 152400 w 457200"/>
              <a:gd name="connsiteY18" fmla="*/ 114322 h 571500"/>
              <a:gd name="connsiteX19" fmla="*/ 152400 w 457200"/>
              <a:gd name="connsiteY19" fmla="*/ 190395 h 571500"/>
              <a:gd name="connsiteX20" fmla="*/ 304800 w 457200"/>
              <a:gd name="connsiteY20" fmla="*/ 190395 h 571500"/>
              <a:gd name="connsiteX21" fmla="*/ 304800 w 457200"/>
              <a:gd name="connsiteY21" fmla="*/ 114322 h 571500"/>
              <a:gd name="connsiteX22" fmla="*/ 228600 w 457200"/>
              <a:gd name="connsiteY22" fmla="*/ 38097 h 571500"/>
              <a:gd name="connsiteX23" fmla="*/ 228600 w 457200"/>
              <a:gd name="connsiteY23" fmla="*/ 0 h 571500"/>
              <a:gd name="connsiteX24" fmla="*/ 342900 w 457200"/>
              <a:gd name="connsiteY24" fmla="*/ 114325 h 571500"/>
              <a:gd name="connsiteX25" fmla="*/ 342900 w 457200"/>
              <a:gd name="connsiteY25" fmla="*/ 190398 h 571500"/>
              <a:gd name="connsiteX26" fmla="*/ 419100 w 457200"/>
              <a:gd name="connsiteY26" fmla="*/ 190398 h 571500"/>
              <a:gd name="connsiteX27" fmla="*/ 457200 w 457200"/>
              <a:gd name="connsiteY27" fmla="*/ 228498 h 571500"/>
              <a:gd name="connsiteX28" fmla="*/ 457200 w 457200"/>
              <a:gd name="connsiteY28" fmla="*/ 533400 h 571500"/>
              <a:gd name="connsiteX29" fmla="*/ 419100 w 457200"/>
              <a:gd name="connsiteY29" fmla="*/ 571500 h 571500"/>
              <a:gd name="connsiteX30" fmla="*/ 38100 w 457200"/>
              <a:gd name="connsiteY30" fmla="*/ 571500 h 571500"/>
              <a:gd name="connsiteX31" fmla="*/ 0 w 457200"/>
              <a:gd name="connsiteY31" fmla="*/ 533400 h 571500"/>
              <a:gd name="connsiteX32" fmla="*/ 0 w 457200"/>
              <a:gd name="connsiteY32" fmla="*/ 228498 h 571500"/>
              <a:gd name="connsiteX33" fmla="*/ 38100 w 457200"/>
              <a:gd name="connsiteY33" fmla="*/ 190398 h 571500"/>
              <a:gd name="connsiteX34" fmla="*/ 114300 w 457200"/>
              <a:gd name="connsiteY34" fmla="*/ 190398 h 571500"/>
              <a:gd name="connsiteX35" fmla="*/ 114300 w 457200"/>
              <a:gd name="connsiteY35" fmla="*/ 114325 h 571500"/>
              <a:gd name="connsiteX36" fmla="*/ 228600 w 457200"/>
              <a:gd name="connsiteY36"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57200" h="571500">
                <a:moveTo>
                  <a:pt x="228600" y="304729"/>
                </a:moveTo>
                <a:cubicBezTo>
                  <a:pt x="249644" y="304729"/>
                  <a:pt x="266700" y="321785"/>
                  <a:pt x="266700" y="342829"/>
                </a:cubicBezTo>
                <a:cubicBezTo>
                  <a:pt x="266700" y="356913"/>
                  <a:pt x="259004" y="369054"/>
                  <a:pt x="247650" y="375658"/>
                </a:cubicBezTo>
                <a:lnTo>
                  <a:pt x="247650" y="438104"/>
                </a:lnTo>
                <a:cubicBezTo>
                  <a:pt x="247650" y="448645"/>
                  <a:pt x="239128" y="457154"/>
                  <a:pt x="228600" y="457154"/>
                </a:cubicBezTo>
                <a:cubicBezTo>
                  <a:pt x="218084" y="457154"/>
                  <a:pt x="209550" y="448645"/>
                  <a:pt x="209550" y="438104"/>
                </a:cubicBezTo>
                <a:lnTo>
                  <a:pt x="209550" y="375658"/>
                </a:lnTo>
                <a:cubicBezTo>
                  <a:pt x="198209" y="369054"/>
                  <a:pt x="190500" y="356913"/>
                  <a:pt x="190500" y="342829"/>
                </a:cubicBezTo>
                <a:cubicBezTo>
                  <a:pt x="190500" y="321785"/>
                  <a:pt x="207556" y="304729"/>
                  <a:pt x="228600" y="304729"/>
                </a:cubicBezTo>
                <a:close/>
                <a:moveTo>
                  <a:pt x="38100" y="228496"/>
                </a:moveTo>
                <a:lnTo>
                  <a:pt x="38100" y="533398"/>
                </a:lnTo>
                <a:lnTo>
                  <a:pt x="419100" y="533398"/>
                </a:lnTo>
                <a:lnTo>
                  <a:pt x="419100" y="228496"/>
                </a:lnTo>
                <a:lnTo>
                  <a:pt x="342900" y="228496"/>
                </a:lnTo>
                <a:lnTo>
                  <a:pt x="342900" y="228521"/>
                </a:lnTo>
                <a:lnTo>
                  <a:pt x="114300" y="228521"/>
                </a:lnTo>
                <a:lnTo>
                  <a:pt x="114300" y="228496"/>
                </a:lnTo>
                <a:close/>
                <a:moveTo>
                  <a:pt x="228600" y="38097"/>
                </a:moveTo>
                <a:cubicBezTo>
                  <a:pt x="186576" y="38097"/>
                  <a:pt x="152400" y="72285"/>
                  <a:pt x="152400" y="114322"/>
                </a:cubicBezTo>
                <a:lnTo>
                  <a:pt x="152400" y="190395"/>
                </a:lnTo>
                <a:lnTo>
                  <a:pt x="304800" y="190395"/>
                </a:lnTo>
                <a:lnTo>
                  <a:pt x="304800" y="114322"/>
                </a:lnTo>
                <a:cubicBezTo>
                  <a:pt x="304800" y="72285"/>
                  <a:pt x="270624" y="38097"/>
                  <a:pt x="228600" y="38097"/>
                </a:cubicBezTo>
                <a:close/>
                <a:moveTo>
                  <a:pt x="228600" y="0"/>
                </a:moveTo>
                <a:cubicBezTo>
                  <a:pt x="291630" y="0"/>
                  <a:pt x="342900" y="51283"/>
                  <a:pt x="342900" y="114325"/>
                </a:cubicBezTo>
                <a:lnTo>
                  <a:pt x="342900" y="190398"/>
                </a:lnTo>
                <a:lnTo>
                  <a:pt x="419100" y="190398"/>
                </a:lnTo>
                <a:cubicBezTo>
                  <a:pt x="440055" y="190398"/>
                  <a:pt x="457200" y="207543"/>
                  <a:pt x="457200" y="228498"/>
                </a:cubicBezTo>
                <a:lnTo>
                  <a:pt x="457200" y="533400"/>
                </a:lnTo>
                <a:cubicBezTo>
                  <a:pt x="457200" y="554355"/>
                  <a:pt x="440055" y="571500"/>
                  <a:pt x="419100" y="571500"/>
                </a:cubicBezTo>
                <a:lnTo>
                  <a:pt x="38100" y="571500"/>
                </a:lnTo>
                <a:cubicBezTo>
                  <a:pt x="17158" y="571500"/>
                  <a:pt x="0" y="554355"/>
                  <a:pt x="0" y="533400"/>
                </a:cubicBezTo>
                <a:lnTo>
                  <a:pt x="0" y="228498"/>
                </a:lnTo>
                <a:cubicBezTo>
                  <a:pt x="0" y="207543"/>
                  <a:pt x="17158" y="190398"/>
                  <a:pt x="38100" y="190398"/>
                </a:cubicBezTo>
                <a:lnTo>
                  <a:pt x="114300" y="190398"/>
                </a:lnTo>
                <a:lnTo>
                  <a:pt x="114300" y="114325"/>
                </a:lnTo>
                <a:cubicBezTo>
                  <a:pt x="114300" y="51283"/>
                  <a:pt x="165583" y="0"/>
                  <a:pt x="2286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Graphic 17">
            <a:extLst>
              <a:ext uri="{FF2B5EF4-FFF2-40B4-BE49-F238E27FC236}">
                <a16:creationId xmlns:a16="http://schemas.microsoft.com/office/drawing/2014/main" id="{9CB0FD6C-B40F-4958-A949-D06E061D11A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52498" y="2285328"/>
            <a:ext cx="622992" cy="622992"/>
          </a:xfrm>
          <a:prstGeom prst="rect">
            <a:avLst/>
          </a:prstGeom>
        </p:spPr>
      </p:pic>
      <p:pic>
        <p:nvPicPr>
          <p:cNvPr id="20" name="Graphic 19">
            <a:extLst>
              <a:ext uri="{FF2B5EF4-FFF2-40B4-BE49-F238E27FC236}">
                <a16:creationId xmlns:a16="http://schemas.microsoft.com/office/drawing/2014/main" id="{7F1A80F8-F00E-4169-8005-1761A6EA11C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946825" y="2397773"/>
            <a:ext cx="426736" cy="426736"/>
          </a:xfrm>
          <a:prstGeom prst="rect">
            <a:avLst/>
          </a:prstGeom>
        </p:spPr>
      </p:pic>
      <p:sp>
        <p:nvSpPr>
          <p:cNvPr id="27" name="TextBox 26">
            <a:extLst>
              <a:ext uri="{FF2B5EF4-FFF2-40B4-BE49-F238E27FC236}">
                <a16:creationId xmlns:a16="http://schemas.microsoft.com/office/drawing/2014/main" id="{59843A4F-2A52-4E08-9AF1-BF2B33F894EE}"/>
              </a:ext>
            </a:extLst>
          </p:cNvPr>
          <p:cNvSpPr txBox="1"/>
          <p:nvPr/>
        </p:nvSpPr>
        <p:spPr>
          <a:xfrm>
            <a:off x="3559273" y="2931451"/>
            <a:ext cx="2417042" cy="276999"/>
          </a:xfrm>
          <a:prstGeom prst="rect">
            <a:avLst/>
          </a:prstGeom>
          <a:noFill/>
          <a:ln w="12700">
            <a:noFill/>
          </a:ln>
        </p:spPr>
        <p:txBody>
          <a:bodyPr wrap="square" lIns="0" tIns="0" rIns="0" bIns="0" rtlCol="0">
            <a:spAutoFit/>
          </a:bodyPr>
          <a:lstStyle/>
          <a:p>
            <a:pPr algn="ctr">
              <a:spcBef>
                <a:spcPts val="900"/>
              </a:spcBef>
              <a:spcAft>
                <a:spcPts val="600"/>
              </a:spcAft>
              <a:buSzPct val="120000"/>
            </a:pPr>
            <a:r>
              <a:rPr lang="en-US" dirty="0" err="1">
                <a:solidFill>
                  <a:schemeClr val="bg2"/>
                </a:solidFill>
              </a:rPr>
              <a:t>Eficiencia</a:t>
            </a:r>
            <a:endParaRPr lang="en-US" dirty="0">
              <a:solidFill>
                <a:schemeClr val="bg2"/>
              </a:solidFill>
            </a:endParaRPr>
          </a:p>
        </p:txBody>
      </p:sp>
      <p:sp>
        <p:nvSpPr>
          <p:cNvPr id="28" name="TextBox 27">
            <a:extLst>
              <a:ext uri="{FF2B5EF4-FFF2-40B4-BE49-F238E27FC236}">
                <a16:creationId xmlns:a16="http://schemas.microsoft.com/office/drawing/2014/main" id="{7E6212D5-B6C1-4CEB-8F0A-AEDF47FF0874}"/>
              </a:ext>
            </a:extLst>
          </p:cNvPr>
          <p:cNvSpPr txBox="1"/>
          <p:nvPr/>
        </p:nvSpPr>
        <p:spPr>
          <a:xfrm>
            <a:off x="6255473" y="2931451"/>
            <a:ext cx="2417042" cy="276999"/>
          </a:xfrm>
          <a:prstGeom prst="rect">
            <a:avLst/>
          </a:prstGeom>
          <a:noFill/>
          <a:ln w="12700">
            <a:noFill/>
          </a:ln>
        </p:spPr>
        <p:txBody>
          <a:bodyPr wrap="square" lIns="0" tIns="0" rIns="0" bIns="0" rtlCol="0">
            <a:spAutoFit/>
          </a:bodyPr>
          <a:lstStyle/>
          <a:p>
            <a:pPr algn="ctr">
              <a:spcBef>
                <a:spcPts val="900"/>
              </a:spcBef>
              <a:spcAft>
                <a:spcPts val="600"/>
              </a:spcAft>
              <a:buSzPct val="120000"/>
            </a:pPr>
            <a:r>
              <a:rPr lang="en-US" dirty="0" err="1">
                <a:solidFill>
                  <a:schemeClr val="bg2"/>
                </a:solidFill>
              </a:rPr>
              <a:t>Experiencia</a:t>
            </a:r>
            <a:r>
              <a:rPr lang="en-US" dirty="0">
                <a:solidFill>
                  <a:schemeClr val="bg2"/>
                </a:solidFill>
              </a:rPr>
              <a:t> de </a:t>
            </a:r>
            <a:r>
              <a:rPr lang="en-US" dirty="0" err="1">
                <a:solidFill>
                  <a:schemeClr val="bg2"/>
                </a:solidFill>
              </a:rPr>
              <a:t>viaje</a:t>
            </a:r>
            <a:endParaRPr lang="en-US" dirty="0">
              <a:solidFill>
                <a:schemeClr val="bg2"/>
              </a:solidFill>
            </a:endParaRPr>
          </a:p>
        </p:txBody>
      </p:sp>
      <p:sp>
        <p:nvSpPr>
          <p:cNvPr id="29" name="TextBox 28">
            <a:extLst>
              <a:ext uri="{FF2B5EF4-FFF2-40B4-BE49-F238E27FC236}">
                <a16:creationId xmlns:a16="http://schemas.microsoft.com/office/drawing/2014/main" id="{6DBAC482-FFE0-419D-BC87-7B33655B2D34}"/>
              </a:ext>
            </a:extLst>
          </p:cNvPr>
          <p:cNvSpPr txBox="1"/>
          <p:nvPr/>
        </p:nvSpPr>
        <p:spPr>
          <a:xfrm>
            <a:off x="8951672" y="2931451"/>
            <a:ext cx="2417042" cy="276999"/>
          </a:xfrm>
          <a:prstGeom prst="rect">
            <a:avLst/>
          </a:prstGeom>
          <a:noFill/>
          <a:ln w="12700">
            <a:noFill/>
          </a:ln>
        </p:spPr>
        <p:txBody>
          <a:bodyPr wrap="square" lIns="0" tIns="0" rIns="0" bIns="0" rtlCol="0">
            <a:spAutoFit/>
          </a:bodyPr>
          <a:lstStyle/>
          <a:p>
            <a:pPr algn="ctr">
              <a:spcBef>
                <a:spcPts val="900"/>
              </a:spcBef>
              <a:spcAft>
                <a:spcPts val="600"/>
              </a:spcAft>
              <a:buSzPct val="120000"/>
            </a:pPr>
            <a:r>
              <a:rPr lang="en-US" dirty="0" err="1">
                <a:solidFill>
                  <a:schemeClr val="bg2"/>
                </a:solidFill>
              </a:rPr>
              <a:t>Ahorro</a:t>
            </a:r>
            <a:endParaRPr lang="en-US" dirty="0">
              <a:solidFill>
                <a:schemeClr val="bg2"/>
              </a:solidFill>
            </a:endParaRPr>
          </a:p>
        </p:txBody>
      </p:sp>
      <p:sp>
        <p:nvSpPr>
          <p:cNvPr id="30" name="TextBox 29">
            <a:extLst>
              <a:ext uri="{FF2B5EF4-FFF2-40B4-BE49-F238E27FC236}">
                <a16:creationId xmlns:a16="http://schemas.microsoft.com/office/drawing/2014/main" id="{660D1454-C76F-49FB-903D-4393B9B3B060}"/>
              </a:ext>
            </a:extLst>
          </p:cNvPr>
          <p:cNvSpPr txBox="1"/>
          <p:nvPr/>
        </p:nvSpPr>
        <p:spPr>
          <a:xfrm>
            <a:off x="882926" y="3365418"/>
            <a:ext cx="2417042" cy="1786643"/>
          </a:xfrm>
          <a:prstGeom prst="rect">
            <a:avLst/>
          </a:prstGeom>
          <a:noFill/>
          <a:ln w="12700">
            <a:noFill/>
          </a:ln>
        </p:spPr>
        <p:txBody>
          <a:bodyPr wrap="square" lIns="0" tIns="0" rIns="0" bIns="0" rtlCol="0">
            <a:spAutoFit/>
          </a:bodyPr>
          <a:lstStyle/>
          <a:p>
            <a:pPr marL="195263" indent="-195263">
              <a:lnSpc>
                <a:spcPct val="90000"/>
              </a:lnSpc>
              <a:spcBef>
                <a:spcPts val="900"/>
              </a:spcBef>
              <a:buClr>
                <a:schemeClr val="bg2"/>
              </a:buClr>
              <a:buSzPct val="100000"/>
              <a:buFont typeface="Wingdings" panose="05000000000000000000" pitchFamily="2" charset="2"/>
              <a:buChar char="§"/>
            </a:pPr>
            <a:r>
              <a:rPr lang="en-US" sz="1300" dirty="0" err="1"/>
              <a:t>Proceso</a:t>
            </a:r>
            <a:r>
              <a:rPr lang="en-US" sz="1300" dirty="0"/>
              <a:t> de T&amp;E </a:t>
            </a:r>
            <a:r>
              <a:rPr lang="en-US" sz="1300" dirty="0" err="1"/>
              <a:t>estándar</a:t>
            </a:r>
            <a:r>
              <a:rPr lang="en-US" sz="1300" dirty="0"/>
              <a:t> </a:t>
            </a:r>
            <a:r>
              <a:rPr lang="en-US" sz="1300" dirty="0" err="1"/>
              <a:t>en</a:t>
            </a:r>
            <a:r>
              <a:rPr lang="en-US" sz="1300" dirty="0"/>
              <a:t> </a:t>
            </a:r>
            <a:r>
              <a:rPr lang="en-US" sz="1300" dirty="0" err="1"/>
              <a:t>toda</a:t>
            </a:r>
            <a:r>
              <a:rPr lang="en-US" sz="1300" dirty="0"/>
              <a:t> la </a:t>
            </a:r>
            <a:r>
              <a:rPr lang="en-US" sz="1300" dirty="0" err="1"/>
              <a:t>empresa</a:t>
            </a:r>
            <a:endParaRPr lang="en-US" sz="1300" dirty="0"/>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Límite</a:t>
            </a:r>
            <a:r>
              <a:rPr lang="en-US" sz="1300" dirty="0"/>
              <a:t> de </a:t>
            </a:r>
            <a:r>
              <a:rPr lang="en-US" sz="1300" dirty="0" err="1"/>
              <a:t>gasto</a:t>
            </a:r>
            <a:r>
              <a:rPr lang="en-US" sz="1300" dirty="0"/>
              <a:t> </a:t>
            </a:r>
            <a:r>
              <a:rPr lang="en-US" sz="1300" dirty="0" err="1"/>
              <a:t>personalizable</a:t>
            </a:r>
            <a:endParaRPr lang="en-US" sz="1300" dirty="0"/>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Completa</a:t>
            </a:r>
            <a:r>
              <a:rPr lang="en-US" sz="1300" dirty="0"/>
              <a:t> </a:t>
            </a:r>
            <a:r>
              <a:rPr lang="en-US" sz="1300" dirty="0" err="1"/>
              <a:t>visibilidad</a:t>
            </a:r>
            <a:r>
              <a:rPr lang="en-US" sz="1300" dirty="0"/>
              <a:t> del </a:t>
            </a:r>
            <a:r>
              <a:rPr lang="en-US" sz="1300" dirty="0" err="1"/>
              <a:t>gasto</a:t>
            </a:r>
            <a:endParaRPr lang="en-US" sz="1300" dirty="0"/>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Datos</a:t>
            </a:r>
            <a:r>
              <a:rPr lang="en-US" sz="1300" dirty="0"/>
              <a:t> e </a:t>
            </a:r>
            <a:r>
              <a:rPr lang="en-US" sz="1300" dirty="0" err="1"/>
              <a:t>informes</a:t>
            </a:r>
            <a:r>
              <a:rPr lang="en-US" sz="1300" dirty="0"/>
              <a:t> </a:t>
            </a:r>
            <a:r>
              <a:rPr lang="en-US" sz="1300" dirty="0" err="1"/>
              <a:t>consistentes</a:t>
            </a:r>
            <a:r>
              <a:rPr lang="en-US" sz="1300" dirty="0"/>
              <a:t> y </a:t>
            </a:r>
            <a:r>
              <a:rPr lang="en-US" sz="1300" dirty="0" err="1"/>
              <a:t>consolidados</a:t>
            </a:r>
            <a:endParaRPr lang="en-US" sz="1300" dirty="0"/>
          </a:p>
        </p:txBody>
      </p:sp>
      <p:sp>
        <p:nvSpPr>
          <p:cNvPr id="31" name="TextBox 30">
            <a:extLst>
              <a:ext uri="{FF2B5EF4-FFF2-40B4-BE49-F238E27FC236}">
                <a16:creationId xmlns:a16="http://schemas.microsoft.com/office/drawing/2014/main" id="{A7A2D211-43EC-4906-9209-7F79227C27F0}"/>
              </a:ext>
            </a:extLst>
          </p:cNvPr>
          <p:cNvSpPr txBox="1"/>
          <p:nvPr/>
        </p:nvSpPr>
        <p:spPr>
          <a:xfrm>
            <a:off x="3559273" y="3365418"/>
            <a:ext cx="2289266" cy="1491177"/>
          </a:xfrm>
          <a:prstGeom prst="rect">
            <a:avLst/>
          </a:prstGeom>
          <a:noFill/>
          <a:ln w="12700">
            <a:noFill/>
          </a:ln>
        </p:spPr>
        <p:txBody>
          <a:bodyPr wrap="square" lIns="0" tIns="0" rIns="0" bIns="0" rtlCol="0">
            <a:spAutoFit/>
          </a:bodyPr>
          <a:lstStyle/>
          <a:p>
            <a:pPr marL="195263" indent="-195263">
              <a:lnSpc>
                <a:spcPct val="90000"/>
              </a:lnSpc>
              <a:spcBef>
                <a:spcPts val="900"/>
              </a:spcBef>
              <a:buClr>
                <a:schemeClr val="bg2"/>
              </a:buClr>
              <a:buSzPct val="100000"/>
              <a:buFont typeface="Wingdings" panose="05000000000000000000" pitchFamily="2" charset="2"/>
              <a:buChar char="§"/>
            </a:pPr>
            <a:r>
              <a:rPr lang="en-US" sz="1300" dirty="0"/>
              <a:t>Un </a:t>
            </a:r>
            <a:r>
              <a:rPr lang="en-US" sz="1300" dirty="0" err="1"/>
              <a:t>único</a:t>
            </a:r>
            <a:r>
              <a:rPr lang="en-US" sz="1300" dirty="0"/>
              <a:t> </a:t>
            </a:r>
            <a:r>
              <a:rPr lang="en-US" sz="1300" dirty="0" err="1"/>
              <a:t>administrador</a:t>
            </a:r>
            <a:r>
              <a:rPr lang="en-US" sz="1300" dirty="0"/>
              <a:t> de </a:t>
            </a:r>
            <a:r>
              <a:rPr lang="en-US" sz="1300" dirty="0" err="1"/>
              <a:t>cuenta</a:t>
            </a:r>
            <a:endParaRPr lang="en-US" sz="1300" dirty="0"/>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Implementación</a:t>
            </a:r>
            <a:r>
              <a:rPr lang="en-US" sz="1300" dirty="0"/>
              <a:t> sin </a:t>
            </a:r>
            <a:r>
              <a:rPr lang="en-US" sz="1300" dirty="0" err="1"/>
              <a:t>complicaciones</a:t>
            </a:r>
            <a:endParaRPr lang="en-US" sz="1300" dirty="0"/>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Asignación</a:t>
            </a:r>
            <a:r>
              <a:rPr lang="en-US" sz="1300" dirty="0"/>
              <a:t> </a:t>
            </a:r>
            <a:r>
              <a:rPr lang="en-US" sz="1300" dirty="0" err="1"/>
              <a:t>automatizada</a:t>
            </a:r>
            <a:r>
              <a:rPr lang="en-US" sz="1300" dirty="0"/>
              <a:t> de </a:t>
            </a:r>
            <a:r>
              <a:rPr lang="en-US" sz="1300" dirty="0" err="1"/>
              <a:t>transacciones</a:t>
            </a:r>
            <a:r>
              <a:rPr lang="en-US" sz="1300" dirty="0"/>
              <a:t> a </a:t>
            </a:r>
            <a:r>
              <a:rPr lang="en-US" sz="1300" dirty="0" err="1"/>
              <a:t>cuentas</a:t>
            </a:r>
            <a:r>
              <a:rPr lang="en-US" sz="1300" dirty="0"/>
              <a:t> de G/L</a:t>
            </a:r>
          </a:p>
        </p:txBody>
      </p:sp>
      <p:sp>
        <p:nvSpPr>
          <p:cNvPr id="32" name="TextBox 31">
            <a:extLst>
              <a:ext uri="{FF2B5EF4-FFF2-40B4-BE49-F238E27FC236}">
                <a16:creationId xmlns:a16="http://schemas.microsoft.com/office/drawing/2014/main" id="{889EB6C8-54A7-4266-BA5B-BC8AB4F9F3B3}"/>
              </a:ext>
            </a:extLst>
          </p:cNvPr>
          <p:cNvSpPr txBox="1"/>
          <p:nvPr/>
        </p:nvSpPr>
        <p:spPr>
          <a:xfrm>
            <a:off x="6263613" y="3365418"/>
            <a:ext cx="2310020" cy="2316211"/>
          </a:xfrm>
          <a:prstGeom prst="rect">
            <a:avLst/>
          </a:prstGeom>
          <a:noFill/>
          <a:ln w="12700">
            <a:noFill/>
          </a:ln>
        </p:spPr>
        <p:txBody>
          <a:bodyPr wrap="square" lIns="0" tIns="0" rIns="0" bIns="0" rtlCol="0">
            <a:spAutoFit/>
          </a:bodyPr>
          <a:lstStyle/>
          <a:p>
            <a:pPr marL="195263" indent="-195263">
              <a:lnSpc>
                <a:spcPct val="82000"/>
              </a:lnSpc>
              <a:spcBef>
                <a:spcPts val="900"/>
              </a:spcBef>
              <a:buClr>
                <a:schemeClr val="bg2"/>
              </a:buClr>
              <a:buSzPct val="100000"/>
              <a:buFont typeface="Wingdings" panose="05000000000000000000" pitchFamily="2" charset="2"/>
              <a:buChar char="§"/>
            </a:pPr>
            <a:r>
              <a:rPr lang="en-US" sz="1300" dirty="0" err="1"/>
              <a:t>Servicio</a:t>
            </a:r>
            <a:r>
              <a:rPr lang="en-US" sz="1300" dirty="0"/>
              <a:t> al </a:t>
            </a:r>
            <a:r>
              <a:rPr lang="en-US" sz="1300" dirty="0" err="1"/>
              <a:t>cliente</a:t>
            </a:r>
            <a:r>
              <a:rPr lang="en-US" sz="1300" dirty="0"/>
              <a:t> </a:t>
            </a:r>
            <a:r>
              <a:rPr lang="en-US" sz="1300" dirty="0" err="1"/>
              <a:t>centralizado</a:t>
            </a:r>
            <a:r>
              <a:rPr lang="en-US" sz="1300" dirty="0"/>
              <a:t> sin cargo 24 horas al </a:t>
            </a:r>
            <a:r>
              <a:rPr lang="en-US" sz="1300" dirty="0" err="1"/>
              <a:t>día</a:t>
            </a:r>
            <a:r>
              <a:rPr lang="en-US" sz="1300" dirty="0"/>
              <a:t>, </a:t>
            </a:r>
            <a:r>
              <a:rPr lang="en-US" sz="1300" dirty="0" err="1"/>
              <a:t>los</a:t>
            </a:r>
            <a:r>
              <a:rPr lang="en-US" sz="1300" dirty="0"/>
              <a:t> 7 </a:t>
            </a:r>
            <a:r>
              <a:rPr lang="en-US" sz="1300" dirty="0" err="1"/>
              <a:t>días</a:t>
            </a:r>
            <a:r>
              <a:rPr lang="en-US" sz="1300" dirty="0"/>
              <a:t> de la </a:t>
            </a:r>
            <a:r>
              <a:rPr lang="en-US" sz="1300" dirty="0" err="1"/>
              <a:t>semana</a:t>
            </a:r>
            <a:r>
              <a:rPr lang="en-US" sz="1300" dirty="0"/>
              <a:t> para </a:t>
            </a:r>
            <a:r>
              <a:rPr lang="en-US" sz="1300" dirty="0" err="1"/>
              <a:t>más</a:t>
            </a:r>
            <a:r>
              <a:rPr lang="en-US" sz="1300" dirty="0"/>
              <a:t> de 100 </a:t>
            </a:r>
            <a:r>
              <a:rPr lang="en-US" sz="1300" dirty="0" err="1"/>
              <a:t>países</a:t>
            </a:r>
            <a:endParaRPr lang="en-US" sz="1300" dirty="0"/>
          </a:p>
          <a:p>
            <a:pPr marL="195263" indent="-195263">
              <a:lnSpc>
                <a:spcPct val="82000"/>
              </a:lnSpc>
              <a:spcBef>
                <a:spcPts val="900"/>
              </a:spcBef>
              <a:buClr>
                <a:schemeClr val="bg2"/>
              </a:buClr>
              <a:buSzPct val="100000"/>
              <a:buFont typeface="Wingdings" panose="05000000000000000000" pitchFamily="2" charset="2"/>
              <a:buChar char="§"/>
            </a:pPr>
            <a:r>
              <a:rPr lang="en-US" sz="1300" dirty="0" err="1"/>
              <a:t>Experiencia</a:t>
            </a:r>
            <a:r>
              <a:rPr lang="en-US" sz="1300" dirty="0"/>
              <a:t> de </a:t>
            </a:r>
            <a:r>
              <a:rPr lang="en-US" sz="1300" dirty="0" err="1"/>
              <a:t>usuario</a:t>
            </a:r>
            <a:r>
              <a:rPr lang="en-US" sz="1300" dirty="0"/>
              <a:t> </a:t>
            </a:r>
            <a:r>
              <a:rPr lang="en-US" sz="1300" dirty="0" err="1"/>
              <a:t>simplificada</a:t>
            </a:r>
            <a:endParaRPr lang="en-US" sz="1300" dirty="0"/>
          </a:p>
          <a:p>
            <a:pPr marL="195263" indent="-195263">
              <a:lnSpc>
                <a:spcPct val="82000"/>
              </a:lnSpc>
              <a:spcBef>
                <a:spcPts val="900"/>
              </a:spcBef>
              <a:buClr>
                <a:schemeClr val="bg2"/>
              </a:buClr>
              <a:buSzPct val="100000"/>
              <a:buFont typeface="Wingdings" panose="05000000000000000000" pitchFamily="2" charset="2"/>
              <a:buChar char="§"/>
            </a:pPr>
            <a:r>
              <a:rPr lang="en-US" sz="1300" dirty="0" err="1"/>
              <a:t>Soporte</a:t>
            </a:r>
            <a:r>
              <a:rPr lang="en-US" sz="1300" dirty="0"/>
              <a:t> 24 horas de </a:t>
            </a:r>
            <a:r>
              <a:rPr lang="en-US" sz="1300" dirty="0" err="1"/>
              <a:t>nuestro</a:t>
            </a:r>
            <a:r>
              <a:rPr lang="en-US" sz="1300" dirty="0"/>
              <a:t> </a:t>
            </a:r>
            <a:r>
              <a:rPr lang="en-US" sz="1300" dirty="0" err="1"/>
              <a:t>servicio</a:t>
            </a:r>
            <a:r>
              <a:rPr lang="en-US" sz="1300" dirty="0"/>
              <a:t> global de </a:t>
            </a:r>
            <a:r>
              <a:rPr lang="en-US" sz="1300" dirty="0" err="1"/>
              <a:t>emergencias</a:t>
            </a:r>
            <a:r>
              <a:rPr lang="en-US" sz="1300" dirty="0"/>
              <a:t> Global Assist® Hotline</a:t>
            </a:r>
          </a:p>
          <a:p>
            <a:pPr marL="195263" indent="-195263">
              <a:lnSpc>
                <a:spcPct val="82000"/>
              </a:lnSpc>
              <a:spcBef>
                <a:spcPts val="900"/>
              </a:spcBef>
              <a:buClr>
                <a:schemeClr val="bg2"/>
              </a:buClr>
              <a:buSzPct val="100000"/>
              <a:buFont typeface="Wingdings" panose="05000000000000000000" pitchFamily="2" charset="2"/>
              <a:buChar char="§"/>
            </a:pPr>
            <a:r>
              <a:rPr lang="en-US" sz="1300" dirty="0" err="1"/>
              <a:t>Capacidades</a:t>
            </a:r>
            <a:r>
              <a:rPr lang="en-US" sz="1300" dirty="0"/>
              <a:t> </a:t>
            </a:r>
            <a:r>
              <a:rPr lang="en-US" sz="1300" dirty="0" err="1"/>
              <a:t>en</a:t>
            </a:r>
            <a:r>
              <a:rPr lang="en-US" sz="1300" dirty="0"/>
              <a:t> </a:t>
            </a:r>
            <a:r>
              <a:rPr lang="en-US" sz="1300" dirty="0" err="1"/>
              <a:t>línea</a:t>
            </a:r>
            <a:endParaRPr lang="en-US" sz="1300" dirty="0"/>
          </a:p>
        </p:txBody>
      </p:sp>
      <p:sp>
        <p:nvSpPr>
          <p:cNvPr id="33" name="TextBox 32">
            <a:extLst>
              <a:ext uri="{FF2B5EF4-FFF2-40B4-BE49-F238E27FC236}">
                <a16:creationId xmlns:a16="http://schemas.microsoft.com/office/drawing/2014/main" id="{52067D04-9D86-4B82-9DE7-3FD7E8514F2C}"/>
              </a:ext>
            </a:extLst>
          </p:cNvPr>
          <p:cNvSpPr txBox="1"/>
          <p:nvPr/>
        </p:nvSpPr>
        <p:spPr>
          <a:xfrm>
            <a:off x="8986614" y="3365418"/>
            <a:ext cx="2417042" cy="1311128"/>
          </a:xfrm>
          <a:prstGeom prst="rect">
            <a:avLst/>
          </a:prstGeom>
          <a:noFill/>
          <a:ln w="12700">
            <a:noFill/>
          </a:ln>
        </p:spPr>
        <p:txBody>
          <a:bodyPr wrap="square" lIns="0" tIns="0" rIns="0" bIns="0" rtlCol="0">
            <a:spAutoFit/>
          </a:bodyPr>
          <a:lstStyle/>
          <a:p>
            <a:pPr marL="195263" indent="-195263">
              <a:lnSpc>
                <a:spcPct val="90000"/>
              </a:lnSpc>
              <a:spcBef>
                <a:spcPts val="900"/>
              </a:spcBef>
              <a:buClr>
                <a:schemeClr val="bg2"/>
              </a:buClr>
              <a:buSzPct val="100000"/>
              <a:buFont typeface="Wingdings" panose="05000000000000000000" pitchFamily="2" charset="2"/>
              <a:buChar char="§"/>
            </a:pPr>
            <a:r>
              <a:rPr lang="en-US" sz="1300" dirty="0" err="1"/>
              <a:t>Ahorro</a:t>
            </a:r>
            <a:r>
              <a:rPr lang="en-US" sz="1300" dirty="0"/>
              <a:t> de FX</a:t>
            </a:r>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Necesidad</a:t>
            </a:r>
            <a:r>
              <a:rPr lang="en-US" sz="1300" dirty="0"/>
              <a:t> de </a:t>
            </a:r>
            <a:r>
              <a:rPr lang="en-US" sz="1300" dirty="0" err="1"/>
              <a:t>adelantos</a:t>
            </a:r>
            <a:r>
              <a:rPr lang="en-US" sz="1300" dirty="0"/>
              <a:t> de </a:t>
            </a:r>
            <a:r>
              <a:rPr lang="en-US" sz="1300" dirty="0" err="1"/>
              <a:t>efectivo</a:t>
            </a:r>
            <a:r>
              <a:rPr lang="en-US" sz="1300" dirty="0"/>
              <a:t> </a:t>
            </a:r>
            <a:r>
              <a:rPr lang="en-US" sz="1300" dirty="0" err="1"/>
              <a:t>reducida</a:t>
            </a:r>
            <a:r>
              <a:rPr lang="en-US" sz="1300" dirty="0"/>
              <a:t> o </a:t>
            </a:r>
            <a:r>
              <a:rPr lang="en-US" sz="1300" dirty="0" err="1"/>
              <a:t>inexistente</a:t>
            </a:r>
            <a:endParaRPr lang="en-US" sz="1300" dirty="0"/>
          </a:p>
          <a:p>
            <a:pPr marL="195263" indent="-195263">
              <a:lnSpc>
                <a:spcPct val="90000"/>
              </a:lnSpc>
              <a:spcBef>
                <a:spcPts val="900"/>
              </a:spcBef>
              <a:buClr>
                <a:schemeClr val="bg2"/>
              </a:buClr>
              <a:buSzPct val="100000"/>
              <a:buFont typeface="Wingdings" panose="05000000000000000000" pitchFamily="2" charset="2"/>
              <a:buChar char="§"/>
            </a:pPr>
            <a:r>
              <a:rPr lang="en-US" sz="1300" dirty="0" err="1"/>
              <a:t>Mejora</a:t>
            </a:r>
            <a:r>
              <a:rPr lang="en-US" sz="1300" dirty="0"/>
              <a:t> </a:t>
            </a:r>
            <a:r>
              <a:rPr lang="en-US" sz="1300" dirty="0" err="1"/>
              <a:t>en</a:t>
            </a:r>
            <a:r>
              <a:rPr lang="en-US" sz="1300" dirty="0"/>
              <a:t> las </a:t>
            </a:r>
            <a:r>
              <a:rPr lang="en-US" sz="1300" dirty="0" err="1"/>
              <a:t>negociaciones</a:t>
            </a:r>
            <a:r>
              <a:rPr lang="en-US" sz="1300" dirty="0"/>
              <a:t> con </a:t>
            </a:r>
            <a:r>
              <a:rPr lang="en-US" sz="1300" dirty="0" err="1"/>
              <a:t>proveedores</a:t>
            </a:r>
            <a:endParaRPr lang="en-US" sz="1300" dirty="0"/>
          </a:p>
        </p:txBody>
      </p:sp>
    </p:spTree>
    <p:extLst>
      <p:ext uri="{BB962C8B-B14F-4D97-AF65-F5344CB8AC3E}">
        <p14:creationId xmlns:p14="http://schemas.microsoft.com/office/powerpoint/2010/main" val="704656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70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2" y="1224958"/>
            <a:ext cx="10284821" cy="642612"/>
          </a:xfrm>
        </p:spPr>
        <p:txBody>
          <a:bodyPr vert="horz" lIns="0" tIns="18288" rIns="0" bIns="0" rtlCol="0">
            <a:noAutofit/>
          </a:bodyPr>
          <a:lstStyle/>
          <a:p>
            <a:pPr>
              <a:lnSpc>
                <a:spcPct val="100000"/>
              </a:lnSpc>
              <a:spcBef>
                <a:spcPts val="0"/>
              </a:spcBef>
            </a:pPr>
            <a:r>
              <a:rPr lang="en-US" sz="1600" dirty="0" err="1">
                <a:solidFill>
                  <a:schemeClr val="tx2"/>
                </a:solidFill>
              </a:rPr>
              <a:t>Cada</a:t>
            </a:r>
            <a:r>
              <a:rPr lang="en-US" sz="1600" dirty="0">
                <a:solidFill>
                  <a:schemeClr val="tx2"/>
                </a:solidFill>
              </a:rPr>
              <a:t> </a:t>
            </a:r>
            <a:r>
              <a:rPr lang="en-US" sz="1600" dirty="0" err="1">
                <a:solidFill>
                  <a:schemeClr val="tx2"/>
                </a:solidFill>
              </a:rPr>
              <a:t>negocio</a:t>
            </a:r>
            <a:r>
              <a:rPr lang="en-US" sz="1600" dirty="0">
                <a:solidFill>
                  <a:schemeClr val="tx2"/>
                </a:solidFill>
              </a:rPr>
              <a:t> </a:t>
            </a:r>
            <a:r>
              <a:rPr lang="en-US" sz="1600" dirty="0" err="1">
                <a:solidFill>
                  <a:schemeClr val="tx2"/>
                </a:solidFill>
              </a:rPr>
              <a:t>tiene</a:t>
            </a:r>
            <a:r>
              <a:rPr lang="en-US" sz="1600" dirty="0">
                <a:solidFill>
                  <a:schemeClr val="tx2"/>
                </a:solidFill>
              </a:rPr>
              <a:t> </a:t>
            </a:r>
            <a:r>
              <a:rPr lang="en-US" sz="1600" dirty="0" err="1">
                <a:solidFill>
                  <a:schemeClr val="tx2"/>
                </a:solidFill>
              </a:rPr>
              <a:t>diferentes</a:t>
            </a:r>
            <a:r>
              <a:rPr lang="en-US" sz="1600" dirty="0">
                <a:solidFill>
                  <a:schemeClr val="tx2"/>
                </a:solidFill>
              </a:rPr>
              <a:t> </a:t>
            </a:r>
            <a:r>
              <a:rPr lang="en-US" sz="1600" dirty="0" err="1">
                <a:solidFill>
                  <a:schemeClr val="tx2"/>
                </a:solidFill>
              </a:rPr>
              <a:t>necesidades</a:t>
            </a:r>
            <a:r>
              <a:rPr lang="en-US" sz="1600" dirty="0">
                <a:solidFill>
                  <a:schemeClr val="tx2"/>
                </a:solidFill>
              </a:rPr>
              <a:t> y </a:t>
            </a:r>
            <a:r>
              <a:rPr lang="en-US" sz="1600" dirty="0" err="1">
                <a:solidFill>
                  <a:schemeClr val="tx2"/>
                </a:solidFill>
              </a:rPr>
              <a:t>requisitos</a:t>
            </a:r>
            <a:r>
              <a:rPr lang="en-US" sz="1600" dirty="0">
                <a:solidFill>
                  <a:schemeClr val="tx2"/>
                </a:solidFill>
              </a:rPr>
              <a:t> para </a:t>
            </a:r>
            <a:r>
              <a:rPr lang="en-US" sz="1600" dirty="0" err="1">
                <a:solidFill>
                  <a:schemeClr val="tx2"/>
                </a:solidFill>
              </a:rPr>
              <a:t>controlar</a:t>
            </a:r>
            <a:r>
              <a:rPr lang="en-US" sz="1600" dirty="0">
                <a:solidFill>
                  <a:schemeClr val="tx2"/>
                </a:solidFill>
              </a:rPr>
              <a:t> el </a:t>
            </a:r>
            <a:r>
              <a:rPr lang="en-US" sz="1600" dirty="0" err="1">
                <a:solidFill>
                  <a:schemeClr val="tx2"/>
                </a:solidFill>
              </a:rPr>
              <a:t>gasto</a:t>
            </a:r>
            <a:r>
              <a:rPr lang="en-US" sz="1600" dirty="0">
                <a:solidFill>
                  <a:schemeClr val="tx2"/>
                </a:solidFill>
              </a:rPr>
              <a:t> de T&amp;E.  </a:t>
            </a:r>
            <a:r>
              <a:rPr lang="en-US" sz="1600" dirty="0" err="1">
                <a:solidFill>
                  <a:schemeClr val="tx2"/>
                </a:solidFill>
              </a:rPr>
              <a:t>Nosotros</a:t>
            </a:r>
            <a:r>
              <a:rPr lang="en-US" sz="1600" dirty="0">
                <a:solidFill>
                  <a:schemeClr val="tx2"/>
                </a:solidFill>
              </a:rPr>
              <a:t> </a:t>
            </a:r>
            <a:r>
              <a:rPr lang="en-US" sz="1600" dirty="0" err="1">
                <a:solidFill>
                  <a:schemeClr val="tx2"/>
                </a:solidFill>
              </a:rPr>
              <a:t>entendemos</a:t>
            </a:r>
            <a:r>
              <a:rPr lang="en-US" sz="1600" dirty="0">
                <a:solidFill>
                  <a:schemeClr val="tx2"/>
                </a:solidFill>
              </a:rPr>
              <a:t> </a:t>
            </a:r>
            <a:r>
              <a:rPr lang="en-US" sz="1600" dirty="0" err="1">
                <a:solidFill>
                  <a:schemeClr val="tx2"/>
                </a:solidFill>
              </a:rPr>
              <a:t>sus</a:t>
            </a:r>
            <a:r>
              <a:rPr lang="en-US" sz="1600" dirty="0">
                <a:solidFill>
                  <a:schemeClr val="tx2"/>
                </a:solidFill>
              </a:rPr>
              <a:t> </a:t>
            </a:r>
            <a:r>
              <a:rPr lang="en-US" sz="1600" dirty="0" err="1">
                <a:solidFill>
                  <a:schemeClr val="tx2"/>
                </a:solidFill>
              </a:rPr>
              <a:t>necesidades</a:t>
            </a:r>
            <a:r>
              <a:rPr lang="en-US" sz="1600" dirty="0">
                <a:solidFill>
                  <a:schemeClr val="tx2"/>
                </a:solidFill>
              </a:rPr>
              <a:t> y </a:t>
            </a:r>
            <a:r>
              <a:rPr lang="en-US" sz="1600" dirty="0" err="1">
                <a:solidFill>
                  <a:schemeClr val="tx2"/>
                </a:solidFill>
              </a:rPr>
              <a:t>podemos</a:t>
            </a:r>
            <a:r>
              <a:rPr lang="en-US" sz="1600" dirty="0">
                <a:solidFill>
                  <a:schemeClr val="tx2"/>
                </a:solidFill>
              </a:rPr>
              <a:t> </a:t>
            </a:r>
            <a:r>
              <a:rPr lang="en-US" sz="1600" dirty="0" err="1">
                <a:solidFill>
                  <a:schemeClr val="tx2"/>
                </a:solidFill>
              </a:rPr>
              <a:t>ayudarle</a:t>
            </a:r>
            <a:r>
              <a:rPr lang="en-US" sz="1600" dirty="0">
                <a:solidFill>
                  <a:schemeClr val="tx2"/>
                </a:solidFill>
              </a:rPr>
              <a:t> a </a:t>
            </a:r>
            <a:r>
              <a:rPr lang="en-US" sz="1600" dirty="0" err="1">
                <a:solidFill>
                  <a:schemeClr val="tx2"/>
                </a:solidFill>
              </a:rPr>
              <a:t>usted</a:t>
            </a:r>
            <a:r>
              <a:rPr lang="en-US" sz="1600" dirty="0">
                <a:solidFill>
                  <a:schemeClr val="tx2"/>
                </a:solidFill>
              </a:rPr>
              <a:t> y a </a:t>
            </a:r>
            <a:r>
              <a:rPr lang="en-US" sz="1600" dirty="0" err="1">
                <a:solidFill>
                  <a:schemeClr val="tx2"/>
                </a:solidFill>
              </a:rPr>
              <a:t>sus</a:t>
            </a:r>
            <a:r>
              <a:rPr lang="en-US" sz="1600" dirty="0">
                <a:solidFill>
                  <a:schemeClr val="tx2"/>
                </a:solidFill>
              </a:rPr>
              <a:t> </a:t>
            </a:r>
            <a:r>
              <a:rPr lang="en-US" sz="1600" dirty="0" err="1">
                <a:solidFill>
                  <a:schemeClr val="tx2"/>
                </a:solidFill>
              </a:rPr>
              <a:t>empleados</a:t>
            </a:r>
            <a:r>
              <a:rPr lang="en-US" sz="1600" dirty="0">
                <a:solidFill>
                  <a:schemeClr val="tx2"/>
                </a:solidFill>
              </a:rPr>
              <a:t> con </a:t>
            </a:r>
            <a:r>
              <a:rPr lang="en-US" sz="1600" dirty="0" err="1">
                <a:solidFill>
                  <a:schemeClr val="tx2"/>
                </a:solidFill>
              </a:rPr>
              <a:t>nuestra</a:t>
            </a:r>
            <a:r>
              <a:rPr lang="en-US" sz="1600" dirty="0">
                <a:solidFill>
                  <a:schemeClr val="tx2"/>
                </a:solidFill>
              </a:rPr>
              <a:t> </a:t>
            </a:r>
            <a:r>
              <a:rPr lang="en-US" sz="1600" dirty="0" err="1">
                <a:solidFill>
                  <a:schemeClr val="tx2"/>
                </a:solidFill>
              </a:rPr>
              <a:t>solución</a:t>
            </a:r>
            <a:r>
              <a:rPr lang="en-US" sz="1600" dirty="0">
                <a:solidFill>
                  <a:schemeClr val="tx2"/>
                </a:solidFill>
              </a:rPr>
              <a:t> de Corporate Card.</a:t>
            </a:r>
          </a:p>
          <a:p>
            <a:pPr>
              <a:lnSpc>
                <a:spcPct val="100000"/>
              </a:lnSpc>
              <a:spcBef>
                <a:spcPts val="0"/>
              </a:spcBef>
            </a:pPr>
            <a:endParaRPr lang="en-US" sz="1600" dirty="0">
              <a:solidFill>
                <a:schemeClr val="tx2"/>
              </a:solidFill>
            </a:endParaRP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2</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10972800" cy="443198"/>
          </a:xfrm>
        </p:spPr>
        <p:txBody>
          <a:bodyPr>
            <a:spAutoFit/>
          </a:bodyPr>
          <a:lstStyle/>
          <a:p>
            <a:r>
              <a:rPr lang="en-US" dirty="0"/>
              <a:t>American Express</a:t>
            </a:r>
            <a:r>
              <a:rPr lang="en-US" baseline="10000" dirty="0"/>
              <a:t>®</a:t>
            </a:r>
            <a:r>
              <a:rPr lang="en-US" dirty="0"/>
              <a:t> Corporate Card</a:t>
            </a:r>
          </a:p>
        </p:txBody>
      </p:sp>
      <p:grpSp>
        <p:nvGrpSpPr>
          <p:cNvPr id="21" name="Group 20">
            <a:extLst>
              <a:ext uri="{FF2B5EF4-FFF2-40B4-BE49-F238E27FC236}">
                <a16:creationId xmlns:a16="http://schemas.microsoft.com/office/drawing/2014/main" id="{6E0A4172-0654-754B-9D8E-BFF57861CE59}"/>
              </a:ext>
            </a:extLst>
          </p:cNvPr>
          <p:cNvGrpSpPr/>
          <p:nvPr/>
        </p:nvGrpSpPr>
        <p:grpSpPr>
          <a:xfrm>
            <a:off x="478972" y="2100689"/>
            <a:ext cx="3526498" cy="3626342"/>
            <a:chOff x="478972" y="2100689"/>
            <a:chExt cx="3526498" cy="3626342"/>
          </a:xfrm>
        </p:grpSpPr>
        <p:sp>
          <p:nvSpPr>
            <p:cNvPr id="13" name="Rectangle 12">
              <a:extLst>
                <a:ext uri="{FF2B5EF4-FFF2-40B4-BE49-F238E27FC236}">
                  <a16:creationId xmlns:a16="http://schemas.microsoft.com/office/drawing/2014/main" id="{6713DB9A-11FF-0D47-840F-08E9A14B5315}"/>
                </a:ext>
              </a:extLst>
            </p:cNvPr>
            <p:cNvSpPr/>
            <p:nvPr/>
          </p:nvSpPr>
          <p:spPr>
            <a:xfrm>
              <a:off x="478972" y="4564856"/>
              <a:ext cx="3526498" cy="1162175"/>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400"/>
            </a:p>
          </p:txBody>
        </p:sp>
        <p:sp>
          <p:nvSpPr>
            <p:cNvPr id="15" name="TextBox 14">
              <a:extLst>
                <a:ext uri="{FF2B5EF4-FFF2-40B4-BE49-F238E27FC236}">
                  <a16:creationId xmlns:a16="http://schemas.microsoft.com/office/drawing/2014/main" id="{53803F12-8AF3-4154-91B2-BB40D3014F48}"/>
                </a:ext>
              </a:extLst>
            </p:cNvPr>
            <p:cNvSpPr txBox="1"/>
            <p:nvPr/>
          </p:nvSpPr>
          <p:spPr>
            <a:xfrm>
              <a:off x="536715" y="4724107"/>
              <a:ext cx="3411014" cy="861774"/>
            </a:xfrm>
            <a:prstGeom prst="rect">
              <a:avLst/>
            </a:prstGeom>
            <a:noFill/>
          </p:spPr>
          <p:txBody>
            <a:bodyPr wrap="square" lIns="0" tIns="0" rIns="0" bIns="0" rtlCol="0">
              <a:spAutoFit/>
            </a:bodyPr>
            <a:lstStyle/>
            <a:p>
              <a:pPr algn="ctr">
                <a:spcBef>
                  <a:spcPts val="900"/>
                </a:spcBef>
                <a:buSzPct val="120000"/>
              </a:pPr>
              <a:r>
                <a:rPr lang="en-US" sz="1400" dirty="0">
                  <a:solidFill>
                    <a:schemeClr val="tx2"/>
                  </a:solidFill>
                </a:rPr>
                <a:t>Para </a:t>
              </a:r>
              <a:r>
                <a:rPr lang="en-US" sz="1400" dirty="0" err="1">
                  <a:solidFill>
                    <a:schemeClr val="tx2"/>
                  </a:solidFill>
                </a:rPr>
                <a:t>ayudar</a:t>
              </a:r>
              <a:r>
                <a:rPr lang="en-US" sz="1400" dirty="0">
                  <a:solidFill>
                    <a:schemeClr val="tx2"/>
                  </a:solidFill>
                </a:rPr>
                <a:t> a </a:t>
              </a:r>
              <a:r>
                <a:rPr lang="en-US" sz="1400" dirty="0" err="1">
                  <a:solidFill>
                    <a:schemeClr val="tx2"/>
                  </a:solidFill>
                </a:rPr>
                <a:t>asegurar</a:t>
              </a:r>
              <a:r>
                <a:rPr lang="en-US" sz="1400" dirty="0">
                  <a:solidFill>
                    <a:schemeClr val="tx2"/>
                  </a:solidFill>
                </a:rPr>
                <a:t> que </a:t>
              </a:r>
              <a:r>
                <a:rPr lang="en-US" sz="1400" dirty="0" err="1">
                  <a:solidFill>
                    <a:schemeClr val="tx2"/>
                  </a:solidFill>
                </a:rPr>
                <a:t>sus</a:t>
              </a:r>
              <a:r>
                <a:rPr lang="en-US" sz="1400" dirty="0">
                  <a:solidFill>
                    <a:schemeClr val="tx2"/>
                  </a:solidFill>
                </a:rPr>
                <a:t> </a:t>
              </a:r>
              <a:r>
                <a:rPr lang="en-US" sz="1400" dirty="0" err="1">
                  <a:solidFill>
                    <a:schemeClr val="tx2"/>
                  </a:solidFill>
                </a:rPr>
                <a:t>empleados</a:t>
              </a:r>
              <a:r>
                <a:rPr lang="en-US" sz="1400" dirty="0">
                  <a:solidFill>
                    <a:schemeClr val="tx2"/>
                  </a:solidFill>
                </a:rPr>
                <a:t> </a:t>
              </a:r>
              <a:r>
                <a:rPr lang="en-US" sz="1400" dirty="0" err="1">
                  <a:solidFill>
                    <a:schemeClr val="tx2"/>
                  </a:solidFill>
                </a:rPr>
                <a:t>reciban</a:t>
              </a:r>
              <a:r>
                <a:rPr lang="en-US" sz="1400" dirty="0">
                  <a:solidFill>
                    <a:schemeClr val="tx2"/>
                  </a:solidFill>
                </a:rPr>
                <a:t> </a:t>
              </a:r>
              <a:r>
                <a:rPr lang="en-US" sz="1400" dirty="0" err="1">
                  <a:solidFill>
                    <a:schemeClr val="tx2"/>
                  </a:solidFill>
                </a:rPr>
                <a:t>soporte</a:t>
              </a:r>
              <a:r>
                <a:rPr lang="en-US" sz="1400" dirty="0">
                  <a:solidFill>
                    <a:schemeClr val="tx2"/>
                  </a:solidFill>
                </a:rPr>
                <a:t> y se </a:t>
              </a:r>
              <a:r>
                <a:rPr lang="en-US" sz="1400" dirty="0" err="1">
                  <a:solidFill>
                    <a:schemeClr val="tx2"/>
                  </a:solidFill>
                </a:rPr>
                <a:t>mantengan</a:t>
              </a:r>
              <a:r>
                <a:rPr lang="en-US" sz="1400" dirty="0">
                  <a:solidFill>
                    <a:schemeClr val="tx2"/>
                  </a:solidFill>
                </a:rPr>
                <a:t> </a:t>
              </a:r>
              <a:r>
                <a:rPr lang="en-US" sz="1400" dirty="0" err="1">
                  <a:solidFill>
                    <a:schemeClr val="tx2"/>
                  </a:solidFill>
                </a:rPr>
                <a:t>productivos</a:t>
              </a:r>
              <a:r>
                <a:rPr lang="en-US" sz="1400" dirty="0">
                  <a:solidFill>
                    <a:schemeClr val="tx2"/>
                  </a:solidFill>
                </a:rPr>
                <a:t> </a:t>
              </a:r>
              <a:r>
                <a:rPr lang="en-US" sz="1400" dirty="0" err="1">
                  <a:solidFill>
                    <a:schemeClr val="tx2"/>
                  </a:solidFill>
                </a:rPr>
                <a:t>donde</a:t>
              </a:r>
              <a:r>
                <a:rPr lang="en-US" sz="1400" dirty="0">
                  <a:solidFill>
                    <a:schemeClr val="tx2"/>
                  </a:solidFill>
                </a:rPr>
                <a:t> sea que se </a:t>
              </a:r>
              <a:r>
                <a:rPr lang="en-US" sz="1400" dirty="0" err="1">
                  <a:solidFill>
                    <a:schemeClr val="tx2"/>
                  </a:solidFill>
                </a:rPr>
                <a:t>encuentren</a:t>
              </a:r>
              <a:endParaRPr lang="en-US" sz="1400" dirty="0">
                <a:solidFill>
                  <a:schemeClr val="tx2"/>
                </a:solidFill>
              </a:endParaRPr>
            </a:p>
          </p:txBody>
        </p:sp>
        <p:pic>
          <p:nvPicPr>
            <p:cNvPr id="9" name="Picture 8">
              <a:extLst>
                <a:ext uri="{FF2B5EF4-FFF2-40B4-BE49-F238E27FC236}">
                  <a16:creationId xmlns:a16="http://schemas.microsoft.com/office/drawing/2014/main" id="{8031A4D4-C0C5-4CAF-8426-34D7354400BE}"/>
                </a:ext>
              </a:extLst>
            </p:cNvPr>
            <p:cNvPicPr>
              <a:picLocks noChangeAspect="1"/>
            </p:cNvPicPr>
            <p:nvPr/>
          </p:nvPicPr>
          <p:blipFill rotWithShape="1">
            <a:blip r:embed="rId2">
              <a:extLst>
                <a:ext uri="{28A0092B-C50C-407E-A947-70E740481C1C}">
                  <a14:useLocalDpi xmlns:a14="http://schemas.microsoft.com/office/drawing/2010/main" val="0"/>
                </a:ext>
              </a:extLst>
            </a:blip>
            <a:srcRect t="7861" b="22263"/>
            <a:stretch/>
          </p:blipFill>
          <p:spPr>
            <a:xfrm>
              <a:off x="478972" y="2100689"/>
              <a:ext cx="3526498" cy="2464167"/>
            </a:xfrm>
            <a:prstGeom prst="rect">
              <a:avLst/>
            </a:prstGeom>
          </p:spPr>
        </p:pic>
      </p:grpSp>
      <p:grpSp>
        <p:nvGrpSpPr>
          <p:cNvPr id="22" name="Group 21">
            <a:extLst>
              <a:ext uri="{FF2B5EF4-FFF2-40B4-BE49-F238E27FC236}">
                <a16:creationId xmlns:a16="http://schemas.microsoft.com/office/drawing/2014/main" id="{1B3B0AA6-8731-3A4F-827A-13E73F9A6D9E}"/>
              </a:ext>
            </a:extLst>
          </p:cNvPr>
          <p:cNvGrpSpPr/>
          <p:nvPr/>
        </p:nvGrpSpPr>
        <p:grpSpPr>
          <a:xfrm>
            <a:off x="7923380" y="2100689"/>
            <a:ext cx="3528392" cy="3626342"/>
            <a:chOff x="7923380" y="2100689"/>
            <a:chExt cx="3528392" cy="3626342"/>
          </a:xfrm>
        </p:grpSpPr>
        <p:sp>
          <p:nvSpPr>
            <p:cNvPr id="18" name="Rectangle 17">
              <a:extLst>
                <a:ext uri="{FF2B5EF4-FFF2-40B4-BE49-F238E27FC236}">
                  <a16:creationId xmlns:a16="http://schemas.microsoft.com/office/drawing/2014/main" id="{B6CE7074-9A52-4B49-86E4-E020E0223FC1}"/>
                </a:ext>
              </a:extLst>
            </p:cNvPr>
            <p:cNvSpPr/>
            <p:nvPr/>
          </p:nvSpPr>
          <p:spPr>
            <a:xfrm>
              <a:off x="7923380" y="4564857"/>
              <a:ext cx="3526498" cy="116217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400"/>
            </a:p>
          </p:txBody>
        </p:sp>
        <p:sp>
          <p:nvSpPr>
            <p:cNvPr id="10" name="TextBox 9">
              <a:extLst>
                <a:ext uri="{FF2B5EF4-FFF2-40B4-BE49-F238E27FC236}">
                  <a16:creationId xmlns:a16="http://schemas.microsoft.com/office/drawing/2014/main" id="{29E77993-6599-4F4D-AE74-DB6269ED4BCC}"/>
                </a:ext>
              </a:extLst>
            </p:cNvPr>
            <p:cNvSpPr txBox="1"/>
            <p:nvPr/>
          </p:nvSpPr>
          <p:spPr>
            <a:xfrm>
              <a:off x="8076987" y="4839523"/>
              <a:ext cx="3223072" cy="430887"/>
            </a:xfrm>
            <a:prstGeom prst="rect">
              <a:avLst/>
            </a:prstGeom>
            <a:noFill/>
          </p:spPr>
          <p:txBody>
            <a:bodyPr wrap="square" lIns="0" tIns="0" rIns="0" bIns="0" rtlCol="0">
              <a:spAutoFit/>
            </a:bodyPr>
            <a:lstStyle/>
            <a:p>
              <a:pPr algn="ctr">
                <a:spcBef>
                  <a:spcPts val="900"/>
                </a:spcBef>
                <a:buSzPct val="120000"/>
              </a:pPr>
              <a:r>
                <a:rPr lang="en-US" sz="1400" dirty="0">
                  <a:solidFill>
                    <a:schemeClr val="tx2"/>
                  </a:solidFill>
                </a:rPr>
                <a:t>Para </a:t>
              </a:r>
              <a:r>
                <a:rPr lang="en-US" sz="1400" dirty="0" err="1">
                  <a:solidFill>
                    <a:schemeClr val="tx2"/>
                  </a:solidFill>
                </a:rPr>
                <a:t>ayudar</a:t>
              </a:r>
              <a:r>
                <a:rPr lang="en-US" sz="1400" dirty="0">
                  <a:solidFill>
                    <a:schemeClr val="tx2"/>
                  </a:solidFill>
                </a:rPr>
                <a:t> a </a:t>
              </a:r>
              <a:r>
                <a:rPr lang="en-US" sz="1400" dirty="0" err="1">
                  <a:solidFill>
                    <a:schemeClr val="tx2"/>
                  </a:solidFill>
                </a:rPr>
                <a:t>hacer</a:t>
              </a:r>
              <a:r>
                <a:rPr lang="en-US" sz="1400" dirty="0">
                  <a:solidFill>
                    <a:schemeClr val="tx2"/>
                  </a:solidFill>
                </a:rPr>
                <a:t> </a:t>
              </a:r>
              <a:r>
                <a:rPr lang="en-US" sz="1400" dirty="0" err="1">
                  <a:solidFill>
                    <a:schemeClr val="tx2"/>
                  </a:solidFill>
                </a:rPr>
                <a:t>buenos</a:t>
              </a:r>
              <a:r>
                <a:rPr lang="en-US" sz="1400" dirty="0">
                  <a:solidFill>
                    <a:schemeClr val="tx2"/>
                  </a:solidFill>
                </a:rPr>
                <a:t> </a:t>
              </a:r>
              <a:r>
                <a:rPr lang="en-US" sz="1400" dirty="0" err="1">
                  <a:solidFill>
                    <a:schemeClr val="tx2"/>
                  </a:solidFill>
                </a:rPr>
                <a:t>negocios</a:t>
              </a:r>
              <a:r>
                <a:rPr lang="en-US" sz="1400" dirty="0">
                  <a:solidFill>
                    <a:schemeClr val="tx2"/>
                  </a:solidFill>
                </a:rPr>
                <a:t> </a:t>
              </a:r>
              <a:r>
                <a:rPr lang="en-US" sz="1400" dirty="0" err="1">
                  <a:solidFill>
                    <a:schemeClr val="tx2"/>
                  </a:solidFill>
                </a:rPr>
                <a:t>donde</a:t>
              </a:r>
              <a:r>
                <a:rPr lang="en-US" sz="1400" dirty="0">
                  <a:solidFill>
                    <a:schemeClr val="tx2"/>
                  </a:solidFill>
                </a:rPr>
                <a:t> sea que </a:t>
              </a:r>
              <a:r>
                <a:rPr lang="en-US" sz="1400" dirty="0" err="1">
                  <a:solidFill>
                    <a:schemeClr val="tx2"/>
                  </a:solidFill>
                </a:rPr>
                <a:t>usted</a:t>
              </a:r>
              <a:r>
                <a:rPr lang="en-US" sz="1400" dirty="0">
                  <a:solidFill>
                    <a:schemeClr val="tx2"/>
                  </a:solidFill>
                </a:rPr>
                <a:t> </a:t>
              </a:r>
              <a:r>
                <a:rPr lang="en-US" sz="1400" dirty="0" err="1">
                  <a:solidFill>
                    <a:schemeClr val="tx2"/>
                  </a:solidFill>
                </a:rPr>
                <a:t>quiera</a:t>
              </a:r>
              <a:r>
                <a:rPr lang="en-US" sz="1400" dirty="0">
                  <a:solidFill>
                    <a:schemeClr val="tx2"/>
                  </a:solidFill>
                </a:rPr>
                <a:t> </a:t>
              </a:r>
              <a:r>
                <a:rPr lang="en-US" sz="1400" dirty="0" err="1">
                  <a:solidFill>
                    <a:schemeClr val="tx2"/>
                  </a:solidFill>
                </a:rPr>
                <a:t>estar</a:t>
              </a:r>
              <a:endParaRPr lang="en-US" sz="1400" dirty="0">
                <a:solidFill>
                  <a:schemeClr val="tx2"/>
                </a:solidFill>
              </a:endParaRPr>
            </a:p>
          </p:txBody>
        </p:sp>
        <p:pic>
          <p:nvPicPr>
            <p:cNvPr id="12" name="Picture 11">
              <a:extLst>
                <a:ext uri="{FF2B5EF4-FFF2-40B4-BE49-F238E27FC236}">
                  <a16:creationId xmlns:a16="http://schemas.microsoft.com/office/drawing/2014/main" id="{2571D850-D313-5C4A-8088-9876C881A270}"/>
                </a:ext>
              </a:extLst>
            </p:cNvPr>
            <p:cNvPicPr>
              <a:picLocks noChangeAspect="1"/>
            </p:cNvPicPr>
            <p:nvPr/>
          </p:nvPicPr>
          <p:blipFill rotWithShape="1">
            <a:blip r:embed="rId3"/>
            <a:srcRect r="4593"/>
            <a:stretch/>
          </p:blipFill>
          <p:spPr>
            <a:xfrm>
              <a:off x="7925274" y="2100689"/>
              <a:ext cx="3526498" cy="2464167"/>
            </a:xfrm>
            <a:prstGeom prst="rect">
              <a:avLst/>
            </a:prstGeom>
          </p:spPr>
        </p:pic>
      </p:grpSp>
      <p:grpSp>
        <p:nvGrpSpPr>
          <p:cNvPr id="20" name="Group 19">
            <a:extLst>
              <a:ext uri="{FF2B5EF4-FFF2-40B4-BE49-F238E27FC236}">
                <a16:creationId xmlns:a16="http://schemas.microsoft.com/office/drawing/2014/main" id="{B826BA86-0BE3-0941-BA3E-90C9E37073B2}"/>
              </a:ext>
            </a:extLst>
          </p:cNvPr>
          <p:cNvGrpSpPr/>
          <p:nvPr/>
        </p:nvGrpSpPr>
        <p:grpSpPr>
          <a:xfrm>
            <a:off x="4224130" y="2100688"/>
            <a:ext cx="3528392" cy="3626343"/>
            <a:chOff x="4224130" y="2100688"/>
            <a:chExt cx="3528392" cy="3626343"/>
          </a:xfrm>
        </p:grpSpPr>
        <p:sp>
          <p:nvSpPr>
            <p:cNvPr id="17" name="Rectangle 16">
              <a:extLst>
                <a:ext uri="{FF2B5EF4-FFF2-40B4-BE49-F238E27FC236}">
                  <a16:creationId xmlns:a16="http://schemas.microsoft.com/office/drawing/2014/main" id="{E72F0DED-BCD2-EC47-834E-A11D7DCBABFC}"/>
                </a:ext>
              </a:extLst>
            </p:cNvPr>
            <p:cNvSpPr/>
            <p:nvPr/>
          </p:nvSpPr>
          <p:spPr>
            <a:xfrm>
              <a:off x="4226024" y="4564857"/>
              <a:ext cx="3526498" cy="116217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400"/>
            </a:p>
          </p:txBody>
        </p:sp>
        <p:sp>
          <p:nvSpPr>
            <p:cNvPr id="16" name="TextBox 15">
              <a:extLst>
                <a:ext uri="{FF2B5EF4-FFF2-40B4-BE49-F238E27FC236}">
                  <a16:creationId xmlns:a16="http://schemas.microsoft.com/office/drawing/2014/main" id="{BE149BEC-BEE6-4129-B85E-A37EF9EDD47E}"/>
                </a:ext>
              </a:extLst>
            </p:cNvPr>
            <p:cNvSpPr txBox="1"/>
            <p:nvPr/>
          </p:nvSpPr>
          <p:spPr>
            <a:xfrm>
              <a:off x="4672809" y="4839523"/>
              <a:ext cx="2873398" cy="430887"/>
            </a:xfrm>
            <a:prstGeom prst="rect">
              <a:avLst/>
            </a:prstGeom>
            <a:noFill/>
          </p:spPr>
          <p:txBody>
            <a:bodyPr wrap="square" lIns="0" tIns="0" rIns="0" bIns="0" rtlCol="0">
              <a:spAutoFit/>
            </a:bodyPr>
            <a:lstStyle/>
            <a:p>
              <a:pPr algn="ctr">
                <a:spcBef>
                  <a:spcPts val="900"/>
                </a:spcBef>
                <a:buSzPct val="120000"/>
              </a:pPr>
              <a:r>
                <a:rPr lang="en-US" sz="1400" dirty="0">
                  <a:solidFill>
                    <a:schemeClr val="tx2"/>
                  </a:solidFill>
                </a:rPr>
                <a:t>Para </a:t>
              </a:r>
              <a:r>
                <a:rPr lang="en-US" sz="1400" dirty="0" err="1">
                  <a:solidFill>
                    <a:schemeClr val="tx2"/>
                  </a:solidFill>
                </a:rPr>
                <a:t>ayudar</a:t>
              </a:r>
              <a:r>
                <a:rPr lang="en-US" sz="1400" dirty="0">
                  <a:solidFill>
                    <a:schemeClr val="tx2"/>
                  </a:solidFill>
                </a:rPr>
                <a:t> a </a:t>
              </a:r>
              <a:r>
                <a:rPr lang="en-US" sz="1400" dirty="0" err="1">
                  <a:solidFill>
                    <a:schemeClr val="tx2"/>
                  </a:solidFill>
                </a:rPr>
                <a:t>tomar</a:t>
              </a:r>
              <a:r>
                <a:rPr lang="en-US" sz="1400" dirty="0">
                  <a:solidFill>
                    <a:schemeClr val="tx2"/>
                  </a:solidFill>
                </a:rPr>
                <a:t> </a:t>
              </a:r>
              <a:r>
                <a:rPr lang="en-US" sz="1400" dirty="0" err="1">
                  <a:solidFill>
                    <a:schemeClr val="tx2"/>
                  </a:solidFill>
                </a:rPr>
                <a:t>decisiones</a:t>
              </a:r>
              <a:r>
                <a:rPr lang="en-US" sz="1400" dirty="0">
                  <a:solidFill>
                    <a:schemeClr val="tx2"/>
                  </a:solidFill>
                </a:rPr>
                <a:t> </a:t>
              </a:r>
              <a:r>
                <a:rPr lang="en-US" sz="1400" dirty="0" err="1">
                  <a:solidFill>
                    <a:schemeClr val="tx2"/>
                  </a:solidFill>
                </a:rPr>
                <a:t>rápidas</a:t>
              </a:r>
              <a:r>
                <a:rPr lang="en-US" sz="1400" dirty="0">
                  <a:solidFill>
                    <a:schemeClr val="tx2"/>
                  </a:solidFill>
                </a:rPr>
                <a:t> con </a:t>
              </a:r>
              <a:r>
                <a:rPr lang="en-US" sz="1400" dirty="0" err="1">
                  <a:solidFill>
                    <a:schemeClr val="tx2"/>
                  </a:solidFill>
                </a:rPr>
                <a:t>visión</a:t>
              </a:r>
              <a:r>
                <a:rPr lang="en-US" sz="1400" dirty="0">
                  <a:solidFill>
                    <a:schemeClr val="tx2"/>
                  </a:solidFill>
                </a:rPr>
                <a:t> de </a:t>
              </a:r>
              <a:r>
                <a:rPr lang="en-US" sz="1400" dirty="0" err="1">
                  <a:solidFill>
                    <a:schemeClr val="tx2"/>
                  </a:solidFill>
                </a:rPr>
                <a:t>futuro</a:t>
              </a:r>
              <a:endParaRPr lang="en-US" sz="1400" dirty="0">
                <a:solidFill>
                  <a:schemeClr val="tx2"/>
                </a:solidFill>
              </a:endParaRPr>
            </a:p>
          </p:txBody>
        </p:sp>
        <p:pic>
          <p:nvPicPr>
            <p:cNvPr id="19" name="Picture 18">
              <a:extLst>
                <a:ext uri="{FF2B5EF4-FFF2-40B4-BE49-F238E27FC236}">
                  <a16:creationId xmlns:a16="http://schemas.microsoft.com/office/drawing/2014/main" id="{3D8EF69A-6607-4845-A35B-0A03D5040509}"/>
                </a:ext>
              </a:extLst>
            </p:cNvPr>
            <p:cNvPicPr>
              <a:picLocks noChangeAspect="1"/>
            </p:cNvPicPr>
            <p:nvPr/>
          </p:nvPicPr>
          <p:blipFill rotWithShape="1">
            <a:blip r:embed="rId4"/>
            <a:srcRect r="4762"/>
            <a:stretch/>
          </p:blipFill>
          <p:spPr>
            <a:xfrm>
              <a:off x="4224130" y="2100688"/>
              <a:ext cx="3515834" cy="2464168"/>
            </a:xfrm>
            <a:prstGeom prst="rect">
              <a:avLst/>
            </a:prstGeom>
          </p:spPr>
        </p:pic>
      </p:grpSp>
    </p:spTree>
    <p:extLst>
      <p:ext uri="{BB962C8B-B14F-4D97-AF65-F5344CB8AC3E}">
        <p14:creationId xmlns:p14="http://schemas.microsoft.com/office/powerpoint/2010/main" val="108141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Confidentiality</a:t>
            </a:r>
          </a:p>
        </p:txBody>
      </p:sp>
      <p:sp>
        <p:nvSpPr>
          <p:cNvPr id="4" name="Text Placeholder 3"/>
          <p:cNvSpPr>
            <a:spLocks noGrp="1"/>
          </p:cNvSpPr>
          <p:nvPr>
            <p:ph type="body" sz="quarter" idx="10"/>
          </p:nvPr>
        </p:nvSpPr>
        <p:spPr/>
        <p:txBody>
          <a:bodyPr>
            <a:normAutofit/>
          </a:bodyPr>
          <a:lstStyle/>
          <a:p>
            <a:r>
              <a:rPr lang="en-US" dirty="0">
                <a:latin typeface="+mn-lt"/>
              </a:rPr>
              <a:t>By attending, viewing and/or reading this American Express Travel Related Services Company, Inc. (“American Express”) document </a:t>
            </a:r>
            <a:r>
              <a:rPr lang="en-US" dirty="0">
                <a:solidFill>
                  <a:srgbClr val="FF0000"/>
                </a:solidFill>
                <a:latin typeface="+mn-lt"/>
              </a:rPr>
              <a:t>&lt;INSERT COMPANY NAME&gt; </a:t>
            </a:r>
            <a:r>
              <a:rPr lang="en-US" dirty="0">
                <a:latin typeface="+mn-lt"/>
              </a:rPr>
              <a:t>(“Company”) acknowledges and agrees to comply with the following confidentiality obligations (“Obligations”): </a:t>
            </a:r>
          </a:p>
          <a:p>
            <a:endParaRPr lang="en-US" dirty="0">
              <a:latin typeface="+mn-lt"/>
            </a:endParaRPr>
          </a:p>
          <a:p>
            <a:r>
              <a:rPr lang="en-US" dirty="0">
                <a:latin typeface="+mn-lt"/>
              </a:rPr>
              <a:t>Company agrees to treat as confidential all information about American Express obtained by Company in connection with this proposal, related presentations and discussions (“Confidential Information”). Confidential Information does not include information that: (</a:t>
            </a:r>
            <a:r>
              <a:rPr lang="en-US" dirty="0" err="1">
                <a:latin typeface="+mn-lt"/>
              </a:rPr>
              <a:t>i</a:t>
            </a:r>
            <a:r>
              <a:rPr lang="en-US" dirty="0">
                <a:latin typeface="+mn-lt"/>
              </a:rPr>
              <a:t>) becomes publicly available without Company’s fault or; (ii) Company rightfully receives from a third party, without restriction, or (iii) information that is independently developed by Company, without reference to or use of the Confidential Information.</a:t>
            </a:r>
          </a:p>
          <a:p>
            <a:endParaRPr lang="en-US" dirty="0">
              <a:latin typeface="+mn-lt"/>
            </a:endParaRPr>
          </a:p>
          <a:p>
            <a:r>
              <a:rPr lang="en-US" dirty="0">
                <a:latin typeface="+mn-lt"/>
              </a:rPr>
              <a:t>Without first obtaining written consent of American Express, Company will not disclose the Confidential Information to any third party, except that Company may only disclose Confidential Information to those of its employees and agents that require such material to evaluate this proposal and the potential business relationship, and for no other purpose. Notwithstanding the foregoing, Company may disclose Confidential Information to the extent that such disclosure is required by an order of a court or by any law or regulation; provided, however, that, where legally possible, Company will give prompt written notice of any such requirement to American Express. Company will cooperate with </a:t>
            </a:r>
            <a:br>
              <a:rPr lang="en-US" dirty="0">
                <a:latin typeface="+mn-lt"/>
              </a:rPr>
            </a:br>
            <a:r>
              <a:rPr lang="en-US" dirty="0">
                <a:latin typeface="+mn-lt"/>
              </a:rPr>
              <a:t>American Express, at American Express’ expense, with any reasonable efforts of Amex to avoid or </a:t>
            </a:r>
            <a:r>
              <a:rPr lang="en-US" dirty="0" err="1">
                <a:latin typeface="+mn-lt"/>
              </a:rPr>
              <a:t>minimise</a:t>
            </a:r>
            <a:r>
              <a:rPr lang="en-US" dirty="0">
                <a:latin typeface="+mn-lt"/>
              </a:rPr>
              <a:t> such disclosure</a:t>
            </a:r>
          </a:p>
          <a:p>
            <a:endParaRPr lang="en-US" dirty="0">
              <a:latin typeface="+mn-lt"/>
            </a:endParaRPr>
          </a:p>
          <a:p>
            <a:r>
              <a:rPr lang="en-US" dirty="0">
                <a:latin typeface="+mn-lt"/>
              </a:rPr>
              <a:t>In the event of a breach or threatened breach of the Obligations by Company, Company will promptly give notice thereof to Amex and will take reasonable steps to enforce the Obligations, and American Express reserves all of its rights and remedies at law and equity in connection with such breach. Company will indemnify American Express for all loss or damage to American Express caused by Company’s breach of these Obligations. </a:t>
            </a:r>
          </a:p>
          <a:p>
            <a:endParaRPr lang="en-US" dirty="0">
              <a:latin typeface="+mn-lt"/>
            </a:endParaRPr>
          </a:p>
          <a:p>
            <a:r>
              <a:rPr lang="en-US" dirty="0">
                <a:latin typeface="+mn-lt"/>
              </a:rPr>
              <a:t>No representation or warranty, express or implied, is made as to the accuracy or completeness of any information that is provided in this proposal. These Obligations will survive any expiration of this proposal.</a:t>
            </a:r>
          </a:p>
          <a:p>
            <a:endParaRPr lang="en-US" dirty="0">
              <a:latin typeface="+mn-lt"/>
            </a:endParaRPr>
          </a:p>
          <a:p>
            <a:r>
              <a:rPr lang="en-US" dirty="0">
                <a:latin typeface="+mn-lt"/>
              </a:rPr>
              <a:t>At any time and upon American Express’ request, Company agrees either to return or destroy the originals (and all copies) of such information, documents and/or materials which are in its possession or under its control. Unless extended upon mutual agreement between American Express and Company, the terms of this proposal will remain effective for a period  of 90 days from the date of submission. This proposal is not a contract, nor does it imply a legally binding relationship between American Express and Company. All terms contained in this proposal, including, but not limited to, any financial and operational terms, are subject to final review and negotiation.</a:t>
            </a:r>
          </a:p>
          <a:p>
            <a:endParaRPr lang="en-US" dirty="0">
              <a:latin typeface="+mn-lt"/>
            </a:endParaRPr>
          </a:p>
          <a:p>
            <a:r>
              <a:rPr lang="en-US" dirty="0">
                <a:latin typeface="+mn-lt"/>
              </a:rPr>
              <a:t>© 2018 American Express Company. All Rights Reserved. </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20</a:t>
            </a:fld>
            <a:endParaRPr lang="en-US">
              <a:solidFill>
                <a:srgbClr val="006FCF"/>
              </a:solidFill>
            </a:endParaRPr>
          </a:p>
        </p:txBody>
      </p:sp>
    </p:spTree>
    <p:extLst>
      <p:ext uri="{BB962C8B-B14F-4D97-AF65-F5344CB8AC3E}">
        <p14:creationId xmlns:p14="http://schemas.microsoft.com/office/powerpoint/2010/main" val="64954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3</a:t>
            </a:fld>
            <a:endParaRPr lang="en-US">
              <a:solidFill>
                <a:srgbClr val="006FCF"/>
              </a:solidFill>
            </a:endParaRPr>
          </a:p>
        </p:txBody>
      </p:sp>
      <p:sp>
        <p:nvSpPr>
          <p:cNvPr id="4" name="Subtitle 3">
            <a:extLst>
              <a:ext uri="{FF2B5EF4-FFF2-40B4-BE49-F238E27FC236}">
                <a16:creationId xmlns:a16="http://schemas.microsoft.com/office/drawing/2014/main" id="{E72E3802-05ED-4F45-9273-FF990EA9DDA8}"/>
              </a:ext>
            </a:extLst>
          </p:cNvPr>
          <p:cNvSpPr>
            <a:spLocks noGrp="1"/>
          </p:cNvSpPr>
          <p:nvPr>
            <p:ph type="subTitle" idx="11"/>
          </p:nvPr>
        </p:nvSpPr>
        <p:spPr>
          <a:xfrm>
            <a:off x="478972" y="1277356"/>
            <a:ext cx="10294651" cy="365707"/>
          </a:xfrm>
        </p:spPr>
        <p:txBody>
          <a:bodyPr/>
          <a:lstStyle/>
          <a:p>
            <a:r>
              <a:rPr lang="en-US" sz="1800" cap="none" dirty="0" err="1">
                <a:solidFill>
                  <a:schemeClr val="tx2"/>
                </a:solidFill>
              </a:rPr>
              <a:t>Centralice</a:t>
            </a:r>
            <a:r>
              <a:rPr lang="en-US" sz="1800" cap="none" dirty="0">
                <a:solidFill>
                  <a:schemeClr val="tx2"/>
                </a:solidFill>
              </a:rPr>
              <a:t> </a:t>
            </a:r>
            <a:r>
              <a:rPr lang="en-US" sz="1800" cap="none" dirty="0" err="1">
                <a:solidFill>
                  <a:schemeClr val="tx2"/>
                </a:solidFill>
              </a:rPr>
              <a:t>su</a:t>
            </a:r>
            <a:r>
              <a:rPr lang="en-US" sz="1800" cap="none" dirty="0">
                <a:solidFill>
                  <a:schemeClr val="tx2"/>
                </a:solidFill>
              </a:rPr>
              <a:t> </a:t>
            </a:r>
            <a:r>
              <a:rPr lang="en-US" sz="1800" cap="none" dirty="0" err="1">
                <a:solidFill>
                  <a:schemeClr val="tx2"/>
                </a:solidFill>
              </a:rPr>
              <a:t>programa</a:t>
            </a:r>
            <a:r>
              <a:rPr lang="en-US" sz="1800" cap="none" dirty="0">
                <a:solidFill>
                  <a:schemeClr val="tx2"/>
                </a:solidFill>
              </a:rPr>
              <a:t> de </a:t>
            </a:r>
            <a:r>
              <a:rPr lang="en-US" sz="1800" cap="none" dirty="0" err="1">
                <a:solidFill>
                  <a:schemeClr val="tx2"/>
                </a:solidFill>
              </a:rPr>
              <a:t>administración</a:t>
            </a:r>
            <a:r>
              <a:rPr lang="en-US" sz="1800" cap="none" dirty="0">
                <a:solidFill>
                  <a:schemeClr val="tx2"/>
                </a:solidFill>
              </a:rPr>
              <a:t> del </a:t>
            </a:r>
            <a:r>
              <a:rPr lang="en-US" sz="1800" cap="none" dirty="0" err="1">
                <a:solidFill>
                  <a:schemeClr val="tx2"/>
                </a:solidFill>
              </a:rPr>
              <a:t>gasto</a:t>
            </a:r>
            <a:r>
              <a:rPr lang="en-US" sz="1800" cap="none" dirty="0">
                <a:solidFill>
                  <a:schemeClr val="tx2"/>
                </a:solidFill>
              </a:rPr>
              <a:t> de T&amp;E con American Express y </a:t>
            </a:r>
            <a:r>
              <a:rPr lang="en-US" sz="1800" cap="none" dirty="0" err="1">
                <a:solidFill>
                  <a:schemeClr val="tx2"/>
                </a:solidFill>
              </a:rPr>
              <a:t>simplifique</a:t>
            </a:r>
            <a:r>
              <a:rPr lang="en-US" sz="1800" cap="none" dirty="0">
                <a:solidFill>
                  <a:schemeClr val="tx2"/>
                </a:solidFill>
              </a:rPr>
              <a:t> </a:t>
            </a:r>
            <a:r>
              <a:rPr lang="en-US" sz="1800" cap="none" dirty="0" err="1">
                <a:solidFill>
                  <a:schemeClr val="tx2"/>
                </a:solidFill>
              </a:rPr>
              <a:t>todo</a:t>
            </a:r>
            <a:r>
              <a:rPr lang="en-US" sz="1800" cap="none" dirty="0">
                <a:solidFill>
                  <a:schemeClr val="tx2"/>
                </a:solidFill>
              </a:rPr>
              <a:t> el </a:t>
            </a:r>
            <a:r>
              <a:rPr lang="en-US" sz="1800" cap="none" dirty="0" err="1">
                <a:solidFill>
                  <a:schemeClr val="tx2"/>
                </a:solidFill>
              </a:rPr>
              <a:t>proceso</a:t>
            </a:r>
            <a:r>
              <a:rPr lang="en-US" sz="1800" cap="none" dirty="0">
                <a:solidFill>
                  <a:schemeClr val="tx2"/>
                </a:solidFill>
              </a:rPr>
              <a:t>.</a:t>
            </a: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a:t>Una </a:t>
            </a:r>
            <a:r>
              <a:rPr lang="en-US" dirty="0" err="1"/>
              <a:t>única</a:t>
            </a:r>
            <a:r>
              <a:rPr lang="en-US" dirty="0"/>
              <a:t> </a:t>
            </a:r>
            <a:r>
              <a:rPr lang="en-US" dirty="0" err="1"/>
              <a:t>plataforma</a:t>
            </a:r>
            <a:r>
              <a:rPr lang="en-US" dirty="0"/>
              <a:t> para </a:t>
            </a:r>
            <a:r>
              <a:rPr lang="en-US" dirty="0" err="1"/>
              <a:t>pagos</a:t>
            </a:r>
            <a:r>
              <a:rPr lang="en-US" dirty="0"/>
              <a:t> </a:t>
            </a:r>
            <a:r>
              <a:rPr lang="en-US" dirty="0" err="1"/>
              <a:t>globales</a:t>
            </a:r>
            <a:endParaRPr lang="en-US" dirty="0"/>
          </a:p>
        </p:txBody>
      </p:sp>
      <p:grpSp>
        <p:nvGrpSpPr>
          <p:cNvPr id="7" name="Group 6">
            <a:extLst>
              <a:ext uri="{FF2B5EF4-FFF2-40B4-BE49-F238E27FC236}">
                <a16:creationId xmlns:a16="http://schemas.microsoft.com/office/drawing/2014/main" id="{03A08AA5-CCFE-264F-9F5C-C80820A5A0AC}"/>
              </a:ext>
            </a:extLst>
          </p:cNvPr>
          <p:cNvGrpSpPr/>
          <p:nvPr/>
        </p:nvGrpSpPr>
        <p:grpSpPr>
          <a:xfrm>
            <a:off x="6169456" y="3005131"/>
            <a:ext cx="2317914" cy="2338394"/>
            <a:chOff x="5906618" y="3005131"/>
            <a:chExt cx="2317914" cy="2338394"/>
          </a:xfrm>
        </p:grpSpPr>
        <p:sp>
          <p:nvSpPr>
            <p:cNvPr id="65" name="TextBox 64">
              <a:extLst>
                <a:ext uri="{FF2B5EF4-FFF2-40B4-BE49-F238E27FC236}">
                  <a16:creationId xmlns:a16="http://schemas.microsoft.com/office/drawing/2014/main" id="{58664E94-D0E3-0F44-98AA-E0F31848AC7A}"/>
                </a:ext>
              </a:extLst>
            </p:cNvPr>
            <p:cNvSpPr txBox="1"/>
            <p:nvPr/>
          </p:nvSpPr>
          <p:spPr>
            <a:xfrm>
              <a:off x="5906618" y="3005131"/>
              <a:ext cx="2317914" cy="2338394"/>
            </a:xfrm>
            <a:prstGeom prst="rect">
              <a:avLst/>
            </a:prstGeom>
            <a:solidFill>
              <a:schemeClr val="bg1">
                <a:alpha val="85000"/>
              </a:schemeClr>
            </a:solidFill>
            <a:ln w="12700">
              <a:solidFill>
                <a:schemeClr val="bg2"/>
              </a:solidFill>
            </a:ln>
          </p:spPr>
          <p:txBody>
            <a:bodyPr wrap="square" lIns="91440" tIns="1005840" rIns="91440" bIns="137160" rtlCol="0">
              <a:noAutofit/>
            </a:bodyPr>
            <a:lstStyle/>
            <a:p>
              <a:pPr algn="ctr">
                <a:spcBef>
                  <a:spcPts val="900"/>
                </a:spcBef>
                <a:spcAft>
                  <a:spcPts val="600"/>
                </a:spcAft>
                <a:buSzPct val="120000"/>
              </a:pPr>
              <a:r>
                <a:rPr lang="en-US" dirty="0" err="1">
                  <a:solidFill>
                    <a:schemeClr val="tx2"/>
                  </a:solidFill>
                </a:rPr>
                <a:t>Eficiencia</a:t>
              </a:r>
              <a:endParaRPr lang="en-US" dirty="0">
                <a:solidFill>
                  <a:schemeClr val="tx2"/>
                </a:solidFill>
              </a:endParaRPr>
            </a:p>
            <a:p>
              <a:pPr algn="ctr">
                <a:lnSpc>
                  <a:spcPct val="90000"/>
                </a:lnSpc>
                <a:buSzPct val="120000"/>
              </a:pPr>
              <a:r>
                <a:rPr lang="en-US" sz="1400" dirty="0" err="1">
                  <a:solidFill>
                    <a:srgbClr val="006FCF"/>
                  </a:solidFill>
                </a:rPr>
                <a:t>Mejore</a:t>
              </a:r>
              <a:r>
                <a:rPr lang="en-US" sz="1400" dirty="0">
                  <a:solidFill>
                    <a:srgbClr val="006FCF"/>
                  </a:solidFill>
                </a:rPr>
                <a:t> la </a:t>
              </a:r>
              <a:r>
                <a:rPr lang="en-US" sz="1400" dirty="0" err="1">
                  <a:solidFill>
                    <a:srgbClr val="006FCF"/>
                  </a:solidFill>
                </a:rPr>
                <a:t>eficiencia</a:t>
              </a:r>
              <a:r>
                <a:rPr lang="en-US" sz="1400" dirty="0">
                  <a:solidFill>
                    <a:srgbClr val="006FCF"/>
                  </a:solidFill>
                </a:rPr>
                <a:t> y </a:t>
              </a:r>
              <a:r>
                <a:rPr lang="en-US" sz="1400" dirty="0" err="1">
                  <a:solidFill>
                    <a:srgbClr val="006FCF"/>
                  </a:solidFill>
                </a:rPr>
                <a:t>su</a:t>
              </a:r>
              <a:r>
                <a:rPr lang="en-US" sz="1400" dirty="0">
                  <a:solidFill>
                    <a:srgbClr val="006FCF"/>
                  </a:solidFill>
                </a:rPr>
                <a:t> </a:t>
              </a:r>
              <a:r>
                <a:rPr lang="en-US" sz="1400" dirty="0" err="1">
                  <a:solidFill>
                    <a:srgbClr val="006FCF"/>
                  </a:solidFill>
                </a:rPr>
                <a:t>retorno</a:t>
              </a:r>
              <a:r>
                <a:rPr lang="en-US" sz="1400" dirty="0">
                  <a:solidFill>
                    <a:srgbClr val="006FCF"/>
                  </a:solidFill>
                </a:rPr>
                <a:t> </a:t>
              </a:r>
              <a:r>
                <a:rPr lang="en-US" sz="1400" dirty="0" err="1">
                  <a:solidFill>
                    <a:srgbClr val="006FCF"/>
                  </a:solidFill>
                </a:rPr>
                <a:t>financiero</a:t>
              </a:r>
              <a:endParaRPr lang="en-US" sz="1400" dirty="0">
                <a:solidFill>
                  <a:srgbClr val="006FCF"/>
                </a:solidFill>
              </a:endParaRPr>
            </a:p>
          </p:txBody>
        </p:sp>
        <p:pic>
          <p:nvPicPr>
            <p:cNvPr id="21" name="Graphic 20">
              <a:extLst>
                <a:ext uri="{FF2B5EF4-FFF2-40B4-BE49-F238E27FC236}">
                  <a16:creationId xmlns:a16="http://schemas.microsoft.com/office/drawing/2014/main" id="{4DEAFE52-C3C4-4059-96F8-2AB6171B90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95572" y="3198785"/>
              <a:ext cx="740006" cy="773068"/>
            </a:xfrm>
            <a:prstGeom prst="rect">
              <a:avLst/>
            </a:prstGeom>
          </p:spPr>
        </p:pic>
      </p:grpSp>
      <p:sp>
        <p:nvSpPr>
          <p:cNvPr id="24" name="Rectangle 23">
            <a:extLst>
              <a:ext uri="{FF2B5EF4-FFF2-40B4-BE49-F238E27FC236}">
                <a16:creationId xmlns:a16="http://schemas.microsoft.com/office/drawing/2014/main" id="{80E571FA-8809-4C94-BA85-B45FEEE1AEEC}"/>
              </a:ext>
            </a:extLst>
          </p:cNvPr>
          <p:cNvSpPr/>
          <p:nvPr/>
        </p:nvSpPr>
        <p:spPr>
          <a:xfrm>
            <a:off x="890380" y="2451158"/>
            <a:ext cx="10430290" cy="3320992"/>
          </a:xfrm>
          <a:prstGeom prst="rect">
            <a:avLst/>
          </a:prstGeom>
          <a:noFill/>
          <a:ln w="12700">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5" name="Rectangle 24">
            <a:extLst>
              <a:ext uri="{FF2B5EF4-FFF2-40B4-BE49-F238E27FC236}">
                <a16:creationId xmlns:a16="http://schemas.microsoft.com/office/drawing/2014/main" id="{A3310B6C-93C5-48CA-B4A7-590B0F7753B2}"/>
              </a:ext>
            </a:extLst>
          </p:cNvPr>
          <p:cNvSpPr/>
          <p:nvPr/>
        </p:nvSpPr>
        <p:spPr>
          <a:xfrm>
            <a:off x="4167187" y="2371725"/>
            <a:ext cx="3848101" cy="152400"/>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9" name="Group 8">
            <a:extLst>
              <a:ext uri="{FF2B5EF4-FFF2-40B4-BE49-F238E27FC236}">
                <a16:creationId xmlns:a16="http://schemas.microsoft.com/office/drawing/2014/main" id="{7E48FCCB-03FA-B841-A153-149DE372776B}"/>
              </a:ext>
            </a:extLst>
          </p:cNvPr>
          <p:cNvGrpSpPr/>
          <p:nvPr/>
        </p:nvGrpSpPr>
        <p:grpSpPr>
          <a:xfrm>
            <a:off x="4226757" y="2066925"/>
            <a:ext cx="3738486" cy="768466"/>
            <a:chOff x="1524000" y="4298950"/>
            <a:chExt cx="9144000" cy="1879600"/>
          </a:xfrm>
        </p:grpSpPr>
        <p:pic>
          <p:nvPicPr>
            <p:cNvPr id="6" name="Picture 5">
              <a:extLst>
                <a:ext uri="{FF2B5EF4-FFF2-40B4-BE49-F238E27FC236}">
                  <a16:creationId xmlns:a16="http://schemas.microsoft.com/office/drawing/2014/main" id="{17E16227-4BAE-2E4F-8221-15ADB290917B}"/>
                </a:ext>
              </a:extLst>
            </p:cNvPr>
            <p:cNvPicPr>
              <a:picLocks noChangeAspect="1"/>
            </p:cNvPicPr>
            <p:nvPr/>
          </p:nvPicPr>
          <p:blipFill>
            <a:blip r:embed="rId5"/>
            <a:stretch>
              <a:fillRect/>
            </a:stretch>
          </p:blipFill>
          <p:spPr>
            <a:xfrm>
              <a:off x="1606550" y="4368800"/>
              <a:ext cx="8978900" cy="1739900"/>
            </a:xfrm>
            <a:prstGeom prst="rect">
              <a:avLst/>
            </a:prstGeom>
          </p:spPr>
        </p:pic>
        <p:pic>
          <p:nvPicPr>
            <p:cNvPr id="8" name="Picture 7">
              <a:extLst>
                <a:ext uri="{FF2B5EF4-FFF2-40B4-BE49-F238E27FC236}">
                  <a16:creationId xmlns:a16="http://schemas.microsoft.com/office/drawing/2014/main" id="{DF17DDC6-6F48-FD4E-9461-78CDD74274C0}"/>
                </a:ext>
              </a:extLst>
            </p:cNvPr>
            <p:cNvPicPr>
              <a:picLocks noChangeAspect="1"/>
            </p:cNvPicPr>
            <p:nvPr/>
          </p:nvPicPr>
          <p:blipFill>
            <a:blip r:embed="rId6"/>
            <a:stretch>
              <a:fillRect/>
            </a:stretch>
          </p:blipFill>
          <p:spPr>
            <a:xfrm>
              <a:off x="1524000" y="4298950"/>
              <a:ext cx="9144000" cy="1879600"/>
            </a:xfrm>
            <a:prstGeom prst="rect">
              <a:avLst/>
            </a:prstGeom>
          </p:spPr>
        </p:pic>
      </p:grpSp>
      <p:grpSp>
        <p:nvGrpSpPr>
          <p:cNvPr id="11" name="Group 10">
            <a:extLst>
              <a:ext uri="{FF2B5EF4-FFF2-40B4-BE49-F238E27FC236}">
                <a16:creationId xmlns:a16="http://schemas.microsoft.com/office/drawing/2014/main" id="{147F8A86-33BC-6D4F-AC78-1B84DEBD3FEB}"/>
              </a:ext>
            </a:extLst>
          </p:cNvPr>
          <p:cNvGrpSpPr/>
          <p:nvPr/>
        </p:nvGrpSpPr>
        <p:grpSpPr>
          <a:xfrm>
            <a:off x="1238250" y="3005131"/>
            <a:ext cx="2317914" cy="2338394"/>
            <a:chOff x="1238250" y="3005131"/>
            <a:chExt cx="2317914" cy="2338394"/>
          </a:xfrm>
        </p:grpSpPr>
        <p:sp>
          <p:nvSpPr>
            <p:cNvPr id="39" name="TextBox 38">
              <a:extLst>
                <a:ext uri="{FF2B5EF4-FFF2-40B4-BE49-F238E27FC236}">
                  <a16:creationId xmlns:a16="http://schemas.microsoft.com/office/drawing/2014/main" id="{14B24E9A-4A24-104A-9964-D74557B1D423}"/>
                </a:ext>
              </a:extLst>
            </p:cNvPr>
            <p:cNvSpPr txBox="1"/>
            <p:nvPr/>
          </p:nvSpPr>
          <p:spPr>
            <a:xfrm>
              <a:off x="1238250" y="3005131"/>
              <a:ext cx="2317914" cy="2338394"/>
            </a:xfrm>
            <a:prstGeom prst="rect">
              <a:avLst/>
            </a:prstGeom>
            <a:solidFill>
              <a:schemeClr val="bg1">
                <a:alpha val="85000"/>
              </a:schemeClr>
            </a:solidFill>
            <a:ln w="12700">
              <a:solidFill>
                <a:schemeClr val="bg2"/>
              </a:solidFill>
            </a:ln>
          </p:spPr>
          <p:txBody>
            <a:bodyPr wrap="square" lIns="91440" tIns="1005840" rIns="91440" bIns="91440" rtlCol="0">
              <a:noAutofit/>
            </a:bodyPr>
            <a:lstStyle/>
            <a:p>
              <a:pPr algn="ctr">
                <a:spcBef>
                  <a:spcPts val="900"/>
                </a:spcBef>
                <a:spcAft>
                  <a:spcPts val="600"/>
                </a:spcAft>
                <a:buSzPct val="120000"/>
              </a:pPr>
              <a:r>
                <a:rPr lang="en-US" dirty="0">
                  <a:solidFill>
                    <a:schemeClr val="tx2"/>
                  </a:solidFill>
                </a:rPr>
                <a:t>Control</a:t>
              </a:r>
            </a:p>
            <a:p>
              <a:pPr algn="ctr">
                <a:lnSpc>
                  <a:spcPct val="90000"/>
                </a:lnSpc>
                <a:buSzPct val="120000"/>
              </a:pPr>
              <a:r>
                <a:rPr lang="en-US" sz="1400" dirty="0" err="1">
                  <a:solidFill>
                    <a:schemeClr val="bg2"/>
                  </a:solidFill>
                </a:rPr>
                <a:t>Estimule</a:t>
              </a:r>
              <a:r>
                <a:rPr lang="en-US" sz="1400" dirty="0">
                  <a:solidFill>
                    <a:schemeClr val="bg2"/>
                  </a:solidFill>
                </a:rPr>
                <a:t> la </a:t>
              </a:r>
              <a:r>
                <a:rPr lang="en-US" sz="1400" dirty="0" err="1">
                  <a:solidFill>
                    <a:schemeClr val="bg2"/>
                  </a:solidFill>
                </a:rPr>
                <a:t>consistencia</a:t>
              </a:r>
              <a:r>
                <a:rPr lang="en-US" sz="1400" dirty="0">
                  <a:solidFill>
                    <a:schemeClr val="bg2"/>
                  </a:solidFill>
                </a:rPr>
                <a:t> </a:t>
              </a:r>
              <a:r>
                <a:rPr lang="en-US" sz="1400" dirty="0" err="1">
                  <a:solidFill>
                    <a:schemeClr val="bg2"/>
                  </a:solidFill>
                </a:rPr>
                <a:t>en</a:t>
              </a:r>
              <a:r>
                <a:rPr lang="en-US" sz="1400" dirty="0">
                  <a:solidFill>
                    <a:schemeClr val="bg2"/>
                  </a:solidFill>
                </a:rPr>
                <a:t> </a:t>
              </a:r>
              <a:r>
                <a:rPr lang="en-US" sz="1400" dirty="0" err="1">
                  <a:solidFill>
                    <a:schemeClr val="bg2"/>
                  </a:solidFill>
                </a:rPr>
                <a:t>estándares</a:t>
              </a:r>
              <a:r>
                <a:rPr lang="en-US" sz="1400" dirty="0">
                  <a:solidFill>
                    <a:schemeClr val="bg2"/>
                  </a:solidFill>
                </a:rPr>
                <a:t> y </a:t>
              </a:r>
              <a:r>
                <a:rPr lang="en-US" sz="1400" dirty="0" err="1">
                  <a:solidFill>
                    <a:schemeClr val="bg2"/>
                  </a:solidFill>
                </a:rPr>
                <a:t>políticas</a:t>
              </a:r>
              <a:endParaRPr lang="en-US" sz="1400" dirty="0">
                <a:solidFill>
                  <a:schemeClr val="bg2"/>
                </a:solidFill>
              </a:endParaRPr>
            </a:p>
          </p:txBody>
        </p:sp>
        <p:sp>
          <p:nvSpPr>
            <p:cNvPr id="64" name="Freeform 88">
              <a:extLst>
                <a:ext uri="{FF2B5EF4-FFF2-40B4-BE49-F238E27FC236}">
                  <a16:creationId xmlns:a16="http://schemas.microsoft.com/office/drawing/2014/main" id="{E00DD16B-DB6B-4501-A2CB-FD97D334A364}"/>
                </a:ext>
              </a:extLst>
            </p:cNvPr>
            <p:cNvSpPr/>
            <p:nvPr/>
          </p:nvSpPr>
          <p:spPr>
            <a:xfrm>
              <a:off x="2196774" y="3318246"/>
              <a:ext cx="400866" cy="523469"/>
            </a:xfrm>
            <a:custGeom>
              <a:avLst/>
              <a:gdLst>
                <a:gd name="connsiteX0" fmla="*/ 228600 w 457200"/>
                <a:gd name="connsiteY0" fmla="*/ 304729 h 571500"/>
                <a:gd name="connsiteX1" fmla="*/ 266700 w 457200"/>
                <a:gd name="connsiteY1" fmla="*/ 342829 h 571500"/>
                <a:gd name="connsiteX2" fmla="*/ 247650 w 457200"/>
                <a:gd name="connsiteY2" fmla="*/ 375658 h 571500"/>
                <a:gd name="connsiteX3" fmla="*/ 247650 w 457200"/>
                <a:gd name="connsiteY3" fmla="*/ 438104 h 571500"/>
                <a:gd name="connsiteX4" fmla="*/ 228600 w 457200"/>
                <a:gd name="connsiteY4" fmla="*/ 457154 h 571500"/>
                <a:gd name="connsiteX5" fmla="*/ 209550 w 457200"/>
                <a:gd name="connsiteY5" fmla="*/ 438104 h 571500"/>
                <a:gd name="connsiteX6" fmla="*/ 209550 w 457200"/>
                <a:gd name="connsiteY6" fmla="*/ 375658 h 571500"/>
                <a:gd name="connsiteX7" fmla="*/ 190500 w 457200"/>
                <a:gd name="connsiteY7" fmla="*/ 342829 h 571500"/>
                <a:gd name="connsiteX8" fmla="*/ 228600 w 457200"/>
                <a:gd name="connsiteY8" fmla="*/ 304729 h 571500"/>
                <a:gd name="connsiteX9" fmla="*/ 38100 w 457200"/>
                <a:gd name="connsiteY9" fmla="*/ 228496 h 571500"/>
                <a:gd name="connsiteX10" fmla="*/ 38100 w 457200"/>
                <a:gd name="connsiteY10" fmla="*/ 533398 h 571500"/>
                <a:gd name="connsiteX11" fmla="*/ 419100 w 457200"/>
                <a:gd name="connsiteY11" fmla="*/ 533398 h 571500"/>
                <a:gd name="connsiteX12" fmla="*/ 419100 w 457200"/>
                <a:gd name="connsiteY12" fmla="*/ 228496 h 571500"/>
                <a:gd name="connsiteX13" fmla="*/ 342900 w 457200"/>
                <a:gd name="connsiteY13" fmla="*/ 228496 h 571500"/>
                <a:gd name="connsiteX14" fmla="*/ 342900 w 457200"/>
                <a:gd name="connsiteY14" fmla="*/ 228521 h 571500"/>
                <a:gd name="connsiteX15" fmla="*/ 114300 w 457200"/>
                <a:gd name="connsiteY15" fmla="*/ 228521 h 571500"/>
                <a:gd name="connsiteX16" fmla="*/ 114300 w 457200"/>
                <a:gd name="connsiteY16" fmla="*/ 228496 h 571500"/>
                <a:gd name="connsiteX17" fmla="*/ 228600 w 457200"/>
                <a:gd name="connsiteY17" fmla="*/ 38097 h 571500"/>
                <a:gd name="connsiteX18" fmla="*/ 152400 w 457200"/>
                <a:gd name="connsiteY18" fmla="*/ 114322 h 571500"/>
                <a:gd name="connsiteX19" fmla="*/ 152400 w 457200"/>
                <a:gd name="connsiteY19" fmla="*/ 190395 h 571500"/>
                <a:gd name="connsiteX20" fmla="*/ 304800 w 457200"/>
                <a:gd name="connsiteY20" fmla="*/ 190395 h 571500"/>
                <a:gd name="connsiteX21" fmla="*/ 304800 w 457200"/>
                <a:gd name="connsiteY21" fmla="*/ 114322 h 571500"/>
                <a:gd name="connsiteX22" fmla="*/ 228600 w 457200"/>
                <a:gd name="connsiteY22" fmla="*/ 38097 h 571500"/>
                <a:gd name="connsiteX23" fmla="*/ 228600 w 457200"/>
                <a:gd name="connsiteY23" fmla="*/ 0 h 571500"/>
                <a:gd name="connsiteX24" fmla="*/ 342900 w 457200"/>
                <a:gd name="connsiteY24" fmla="*/ 114325 h 571500"/>
                <a:gd name="connsiteX25" fmla="*/ 342900 w 457200"/>
                <a:gd name="connsiteY25" fmla="*/ 190398 h 571500"/>
                <a:gd name="connsiteX26" fmla="*/ 419100 w 457200"/>
                <a:gd name="connsiteY26" fmla="*/ 190398 h 571500"/>
                <a:gd name="connsiteX27" fmla="*/ 457200 w 457200"/>
                <a:gd name="connsiteY27" fmla="*/ 228498 h 571500"/>
                <a:gd name="connsiteX28" fmla="*/ 457200 w 457200"/>
                <a:gd name="connsiteY28" fmla="*/ 533400 h 571500"/>
                <a:gd name="connsiteX29" fmla="*/ 419100 w 457200"/>
                <a:gd name="connsiteY29" fmla="*/ 571500 h 571500"/>
                <a:gd name="connsiteX30" fmla="*/ 38100 w 457200"/>
                <a:gd name="connsiteY30" fmla="*/ 571500 h 571500"/>
                <a:gd name="connsiteX31" fmla="*/ 0 w 457200"/>
                <a:gd name="connsiteY31" fmla="*/ 533400 h 571500"/>
                <a:gd name="connsiteX32" fmla="*/ 0 w 457200"/>
                <a:gd name="connsiteY32" fmla="*/ 228498 h 571500"/>
                <a:gd name="connsiteX33" fmla="*/ 38100 w 457200"/>
                <a:gd name="connsiteY33" fmla="*/ 190398 h 571500"/>
                <a:gd name="connsiteX34" fmla="*/ 114300 w 457200"/>
                <a:gd name="connsiteY34" fmla="*/ 190398 h 571500"/>
                <a:gd name="connsiteX35" fmla="*/ 114300 w 457200"/>
                <a:gd name="connsiteY35" fmla="*/ 114325 h 571500"/>
                <a:gd name="connsiteX36" fmla="*/ 228600 w 457200"/>
                <a:gd name="connsiteY36"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57200" h="571500">
                  <a:moveTo>
                    <a:pt x="228600" y="304729"/>
                  </a:moveTo>
                  <a:cubicBezTo>
                    <a:pt x="249644" y="304729"/>
                    <a:pt x="266700" y="321785"/>
                    <a:pt x="266700" y="342829"/>
                  </a:cubicBezTo>
                  <a:cubicBezTo>
                    <a:pt x="266700" y="356913"/>
                    <a:pt x="259004" y="369054"/>
                    <a:pt x="247650" y="375658"/>
                  </a:cubicBezTo>
                  <a:lnTo>
                    <a:pt x="247650" y="438104"/>
                  </a:lnTo>
                  <a:cubicBezTo>
                    <a:pt x="247650" y="448645"/>
                    <a:pt x="239128" y="457154"/>
                    <a:pt x="228600" y="457154"/>
                  </a:cubicBezTo>
                  <a:cubicBezTo>
                    <a:pt x="218084" y="457154"/>
                    <a:pt x="209550" y="448645"/>
                    <a:pt x="209550" y="438104"/>
                  </a:cubicBezTo>
                  <a:lnTo>
                    <a:pt x="209550" y="375658"/>
                  </a:lnTo>
                  <a:cubicBezTo>
                    <a:pt x="198209" y="369054"/>
                    <a:pt x="190500" y="356913"/>
                    <a:pt x="190500" y="342829"/>
                  </a:cubicBezTo>
                  <a:cubicBezTo>
                    <a:pt x="190500" y="321785"/>
                    <a:pt x="207556" y="304729"/>
                    <a:pt x="228600" y="304729"/>
                  </a:cubicBezTo>
                  <a:close/>
                  <a:moveTo>
                    <a:pt x="38100" y="228496"/>
                  </a:moveTo>
                  <a:lnTo>
                    <a:pt x="38100" y="533398"/>
                  </a:lnTo>
                  <a:lnTo>
                    <a:pt x="419100" y="533398"/>
                  </a:lnTo>
                  <a:lnTo>
                    <a:pt x="419100" y="228496"/>
                  </a:lnTo>
                  <a:lnTo>
                    <a:pt x="342900" y="228496"/>
                  </a:lnTo>
                  <a:lnTo>
                    <a:pt x="342900" y="228521"/>
                  </a:lnTo>
                  <a:lnTo>
                    <a:pt x="114300" y="228521"/>
                  </a:lnTo>
                  <a:lnTo>
                    <a:pt x="114300" y="228496"/>
                  </a:lnTo>
                  <a:close/>
                  <a:moveTo>
                    <a:pt x="228600" y="38097"/>
                  </a:moveTo>
                  <a:cubicBezTo>
                    <a:pt x="186576" y="38097"/>
                    <a:pt x="152400" y="72285"/>
                    <a:pt x="152400" y="114322"/>
                  </a:cubicBezTo>
                  <a:lnTo>
                    <a:pt x="152400" y="190395"/>
                  </a:lnTo>
                  <a:lnTo>
                    <a:pt x="304800" y="190395"/>
                  </a:lnTo>
                  <a:lnTo>
                    <a:pt x="304800" y="114322"/>
                  </a:lnTo>
                  <a:cubicBezTo>
                    <a:pt x="304800" y="72285"/>
                    <a:pt x="270624" y="38097"/>
                    <a:pt x="228600" y="38097"/>
                  </a:cubicBezTo>
                  <a:close/>
                  <a:moveTo>
                    <a:pt x="228600" y="0"/>
                  </a:moveTo>
                  <a:cubicBezTo>
                    <a:pt x="291630" y="0"/>
                    <a:pt x="342900" y="51283"/>
                    <a:pt x="342900" y="114325"/>
                  </a:cubicBezTo>
                  <a:lnTo>
                    <a:pt x="342900" y="190398"/>
                  </a:lnTo>
                  <a:lnTo>
                    <a:pt x="419100" y="190398"/>
                  </a:lnTo>
                  <a:cubicBezTo>
                    <a:pt x="440055" y="190398"/>
                    <a:pt x="457200" y="207543"/>
                    <a:pt x="457200" y="228498"/>
                  </a:cubicBezTo>
                  <a:lnTo>
                    <a:pt x="457200" y="533400"/>
                  </a:lnTo>
                  <a:cubicBezTo>
                    <a:pt x="457200" y="554355"/>
                    <a:pt x="440055" y="571500"/>
                    <a:pt x="419100" y="571500"/>
                  </a:cubicBezTo>
                  <a:lnTo>
                    <a:pt x="38100" y="571500"/>
                  </a:lnTo>
                  <a:cubicBezTo>
                    <a:pt x="17158" y="571500"/>
                    <a:pt x="0" y="554355"/>
                    <a:pt x="0" y="533400"/>
                  </a:cubicBezTo>
                  <a:lnTo>
                    <a:pt x="0" y="228498"/>
                  </a:lnTo>
                  <a:cubicBezTo>
                    <a:pt x="0" y="207543"/>
                    <a:pt x="17158" y="190398"/>
                    <a:pt x="38100" y="190398"/>
                  </a:cubicBezTo>
                  <a:lnTo>
                    <a:pt x="114300" y="190398"/>
                  </a:lnTo>
                  <a:lnTo>
                    <a:pt x="114300" y="114325"/>
                  </a:lnTo>
                  <a:cubicBezTo>
                    <a:pt x="114300" y="51283"/>
                    <a:pt x="165583" y="0"/>
                    <a:pt x="2286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Group 1">
            <a:extLst>
              <a:ext uri="{FF2B5EF4-FFF2-40B4-BE49-F238E27FC236}">
                <a16:creationId xmlns:a16="http://schemas.microsoft.com/office/drawing/2014/main" id="{B09FE446-E1EC-B943-B26F-397DB6E0A541}"/>
              </a:ext>
            </a:extLst>
          </p:cNvPr>
          <p:cNvGrpSpPr/>
          <p:nvPr/>
        </p:nvGrpSpPr>
        <p:grpSpPr>
          <a:xfrm>
            <a:off x="8635060" y="3005131"/>
            <a:ext cx="2317914" cy="2338394"/>
            <a:chOff x="8635060" y="3005131"/>
            <a:chExt cx="2317914" cy="2338394"/>
          </a:xfrm>
        </p:grpSpPr>
        <p:sp>
          <p:nvSpPr>
            <p:cNvPr id="66" name="TextBox 65">
              <a:extLst>
                <a:ext uri="{FF2B5EF4-FFF2-40B4-BE49-F238E27FC236}">
                  <a16:creationId xmlns:a16="http://schemas.microsoft.com/office/drawing/2014/main" id="{CB69C8E4-570F-694E-8849-E11A27A75014}"/>
                </a:ext>
              </a:extLst>
            </p:cNvPr>
            <p:cNvSpPr txBox="1"/>
            <p:nvPr/>
          </p:nvSpPr>
          <p:spPr>
            <a:xfrm>
              <a:off x="8635060" y="3005131"/>
              <a:ext cx="2317914" cy="2338394"/>
            </a:xfrm>
            <a:prstGeom prst="rect">
              <a:avLst/>
            </a:prstGeom>
            <a:solidFill>
              <a:schemeClr val="bg1">
                <a:alpha val="85000"/>
              </a:schemeClr>
            </a:solidFill>
            <a:ln w="12700">
              <a:solidFill>
                <a:schemeClr val="bg2"/>
              </a:solidFill>
            </a:ln>
          </p:spPr>
          <p:txBody>
            <a:bodyPr wrap="square" lIns="91440" tIns="1005840" rIns="91440" bIns="137160" rtlCol="0">
              <a:noAutofit/>
            </a:bodyPr>
            <a:lstStyle/>
            <a:p>
              <a:pPr algn="ctr">
                <a:spcBef>
                  <a:spcPts val="900"/>
                </a:spcBef>
                <a:spcAft>
                  <a:spcPts val="600"/>
                </a:spcAft>
                <a:buSzPct val="120000"/>
              </a:pPr>
              <a:r>
                <a:rPr lang="en-US" dirty="0" err="1">
                  <a:solidFill>
                    <a:schemeClr val="tx2"/>
                  </a:solidFill>
                </a:rPr>
                <a:t>Experiencia</a:t>
              </a:r>
              <a:r>
                <a:rPr lang="en-US" dirty="0">
                  <a:solidFill>
                    <a:schemeClr val="tx2"/>
                  </a:solidFill>
                </a:rPr>
                <a:t> </a:t>
              </a:r>
              <a:r>
                <a:rPr lang="en-US" dirty="0" err="1">
                  <a:solidFill>
                    <a:schemeClr val="tx2"/>
                  </a:solidFill>
                </a:rPr>
                <a:t>en</a:t>
              </a:r>
              <a:r>
                <a:rPr lang="en-US" dirty="0">
                  <a:solidFill>
                    <a:schemeClr val="tx2"/>
                  </a:solidFill>
                </a:rPr>
                <a:t> </a:t>
              </a:r>
              <a:r>
                <a:rPr lang="en-US" dirty="0" err="1">
                  <a:solidFill>
                    <a:schemeClr val="tx2"/>
                  </a:solidFill>
                </a:rPr>
                <a:t>Viaje</a:t>
              </a:r>
              <a:endParaRPr lang="en-US" dirty="0">
                <a:solidFill>
                  <a:schemeClr val="tx2"/>
                </a:solidFill>
              </a:endParaRPr>
            </a:p>
            <a:p>
              <a:pPr algn="ctr">
                <a:lnSpc>
                  <a:spcPct val="90000"/>
                </a:lnSpc>
                <a:buSzPct val="120000"/>
              </a:pPr>
              <a:r>
                <a:rPr lang="en-US" sz="1400" dirty="0" err="1">
                  <a:solidFill>
                    <a:schemeClr val="bg2"/>
                  </a:solidFill>
                </a:rPr>
                <a:t>Proporcione</a:t>
              </a:r>
              <a:r>
                <a:rPr lang="en-US" sz="1400" dirty="0">
                  <a:solidFill>
                    <a:schemeClr val="bg2"/>
                  </a:solidFill>
                </a:rPr>
                <a:t> </a:t>
              </a:r>
              <a:r>
                <a:rPr lang="en-US" sz="1400" dirty="0" err="1">
                  <a:solidFill>
                    <a:schemeClr val="bg2"/>
                  </a:solidFill>
                </a:rPr>
                <a:t>beneficions</a:t>
              </a:r>
              <a:r>
                <a:rPr lang="en-US" sz="1400" dirty="0">
                  <a:solidFill>
                    <a:schemeClr val="bg2"/>
                  </a:solidFill>
                </a:rPr>
                <a:t> y </a:t>
              </a:r>
              <a:r>
                <a:rPr lang="en-US" sz="1400" dirty="0" err="1">
                  <a:solidFill>
                    <a:schemeClr val="bg2"/>
                  </a:solidFill>
                </a:rPr>
                <a:t>conveniencia</a:t>
              </a:r>
              <a:r>
                <a:rPr lang="en-US" sz="1400" dirty="0">
                  <a:solidFill>
                    <a:schemeClr val="bg2"/>
                  </a:solidFill>
                </a:rPr>
                <a:t> a </a:t>
              </a:r>
              <a:r>
                <a:rPr lang="en-US" sz="1400" dirty="0" err="1">
                  <a:solidFill>
                    <a:schemeClr val="bg2"/>
                  </a:solidFill>
                </a:rPr>
                <a:t>sus</a:t>
              </a:r>
              <a:r>
                <a:rPr lang="en-US" sz="1400" dirty="0">
                  <a:solidFill>
                    <a:schemeClr val="bg2"/>
                  </a:solidFill>
                </a:rPr>
                <a:t> </a:t>
              </a:r>
              <a:r>
                <a:rPr lang="en-US" sz="1400" dirty="0" err="1">
                  <a:solidFill>
                    <a:schemeClr val="bg2"/>
                  </a:solidFill>
                </a:rPr>
                <a:t>empleados</a:t>
              </a:r>
              <a:r>
                <a:rPr lang="en-US" sz="1400" dirty="0">
                  <a:solidFill>
                    <a:schemeClr val="bg2"/>
                  </a:solidFill>
                </a:rPr>
                <a:t> </a:t>
              </a:r>
              <a:r>
                <a:rPr lang="en-US" sz="1400" dirty="0" err="1">
                  <a:solidFill>
                    <a:schemeClr val="bg2"/>
                  </a:solidFill>
                </a:rPr>
                <a:t>minetras</a:t>
              </a:r>
              <a:r>
                <a:rPr lang="en-US" sz="1400" dirty="0">
                  <a:solidFill>
                    <a:schemeClr val="bg2"/>
                  </a:solidFill>
                </a:rPr>
                <a:t> </a:t>
              </a:r>
              <a:r>
                <a:rPr lang="en-US" sz="1400" dirty="0" err="1">
                  <a:solidFill>
                    <a:schemeClr val="bg2"/>
                  </a:solidFill>
                </a:rPr>
                <a:t>están</a:t>
              </a:r>
              <a:r>
                <a:rPr lang="en-US" sz="1400" dirty="0">
                  <a:solidFill>
                    <a:schemeClr val="bg2"/>
                  </a:solidFill>
                </a:rPr>
                <a:t> </a:t>
              </a:r>
              <a:r>
                <a:rPr lang="en-US" sz="1400" dirty="0" err="1">
                  <a:solidFill>
                    <a:schemeClr val="bg2"/>
                  </a:solidFill>
                </a:rPr>
                <a:t>en</a:t>
              </a:r>
              <a:r>
                <a:rPr lang="en-US" sz="1400" dirty="0">
                  <a:solidFill>
                    <a:schemeClr val="bg2"/>
                  </a:solidFill>
                </a:rPr>
                <a:t> </a:t>
              </a:r>
              <a:r>
                <a:rPr lang="en-US" sz="1400" dirty="0" err="1">
                  <a:solidFill>
                    <a:schemeClr val="bg2"/>
                  </a:solidFill>
                </a:rPr>
                <a:t>ruta</a:t>
              </a:r>
              <a:endParaRPr lang="en-US" sz="1400" dirty="0">
                <a:solidFill>
                  <a:schemeClr val="bg2"/>
                </a:solidFill>
              </a:endParaRPr>
            </a:p>
          </p:txBody>
        </p:sp>
        <p:pic>
          <p:nvPicPr>
            <p:cNvPr id="18" name="Graphic 17">
              <a:extLst>
                <a:ext uri="{FF2B5EF4-FFF2-40B4-BE49-F238E27FC236}">
                  <a16:creationId xmlns:a16="http://schemas.microsoft.com/office/drawing/2014/main" id="{9CB0FD6C-B40F-4958-A949-D06E061D11A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432959" y="3218922"/>
              <a:ext cx="722116" cy="722116"/>
            </a:xfrm>
            <a:prstGeom prst="rect">
              <a:avLst/>
            </a:prstGeom>
          </p:spPr>
        </p:pic>
      </p:grpSp>
      <p:grpSp>
        <p:nvGrpSpPr>
          <p:cNvPr id="10" name="Group 9">
            <a:extLst>
              <a:ext uri="{FF2B5EF4-FFF2-40B4-BE49-F238E27FC236}">
                <a16:creationId xmlns:a16="http://schemas.microsoft.com/office/drawing/2014/main" id="{FAD1742E-C025-0A4C-9F8A-ADF98A4B3A11}"/>
              </a:ext>
            </a:extLst>
          </p:cNvPr>
          <p:cNvGrpSpPr/>
          <p:nvPr/>
        </p:nvGrpSpPr>
        <p:grpSpPr>
          <a:xfrm>
            <a:off x="3703853" y="3005131"/>
            <a:ext cx="2317914" cy="2338394"/>
            <a:chOff x="3663957" y="3005131"/>
            <a:chExt cx="2317914" cy="2338394"/>
          </a:xfrm>
        </p:grpSpPr>
        <p:sp>
          <p:nvSpPr>
            <p:cNvPr id="40" name="TextBox 39">
              <a:extLst>
                <a:ext uri="{FF2B5EF4-FFF2-40B4-BE49-F238E27FC236}">
                  <a16:creationId xmlns:a16="http://schemas.microsoft.com/office/drawing/2014/main" id="{FB408BCF-FC5F-2D4C-B245-B52902CE4F79}"/>
                </a:ext>
              </a:extLst>
            </p:cNvPr>
            <p:cNvSpPr txBox="1"/>
            <p:nvPr/>
          </p:nvSpPr>
          <p:spPr>
            <a:xfrm>
              <a:off x="3663957" y="3005131"/>
              <a:ext cx="2317914" cy="2338394"/>
            </a:xfrm>
            <a:prstGeom prst="rect">
              <a:avLst/>
            </a:prstGeom>
            <a:solidFill>
              <a:schemeClr val="bg1">
                <a:alpha val="85000"/>
              </a:schemeClr>
            </a:solidFill>
            <a:ln w="12700">
              <a:solidFill>
                <a:schemeClr val="bg2"/>
              </a:solidFill>
            </a:ln>
          </p:spPr>
          <p:txBody>
            <a:bodyPr wrap="square" lIns="91440" tIns="1005840" rIns="91440" bIns="137160" rtlCol="0">
              <a:noAutofit/>
            </a:bodyPr>
            <a:lstStyle/>
            <a:p>
              <a:pPr algn="ctr">
                <a:spcBef>
                  <a:spcPts val="900"/>
                </a:spcBef>
                <a:spcAft>
                  <a:spcPts val="600"/>
                </a:spcAft>
                <a:buSzPct val="120000"/>
              </a:pPr>
              <a:r>
                <a:rPr lang="en-US" dirty="0" err="1">
                  <a:solidFill>
                    <a:schemeClr val="tx2"/>
                  </a:solidFill>
                </a:rPr>
                <a:t>Ahorro</a:t>
              </a:r>
              <a:endParaRPr lang="en-US" dirty="0">
                <a:solidFill>
                  <a:schemeClr val="tx2"/>
                </a:solidFill>
              </a:endParaRPr>
            </a:p>
            <a:p>
              <a:pPr lvl="0" algn="ctr">
                <a:lnSpc>
                  <a:spcPct val="90000"/>
                </a:lnSpc>
                <a:buSzPct val="120000"/>
              </a:pPr>
              <a:r>
                <a:rPr lang="en-US" sz="1400" dirty="0" err="1">
                  <a:solidFill>
                    <a:srgbClr val="006FCF"/>
                  </a:solidFill>
                </a:rPr>
                <a:t>Negocie</a:t>
              </a:r>
              <a:r>
                <a:rPr lang="en-US" sz="1400" dirty="0">
                  <a:solidFill>
                    <a:srgbClr val="006FCF"/>
                  </a:solidFill>
                </a:rPr>
                <a:t> </a:t>
              </a:r>
              <a:r>
                <a:rPr lang="en-US" sz="1400" dirty="0" err="1">
                  <a:solidFill>
                    <a:srgbClr val="006FCF"/>
                  </a:solidFill>
                </a:rPr>
                <a:t>mejores</a:t>
              </a:r>
              <a:r>
                <a:rPr lang="en-US" sz="1400" dirty="0">
                  <a:solidFill>
                    <a:srgbClr val="006FCF"/>
                  </a:solidFill>
                </a:rPr>
                <a:t> </a:t>
              </a:r>
              <a:r>
                <a:rPr lang="en-US" sz="1400" dirty="0" err="1">
                  <a:solidFill>
                    <a:srgbClr val="006FCF"/>
                  </a:solidFill>
                </a:rPr>
                <a:t>tarifas</a:t>
              </a:r>
              <a:r>
                <a:rPr lang="en-US" sz="1400" dirty="0">
                  <a:solidFill>
                    <a:srgbClr val="006FCF"/>
                  </a:solidFill>
                </a:rPr>
                <a:t> cons us </a:t>
              </a:r>
              <a:r>
                <a:rPr lang="en-US" sz="1400" dirty="0" err="1">
                  <a:solidFill>
                    <a:srgbClr val="006FCF"/>
                  </a:solidFill>
                </a:rPr>
                <a:t>proveedores</a:t>
              </a:r>
              <a:r>
                <a:rPr lang="en-US" sz="1400" dirty="0">
                  <a:solidFill>
                    <a:srgbClr val="006FCF"/>
                  </a:solidFill>
                </a:rPr>
                <a:t> y </a:t>
              </a:r>
              <a:r>
                <a:rPr lang="en-US" sz="1400" dirty="0" err="1">
                  <a:solidFill>
                    <a:srgbClr val="006FCF"/>
                  </a:solidFill>
                </a:rPr>
                <a:t>optimice</a:t>
              </a:r>
              <a:r>
                <a:rPr lang="en-US" sz="1400" dirty="0">
                  <a:solidFill>
                    <a:srgbClr val="006FCF"/>
                  </a:solidFill>
                </a:rPr>
                <a:t> </a:t>
              </a:r>
              <a:r>
                <a:rPr lang="en-US" sz="1400" dirty="0" err="1">
                  <a:solidFill>
                    <a:srgbClr val="006FCF"/>
                  </a:solidFill>
                </a:rPr>
                <a:t>su</a:t>
              </a:r>
              <a:r>
                <a:rPr lang="en-US" sz="1400" dirty="0">
                  <a:solidFill>
                    <a:srgbClr val="006FCF"/>
                  </a:solidFill>
                </a:rPr>
                <a:t> </a:t>
              </a:r>
              <a:r>
                <a:rPr lang="en-US" sz="1400" dirty="0" err="1">
                  <a:solidFill>
                    <a:srgbClr val="006FCF"/>
                  </a:solidFill>
                </a:rPr>
                <a:t>flujo</a:t>
              </a:r>
              <a:r>
                <a:rPr lang="en-US" sz="1400" dirty="0">
                  <a:solidFill>
                    <a:srgbClr val="006FCF"/>
                  </a:solidFill>
                </a:rPr>
                <a:t> de </a:t>
              </a:r>
              <a:r>
                <a:rPr lang="en-US" sz="1400" dirty="0" err="1">
                  <a:solidFill>
                    <a:srgbClr val="006FCF"/>
                  </a:solidFill>
                </a:rPr>
                <a:t>caja</a:t>
              </a:r>
              <a:endParaRPr lang="en-US" sz="1400" dirty="0">
                <a:solidFill>
                  <a:srgbClr val="006FCF"/>
                </a:solidFill>
              </a:endParaRPr>
            </a:p>
          </p:txBody>
        </p:sp>
        <p:pic>
          <p:nvPicPr>
            <p:cNvPr id="20" name="Graphic 19">
              <a:extLst>
                <a:ext uri="{FF2B5EF4-FFF2-40B4-BE49-F238E27FC236}">
                  <a16:creationId xmlns:a16="http://schemas.microsoft.com/office/drawing/2014/main" id="{7F1A80F8-F00E-4169-8005-1761A6EA11C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575597" y="3318246"/>
              <a:ext cx="494635" cy="494635"/>
            </a:xfrm>
            <a:prstGeom prst="rect">
              <a:avLst/>
            </a:prstGeom>
          </p:spPr>
        </p:pic>
      </p:grpSp>
    </p:spTree>
    <p:extLst>
      <p:ext uri="{BB962C8B-B14F-4D97-AF65-F5344CB8AC3E}">
        <p14:creationId xmlns:p14="http://schemas.microsoft.com/office/powerpoint/2010/main" val="425029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66A9729-22A6-554B-9EEC-4056161738BC}"/>
              </a:ext>
            </a:extLst>
          </p:cNvPr>
          <p:cNvGrpSpPr/>
          <p:nvPr/>
        </p:nvGrpSpPr>
        <p:grpSpPr>
          <a:xfrm>
            <a:off x="2002054" y="3191022"/>
            <a:ext cx="8582125" cy="965483"/>
            <a:chOff x="1558758" y="3191022"/>
            <a:chExt cx="9601200" cy="965483"/>
          </a:xfrm>
        </p:grpSpPr>
        <p:cxnSp>
          <p:nvCxnSpPr>
            <p:cNvPr id="28" name="Straight Connector 27">
              <a:extLst>
                <a:ext uri="{FF2B5EF4-FFF2-40B4-BE49-F238E27FC236}">
                  <a16:creationId xmlns:a16="http://schemas.microsoft.com/office/drawing/2014/main" id="{FCA3417D-54C3-486D-97BB-CDADB49A2806}"/>
                </a:ext>
              </a:extLst>
            </p:cNvPr>
            <p:cNvCxnSpPr/>
            <p:nvPr/>
          </p:nvCxnSpPr>
          <p:spPr>
            <a:xfrm>
              <a:off x="1558758" y="4156505"/>
              <a:ext cx="9601200" cy="0"/>
            </a:xfrm>
            <a:prstGeom prst="line">
              <a:avLst/>
            </a:prstGeom>
            <a:ln w="19050" cap="sq">
              <a:solidFill>
                <a:schemeClr val="tx1">
                  <a:lumMod val="40000"/>
                  <a:lumOff val="60000"/>
                </a:schemeClr>
              </a:solidFill>
            </a:ln>
          </p:spPr>
          <p:style>
            <a:lnRef idx="1">
              <a:schemeClr val="accent1"/>
            </a:lnRef>
            <a:fillRef idx="0">
              <a:schemeClr val="accent1"/>
            </a:fillRef>
            <a:effectRef idx="0">
              <a:schemeClr val="dk1"/>
            </a:effectRef>
            <a:fontRef idx="minor">
              <a:schemeClr val="lt1"/>
            </a:fontRef>
          </p:style>
        </p:cxnSp>
        <p:cxnSp>
          <p:nvCxnSpPr>
            <p:cNvPr id="25" name="Straight Connector 24">
              <a:extLst>
                <a:ext uri="{FF2B5EF4-FFF2-40B4-BE49-F238E27FC236}">
                  <a16:creationId xmlns:a16="http://schemas.microsoft.com/office/drawing/2014/main" id="{D2868412-78B4-4CB8-8F99-E54B6BB9A73E}"/>
                </a:ext>
              </a:extLst>
            </p:cNvPr>
            <p:cNvCxnSpPr/>
            <p:nvPr/>
          </p:nvCxnSpPr>
          <p:spPr>
            <a:xfrm>
              <a:off x="1558758" y="3191022"/>
              <a:ext cx="9601200" cy="0"/>
            </a:xfrm>
            <a:prstGeom prst="line">
              <a:avLst/>
            </a:prstGeom>
            <a:ln w="19050" cap="sq">
              <a:solidFill>
                <a:schemeClr val="tx1">
                  <a:lumMod val="40000"/>
                  <a:lumOff val="60000"/>
                </a:schemeClr>
              </a:solidFill>
            </a:ln>
          </p:spPr>
          <p:style>
            <a:lnRef idx="1">
              <a:schemeClr val="accent1"/>
            </a:lnRef>
            <a:fillRef idx="0">
              <a:schemeClr val="accent1"/>
            </a:fillRef>
            <a:effectRef idx="0">
              <a:schemeClr val="dk1"/>
            </a:effectRef>
            <a:fontRef idx="minor">
              <a:schemeClr val="lt1"/>
            </a:fontRef>
          </p:style>
        </p:cxnSp>
      </p:grpSp>
      <p:pic>
        <p:nvPicPr>
          <p:cNvPr id="24" name="Picture 23">
            <a:extLst>
              <a:ext uri="{FF2B5EF4-FFF2-40B4-BE49-F238E27FC236}">
                <a16:creationId xmlns:a16="http://schemas.microsoft.com/office/drawing/2014/main" id="{0D9723F2-7BCB-4FE6-9E5D-C6501E1667C8}"/>
              </a:ext>
            </a:extLst>
          </p:cNvPr>
          <p:cNvPicPr>
            <a:picLocks noChangeAspect="1"/>
          </p:cNvPicPr>
          <p:nvPr/>
        </p:nvPicPr>
        <p:blipFill rotWithShape="1">
          <a:blip r:embed="rId3"/>
          <a:srcRect l="14281" t="289" r="19335" b="289"/>
          <a:stretch/>
        </p:blipFill>
        <p:spPr>
          <a:xfrm>
            <a:off x="307340" y="2093008"/>
            <a:ext cx="3149600" cy="3149600"/>
          </a:xfrm>
          <a:prstGeom prst="ellipse">
            <a:avLst/>
          </a:prstGeom>
          <a:ln w="15875">
            <a:solidFill>
              <a:schemeClr val="accent3"/>
            </a:solidFill>
          </a:ln>
        </p:spPr>
      </p:pic>
      <p:sp>
        <p:nvSpPr>
          <p:cNvPr id="17" name="Slide Number Placeholder 16"/>
          <p:cNvSpPr>
            <a:spLocks noGrp="1"/>
          </p:cNvSpPr>
          <p:nvPr>
            <p:ph type="sldNum" sz="quarter" idx="10"/>
          </p:nvPr>
        </p:nvSpPr>
        <p:spPr/>
        <p:txBody>
          <a:bodyPr/>
          <a:lstStyle/>
          <a:p>
            <a:fld id="{E59C716A-E560-2D44-8739-72D446B232A5}" type="slidenum">
              <a:rPr lang="en-US" smtClean="0"/>
              <a:pPr/>
              <a:t>4</a:t>
            </a:fld>
            <a:endParaRPr lang="en-US"/>
          </a:p>
        </p:txBody>
      </p:sp>
      <p:sp>
        <p:nvSpPr>
          <p:cNvPr id="2" name="Title 1"/>
          <p:cNvSpPr>
            <a:spLocks noGrp="1"/>
          </p:cNvSpPr>
          <p:nvPr>
            <p:ph type="title"/>
          </p:nvPr>
        </p:nvSpPr>
        <p:spPr>
          <a:xfrm>
            <a:off x="478972" y="548641"/>
            <a:ext cx="10972800" cy="728715"/>
          </a:xfrm>
        </p:spPr>
        <p:txBody>
          <a:bodyPr/>
          <a:lstStyle/>
          <a:p>
            <a:r>
              <a:rPr lang="en-US" dirty="0" err="1"/>
              <a:t>Maximice</a:t>
            </a:r>
            <a:r>
              <a:rPr lang="en-US" dirty="0"/>
              <a:t> el control</a:t>
            </a:r>
          </a:p>
        </p:txBody>
      </p:sp>
      <p:sp>
        <p:nvSpPr>
          <p:cNvPr id="3" name="TextBox 2">
            <a:extLst>
              <a:ext uri="{FF2B5EF4-FFF2-40B4-BE49-F238E27FC236}">
                <a16:creationId xmlns:a16="http://schemas.microsoft.com/office/drawing/2014/main" id="{2EEF76AA-072B-8D4E-AECE-211247342A60}"/>
              </a:ext>
            </a:extLst>
          </p:cNvPr>
          <p:cNvSpPr txBox="1"/>
          <p:nvPr/>
        </p:nvSpPr>
        <p:spPr>
          <a:xfrm>
            <a:off x="5623980" y="3587270"/>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a:p>
        </p:txBody>
      </p:sp>
      <p:sp>
        <p:nvSpPr>
          <p:cNvPr id="5" name="TextBox 4">
            <a:extLst>
              <a:ext uri="{FF2B5EF4-FFF2-40B4-BE49-F238E27FC236}">
                <a16:creationId xmlns:a16="http://schemas.microsoft.com/office/drawing/2014/main" id="{E00F7A54-7BAA-9346-80CA-E27888FA7D3E}"/>
              </a:ext>
            </a:extLst>
          </p:cNvPr>
          <p:cNvSpPr txBox="1"/>
          <p:nvPr/>
        </p:nvSpPr>
        <p:spPr>
          <a:xfrm>
            <a:off x="2688917" y="4320539"/>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dirty="0"/>
          </a:p>
        </p:txBody>
      </p:sp>
      <p:grpSp>
        <p:nvGrpSpPr>
          <p:cNvPr id="10" name="Group 9">
            <a:extLst>
              <a:ext uri="{FF2B5EF4-FFF2-40B4-BE49-F238E27FC236}">
                <a16:creationId xmlns:a16="http://schemas.microsoft.com/office/drawing/2014/main" id="{5BEEFD9C-0018-DD43-BED9-445D31B2D574}"/>
              </a:ext>
            </a:extLst>
          </p:cNvPr>
          <p:cNvGrpSpPr/>
          <p:nvPr/>
        </p:nvGrpSpPr>
        <p:grpSpPr>
          <a:xfrm>
            <a:off x="4079535" y="2260276"/>
            <a:ext cx="5516853" cy="609587"/>
            <a:chOff x="4079535" y="2260276"/>
            <a:chExt cx="5516853" cy="609587"/>
          </a:xfrm>
        </p:grpSpPr>
        <p:sp>
          <p:nvSpPr>
            <p:cNvPr id="15" name="Rectangle 26">
              <a:extLst>
                <a:ext uri="{FF2B5EF4-FFF2-40B4-BE49-F238E27FC236}">
                  <a16:creationId xmlns:a16="http://schemas.microsoft.com/office/drawing/2014/main" id="{F5FE4A97-174C-4F15-9950-CA983153E732}"/>
                </a:ext>
              </a:extLst>
            </p:cNvPr>
            <p:cNvSpPr>
              <a:spLocks noChangeArrowheads="1"/>
            </p:cNvSpPr>
            <p:nvPr/>
          </p:nvSpPr>
          <p:spPr bwMode="auto">
            <a:xfrm>
              <a:off x="4923275" y="2269699"/>
              <a:ext cx="4673113" cy="569387"/>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700" dirty="0" err="1">
                  <a:solidFill>
                    <a:schemeClr val="bg2"/>
                  </a:solidFill>
                </a:rPr>
                <a:t>Obtenga</a:t>
              </a:r>
              <a:r>
                <a:rPr lang="en-US" sz="1700" dirty="0">
                  <a:solidFill>
                    <a:schemeClr val="bg2"/>
                  </a:solidFill>
                </a:rPr>
                <a:t> </a:t>
              </a:r>
              <a:r>
                <a:rPr lang="en-US" sz="1700" dirty="0" err="1">
                  <a:solidFill>
                    <a:schemeClr val="bg2"/>
                  </a:solidFill>
                </a:rPr>
                <a:t>acceso</a:t>
              </a:r>
              <a:r>
                <a:rPr lang="en-US" sz="1700" dirty="0">
                  <a:solidFill>
                    <a:schemeClr val="bg2"/>
                  </a:solidFill>
                </a:rPr>
                <a:t> a </a:t>
              </a:r>
              <a:r>
                <a:rPr lang="en-US" sz="1700" dirty="0" err="1">
                  <a:solidFill>
                    <a:schemeClr val="bg2"/>
                  </a:solidFill>
                </a:rPr>
                <a:t>herramientas</a:t>
              </a:r>
              <a:r>
                <a:rPr lang="en-US" sz="1700" dirty="0">
                  <a:solidFill>
                    <a:schemeClr val="bg2"/>
                  </a:solidFill>
                </a:rPr>
                <a:t> para </a:t>
              </a:r>
              <a:r>
                <a:rPr lang="en-US" sz="1700" dirty="0" err="1">
                  <a:solidFill>
                    <a:schemeClr val="bg2"/>
                  </a:solidFill>
                </a:rPr>
                <a:t>controlar</a:t>
              </a:r>
              <a:r>
                <a:rPr lang="en-US" sz="1700" dirty="0">
                  <a:solidFill>
                    <a:schemeClr val="bg2"/>
                  </a:solidFill>
                </a:rPr>
                <a:t> </a:t>
              </a:r>
              <a:r>
                <a:rPr lang="en-US" sz="1700" dirty="0" err="1">
                  <a:solidFill>
                    <a:schemeClr val="bg2"/>
                  </a:solidFill>
                </a:rPr>
                <a:t>los</a:t>
              </a:r>
              <a:r>
                <a:rPr lang="en-US" sz="1700" dirty="0">
                  <a:solidFill>
                    <a:schemeClr val="bg2"/>
                  </a:solidFill>
                </a:rPr>
                <a:t> </a:t>
              </a:r>
              <a:r>
                <a:rPr lang="en-US" sz="1700" dirty="0" err="1">
                  <a:solidFill>
                    <a:schemeClr val="bg2"/>
                  </a:solidFill>
                </a:rPr>
                <a:t>gastos</a:t>
              </a:r>
              <a:r>
                <a:rPr lang="en-US" sz="1700" dirty="0">
                  <a:solidFill>
                    <a:schemeClr val="bg2"/>
                  </a:solidFill>
                </a:rPr>
                <a:t> de </a:t>
              </a:r>
              <a:r>
                <a:rPr lang="en-US" sz="1700" dirty="0" err="1">
                  <a:solidFill>
                    <a:schemeClr val="bg2"/>
                  </a:solidFill>
                </a:rPr>
                <a:t>viaje</a:t>
              </a:r>
              <a:r>
                <a:rPr lang="en-US" sz="1700" dirty="0">
                  <a:solidFill>
                    <a:schemeClr val="bg2"/>
                  </a:solidFill>
                </a:rPr>
                <a:t> de </a:t>
              </a:r>
              <a:r>
                <a:rPr lang="en-US" sz="1700" dirty="0" err="1">
                  <a:solidFill>
                    <a:schemeClr val="bg2"/>
                  </a:solidFill>
                </a:rPr>
                <a:t>su</a:t>
              </a:r>
              <a:r>
                <a:rPr lang="en-US" sz="1700" dirty="0">
                  <a:solidFill>
                    <a:schemeClr val="bg2"/>
                  </a:solidFill>
                </a:rPr>
                <a:t> </a:t>
              </a:r>
              <a:r>
                <a:rPr lang="en-US" sz="1700" dirty="0" err="1">
                  <a:solidFill>
                    <a:schemeClr val="bg2"/>
                  </a:solidFill>
                </a:rPr>
                <a:t>empresa</a:t>
              </a:r>
              <a:endParaRPr lang="en-US" sz="1700" dirty="0">
                <a:solidFill>
                  <a:schemeClr val="bg2"/>
                </a:solidFill>
              </a:endParaRPr>
            </a:p>
          </p:txBody>
        </p:sp>
        <p:sp>
          <p:nvSpPr>
            <p:cNvPr id="20" name="Freeform 19">
              <a:extLst>
                <a:ext uri="{FF2B5EF4-FFF2-40B4-BE49-F238E27FC236}">
                  <a16:creationId xmlns:a16="http://schemas.microsoft.com/office/drawing/2014/main" id="{DBD0FD69-94E8-2C46-8E54-3614EA81CC31}"/>
                </a:ext>
              </a:extLst>
            </p:cNvPr>
            <p:cNvSpPr/>
            <p:nvPr/>
          </p:nvSpPr>
          <p:spPr>
            <a:xfrm>
              <a:off x="4079535" y="2260276"/>
              <a:ext cx="609600" cy="609587"/>
            </a:xfrm>
            <a:custGeom>
              <a:avLst/>
              <a:gdLst>
                <a:gd name="connsiteX0" fmla="*/ 304800 w 609600"/>
                <a:gd name="connsiteY0" fmla="*/ 246734 h 609587"/>
                <a:gd name="connsiteX1" fmla="*/ 246748 w 609600"/>
                <a:gd name="connsiteY1" fmla="*/ 304798 h 609587"/>
                <a:gd name="connsiteX2" fmla="*/ 304800 w 609600"/>
                <a:gd name="connsiteY2" fmla="*/ 362850 h 609587"/>
                <a:gd name="connsiteX3" fmla="*/ 362851 w 609600"/>
                <a:gd name="connsiteY3" fmla="*/ 304798 h 609587"/>
                <a:gd name="connsiteX4" fmla="*/ 304800 w 609600"/>
                <a:gd name="connsiteY4" fmla="*/ 246734 h 609587"/>
                <a:gd name="connsiteX5" fmla="*/ 304800 w 609600"/>
                <a:gd name="connsiteY5" fmla="*/ 208032 h 609587"/>
                <a:gd name="connsiteX6" fmla="*/ 401562 w 609600"/>
                <a:gd name="connsiteY6" fmla="*/ 304793 h 609587"/>
                <a:gd name="connsiteX7" fmla="*/ 304800 w 609600"/>
                <a:gd name="connsiteY7" fmla="*/ 401555 h 609587"/>
                <a:gd name="connsiteX8" fmla="*/ 208039 w 609600"/>
                <a:gd name="connsiteY8" fmla="*/ 304793 h 609587"/>
                <a:gd name="connsiteX9" fmla="*/ 304800 w 609600"/>
                <a:gd name="connsiteY9" fmla="*/ 208032 h 609587"/>
                <a:gd name="connsiteX10" fmla="*/ 258753 w 609600"/>
                <a:gd name="connsiteY10" fmla="*/ 38703 h 609587"/>
                <a:gd name="connsiteX11" fmla="*/ 258753 w 609600"/>
                <a:gd name="connsiteY11" fmla="*/ 76866 h 609587"/>
                <a:gd name="connsiteX12" fmla="*/ 244732 w 609600"/>
                <a:gd name="connsiteY12" fmla="*/ 95472 h 609587"/>
                <a:gd name="connsiteX13" fmla="*/ 220132 w 609600"/>
                <a:gd name="connsiteY13" fmla="*/ 104172 h 609587"/>
                <a:gd name="connsiteX14" fmla="*/ 220132 w 609600"/>
                <a:gd name="connsiteY14" fmla="*/ 104184 h 609587"/>
                <a:gd name="connsiteX15" fmla="*/ 199311 w 609600"/>
                <a:gd name="connsiteY15" fmla="*/ 114353 h 609587"/>
                <a:gd name="connsiteX16" fmla="*/ 176223 w 609600"/>
                <a:gd name="connsiteY16" fmla="*/ 111115 h 609587"/>
                <a:gd name="connsiteX17" fmla="*/ 149197 w 609600"/>
                <a:gd name="connsiteY17" fmla="*/ 84089 h 609587"/>
                <a:gd name="connsiteX18" fmla="*/ 84097 w 609600"/>
                <a:gd name="connsiteY18" fmla="*/ 149202 h 609587"/>
                <a:gd name="connsiteX19" fmla="*/ 111123 w 609600"/>
                <a:gd name="connsiteY19" fmla="*/ 176227 h 609587"/>
                <a:gd name="connsiteX20" fmla="*/ 114348 w 609600"/>
                <a:gd name="connsiteY20" fmla="*/ 199303 h 609587"/>
                <a:gd name="connsiteX21" fmla="*/ 103591 w 609600"/>
                <a:gd name="connsiteY21" fmla="*/ 221528 h 609587"/>
                <a:gd name="connsiteX22" fmla="*/ 103596 w 609600"/>
                <a:gd name="connsiteY22" fmla="*/ 221533 h 609587"/>
                <a:gd name="connsiteX23" fmla="*/ 103594 w 609600"/>
                <a:gd name="connsiteY23" fmla="*/ 221533 h 609587"/>
                <a:gd name="connsiteX24" fmla="*/ 95479 w 609600"/>
                <a:gd name="connsiteY24" fmla="*/ 244736 h 609587"/>
                <a:gd name="connsiteX25" fmla="*/ 76873 w 609600"/>
                <a:gd name="connsiteY25" fmla="*/ 258744 h 609587"/>
                <a:gd name="connsiteX26" fmla="*/ 38697 w 609600"/>
                <a:gd name="connsiteY26" fmla="*/ 258744 h 609587"/>
                <a:gd name="connsiteX27" fmla="*/ 38697 w 609600"/>
                <a:gd name="connsiteY27" fmla="*/ 350845 h 609587"/>
                <a:gd name="connsiteX28" fmla="*/ 76873 w 609600"/>
                <a:gd name="connsiteY28" fmla="*/ 350845 h 609587"/>
                <a:gd name="connsiteX29" fmla="*/ 95479 w 609600"/>
                <a:gd name="connsiteY29" fmla="*/ 364878 h 609587"/>
                <a:gd name="connsiteX30" fmla="*/ 102934 w 609600"/>
                <a:gd name="connsiteY30" fmla="*/ 386443 h 609587"/>
                <a:gd name="connsiteX31" fmla="*/ 102936 w 609600"/>
                <a:gd name="connsiteY31" fmla="*/ 386443 h 609587"/>
                <a:gd name="connsiteX32" fmla="*/ 114351 w 609600"/>
                <a:gd name="connsiteY32" fmla="*/ 410251 h 609587"/>
                <a:gd name="connsiteX33" fmla="*/ 111138 w 609600"/>
                <a:gd name="connsiteY33" fmla="*/ 433353 h 609587"/>
                <a:gd name="connsiteX34" fmla="*/ 84087 w 609600"/>
                <a:gd name="connsiteY34" fmla="*/ 460391 h 609587"/>
                <a:gd name="connsiteX35" fmla="*/ 149213 w 609600"/>
                <a:gd name="connsiteY35" fmla="*/ 525504 h 609587"/>
                <a:gd name="connsiteX36" fmla="*/ 176251 w 609600"/>
                <a:gd name="connsiteY36" fmla="*/ 498466 h 609587"/>
                <a:gd name="connsiteX37" fmla="*/ 199340 w 609600"/>
                <a:gd name="connsiteY37" fmla="*/ 495227 h 609587"/>
                <a:gd name="connsiteX38" fmla="*/ 222022 w 609600"/>
                <a:gd name="connsiteY38" fmla="*/ 506162 h 609587"/>
                <a:gd name="connsiteX39" fmla="*/ 222024 w 609600"/>
                <a:gd name="connsiteY39" fmla="*/ 506160 h 609587"/>
                <a:gd name="connsiteX40" fmla="*/ 222024 w 609600"/>
                <a:gd name="connsiteY40" fmla="*/ 506165 h 609587"/>
                <a:gd name="connsiteX41" fmla="*/ 244732 w 609600"/>
                <a:gd name="connsiteY41" fmla="*/ 514089 h 609587"/>
                <a:gd name="connsiteX42" fmla="*/ 258765 w 609600"/>
                <a:gd name="connsiteY42" fmla="*/ 532695 h 609587"/>
                <a:gd name="connsiteX43" fmla="*/ 258765 w 609600"/>
                <a:gd name="connsiteY43" fmla="*/ 570884 h 609587"/>
                <a:gd name="connsiteX44" fmla="*/ 350840 w 609600"/>
                <a:gd name="connsiteY44" fmla="*/ 570884 h 609587"/>
                <a:gd name="connsiteX45" fmla="*/ 350840 w 609600"/>
                <a:gd name="connsiteY45" fmla="*/ 532695 h 609587"/>
                <a:gd name="connsiteX46" fmla="*/ 364874 w 609600"/>
                <a:gd name="connsiteY46" fmla="*/ 514089 h 609587"/>
                <a:gd name="connsiteX47" fmla="*/ 389131 w 609600"/>
                <a:gd name="connsiteY47" fmla="*/ 505530 h 609587"/>
                <a:gd name="connsiteX48" fmla="*/ 389131 w 609600"/>
                <a:gd name="connsiteY48" fmla="*/ 505524 h 609587"/>
                <a:gd name="connsiteX49" fmla="*/ 410258 w 609600"/>
                <a:gd name="connsiteY49" fmla="*/ 495239 h 609587"/>
                <a:gd name="connsiteX50" fmla="*/ 433360 w 609600"/>
                <a:gd name="connsiteY50" fmla="*/ 498465 h 609587"/>
                <a:gd name="connsiteX51" fmla="*/ 460411 w 609600"/>
                <a:gd name="connsiteY51" fmla="*/ 525503 h 609587"/>
                <a:gd name="connsiteX52" fmla="*/ 525536 w 609600"/>
                <a:gd name="connsiteY52" fmla="*/ 460390 h 609587"/>
                <a:gd name="connsiteX53" fmla="*/ 498498 w 609600"/>
                <a:gd name="connsiteY53" fmla="*/ 433352 h 609587"/>
                <a:gd name="connsiteX54" fmla="*/ 495259 w 609600"/>
                <a:gd name="connsiteY54" fmla="*/ 410276 h 609587"/>
                <a:gd name="connsiteX55" fmla="*/ 506931 w 609600"/>
                <a:gd name="connsiteY55" fmla="*/ 385777 h 609587"/>
                <a:gd name="connsiteX56" fmla="*/ 506924 w 609600"/>
                <a:gd name="connsiteY56" fmla="*/ 385770 h 609587"/>
                <a:gd name="connsiteX57" fmla="*/ 506933 w 609600"/>
                <a:gd name="connsiteY57" fmla="*/ 385770 h 609587"/>
                <a:gd name="connsiteX58" fmla="*/ 514134 w 609600"/>
                <a:gd name="connsiteY58" fmla="*/ 364840 h 609587"/>
                <a:gd name="connsiteX59" fmla="*/ 532740 w 609600"/>
                <a:gd name="connsiteY59" fmla="*/ 350832 h 609587"/>
                <a:gd name="connsiteX60" fmla="*/ 570903 w 609600"/>
                <a:gd name="connsiteY60" fmla="*/ 350832 h 609587"/>
                <a:gd name="connsiteX61" fmla="*/ 570903 w 609600"/>
                <a:gd name="connsiteY61" fmla="*/ 258744 h 609587"/>
                <a:gd name="connsiteX62" fmla="*/ 532740 w 609600"/>
                <a:gd name="connsiteY62" fmla="*/ 258744 h 609587"/>
                <a:gd name="connsiteX63" fmla="*/ 514134 w 609600"/>
                <a:gd name="connsiteY63" fmla="*/ 244749 h 609587"/>
                <a:gd name="connsiteX64" fmla="*/ 505409 w 609600"/>
                <a:gd name="connsiteY64" fmla="*/ 220111 h 609587"/>
                <a:gd name="connsiteX65" fmla="*/ 505406 w 609600"/>
                <a:gd name="connsiteY65" fmla="*/ 220111 h 609587"/>
                <a:gd name="connsiteX66" fmla="*/ 495275 w 609600"/>
                <a:gd name="connsiteY66" fmla="*/ 199330 h 609587"/>
                <a:gd name="connsiteX67" fmla="*/ 498501 w 609600"/>
                <a:gd name="connsiteY67" fmla="*/ 176228 h 609587"/>
                <a:gd name="connsiteX68" fmla="*/ 525526 w 609600"/>
                <a:gd name="connsiteY68" fmla="*/ 149203 h 609587"/>
                <a:gd name="connsiteX69" fmla="*/ 460401 w 609600"/>
                <a:gd name="connsiteY69" fmla="*/ 84090 h 609587"/>
                <a:gd name="connsiteX70" fmla="*/ 433362 w 609600"/>
                <a:gd name="connsiteY70" fmla="*/ 111128 h 609587"/>
                <a:gd name="connsiteX71" fmla="*/ 410261 w 609600"/>
                <a:gd name="connsiteY71" fmla="*/ 114341 h 609587"/>
                <a:gd name="connsiteX72" fmla="*/ 386398 w 609600"/>
                <a:gd name="connsiteY72" fmla="*/ 102924 h 609587"/>
                <a:gd name="connsiteX73" fmla="*/ 386396 w 609600"/>
                <a:gd name="connsiteY73" fmla="*/ 102926 h 609587"/>
                <a:gd name="connsiteX74" fmla="*/ 364836 w 609600"/>
                <a:gd name="connsiteY74" fmla="*/ 95472 h 609587"/>
                <a:gd name="connsiteX75" fmla="*/ 350828 w 609600"/>
                <a:gd name="connsiteY75" fmla="*/ 76866 h 609587"/>
                <a:gd name="connsiteX76" fmla="*/ 350828 w 609600"/>
                <a:gd name="connsiteY76" fmla="*/ 38703 h 609587"/>
                <a:gd name="connsiteX77" fmla="*/ 256874 w 609600"/>
                <a:gd name="connsiteY77" fmla="*/ 0 h 609587"/>
                <a:gd name="connsiteX78" fmla="*/ 352695 w 609600"/>
                <a:gd name="connsiteY78" fmla="*/ 0 h 609587"/>
                <a:gd name="connsiteX79" fmla="*/ 389538 w 609600"/>
                <a:gd name="connsiteY79" fmla="*/ 36843 h 609587"/>
                <a:gd name="connsiteX80" fmla="*/ 389538 w 609600"/>
                <a:gd name="connsiteY80" fmla="*/ 62738 h 609587"/>
                <a:gd name="connsiteX81" fmla="*/ 401565 w 609600"/>
                <a:gd name="connsiteY81" fmla="*/ 67297 h 609587"/>
                <a:gd name="connsiteX82" fmla="*/ 401565 w 609600"/>
                <a:gd name="connsiteY82" fmla="*/ 67300 h 609587"/>
                <a:gd name="connsiteX83" fmla="*/ 416001 w 609600"/>
                <a:gd name="connsiteY83" fmla="*/ 73725 h 609587"/>
                <a:gd name="connsiteX84" fmla="*/ 434340 w 609600"/>
                <a:gd name="connsiteY84" fmla="*/ 55386 h 609587"/>
                <a:gd name="connsiteX85" fmla="*/ 486448 w 609600"/>
                <a:gd name="connsiteY85" fmla="*/ 55386 h 609587"/>
                <a:gd name="connsiteX86" fmla="*/ 554215 w 609600"/>
                <a:gd name="connsiteY86" fmla="*/ 123153 h 609587"/>
                <a:gd name="connsiteX87" fmla="*/ 565010 w 609600"/>
                <a:gd name="connsiteY87" fmla="*/ 149201 h 609587"/>
                <a:gd name="connsiteX88" fmla="*/ 554202 w 609600"/>
                <a:gd name="connsiteY88" fmla="*/ 175261 h 609587"/>
                <a:gd name="connsiteX89" fmla="*/ 535863 w 609600"/>
                <a:gd name="connsiteY89" fmla="*/ 193575 h 609587"/>
                <a:gd name="connsiteX90" fmla="*/ 541578 w 609600"/>
                <a:gd name="connsiteY90" fmla="*/ 206236 h 609587"/>
                <a:gd name="connsiteX91" fmla="*/ 541577 w 609600"/>
                <a:gd name="connsiteY91" fmla="*/ 206237 h 609587"/>
                <a:gd name="connsiteX92" fmla="*/ 541579 w 609600"/>
                <a:gd name="connsiteY92" fmla="*/ 206237 h 609587"/>
                <a:gd name="connsiteX93" fmla="*/ 546875 w 609600"/>
                <a:gd name="connsiteY93" fmla="*/ 220042 h 609587"/>
                <a:gd name="connsiteX94" fmla="*/ 572783 w 609600"/>
                <a:gd name="connsiteY94" fmla="*/ 220042 h 609587"/>
                <a:gd name="connsiteX95" fmla="*/ 609600 w 609600"/>
                <a:gd name="connsiteY95" fmla="*/ 256872 h 609587"/>
                <a:gd name="connsiteX96" fmla="*/ 609600 w 609600"/>
                <a:gd name="connsiteY96" fmla="*/ 352693 h 609587"/>
                <a:gd name="connsiteX97" fmla="*/ 572783 w 609600"/>
                <a:gd name="connsiteY97" fmla="*/ 389536 h 609587"/>
                <a:gd name="connsiteX98" fmla="*/ 546862 w 609600"/>
                <a:gd name="connsiteY98" fmla="*/ 389536 h 609587"/>
                <a:gd name="connsiteX99" fmla="*/ 542468 w 609600"/>
                <a:gd name="connsiteY99" fmla="*/ 401119 h 609587"/>
                <a:gd name="connsiteX100" fmla="*/ 542467 w 609600"/>
                <a:gd name="connsiteY100" fmla="*/ 401119 h 609587"/>
                <a:gd name="connsiteX101" fmla="*/ 535864 w 609600"/>
                <a:gd name="connsiteY101" fmla="*/ 415975 h 609587"/>
                <a:gd name="connsiteX102" fmla="*/ 554215 w 609600"/>
                <a:gd name="connsiteY102" fmla="*/ 434326 h 609587"/>
                <a:gd name="connsiteX103" fmla="*/ 554215 w 609600"/>
                <a:gd name="connsiteY103" fmla="*/ 486422 h 609587"/>
                <a:gd name="connsiteX104" fmla="*/ 486448 w 609600"/>
                <a:gd name="connsiteY104" fmla="*/ 554176 h 609587"/>
                <a:gd name="connsiteX105" fmla="*/ 434353 w 609600"/>
                <a:gd name="connsiteY105" fmla="*/ 554176 h 609587"/>
                <a:gd name="connsiteX106" fmla="*/ 416001 w 609600"/>
                <a:gd name="connsiteY106" fmla="*/ 535838 h 609587"/>
                <a:gd name="connsiteX107" fmla="*/ 405959 w 609600"/>
                <a:gd name="connsiteY107" fmla="*/ 540420 h 609587"/>
                <a:gd name="connsiteX108" fmla="*/ 405959 w 609600"/>
                <a:gd name="connsiteY108" fmla="*/ 540423 h 609587"/>
                <a:gd name="connsiteX109" fmla="*/ 389551 w 609600"/>
                <a:gd name="connsiteY109" fmla="*/ 546824 h 609587"/>
                <a:gd name="connsiteX110" fmla="*/ 389551 w 609600"/>
                <a:gd name="connsiteY110" fmla="*/ 572757 h 609587"/>
                <a:gd name="connsiteX111" fmla="*/ 352721 w 609600"/>
                <a:gd name="connsiteY111" fmla="*/ 609587 h 609587"/>
                <a:gd name="connsiteX112" fmla="*/ 256887 w 609600"/>
                <a:gd name="connsiteY112" fmla="*/ 609587 h 609587"/>
                <a:gd name="connsiteX113" fmla="*/ 220069 w 609600"/>
                <a:gd name="connsiteY113" fmla="*/ 572757 h 609587"/>
                <a:gd name="connsiteX114" fmla="*/ 220069 w 609600"/>
                <a:gd name="connsiteY114" fmla="*/ 546824 h 609587"/>
                <a:gd name="connsiteX115" fmla="*/ 207560 w 609600"/>
                <a:gd name="connsiteY115" fmla="*/ 542061 h 609587"/>
                <a:gd name="connsiteX116" fmla="*/ 207560 w 609600"/>
                <a:gd name="connsiteY116" fmla="*/ 542059 h 609587"/>
                <a:gd name="connsiteX117" fmla="*/ 207556 w 609600"/>
                <a:gd name="connsiteY117" fmla="*/ 542063 h 609587"/>
                <a:gd name="connsiteX118" fmla="*/ 193598 w 609600"/>
                <a:gd name="connsiteY118" fmla="*/ 535827 h 609587"/>
                <a:gd name="connsiteX119" fmla="*/ 175247 w 609600"/>
                <a:gd name="connsiteY119" fmla="*/ 554191 h 609587"/>
                <a:gd name="connsiteX120" fmla="*/ 123152 w 609600"/>
                <a:gd name="connsiteY120" fmla="*/ 554204 h 609587"/>
                <a:gd name="connsiteX121" fmla="*/ 55397 w 609600"/>
                <a:gd name="connsiteY121" fmla="*/ 486437 h 609587"/>
                <a:gd name="connsiteX122" fmla="*/ 55384 w 609600"/>
                <a:gd name="connsiteY122" fmla="*/ 434341 h 609587"/>
                <a:gd name="connsiteX123" fmla="*/ 73736 w 609600"/>
                <a:gd name="connsiteY123" fmla="*/ 415990 h 609587"/>
                <a:gd name="connsiteX124" fmla="*/ 67792 w 609600"/>
                <a:gd name="connsiteY124" fmla="*/ 402731 h 609587"/>
                <a:gd name="connsiteX125" fmla="*/ 67793 w 609600"/>
                <a:gd name="connsiteY125" fmla="*/ 402731 h 609587"/>
                <a:gd name="connsiteX126" fmla="*/ 62751 w 609600"/>
                <a:gd name="connsiteY126" fmla="*/ 389549 h 609587"/>
                <a:gd name="connsiteX127" fmla="*/ 36843 w 609600"/>
                <a:gd name="connsiteY127" fmla="*/ 389549 h 609587"/>
                <a:gd name="connsiteX128" fmla="*/ 0 w 609600"/>
                <a:gd name="connsiteY128" fmla="*/ 352706 h 609587"/>
                <a:gd name="connsiteX129" fmla="*/ 0 w 609600"/>
                <a:gd name="connsiteY129" fmla="*/ 256885 h 609587"/>
                <a:gd name="connsiteX130" fmla="*/ 36843 w 609600"/>
                <a:gd name="connsiteY130" fmla="*/ 220042 h 609587"/>
                <a:gd name="connsiteX131" fmla="*/ 62738 w 609600"/>
                <a:gd name="connsiteY131" fmla="*/ 220042 h 609587"/>
                <a:gd name="connsiteX132" fmla="*/ 68034 w 609600"/>
                <a:gd name="connsiteY132" fmla="*/ 206237 h 609587"/>
                <a:gd name="connsiteX133" fmla="*/ 68039 w 609600"/>
                <a:gd name="connsiteY133" fmla="*/ 206237 h 609587"/>
                <a:gd name="connsiteX134" fmla="*/ 73736 w 609600"/>
                <a:gd name="connsiteY134" fmla="*/ 193560 h 609587"/>
                <a:gd name="connsiteX135" fmla="*/ 55397 w 609600"/>
                <a:gd name="connsiteY135" fmla="*/ 175234 h 609587"/>
                <a:gd name="connsiteX136" fmla="*/ 44615 w 609600"/>
                <a:gd name="connsiteY136" fmla="*/ 149186 h 609587"/>
                <a:gd name="connsiteX137" fmla="*/ 55385 w 609600"/>
                <a:gd name="connsiteY137" fmla="*/ 123151 h 609587"/>
                <a:gd name="connsiteX138" fmla="*/ 123152 w 609600"/>
                <a:gd name="connsiteY138" fmla="*/ 55397 h 609587"/>
                <a:gd name="connsiteX139" fmla="*/ 149174 w 609600"/>
                <a:gd name="connsiteY139" fmla="*/ 45300 h 609587"/>
                <a:gd name="connsiteX140" fmla="*/ 175235 w 609600"/>
                <a:gd name="connsiteY140" fmla="*/ 55397 h 609587"/>
                <a:gd name="connsiteX141" fmla="*/ 193561 w 609600"/>
                <a:gd name="connsiteY141" fmla="*/ 73723 h 609587"/>
                <a:gd name="connsiteX142" fmla="*/ 206112 w 609600"/>
                <a:gd name="connsiteY142" fmla="*/ 68088 h 609587"/>
                <a:gd name="connsiteX143" fmla="*/ 206112 w 609600"/>
                <a:gd name="connsiteY143" fmla="*/ 68085 h 609587"/>
                <a:gd name="connsiteX144" fmla="*/ 220044 w 609600"/>
                <a:gd name="connsiteY144" fmla="*/ 62738 h 609587"/>
                <a:gd name="connsiteX145" fmla="*/ 220044 w 609600"/>
                <a:gd name="connsiteY145" fmla="*/ 36843 h 609587"/>
                <a:gd name="connsiteX146" fmla="*/ 256874 w 609600"/>
                <a:gd name="connsiteY146" fmla="*/ 0 h 609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09600" h="609587">
                  <a:moveTo>
                    <a:pt x="304800" y="246734"/>
                  </a:moveTo>
                  <a:cubicBezTo>
                    <a:pt x="272783" y="246734"/>
                    <a:pt x="246748" y="272782"/>
                    <a:pt x="246748" y="304798"/>
                  </a:cubicBezTo>
                  <a:cubicBezTo>
                    <a:pt x="246748" y="336802"/>
                    <a:pt x="272783" y="362850"/>
                    <a:pt x="304800" y="362850"/>
                  </a:cubicBezTo>
                  <a:cubicBezTo>
                    <a:pt x="336816" y="362850"/>
                    <a:pt x="362851" y="336802"/>
                    <a:pt x="362851" y="304798"/>
                  </a:cubicBezTo>
                  <a:cubicBezTo>
                    <a:pt x="362851" y="272782"/>
                    <a:pt x="336816" y="246734"/>
                    <a:pt x="304800" y="246734"/>
                  </a:cubicBezTo>
                  <a:close/>
                  <a:moveTo>
                    <a:pt x="304800" y="208032"/>
                  </a:moveTo>
                  <a:cubicBezTo>
                    <a:pt x="358242" y="208032"/>
                    <a:pt x="401562" y="251352"/>
                    <a:pt x="401562" y="304793"/>
                  </a:cubicBezTo>
                  <a:cubicBezTo>
                    <a:pt x="401562" y="358235"/>
                    <a:pt x="358242" y="401555"/>
                    <a:pt x="304800" y="401555"/>
                  </a:cubicBezTo>
                  <a:cubicBezTo>
                    <a:pt x="251359" y="401555"/>
                    <a:pt x="208039" y="358235"/>
                    <a:pt x="208039" y="304793"/>
                  </a:cubicBezTo>
                  <a:cubicBezTo>
                    <a:pt x="208039" y="251352"/>
                    <a:pt x="251359" y="208032"/>
                    <a:pt x="304800" y="208032"/>
                  </a:cubicBezTo>
                  <a:close/>
                  <a:moveTo>
                    <a:pt x="258753" y="38703"/>
                  </a:moveTo>
                  <a:lnTo>
                    <a:pt x="258753" y="76866"/>
                  </a:lnTo>
                  <a:cubicBezTo>
                    <a:pt x="258753" y="85503"/>
                    <a:pt x="253038" y="93084"/>
                    <a:pt x="244732" y="95472"/>
                  </a:cubicBezTo>
                  <a:cubicBezTo>
                    <a:pt x="236388" y="97872"/>
                    <a:pt x="228158" y="100781"/>
                    <a:pt x="220132" y="104172"/>
                  </a:cubicBezTo>
                  <a:lnTo>
                    <a:pt x="220132" y="104184"/>
                  </a:lnTo>
                  <a:lnTo>
                    <a:pt x="199311" y="114353"/>
                  </a:lnTo>
                  <a:cubicBezTo>
                    <a:pt x="191793" y="118531"/>
                    <a:pt x="182357" y="117261"/>
                    <a:pt x="176223" y="111115"/>
                  </a:cubicBezTo>
                  <a:lnTo>
                    <a:pt x="149197" y="84089"/>
                  </a:lnTo>
                  <a:lnTo>
                    <a:pt x="84097" y="149202"/>
                  </a:lnTo>
                  <a:lnTo>
                    <a:pt x="111123" y="176227"/>
                  </a:lnTo>
                  <a:cubicBezTo>
                    <a:pt x="117219" y="182336"/>
                    <a:pt x="118552" y="191747"/>
                    <a:pt x="114348" y="199303"/>
                  </a:cubicBezTo>
                  <a:cubicBezTo>
                    <a:pt x="110335" y="206504"/>
                    <a:pt x="106754" y="213934"/>
                    <a:pt x="103591" y="221528"/>
                  </a:cubicBezTo>
                  <a:lnTo>
                    <a:pt x="103596" y="221533"/>
                  </a:lnTo>
                  <a:lnTo>
                    <a:pt x="103594" y="221533"/>
                  </a:lnTo>
                  <a:cubicBezTo>
                    <a:pt x="100444" y="229115"/>
                    <a:pt x="97727" y="236875"/>
                    <a:pt x="95479" y="244736"/>
                  </a:cubicBezTo>
                  <a:cubicBezTo>
                    <a:pt x="93104" y="253029"/>
                    <a:pt x="85496" y="258744"/>
                    <a:pt x="76873" y="258744"/>
                  </a:cubicBezTo>
                  <a:lnTo>
                    <a:pt x="38697" y="258744"/>
                  </a:lnTo>
                  <a:lnTo>
                    <a:pt x="38697" y="350845"/>
                  </a:lnTo>
                  <a:lnTo>
                    <a:pt x="76873" y="350845"/>
                  </a:lnTo>
                  <a:cubicBezTo>
                    <a:pt x="85509" y="350845"/>
                    <a:pt x="93104" y="356560"/>
                    <a:pt x="95479" y="364878"/>
                  </a:cubicBezTo>
                  <a:cubicBezTo>
                    <a:pt x="97587" y="372181"/>
                    <a:pt x="100063" y="379369"/>
                    <a:pt x="102934" y="386443"/>
                  </a:cubicBezTo>
                  <a:lnTo>
                    <a:pt x="102936" y="386443"/>
                  </a:lnTo>
                  <a:lnTo>
                    <a:pt x="114351" y="410251"/>
                  </a:lnTo>
                  <a:cubicBezTo>
                    <a:pt x="118568" y="417808"/>
                    <a:pt x="117247" y="427231"/>
                    <a:pt x="111138" y="433353"/>
                  </a:cubicBezTo>
                  <a:lnTo>
                    <a:pt x="84087" y="460391"/>
                  </a:lnTo>
                  <a:lnTo>
                    <a:pt x="149213" y="525504"/>
                  </a:lnTo>
                  <a:lnTo>
                    <a:pt x="176251" y="498466"/>
                  </a:lnTo>
                  <a:cubicBezTo>
                    <a:pt x="182360" y="492319"/>
                    <a:pt x="191796" y="491036"/>
                    <a:pt x="199340" y="495227"/>
                  </a:cubicBezTo>
                  <a:cubicBezTo>
                    <a:pt x="206705" y="499317"/>
                    <a:pt x="214287" y="502974"/>
                    <a:pt x="222022" y="506162"/>
                  </a:cubicBezTo>
                  <a:lnTo>
                    <a:pt x="222024" y="506160"/>
                  </a:lnTo>
                  <a:lnTo>
                    <a:pt x="222024" y="506165"/>
                  </a:lnTo>
                  <a:cubicBezTo>
                    <a:pt x="229467" y="509251"/>
                    <a:pt x="237048" y="511892"/>
                    <a:pt x="244732" y="514089"/>
                  </a:cubicBezTo>
                  <a:cubicBezTo>
                    <a:pt x="253050" y="516464"/>
                    <a:pt x="258765" y="524046"/>
                    <a:pt x="258765" y="532695"/>
                  </a:cubicBezTo>
                  <a:lnTo>
                    <a:pt x="258765" y="570884"/>
                  </a:lnTo>
                  <a:lnTo>
                    <a:pt x="350840" y="570884"/>
                  </a:lnTo>
                  <a:lnTo>
                    <a:pt x="350840" y="532695"/>
                  </a:lnTo>
                  <a:cubicBezTo>
                    <a:pt x="350840" y="524059"/>
                    <a:pt x="356568" y="516464"/>
                    <a:pt x="364874" y="514089"/>
                  </a:cubicBezTo>
                  <a:cubicBezTo>
                    <a:pt x="373104" y="511727"/>
                    <a:pt x="381219" y="508870"/>
                    <a:pt x="389131" y="505530"/>
                  </a:cubicBezTo>
                  <a:lnTo>
                    <a:pt x="389131" y="505524"/>
                  </a:lnTo>
                  <a:lnTo>
                    <a:pt x="410258" y="495239"/>
                  </a:lnTo>
                  <a:cubicBezTo>
                    <a:pt x="417777" y="491022"/>
                    <a:pt x="427213" y="492318"/>
                    <a:pt x="433360" y="498465"/>
                  </a:cubicBezTo>
                  <a:lnTo>
                    <a:pt x="460411" y="525503"/>
                  </a:lnTo>
                  <a:lnTo>
                    <a:pt x="525536" y="460390"/>
                  </a:lnTo>
                  <a:lnTo>
                    <a:pt x="498498" y="433352"/>
                  </a:lnTo>
                  <a:cubicBezTo>
                    <a:pt x="492377" y="427230"/>
                    <a:pt x="491068" y="417832"/>
                    <a:pt x="495259" y="410276"/>
                  </a:cubicBezTo>
                  <a:cubicBezTo>
                    <a:pt x="499654" y="402351"/>
                    <a:pt x="503553" y="394159"/>
                    <a:pt x="506931" y="385777"/>
                  </a:cubicBezTo>
                  <a:lnTo>
                    <a:pt x="506924" y="385770"/>
                  </a:lnTo>
                  <a:lnTo>
                    <a:pt x="506933" y="385770"/>
                  </a:lnTo>
                  <a:cubicBezTo>
                    <a:pt x="509689" y="378912"/>
                    <a:pt x="512102" y="371914"/>
                    <a:pt x="514134" y="364840"/>
                  </a:cubicBezTo>
                  <a:cubicBezTo>
                    <a:pt x="516535" y="356547"/>
                    <a:pt x="524104" y="350832"/>
                    <a:pt x="532740" y="350832"/>
                  </a:cubicBezTo>
                  <a:lnTo>
                    <a:pt x="570903" y="350832"/>
                  </a:lnTo>
                  <a:lnTo>
                    <a:pt x="570903" y="258744"/>
                  </a:lnTo>
                  <a:lnTo>
                    <a:pt x="532740" y="258744"/>
                  </a:lnTo>
                  <a:cubicBezTo>
                    <a:pt x="524104" y="258744"/>
                    <a:pt x="516509" y="253042"/>
                    <a:pt x="514134" y="244749"/>
                  </a:cubicBezTo>
                  <a:cubicBezTo>
                    <a:pt x="511721" y="236380"/>
                    <a:pt x="508813" y="228150"/>
                    <a:pt x="505409" y="220111"/>
                  </a:cubicBezTo>
                  <a:lnTo>
                    <a:pt x="505406" y="220111"/>
                  </a:lnTo>
                  <a:lnTo>
                    <a:pt x="495275" y="199330"/>
                  </a:lnTo>
                  <a:cubicBezTo>
                    <a:pt x="491071" y="191761"/>
                    <a:pt x="492379" y="182337"/>
                    <a:pt x="498501" y="176228"/>
                  </a:cubicBezTo>
                  <a:lnTo>
                    <a:pt x="525526" y="149203"/>
                  </a:lnTo>
                  <a:lnTo>
                    <a:pt x="460401" y="84090"/>
                  </a:lnTo>
                  <a:lnTo>
                    <a:pt x="433362" y="111128"/>
                  </a:lnTo>
                  <a:cubicBezTo>
                    <a:pt x="427216" y="117237"/>
                    <a:pt x="417779" y="118532"/>
                    <a:pt x="410261" y="114341"/>
                  </a:cubicBezTo>
                  <a:cubicBezTo>
                    <a:pt x="402552" y="110062"/>
                    <a:pt x="394577" y="106239"/>
                    <a:pt x="386398" y="102924"/>
                  </a:cubicBezTo>
                  <a:lnTo>
                    <a:pt x="386396" y="102926"/>
                  </a:lnTo>
                  <a:lnTo>
                    <a:pt x="364836" y="95472"/>
                  </a:lnTo>
                  <a:cubicBezTo>
                    <a:pt x="356555" y="93084"/>
                    <a:pt x="350828" y="85503"/>
                    <a:pt x="350828" y="76866"/>
                  </a:cubicBezTo>
                  <a:lnTo>
                    <a:pt x="350828" y="38703"/>
                  </a:lnTo>
                  <a:close/>
                  <a:moveTo>
                    <a:pt x="256874" y="0"/>
                  </a:moveTo>
                  <a:lnTo>
                    <a:pt x="352695" y="0"/>
                  </a:lnTo>
                  <a:cubicBezTo>
                    <a:pt x="373015" y="0"/>
                    <a:pt x="389538" y="16523"/>
                    <a:pt x="389538" y="36843"/>
                  </a:cubicBezTo>
                  <a:lnTo>
                    <a:pt x="389538" y="62738"/>
                  </a:lnTo>
                  <a:cubicBezTo>
                    <a:pt x="393577" y="64148"/>
                    <a:pt x="397603" y="65672"/>
                    <a:pt x="401565" y="67297"/>
                  </a:cubicBezTo>
                  <a:lnTo>
                    <a:pt x="401565" y="67300"/>
                  </a:lnTo>
                  <a:lnTo>
                    <a:pt x="416001" y="73725"/>
                  </a:lnTo>
                  <a:lnTo>
                    <a:pt x="434340" y="55386"/>
                  </a:lnTo>
                  <a:cubicBezTo>
                    <a:pt x="448348" y="41467"/>
                    <a:pt x="472529" y="41492"/>
                    <a:pt x="486448" y="55386"/>
                  </a:cubicBezTo>
                  <a:lnTo>
                    <a:pt x="554215" y="123153"/>
                  </a:lnTo>
                  <a:cubicBezTo>
                    <a:pt x="561187" y="130113"/>
                    <a:pt x="565010" y="139371"/>
                    <a:pt x="565010" y="149201"/>
                  </a:cubicBezTo>
                  <a:cubicBezTo>
                    <a:pt x="564997" y="159056"/>
                    <a:pt x="561175" y="168302"/>
                    <a:pt x="554202" y="175261"/>
                  </a:cubicBezTo>
                  <a:lnTo>
                    <a:pt x="535863" y="193575"/>
                  </a:lnTo>
                  <a:cubicBezTo>
                    <a:pt x="537895" y="197740"/>
                    <a:pt x="539788" y="201969"/>
                    <a:pt x="541578" y="206236"/>
                  </a:cubicBezTo>
                  <a:lnTo>
                    <a:pt x="541577" y="206237"/>
                  </a:lnTo>
                  <a:lnTo>
                    <a:pt x="541579" y="206237"/>
                  </a:lnTo>
                  <a:cubicBezTo>
                    <a:pt x="543471" y="210796"/>
                    <a:pt x="545236" y="215394"/>
                    <a:pt x="546875" y="220042"/>
                  </a:cubicBezTo>
                  <a:lnTo>
                    <a:pt x="572783" y="220042"/>
                  </a:lnTo>
                  <a:cubicBezTo>
                    <a:pt x="593077" y="220042"/>
                    <a:pt x="609600" y="236552"/>
                    <a:pt x="609600" y="256872"/>
                  </a:cubicBezTo>
                  <a:lnTo>
                    <a:pt x="609600" y="352693"/>
                  </a:lnTo>
                  <a:cubicBezTo>
                    <a:pt x="609600" y="373001"/>
                    <a:pt x="593077" y="389536"/>
                    <a:pt x="572783" y="389536"/>
                  </a:cubicBezTo>
                  <a:lnTo>
                    <a:pt x="546862" y="389536"/>
                  </a:lnTo>
                  <a:cubicBezTo>
                    <a:pt x="545490" y="393435"/>
                    <a:pt x="544017" y="397296"/>
                    <a:pt x="542468" y="401119"/>
                  </a:cubicBezTo>
                  <a:lnTo>
                    <a:pt x="542467" y="401119"/>
                  </a:lnTo>
                  <a:lnTo>
                    <a:pt x="535864" y="415975"/>
                  </a:lnTo>
                  <a:lnTo>
                    <a:pt x="554215" y="434326"/>
                  </a:lnTo>
                  <a:cubicBezTo>
                    <a:pt x="568579" y="448703"/>
                    <a:pt x="568579" y="472058"/>
                    <a:pt x="554215" y="486422"/>
                  </a:cubicBezTo>
                  <a:lnTo>
                    <a:pt x="486448" y="554176"/>
                  </a:lnTo>
                  <a:cubicBezTo>
                    <a:pt x="473011" y="567626"/>
                    <a:pt x="447827" y="567651"/>
                    <a:pt x="434353" y="554176"/>
                  </a:cubicBezTo>
                  <a:lnTo>
                    <a:pt x="416001" y="535838"/>
                  </a:lnTo>
                  <a:lnTo>
                    <a:pt x="405959" y="540420"/>
                  </a:lnTo>
                  <a:lnTo>
                    <a:pt x="405959" y="540423"/>
                  </a:lnTo>
                  <a:cubicBezTo>
                    <a:pt x="400562" y="542760"/>
                    <a:pt x="395075" y="544881"/>
                    <a:pt x="389551" y="546824"/>
                  </a:cubicBezTo>
                  <a:lnTo>
                    <a:pt x="389551" y="572757"/>
                  </a:lnTo>
                  <a:cubicBezTo>
                    <a:pt x="389551" y="593052"/>
                    <a:pt x="373028" y="609587"/>
                    <a:pt x="352721" y="609587"/>
                  </a:cubicBezTo>
                  <a:lnTo>
                    <a:pt x="256887" y="609587"/>
                  </a:lnTo>
                  <a:cubicBezTo>
                    <a:pt x="236579" y="609587"/>
                    <a:pt x="220069" y="593052"/>
                    <a:pt x="220069" y="572757"/>
                  </a:cubicBezTo>
                  <a:lnTo>
                    <a:pt x="220069" y="546824"/>
                  </a:lnTo>
                  <a:cubicBezTo>
                    <a:pt x="215866" y="545351"/>
                    <a:pt x="211687" y="543763"/>
                    <a:pt x="207560" y="542061"/>
                  </a:cubicBezTo>
                  <a:lnTo>
                    <a:pt x="207560" y="542059"/>
                  </a:lnTo>
                  <a:lnTo>
                    <a:pt x="207556" y="542063"/>
                  </a:lnTo>
                  <a:cubicBezTo>
                    <a:pt x="202857" y="540119"/>
                    <a:pt x="198196" y="538049"/>
                    <a:pt x="193598" y="535827"/>
                  </a:cubicBezTo>
                  <a:lnTo>
                    <a:pt x="175247" y="554191"/>
                  </a:lnTo>
                  <a:cubicBezTo>
                    <a:pt x="161340" y="568098"/>
                    <a:pt x="137083" y="568110"/>
                    <a:pt x="123152" y="554204"/>
                  </a:cubicBezTo>
                  <a:lnTo>
                    <a:pt x="55397" y="486437"/>
                  </a:lnTo>
                  <a:cubicBezTo>
                    <a:pt x="41059" y="472086"/>
                    <a:pt x="41046" y="448705"/>
                    <a:pt x="55384" y="434341"/>
                  </a:cubicBezTo>
                  <a:lnTo>
                    <a:pt x="73736" y="415990"/>
                  </a:lnTo>
                  <a:cubicBezTo>
                    <a:pt x="71628" y="411621"/>
                    <a:pt x="69646" y="407214"/>
                    <a:pt x="67792" y="402731"/>
                  </a:cubicBezTo>
                  <a:lnTo>
                    <a:pt x="67793" y="402731"/>
                  </a:lnTo>
                  <a:lnTo>
                    <a:pt x="62751" y="389549"/>
                  </a:lnTo>
                  <a:lnTo>
                    <a:pt x="36843" y="389549"/>
                  </a:lnTo>
                  <a:cubicBezTo>
                    <a:pt x="16523" y="389549"/>
                    <a:pt x="0" y="373013"/>
                    <a:pt x="0" y="352706"/>
                  </a:cubicBezTo>
                  <a:lnTo>
                    <a:pt x="0" y="256885"/>
                  </a:lnTo>
                  <a:cubicBezTo>
                    <a:pt x="0" y="236565"/>
                    <a:pt x="16523" y="220042"/>
                    <a:pt x="36843" y="220042"/>
                  </a:cubicBezTo>
                  <a:lnTo>
                    <a:pt x="62738" y="220042"/>
                  </a:lnTo>
                  <a:cubicBezTo>
                    <a:pt x="64364" y="215394"/>
                    <a:pt x="66129" y="210796"/>
                    <a:pt x="68034" y="206237"/>
                  </a:cubicBezTo>
                  <a:lnTo>
                    <a:pt x="68039" y="206237"/>
                  </a:lnTo>
                  <a:lnTo>
                    <a:pt x="73736" y="193560"/>
                  </a:lnTo>
                  <a:lnTo>
                    <a:pt x="55397" y="175234"/>
                  </a:lnTo>
                  <a:cubicBezTo>
                    <a:pt x="48450" y="168287"/>
                    <a:pt x="44615" y="159041"/>
                    <a:pt x="44615" y="149186"/>
                  </a:cubicBezTo>
                  <a:cubicBezTo>
                    <a:pt x="44615" y="139356"/>
                    <a:pt x="48450" y="130098"/>
                    <a:pt x="55385" y="123151"/>
                  </a:cubicBezTo>
                  <a:lnTo>
                    <a:pt x="123152" y="55397"/>
                  </a:lnTo>
                  <a:cubicBezTo>
                    <a:pt x="129858" y="48672"/>
                    <a:pt x="139513" y="45303"/>
                    <a:pt x="149174" y="45300"/>
                  </a:cubicBezTo>
                  <a:cubicBezTo>
                    <a:pt x="158836" y="45297"/>
                    <a:pt x="168504" y="48659"/>
                    <a:pt x="175235" y="55397"/>
                  </a:cubicBezTo>
                  <a:lnTo>
                    <a:pt x="193561" y="73723"/>
                  </a:lnTo>
                  <a:lnTo>
                    <a:pt x="206112" y="68088"/>
                  </a:lnTo>
                  <a:lnTo>
                    <a:pt x="206112" y="68085"/>
                  </a:lnTo>
                  <a:cubicBezTo>
                    <a:pt x="210709" y="66154"/>
                    <a:pt x="215358" y="64376"/>
                    <a:pt x="220044" y="62738"/>
                  </a:cubicBezTo>
                  <a:lnTo>
                    <a:pt x="220044" y="36843"/>
                  </a:lnTo>
                  <a:cubicBezTo>
                    <a:pt x="220044" y="16523"/>
                    <a:pt x="236567" y="0"/>
                    <a:pt x="256874" y="0"/>
                  </a:cubicBezTo>
                  <a:close/>
                </a:path>
              </a:pathLst>
            </a:custGeom>
            <a:solidFill>
              <a:schemeClr val="tx2"/>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9" name="Group 8">
            <a:extLst>
              <a:ext uri="{FF2B5EF4-FFF2-40B4-BE49-F238E27FC236}">
                <a16:creationId xmlns:a16="http://schemas.microsoft.com/office/drawing/2014/main" id="{6A52309E-B16C-A748-A2A4-A74CC1031CCD}"/>
              </a:ext>
            </a:extLst>
          </p:cNvPr>
          <p:cNvGrpSpPr/>
          <p:nvPr/>
        </p:nvGrpSpPr>
        <p:grpSpPr>
          <a:xfrm>
            <a:off x="4079535" y="3421804"/>
            <a:ext cx="5632356" cy="457200"/>
            <a:chOff x="4079535" y="3421804"/>
            <a:chExt cx="5632356" cy="457200"/>
          </a:xfrm>
        </p:grpSpPr>
        <p:sp>
          <p:nvSpPr>
            <p:cNvPr id="29" name="Rectangle 26">
              <a:extLst>
                <a:ext uri="{FF2B5EF4-FFF2-40B4-BE49-F238E27FC236}">
                  <a16:creationId xmlns:a16="http://schemas.microsoft.com/office/drawing/2014/main" id="{8B68EC6A-D295-4BA5-9CC3-A4C93D78A17F}"/>
                </a:ext>
              </a:extLst>
            </p:cNvPr>
            <p:cNvSpPr>
              <a:spLocks noChangeArrowheads="1"/>
            </p:cNvSpPr>
            <p:nvPr/>
          </p:nvSpPr>
          <p:spPr bwMode="auto">
            <a:xfrm>
              <a:off x="4923276" y="3512181"/>
              <a:ext cx="4788615" cy="307777"/>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700" dirty="0">
                  <a:solidFill>
                    <a:schemeClr val="bg2"/>
                  </a:solidFill>
                </a:rPr>
                <a:t>Configure y </a:t>
              </a:r>
              <a:r>
                <a:rPr lang="en-US" sz="1700" dirty="0" err="1">
                  <a:solidFill>
                    <a:schemeClr val="bg2"/>
                  </a:solidFill>
                </a:rPr>
                <a:t>ajuste</a:t>
              </a:r>
              <a:r>
                <a:rPr lang="en-US" sz="1700" dirty="0">
                  <a:solidFill>
                    <a:schemeClr val="bg2"/>
                  </a:solidFill>
                </a:rPr>
                <a:t> </a:t>
              </a:r>
              <a:r>
                <a:rPr lang="en-US" sz="1700" dirty="0" err="1">
                  <a:solidFill>
                    <a:schemeClr val="bg2"/>
                  </a:solidFill>
                </a:rPr>
                <a:t>los</a:t>
              </a:r>
              <a:r>
                <a:rPr lang="en-US" sz="1700" dirty="0">
                  <a:solidFill>
                    <a:schemeClr val="bg2"/>
                  </a:solidFill>
                </a:rPr>
                <a:t> </a:t>
              </a:r>
              <a:r>
                <a:rPr lang="en-US" sz="1700" dirty="0" err="1">
                  <a:solidFill>
                    <a:schemeClr val="bg2"/>
                  </a:solidFill>
                </a:rPr>
                <a:t>controles</a:t>
              </a:r>
              <a:r>
                <a:rPr lang="en-US" sz="1700" dirty="0">
                  <a:solidFill>
                    <a:schemeClr val="bg2"/>
                  </a:solidFill>
                </a:rPr>
                <a:t> de </a:t>
              </a:r>
              <a:r>
                <a:rPr lang="en-US" sz="1700" dirty="0" err="1">
                  <a:solidFill>
                    <a:schemeClr val="bg2"/>
                  </a:solidFill>
                </a:rPr>
                <a:t>Tarjeta</a:t>
              </a:r>
              <a:endParaRPr lang="en-US" sz="1700" dirty="0">
                <a:solidFill>
                  <a:schemeClr val="bg2"/>
                </a:solidFill>
              </a:endParaRPr>
            </a:p>
          </p:txBody>
        </p:sp>
        <p:sp>
          <p:nvSpPr>
            <p:cNvPr id="21" name="Freeform 20">
              <a:extLst>
                <a:ext uri="{FF2B5EF4-FFF2-40B4-BE49-F238E27FC236}">
                  <a16:creationId xmlns:a16="http://schemas.microsoft.com/office/drawing/2014/main" id="{6471A4A8-1CBC-794C-9B5F-3D4994DADA64}"/>
                </a:ext>
              </a:extLst>
            </p:cNvPr>
            <p:cNvSpPr/>
            <p:nvPr/>
          </p:nvSpPr>
          <p:spPr>
            <a:xfrm>
              <a:off x="4079535" y="3421804"/>
              <a:ext cx="609600" cy="457200"/>
            </a:xfrm>
            <a:custGeom>
              <a:avLst/>
              <a:gdLst>
                <a:gd name="connsiteX0" fmla="*/ 457200 w 609600"/>
                <a:gd name="connsiteY0" fmla="*/ 266700 h 457200"/>
                <a:gd name="connsiteX1" fmla="*/ 485775 w 609600"/>
                <a:gd name="connsiteY1" fmla="*/ 295275 h 457200"/>
                <a:gd name="connsiteX2" fmla="*/ 476250 w 609600"/>
                <a:gd name="connsiteY2" fmla="*/ 316433 h 457200"/>
                <a:gd name="connsiteX3" fmla="*/ 476250 w 609600"/>
                <a:gd name="connsiteY3" fmla="*/ 361950 h 457200"/>
                <a:gd name="connsiteX4" fmla="*/ 457200 w 609600"/>
                <a:gd name="connsiteY4" fmla="*/ 381000 h 457200"/>
                <a:gd name="connsiteX5" fmla="*/ 438150 w 609600"/>
                <a:gd name="connsiteY5" fmla="*/ 361950 h 457200"/>
                <a:gd name="connsiteX6" fmla="*/ 438150 w 609600"/>
                <a:gd name="connsiteY6" fmla="*/ 316433 h 457200"/>
                <a:gd name="connsiteX7" fmla="*/ 428625 w 609600"/>
                <a:gd name="connsiteY7" fmla="*/ 295275 h 457200"/>
                <a:gd name="connsiteX8" fmla="*/ 457200 w 609600"/>
                <a:gd name="connsiteY8" fmla="*/ 266700 h 457200"/>
                <a:gd name="connsiteX9" fmla="*/ 342899 w 609600"/>
                <a:gd name="connsiteY9" fmla="*/ 228603 h 457200"/>
                <a:gd name="connsiteX10" fmla="*/ 342899 w 609600"/>
                <a:gd name="connsiteY10" fmla="*/ 419103 h 457200"/>
                <a:gd name="connsiteX11" fmla="*/ 571499 w 609600"/>
                <a:gd name="connsiteY11" fmla="*/ 419103 h 457200"/>
                <a:gd name="connsiteX12" fmla="*/ 571499 w 609600"/>
                <a:gd name="connsiteY12" fmla="*/ 228603 h 457200"/>
                <a:gd name="connsiteX13" fmla="*/ 38100 w 609600"/>
                <a:gd name="connsiteY13" fmla="*/ 152400 h 457200"/>
                <a:gd name="connsiteX14" fmla="*/ 38100 w 609600"/>
                <a:gd name="connsiteY14" fmla="*/ 342900 h 457200"/>
                <a:gd name="connsiteX15" fmla="*/ 304800 w 609600"/>
                <a:gd name="connsiteY15" fmla="*/ 342900 h 457200"/>
                <a:gd name="connsiteX16" fmla="*/ 304800 w 609600"/>
                <a:gd name="connsiteY16" fmla="*/ 228600 h 457200"/>
                <a:gd name="connsiteX17" fmla="*/ 342900 w 609600"/>
                <a:gd name="connsiteY17" fmla="*/ 190500 h 457200"/>
                <a:gd name="connsiteX18" fmla="*/ 381000 w 609600"/>
                <a:gd name="connsiteY18" fmla="*/ 190500 h 457200"/>
                <a:gd name="connsiteX19" fmla="*/ 381000 w 609600"/>
                <a:gd name="connsiteY19" fmla="*/ 152502 h 457200"/>
                <a:gd name="connsiteX20" fmla="*/ 381000 w 609600"/>
                <a:gd name="connsiteY20" fmla="*/ 152400 h 457200"/>
                <a:gd name="connsiteX21" fmla="*/ 457200 w 609600"/>
                <a:gd name="connsiteY21" fmla="*/ 114399 h 457200"/>
                <a:gd name="connsiteX22" fmla="*/ 419100 w 609600"/>
                <a:gd name="connsiteY22" fmla="*/ 152499 h 457200"/>
                <a:gd name="connsiteX23" fmla="*/ 419100 w 609600"/>
                <a:gd name="connsiteY23" fmla="*/ 190409 h 457200"/>
                <a:gd name="connsiteX24" fmla="*/ 495300 w 609600"/>
                <a:gd name="connsiteY24" fmla="*/ 190409 h 457200"/>
                <a:gd name="connsiteX25" fmla="*/ 495300 w 609600"/>
                <a:gd name="connsiteY25" fmla="*/ 152499 h 457200"/>
                <a:gd name="connsiteX26" fmla="*/ 457200 w 609600"/>
                <a:gd name="connsiteY26" fmla="*/ 114399 h 457200"/>
                <a:gd name="connsiteX27" fmla="*/ 177800 w 609600"/>
                <a:gd name="connsiteY27" fmla="*/ 57150 h 457200"/>
                <a:gd name="connsiteX28" fmla="*/ 196850 w 609600"/>
                <a:gd name="connsiteY28" fmla="*/ 76200 h 457200"/>
                <a:gd name="connsiteX29" fmla="*/ 177800 w 609600"/>
                <a:gd name="connsiteY29" fmla="*/ 95250 h 457200"/>
                <a:gd name="connsiteX30" fmla="*/ 158750 w 609600"/>
                <a:gd name="connsiteY30" fmla="*/ 76200 h 457200"/>
                <a:gd name="connsiteX31" fmla="*/ 177800 w 609600"/>
                <a:gd name="connsiteY31" fmla="*/ 57150 h 457200"/>
                <a:gd name="connsiteX32" fmla="*/ 127000 w 609600"/>
                <a:gd name="connsiteY32" fmla="*/ 57150 h 457200"/>
                <a:gd name="connsiteX33" fmla="*/ 146050 w 609600"/>
                <a:gd name="connsiteY33" fmla="*/ 76200 h 457200"/>
                <a:gd name="connsiteX34" fmla="*/ 127000 w 609600"/>
                <a:gd name="connsiteY34" fmla="*/ 95250 h 457200"/>
                <a:gd name="connsiteX35" fmla="*/ 107950 w 609600"/>
                <a:gd name="connsiteY35" fmla="*/ 76200 h 457200"/>
                <a:gd name="connsiteX36" fmla="*/ 127000 w 609600"/>
                <a:gd name="connsiteY36" fmla="*/ 57150 h 457200"/>
                <a:gd name="connsiteX37" fmla="*/ 76200 w 609600"/>
                <a:gd name="connsiteY37" fmla="*/ 57150 h 457200"/>
                <a:gd name="connsiteX38" fmla="*/ 95250 w 609600"/>
                <a:gd name="connsiteY38" fmla="*/ 76200 h 457200"/>
                <a:gd name="connsiteX39" fmla="*/ 76200 w 609600"/>
                <a:gd name="connsiteY39" fmla="*/ 95250 h 457200"/>
                <a:gd name="connsiteX40" fmla="*/ 57150 w 609600"/>
                <a:gd name="connsiteY40" fmla="*/ 76200 h 457200"/>
                <a:gd name="connsiteX41" fmla="*/ 76200 w 609600"/>
                <a:gd name="connsiteY41" fmla="*/ 57150 h 457200"/>
                <a:gd name="connsiteX42" fmla="*/ 38100 w 609600"/>
                <a:gd name="connsiteY42" fmla="*/ 38100 h 457200"/>
                <a:gd name="connsiteX43" fmla="*/ 38100 w 609600"/>
                <a:gd name="connsiteY43" fmla="*/ 114300 h 457200"/>
                <a:gd name="connsiteX44" fmla="*/ 391363 w 609600"/>
                <a:gd name="connsiteY44" fmla="*/ 114300 h 457200"/>
                <a:gd name="connsiteX45" fmla="*/ 419100 w 609600"/>
                <a:gd name="connsiteY45" fmla="*/ 86601 h 457200"/>
                <a:gd name="connsiteX46" fmla="*/ 419100 w 609600"/>
                <a:gd name="connsiteY46" fmla="*/ 38100 h 457200"/>
                <a:gd name="connsiteX47" fmla="*/ 38100 w 609600"/>
                <a:gd name="connsiteY47" fmla="*/ 0 h 457200"/>
                <a:gd name="connsiteX48" fmla="*/ 419100 w 609600"/>
                <a:gd name="connsiteY48" fmla="*/ 0 h 457200"/>
                <a:gd name="connsiteX49" fmla="*/ 457200 w 609600"/>
                <a:gd name="connsiteY49" fmla="*/ 38100 h 457200"/>
                <a:gd name="connsiteX50" fmla="*/ 457200 w 609600"/>
                <a:gd name="connsiteY50" fmla="*/ 76302 h 457200"/>
                <a:gd name="connsiteX51" fmla="*/ 533400 w 609600"/>
                <a:gd name="connsiteY51" fmla="*/ 152502 h 457200"/>
                <a:gd name="connsiteX52" fmla="*/ 533400 w 609600"/>
                <a:gd name="connsiteY52" fmla="*/ 190500 h 457200"/>
                <a:gd name="connsiteX53" fmla="*/ 571500 w 609600"/>
                <a:gd name="connsiteY53" fmla="*/ 190500 h 457200"/>
                <a:gd name="connsiteX54" fmla="*/ 609600 w 609600"/>
                <a:gd name="connsiteY54" fmla="*/ 228600 h 457200"/>
                <a:gd name="connsiteX55" fmla="*/ 609600 w 609600"/>
                <a:gd name="connsiteY55" fmla="*/ 419100 h 457200"/>
                <a:gd name="connsiteX56" fmla="*/ 571500 w 609600"/>
                <a:gd name="connsiteY56" fmla="*/ 457200 h 457200"/>
                <a:gd name="connsiteX57" fmla="*/ 342900 w 609600"/>
                <a:gd name="connsiteY57" fmla="*/ 457200 h 457200"/>
                <a:gd name="connsiteX58" fmla="*/ 304800 w 609600"/>
                <a:gd name="connsiteY58" fmla="*/ 419100 h 457200"/>
                <a:gd name="connsiteX59" fmla="*/ 304800 w 609600"/>
                <a:gd name="connsiteY59" fmla="*/ 381000 h 457200"/>
                <a:gd name="connsiteX60" fmla="*/ 38100 w 609600"/>
                <a:gd name="connsiteY60" fmla="*/ 381000 h 457200"/>
                <a:gd name="connsiteX61" fmla="*/ 0 w 609600"/>
                <a:gd name="connsiteY61" fmla="*/ 342900 h 457200"/>
                <a:gd name="connsiteX62" fmla="*/ 0 w 609600"/>
                <a:gd name="connsiteY62" fmla="*/ 38100 h 457200"/>
                <a:gd name="connsiteX63" fmla="*/ 38100 w 609600"/>
                <a:gd name="connsiteY63"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9600" h="457200">
                  <a:moveTo>
                    <a:pt x="457200" y="266700"/>
                  </a:moveTo>
                  <a:cubicBezTo>
                    <a:pt x="472973" y="266700"/>
                    <a:pt x="485775" y="279502"/>
                    <a:pt x="485775" y="295275"/>
                  </a:cubicBezTo>
                  <a:cubicBezTo>
                    <a:pt x="485775" y="303708"/>
                    <a:pt x="482054" y="311201"/>
                    <a:pt x="476250" y="316433"/>
                  </a:cubicBezTo>
                  <a:lnTo>
                    <a:pt x="476250" y="361950"/>
                  </a:lnTo>
                  <a:cubicBezTo>
                    <a:pt x="476250" y="372466"/>
                    <a:pt x="467716" y="381000"/>
                    <a:pt x="457200" y="381000"/>
                  </a:cubicBezTo>
                  <a:cubicBezTo>
                    <a:pt x="446684" y="381000"/>
                    <a:pt x="438150" y="372466"/>
                    <a:pt x="438150" y="361950"/>
                  </a:cubicBezTo>
                  <a:lnTo>
                    <a:pt x="438150" y="316433"/>
                  </a:lnTo>
                  <a:cubicBezTo>
                    <a:pt x="432346" y="311201"/>
                    <a:pt x="428625" y="303708"/>
                    <a:pt x="428625" y="295275"/>
                  </a:cubicBezTo>
                  <a:cubicBezTo>
                    <a:pt x="428625" y="279502"/>
                    <a:pt x="441427" y="266700"/>
                    <a:pt x="457200" y="266700"/>
                  </a:cubicBezTo>
                  <a:close/>
                  <a:moveTo>
                    <a:pt x="342899" y="228603"/>
                  </a:moveTo>
                  <a:lnTo>
                    <a:pt x="342899" y="419103"/>
                  </a:lnTo>
                  <a:lnTo>
                    <a:pt x="571499" y="419103"/>
                  </a:lnTo>
                  <a:lnTo>
                    <a:pt x="571499" y="228603"/>
                  </a:lnTo>
                  <a:close/>
                  <a:moveTo>
                    <a:pt x="38100" y="152400"/>
                  </a:moveTo>
                  <a:lnTo>
                    <a:pt x="38100" y="342900"/>
                  </a:lnTo>
                  <a:lnTo>
                    <a:pt x="304800" y="342900"/>
                  </a:lnTo>
                  <a:lnTo>
                    <a:pt x="304800" y="228600"/>
                  </a:lnTo>
                  <a:cubicBezTo>
                    <a:pt x="304800" y="207645"/>
                    <a:pt x="321945" y="190500"/>
                    <a:pt x="342900" y="190500"/>
                  </a:cubicBezTo>
                  <a:lnTo>
                    <a:pt x="381000" y="190500"/>
                  </a:lnTo>
                  <a:lnTo>
                    <a:pt x="381000" y="152502"/>
                  </a:lnTo>
                  <a:lnTo>
                    <a:pt x="381000" y="152400"/>
                  </a:lnTo>
                  <a:close/>
                  <a:moveTo>
                    <a:pt x="457200" y="114399"/>
                  </a:moveTo>
                  <a:cubicBezTo>
                    <a:pt x="436194" y="114399"/>
                    <a:pt x="419100" y="131493"/>
                    <a:pt x="419100" y="152499"/>
                  </a:cubicBezTo>
                  <a:lnTo>
                    <a:pt x="419100" y="190409"/>
                  </a:lnTo>
                  <a:lnTo>
                    <a:pt x="495300" y="190409"/>
                  </a:lnTo>
                  <a:lnTo>
                    <a:pt x="495300" y="152499"/>
                  </a:lnTo>
                  <a:cubicBezTo>
                    <a:pt x="495300" y="131493"/>
                    <a:pt x="478206" y="114399"/>
                    <a:pt x="457200" y="114399"/>
                  </a:cubicBezTo>
                  <a:close/>
                  <a:moveTo>
                    <a:pt x="177800" y="57150"/>
                  </a:moveTo>
                  <a:cubicBezTo>
                    <a:pt x="188316" y="57150"/>
                    <a:pt x="196850" y="65684"/>
                    <a:pt x="196850" y="76200"/>
                  </a:cubicBezTo>
                  <a:cubicBezTo>
                    <a:pt x="196850" y="86716"/>
                    <a:pt x="188316" y="95250"/>
                    <a:pt x="177800" y="95250"/>
                  </a:cubicBezTo>
                  <a:cubicBezTo>
                    <a:pt x="167284" y="95250"/>
                    <a:pt x="158750" y="86716"/>
                    <a:pt x="158750" y="76200"/>
                  </a:cubicBezTo>
                  <a:cubicBezTo>
                    <a:pt x="158750" y="65684"/>
                    <a:pt x="167284" y="57150"/>
                    <a:pt x="177800" y="57150"/>
                  </a:cubicBezTo>
                  <a:close/>
                  <a:moveTo>
                    <a:pt x="127000" y="57150"/>
                  </a:moveTo>
                  <a:cubicBezTo>
                    <a:pt x="137516" y="57150"/>
                    <a:pt x="146050" y="65684"/>
                    <a:pt x="146050" y="76200"/>
                  </a:cubicBezTo>
                  <a:cubicBezTo>
                    <a:pt x="146050" y="86716"/>
                    <a:pt x="137516" y="95250"/>
                    <a:pt x="127000" y="95250"/>
                  </a:cubicBezTo>
                  <a:cubicBezTo>
                    <a:pt x="116484" y="95250"/>
                    <a:pt x="107950" y="86716"/>
                    <a:pt x="107950" y="76200"/>
                  </a:cubicBezTo>
                  <a:cubicBezTo>
                    <a:pt x="107950" y="65684"/>
                    <a:pt x="116484" y="57150"/>
                    <a:pt x="127000" y="57150"/>
                  </a:cubicBezTo>
                  <a:close/>
                  <a:moveTo>
                    <a:pt x="76200" y="57150"/>
                  </a:moveTo>
                  <a:cubicBezTo>
                    <a:pt x="86716" y="57150"/>
                    <a:pt x="95250" y="65684"/>
                    <a:pt x="95250" y="76200"/>
                  </a:cubicBezTo>
                  <a:cubicBezTo>
                    <a:pt x="95250" y="86716"/>
                    <a:pt x="86716" y="95250"/>
                    <a:pt x="76200" y="95250"/>
                  </a:cubicBezTo>
                  <a:cubicBezTo>
                    <a:pt x="65684" y="95250"/>
                    <a:pt x="57150" y="86716"/>
                    <a:pt x="57150" y="76200"/>
                  </a:cubicBezTo>
                  <a:cubicBezTo>
                    <a:pt x="57150" y="65684"/>
                    <a:pt x="65684" y="57150"/>
                    <a:pt x="76200" y="57150"/>
                  </a:cubicBezTo>
                  <a:close/>
                  <a:moveTo>
                    <a:pt x="38100" y="38100"/>
                  </a:moveTo>
                  <a:lnTo>
                    <a:pt x="38100" y="114300"/>
                  </a:lnTo>
                  <a:lnTo>
                    <a:pt x="391363" y="114300"/>
                  </a:lnTo>
                  <a:cubicBezTo>
                    <a:pt x="398056" y="102832"/>
                    <a:pt x="407619" y="93269"/>
                    <a:pt x="419100" y="86601"/>
                  </a:cubicBezTo>
                  <a:lnTo>
                    <a:pt x="419100" y="38100"/>
                  </a:lnTo>
                  <a:close/>
                  <a:moveTo>
                    <a:pt x="38100" y="0"/>
                  </a:moveTo>
                  <a:lnTo>
                    <a:pt x="419100" y="0"/>
                  </a:lnTo>
                  <a:cubicBezTo>
                    <a:pt x="440055" y="0"/>
                    <a:pt x="457200" y="17145"/>
                    <a:pt x="457200" y="38100"/>
                  </a:cubicBezTo>
                  <a:lnTo>
                    <a:pt x="457200" y="76302"/>
                  </a:lnTo>
                  <a:cubicBezTo>
                    <a:pt x="499224" y="76302"/>
                    <a:pt x="533400" y="110477"/>
                    <a:pt x="533400" y="152502"/>
                  </a:cubicBezTo>
                  <a:lnTo>
                    <a:pt x="533400" y="190500"/>
                  </a:lnTo>
                  <a:lnTo>
                    <a:pt x="571500" y="190500"/>
                  </a:lnTo>
                  <a:cubicBezTo>
                    <a:pt x="592455" y="190500"/>
                    <a:pt x="609600" y="207645"/>
                    <a:pt x="609600" y="228600"/>
                  </a:cubicBezTo>
                  <a:lnTo>
                    <a:pt x="609600" y="419100"/>
                  </a:lnTo>
                  <a:cubicBezTo>
                    <a:pt x="609600" y="440055"/>
                    <a:pt x="592455" y="457200"/>
                    <a:pt x="571500" y="457200"/>
                  </a:cubicBezTo>
                  <a:lnTo>
                    <a:pt x="342900" y="457200"/>
                  </a:lnTo>
                  <a:cubicBezTo>
                    <a:pt x="321945" y="457200"/>
                    <a:pt x="304800" y="440055"/>
                    <a:pt x="304800" y="419100"/>
                  </a:cubicBezTo>
                  <a:lnTo>
                    <a:pt x="304800" y="381000"/>
                  </a:lnTo>
                  <a:lnTo>
                    <a:pt x="38100" y="381000"/>
                  </a:lnTo>
                  <a:cubicBezTo>
                    <a:pt x="17145" y="381000"/>
                    <a:pt x="0" y="363855"/>
                    <a:pt x="0" y="342900"/>
                  </a:cubicBezTo>
                  <a:lnTo>
                    <a:pt x="0" y="38100"/>
                  </a:lnTo>
                  <a:cubicBezTo>
                    <a:pt x="0" y="17145"/>
                    <a:pt x="17145" y="0"/>
                    <a:pt x="38100" y="0"/>
                  </a:cubicBezTo>
                  <a:close/>
                </a:path>
              </a:pathLst>
            </a:custGeom>
            <a:solidFill>
              <a:schemeClr val="tx2"/>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7" name="Group 6">
            <a:extLst>
              <a:ext uri="{FF2B5EF4-FFF2-40B4-BE49-F238E27FC236}">
                <a16:creationId xmlns:a16="http://schemas.microsoft.com/office/drawing/2014/main" id="{463F92B3-D610-924A-A896-C522708C696C}"/>
              </a:ext>
            </a:extLst>
          </p:cNvPr>
          <p:cNvGrpSpPr/>
          <p:nvPr/>
        </p:nvGrpSpPr>
        <p:grpSpPr>
          <a:xfrm>
            <a:off x="4117630" y="4483188"/>
            <a:ext cx="6466550" cy="597120"/>
            <a:chOff x="4117630" y="4483188"/>
            <a:chExt cx="6466550" cy="597120"/>
          </a:xfrm>
        </p:grpSpPr>
        <p:sp>
          <p:nvSpPr>
            <p:cNvPr id="31" name="Rectangle 26">
              <a:extLst>
                <a:ext uri="{FF2B5EF4-FFF2-40B4-BE49-F238E27FC236}">
                  <a16:creationId xmlns:a16="http://schemas.microsoft.com/office/drawing/2014/main" id="{016E1A82-03AF-4CE1-9E8B-F2BCBD7A0BDD}"/>
                </a:ext>
              </a:extLst>
            </p:cNvPr>
            <p:cNvSpPr>
              <a:spLocks noChangeArrowheads="1"/>
            </p:cNvSpPr>
            <p:nvPr/>
          </p:nvSpPr>
          <p:spPr bwMode="auto">
            <a:xfrm>
              <a:off x="4923276" y="4510921"/>
              <a:ext cx="5660904" cy="569387"/>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700" dirty="0" err="1">
                  <a:solidFill>
                    <a:schemeClr val="bg2"/>
                  </a:solidFill>
                </a:rPr>
                <a:t>Reciba</a:t>
              </a:r>
              <a:r>
                <a:rPr lang="en-US" sz="1700" dirty="0">
                  <a:solidFill>
                    <a:schemeClr val="bg2"/>
                  </a:solidFill>
                </a:rPr>
                <a:t> </a:t>
              </a:r>
              <a:r>
                <a:rPr lang="en-US" sz="1700" dirty="0" err="1">
                  <a:solidFill>
                    <a:schemeClr val="bg2"/>
                  </a:solidFill>
                </a:rPr>
                <a:t>informes</a:t>
              </a:r>
              <a:r>
                <a:rPr lang="en-US" sz="1700" dirty="0">
                  <a:solidFill>
                    <a:schemeClr val="bg2"/>
                  </a:solidFill>
                </a:rPr>
                <a:t> </a:t>
              </a:r>
              <a:r>
                <a:rPr lang="en-US" sz="1700" dirty="0" err="1">
                  <a:solidFill>
                    <a:schemeClr val="bg2"/>
                  </a:solidFill>
                </a:rPr>
                <a:t>mensuales</a:t>
              </a:r>
              <a:r>
                <a:rPr lang="en-US" sz="1700" dirty="0">
                  <a:solidFill>
                    <a:schemeClr val="bg2"/>
                  </a:solidFill>
                </a:rPr>
                <a:t> </a:t>
              </a:r>
              <a:r>
                <a:rPr lang="en-US" sz="1700" dirty="0" err="1">
                  <a:solidFill>
                    <a:schemeClr val="bg2"/>
                  </a:solidFill>
                </a:rPr>
                <a:t>detallados</a:t>
              </a:r>
              <a:r>
                <a:rPr lang="en-US" sz="1700" dirty="0">
                  <a:solidFill>
                    <a:schemeClr val="bg2"/>
                  </a:solidFill>
                </a:rPr>
                <a:t> para </a:t>
              </a:r>
              <a:r>
                <a:rPr lang="en-US" sz="1700" dirty="0" err="1">
                  <a:solidFill>
                    <a:schemeClr val="bg2"/>
                  </a:solidFill>
                </a:rPr>
                <a:t>efectuar</a:t>
              </a:r>
              <a:r>
                <a:rPr lang="en-US" sz="1700" dirty="0">
                  <a:solidFill>
                    <a:schemeClr val="bg2"/>
                  </a:solidFill>
                </a:rPr>
                <a:t> </a:t>
              </a:r>
              <a:r>
                <a:rPr lang="en-US" sz="1700" dirty="0" err="1">
                  <a:solidFill>
                    <a:schemeClr val="bg2"/>
                  </a:solidFill>
                </a:rPr>
                <a:t>análisis</a:t>
              </a:r>
              <a:r>
                <a:rPr lang="en-US" sz="1700" dirty="0">
                  <a:solidFill>
                    <a:schemeClr val="bg2"/>
                  </a:solidFill>
                </a:rPr>
                <a:t> </a:t>
              </a:r>
              <a:r>
                <a:rPr lang="en-US" sz="1700" dirty="0" err="1">
                  <a:solidFill>
                    <a:schemeClr val="bg2"/>
                  </a:solidFill>
                </a:rPr>
                <a:t>por</a:t>
              </a:r>
              <a:r>
                <a:rPr lang="en-US" sz="1700" dirty="0">
                  <a:solidFill>
                    <a:schemeClr val="bg2"/>
                  </a:solidFill>
                </a:rPr>
                <a:t>:  </a:t>
              </a:r>
              <a:r>
                <a:rPr lang="en-US" sz="1700" dirty="0" err="1">
                  <a:solidFill>
                    <a:schemeClr val="bg2"/>
                  </a:solidFill>
                </a:rPr>
                <a:t>departamente</a:t>
              </a:r>
              <a:r>
                <a:rPr lang="en-US" sz="1700" dirty="0">
                  <a:solidFill>
                    <a:schemeClr val="bg2"/>
                  </a:solidFill>
                </a:rPr>
                <a:t>, </a:t>
              </a:r>
              <a:r>
                <a:rPr lang="en-US" sz="1700" dirty="0" err="1">
                  <a:solidFill>
                    <a:schemeClr val="bg2"/>
                  </a:solidFill>
                </a:rPr>
                <a:t>división</a:t>
              </a:r>
              <a:r>
                <a:rPr lang="en-US" sz="1700" dirty="0">
                  <a:solidFill>
                    <a:schemeClr val="bg2"/>
                  </a:solidFill>
                </a:rPr>
                <a:t> o </a:t>
              </a:r>
              <a:r>
                <a:rPr lang="en-US" sz="1700" dirty="0" err="1">
                  <a:solidFill>
                    <a:schemeClr val="bg2"/>
                  </a:solidFill>
                </a:rPr>
                <a:t>centro</a:t>
              </a:r>
              <a:r>
                <a:rPr lang="en-US" sz="1700" dirty="0">
                  <a:solidFill>
                    <a:schemeClr val="bg2"/>
                  </a:solidFill>
                </a:rPr>
                <a:t> de </a:t>
              </a:r>
              <a:r>
                <a:rPr lang="en-US" sz="1700" dirty="0" err="1">
                  <a:solidFill>
                    <a:schemeClr val="bg2"/>
                  </a:solidFill>
                </a:rPr>
                <a:t>costos</a:t>
              </a:r>
              <a:endParaRPr lang="en-US" sz="1700" dirty="0">
                <a:solidFill>
                  <a:schemeClr val="bg2"/>
                </a:solidFill>
              </a:endParaRPr>
            </a:p>
          </p:txBody>
        </p:sp>
        <p:sp>
          <p:nvSpPr>
            <p:cNvPr id="22" name="Freeform 21">
              <a:extLst>
                <a:ext uri="{FF2B5EF4-FFF2-40B4-BE49-F238E27FC236}">
                  <a16:creationId xmlns:a16="http://schemas.microsoft.com/office/drawing/2014/main" id="{E8A5DD6C-1A40-A54A-97FE-F351626B695A}"/>
                </a:ext>
              </a:extLst>
            </p:cNvPr>
            <p:cNvSpPr/>
            <p:nvPr/>
          </p:nvSpPr>
          <p:spPr>
            <a:xfrm>
              <a:off x="4117630" y="4483188"/>
              <a:ext cx="533409" cy="533400"/>
            </a:xfrm>
            <a:custGeom>
              <a:avLst/>
              <a:gdLst>
                <a:gd name="connsiteX0" fmla="*/ 209560 w 533409"/>
                <a:gd name="connsiteY0" fmla="*/ 38100 h 533400"/>
                <a:gd name="connsiteX1" fmla="*/ 88326 w 533409"/>
                <a:gd name="connsiteY1" fmla="*/ 88316 h 533400"/>
                <a:gd name="connsiteX2" fmla="*/ 38110 w 533409"/>
                <a:gd name="connsiteY2" fmla="*/ 209550 h 533400"/>
                <a:gd name="connsiteX3" fmla="*/ 88326 w 533409"/>
                <a:gd name="connsiteY3" fmla="*/ 330784 h 533400"/>
                <a:gd name="connsiteX4" fmla="*/ 209560 w 533409"/>
                <a:gd name="connsiteY4" fmla="*/ 381000 h 533400"/>
                <a:gd name="connsiteX5" fmla="*/ 330794 w 533409"/>
                <a:gd name="connsiteY5" fmla="*/ 330784 h 533400"/>
                <a:gd name="connsiteX6" fmla="*/ 381010 w 533409"/>
                <a:gd name="connsiteY6" fmla="*/ 209550 h 533400"/>
                <a:gd name="connsiteX7" fmla="*/ 330794 w 533409"/>
                <a:gd name="connsiteY7" fmla="*/ 88316 h 533400"/>
                <a:gd name="connsiteX8" fmla="*/ 209560 w 533409"/>
                <a:gd name="connsiteY8" fmla="*/ 38100 h 533400"/>
                <a:gd name="connsiteX9" fmla="*/ 209553 w 533409"/>
                <a:gd name="connsiteY9" fmla="*/ 0 h 533400"/>
                <a:gd name="connsiteX10" fmla="*/ 357724 w 533409"/>
                <a:gd name="connsiteY10" fmla="*/ 61379 h 533400"/>
                <a:gd name="connsiteX11" fmla="*/ 370513 w 533409"/>
                <a:gd name="connsiteY11" fmla="*/ 343573 h 533400"/>
                <a:gd name="connsiteX12" fmla="*/ 527828 w 533409"/>
                <a:gd name="connsiteY12" fmla="*/ 500875 h 533400"/>
                <a:gd name="connsiteX13" fmla="*/ 527828 w 533409"/>
                <a:gd name="connsiteY13" fmla="*/ 527812 h 533400"/>
                <a:gd name="connsiteX14" fmla="*/ 514353 w 533409"/>
                <a:gd name="connsiteY14" fmla="*/ 533400 h 533400"/>
                <a:gd name="connsiteX15" fmla="*/ 500891 w 533409"/>
                <a:gd name="connsiteY15" fmla="*/ 527812 h 533400"/>
                <a:gd name="connsiteX16" fmla="*/ 343576 w 533409"/>
                <a:gd name="connsiteY16" fmla="*/ 370510 h 533400"/>
                <a:gd name="connsiteX17" fmla="*/ 209553 w 533409"/>
                <a:gd name="connsiteY17" fmla="*/ 419100 h 533400"/>
                <a:gd name="connsiteX18" fmla="*/ 61370 w 533409"/>
                <a:gd name="connsiteY18" fmla="*/ 357721 h 533400"/>
                <a:gd name="connsiteX19" fmla="*/ 61370 w 533409"/>
                <a:gd name="connsiteY19" fmla="*/ 61379 h 533400"/>
                <a:gd name="connsiteX20" fmla="*/ 209553 w 533409"/>
                <a:gd name="connsiteY20"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3409" h="533400">
                  <a:moveTo>
                    <a:pt x="209560" y="38100"/>
                  </a:moveTo>
                  <a:cubicBezTo>
                    <a:pt x="163751" y="38100"/>
                    <a:pt x="120711" y="55931"/>
                    <a:pt x="88326" y="88316"/>
                  </a:cubicBezTo>
                  <a:cubicBezTo>
                    <a:pt x="55941" y="120701"/>
                    <a:pt x="38110" y="163754"/>
                    <a:pt x="38110" y="209550"/>
                  </a:cubicBezTo>
                  <a:cubicBezTo>
                    <a:pt x="38110" y="255346"/>
                    <a:pt x="55941" y="298399"/>
                    <a:pt x="88326" y="330784"/>
                  </a:cubicBezTo>
                  <a:cubicBezTo>
                    <a:pt x="120711" y="363169"/>
                    <a:pt x="163751" y="381000"/>
                    <a:pt x="209560" y="381000"/>
                  </a:cubicBezTo>
                  <a:cubicBezTo>
                    <a:pt x="255344" y="381000"/>
                    <a:pt x="298409" y="363169"/>
                    <a:pt x="330794" y="330784"/>
                  </a:cubicBezTo>
                  <a:cubicBezTo>
                    <a:pt x="363179" y="298399"/>
                    <a:pt x="381010" y="255346"/>
                    <a:pt x="381010" y="209550"/>
                  </a:cubicBezTo>
                  <a:cubicBezTo>
                    <a:pt x="381010" y="163754"/>
                    <a:pt x="363179" y="120701"/>
                    <a:pt x="330794" y="88316"/>
                  </a:cubicBezTo>
                  <a:cubicBezTo>
                    <a:pt x="298409" y="55931"/>
                    <a:pt x="255344" y="38100"/>
                    <a:pt x="209560" y="38100"/>
                  </a:cubicBezTo>
                  <a:close/>
                  <a:moveTo>
                    <a:pt x="209553" y="0"/>
                  </a:moveTo>
                  <a:cubicBezTo>
                    <a:pt x="263185" y="0"/>
                    <a:pt x="316817" y="20460"/>
                    <a:pt x="357724" y="61379"/>
                  </a:cubicBezTo>
                  <a:cubicBezTo>
                    <a:pt x="435016" y="138659"/>
                    <a:pt x="439207" y="261239"/>
                    <a:pt x="370513" y="343573"/>
                  </a:cubicBezTo>
                  <a:lnTo>
                    <a:pt x="527828" y="500875"/>
                  </a:lnTo>
                  <a:cubicBezTo>
                    <a:pt x="535270" y="508305"/>
                    <a:pt x="535270" y="520382"/>
                    <a:pt x="527828" y="527812"/>
                  </a:cubicBezTo>
                  <a:cubicBezTo>
                    <a:pt x="524107" y="531533"/>
                    <a:pt x="519230" y="533400"/>
                    <a:pt x="514353" y="533400"/>
                  </a:cubicBezTo>
                  <a:cubicBezTo>
                    <a:pt x="509489" y="533400"/>
                    <a:pt x="504612" y="531533"/>
                    <a:pt x="500891" y="527812"/>
                  </a:cubicBezTo>
                  <a:lnTo>
                    <a:pt x="343576" y="370510"/>
                  </a:lnTo>
                  <a:cubicBezTo>
                    <a:pt x="304829" y="402844"/>
                    <a:pt x="257216" y="419100"/>
                    <a:pt x="209553" y="419100"/>
                  </a:cubicBezTo>
                  <a:cubicBezTo>
                    <a:pt x="155934" y="419100"/>
                    <a:pt x="102302" y="398640"/>
                    <a:pt x="61370" y="357721"/>
                  </a:cubicBezTo>
                  <a:cubicBezTo>
                    <a:pt x="-20457" y="275882"/>
                    <a:pt x="-20457" y="143205"/>
                    <a:pt x="61370" y="61379"/>
                  </a:cubicBezTo>
                  <a:cubicBezTo>
                    <a:pt x="102302" y="20460"/>
                    <a:pt x="155934" y="0"/>
                    <a:pt x="209553" y="0"/>
                  </a:cubicBezTo>
                  <a:close/>
                </a:path>
              </a:pathLst>
            </a:custGeom>
            <a:solidFill>
              <a:schemeClr val="tx2"/>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240262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a:extLst>
              <a:ext uri="{FF2B5EF4-FFF2-40B4-BE49-F238E27FC236}">
                <a16:creationId xmlns:a16="http://schemas.microsoft.com/office/drawing/2014/main" id="{FCA3417D-54C3-486D-97BB-CDADB49A2806}"/>
              </a:ext>
            </a:extLst>
          </p:cNvPr>
          <p:cNvCxnSpPr/>
          <p:nvPr/>
        </p:nvCxnSpPr>
        <p:spPr>
          <a:xfrm>
            <a:off x="1270000" y="4953002"/>
            <a:ext cx="9601200" cy="0"/>
          </a:xfrm>
          <a:prstGeom prst="line">
            <a:avLst/>
          </a:prstGeom>
          <a:ln w="19050" cap="sq">
            <a:solidFill>
              <a:schemeClr val="tx1">
                <a:lumMod val="40000"/>
                <a:lumOff val="60000"/>
              </a:schemeClr>
            </a:solidFill>
          </a:ln>
        </p:spPr>
        <p:style>
          <a:lnRef idx="1">
            <a:schemeClr val="accent1"/>
          </a:lnRef>
          <a:fillRef idx="0">
            <a:schemeClr val="accent1"/>
          </a:fillRef>
          <a:effectRef idx="0">
            <a:schemeClr val="dk1"/>
          </a:effectRef>
          <a:fontRef idx="minor">
            <a:schemeClr val="lt1"/>
          </a:fontRef>
        </p:style>
      </p:cxnSp>
      <p:cxnSp>
        <p:nvCxnSpPr>
          <p:cNvPr id="25" name="Straight Connector 24">
            <a:extLst>
              <a:ext uri="{FF2B5EF4-FFF2-40B4-BE49-F238E27FC236}">
                <a16:creationId xmlns:a16="http://schemas.microsoft.com/office/drawing/2014/main" id="{D2868412-78B4-4CB8-8F99-E54B6BB9A73E}"/>
              </a:ext>
            </a:extLst>
          </p:cNvPr>
          <p:cNvCxnSpPr/>
          <p:nvPr/>
        </p:nvCxnSpPr>
        <p:spPr>
          <a:xfrm>
            <a:off x="1270000" y="3673763"/>
            <a:ext cx="9601200" cy="0"/>
          </a:xfrm>
          <a:prstGeom prst="line">
            <a:avLst/>
          </a:prstGeom>
          <a:ln w="19050" cap="sq">
            <a:solidFill>
              <a:schemeClr val="tx1">
                <a:lumMod val="40000"/>
                <a:lumOff val="60000"/>
              </a:schemeClr>
            </a:solidFill>
          </a:ln>
        </p:spPr>
        <p:style>
          <a:lnRef idx="1">
            <a:schemeClr val="accent1"/>
          </a:lnRef>
          <a:fillRef idx="0">
            <a:schemeClr val="accent1"/>
          </a:fillRef>
          <a:effectRef idx="0">
            <a:schemeClr val="dk1"/>
          </a:effectRef>
          <a:fontRef idx="minor">
            <a:schemeClr val="lt1"/>
          </a:fontRef>
        </p:style>
      </p:cxnSp>
      <p:cxnSp>
        <p:nvCxnSpPr>
          <p:cNvPr id="8" name="Straight Connector 7">
            <a:extLst>
              <a:ext uri="{FF2B5EF4-FFF2-40B4-BE49-F238E27FC236}">
                <a16:creationId xmlns:a16="http://schemas.microsoft.com/office/drawing/2014/main" id="{6AFC1875-788C-4095-B4E6-3BC1CDDA77D9}"/>
              </a:ext>
            </a:extLst>
          </p:cNvPr>
          <p:cNvCxnSpPr/>
          <p:nvPr/>
        </p:nvCxnSpPr>
        <p:spPr>
          <a:xfrm>
            <a:off x="1270000" y="2374900"/>
            <a:ext cx="9601200" cy="0"/>
          </a:xfrm>
          <a:prstGeom prst="line">
            <a:avLst/>
          </a:prstGeom>
          <a:ln w="19050" cap="sq">
            <a:solidFill>
              <a:schemeClr val="tx1">
                <a:lumMod val="40000"/>
                <a:lumOff val="60000"/>
              </a:schemeClr>
            </a:solidFill>
          </a:ln>
        </p:spPr>
        <p:style>
          <a:lnRef idx="1">
            <a:schemeClr val="accent1"/>
          </a:lnRef>
          <a:fillRef idx="0">
            <a:schemeClr val="accent1"/>
          </a:fillRef>
          <a:effectRef idx="0">
            <a:schemeClr val="dk1"/>
          </a:effectRef>
          <a:fontRef idx="minor">
            <a:schemeClr val="lt1"/>
          </a:fontRef>
        </p:style>
      </p:cxnSp>
      <p:sp>
        <p:nvSpPr>
          <p:cNvPr id="17" name="Slide Number Placeholder 16"/>
          <p:cNvSpPr>
            <a:spLocks noGrp="1"/>
          </p:cNvSpPr>
          <p:nvPr>
            <p:ph type="sldNum" sz="quarter" idx="10"/>
          </p:nvPr>
        </p:nvSpPr>
        <p:spPr/>
        <p:txBody>
          <a:bodyPr/>
          <a:lstStyle/>
          <a:p>
            <a:fld id="{E59C716A-E560-2D44-8739-72D446B232A5}" type="slidenum">
              <a:rPr lang="en-US" smtClean="0"/>
              <a:pPr/>
              <a:t>5</a:t>
            </a:fld>
            <a:endParaRPr lang="en-US"/>
          </a:p>
        </p:txBody>
      </p:sp>
      <p:sp>
        <p:nvSpPr>
          <p:cNvPr id="2" name="Title 1"/>
          <p:cNvSpPr>
            <a:spLocks noGrp="1"/>
          </p:cNvSpPr>
          <p:nvPr>
            <p:ph type="title"/>
          </p:nvPr>
        </p:nvSpPr>
        <p:spPr>
          <a:xfrm>
            <a:off x="478972" y="548641"/>
            <a:ext cx="10972800" cy="448524"/>
          </a:xfrm>
        </p:spPr>
        <p:txBody>
          <a:bodyPr/>
          <a:lstStyle/>
          <a:p>
            <a:r>
              <a:rPr lang="en-US" dirty="0" err="1"/>
              <a:t>Maximice</a:t>
            </a:r>
            <a:r>
              <a:rPr lang="en-US" dirty="0"/>
              <a:t> el control</a:t>
            </a:r>
          </a:p>
        </p:txBody>
      </p:sp>
      <p:sp>
        <p:nvSpPr>
          <p:cNvPr id="3" name="TextBox 2">
            <a:extLst>
              <a:ext uri="{FF2B5EF4-FFF2-40B4-BE49-F238E27FC236}">
                <a16:creationId xmlns:a16="http://schemas.microsoft.com/office/drawing/2014/main" id="{2EEF76AA-072B-8D4E-AECE-211247342A60}"/>
              </a:ext>
            </a:extLst>
          </p:cNvPr>
          <p:cNvSpPr txBox="1"/>
          <p:nvPr/>
        </p:nvSpPr>
        <p:spPr>
          <a:xfrm>
            <a:off x="5623980" y="3587270"/>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a:p>
        </p:txBody>
      </p:sp>
      <p:sp>
        <p:nvSpPr>
          <p:cNvPr id="5" name="TextBox 4">
            <a:extLst>
              <a:ext uri="{FF2B5EF4-FFF2-40B4-BE49-F238E27FC236}">
                <a16:creationId xmlns:a16="http://schemas.microsoft.com/office/drawing/2014/main" id="{E00F7A54-7BAA-9346-80CA-E27888FA7D3E}"/>
              </a:ext>
            </a:extLst>
          </p:cNvPr>
          <p:cNvSpPr txBox="1"/>
          <p:nvPr/>
        </p:nvSpPr>
        <p:spPr>
          <a:xfrm>
            <a:off x="2688917" y="4320539"/>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dirty="0"/>
          </a:p>
        </p:txBody>
      </p:sp>
      <p:sp>
        <p:nvSpPr>
          <p:cNvPr id="15" name="Rectangle 26">
            <a:extLst>
              <a:ext uri="{FF2B5EF4-FFF2-40B4-BE49-F238E27FC236}">
                <a16:creationId xmlns:a16="http://schemas.microsoft.com/office/drawing/2014/main" id="{F5FE4A97-174C-4F15-9950-CA983153E732}"/>
              </a:ext>
            </a:extLst>
          </p:cNvPr>
          <p:cNvSpPr>
            <a:spLocks noChangeArrowheads="1"/>
          </p:cNvSpPr>
          <p:nvPr/>
        </p:nvSpPr>
        <p:spPr bwMode="auto">
          <a:xfrm>
            <a:off x="2132473" y="2739739"/>
            <a:ext cx="2249027" cy="784830"/>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Emisión</a:t>
            </a:r>
            <a:r>
              <a:rPr lang="en-US" sz="1600" dirty="0">
                <a:solidFill>
                  <a:schemeClr val="bg2"/>
                </a:solidFill>
              </a:rPr>
              <a:t> y </a:t>
            </a:r>
            <a:r>
              <a:rPr lang="en-US" sz="1600" dirty="0" err="1">
                <a:solidFill>
                  <a:schemeClr val="bg2"/>
                </a:solidFill>
              </a:rPr>
              <a:t>administración</a:t>
            </a:r>
            <a:r>
              <a:rPr lang="en-US" sz="1600" dirty="0">
                <a:solidFill>
                  <a:schemeClr val="bg2"/>
                </a:solidFill>
              </a:rPr>
              <a:t> de </a:t>
            </a:r>
            <a:r>
              <a:rPr lang="en-US" sz="1600" dirty="0" err="1">
                <a:solidFill>
                  <a:schemeClr val="bg2"/>
                </a:solidFill>
              </a:rPr>
              <a:t>Tarjetas</a:t>
            </a:r>
            <a:r>
              <a:rPr lang="en-US" sz="1600" dirty="0">
                <a:solidFill>
                  <a:schemeClr val="bg2"/>
                </a:solidFill>
              </a:rPr>
              <a:t> de </a:t>
            </a:r>
            <a:r>
              <a:rPr lang="en-US" sz="1600" dirty="0" err="1">
                <a:solidFill>
                  <a:schemeClr val="bg2"/>
                </a:solidFill>
              </a:rPr>
              <a:t>empleados</a:t>
            </a:r>
            <a:endParaRPr lang="en-US" sz="1600" dirty="0">
              <a:solidFill>
                <a:schemeClr val="bg2"/>
              </a:solidFill>
            </a:endParaRPr>
          </a:p>
        </p:txBody>
      </p:sp>
      <p:sp>
        <p:nvSpPr>
          <p:cNvPr id="18" name="Freeform 209">
            <a:extLst>
              <a:ext uri="{FF2B5EF4-FFF2-40B4-BE49-F238E27FC236}">
                <a16:creationId xmlns:a16="http://schemas.microsoft.com/office/drawing/2014/main" id="{2A8B3D92-9DD9-4ACF-9B56-1AD35F70AF48}"/>
              </a:ext>
            </a:extLst>
          </p:cNvPr>
          <p:cNvSpPr/>
          <p:nvPr/>
        </p:nvSpPr>
        <p:spPr>
          <a:xfrm>
            <a:off x="1308490" y="4034395"/>
            <a:ext cx="609600" cy="457200"/>
          </a:xfrm>
          <a:custGeom>
            <a:avLst/>
            <a:gdLst>
              <a:gd name="connsiteX0" fmla="*/ 457200 w 609600"/>
              <a:gd name="connsiteY0" fmla="*/ 266700 h 457200"/>
              <a:gd name="connsiteX1" fmla="*/ 485775 w 609600"/>
              <a:gd name="connsiteY1" fmla="*/ 295275 h 457200"/>
              <a:gd name="connsiteX2" fmla="*/ 476250 w 609600"/>
              <a:gd name="connsiteY2" fmla="*/ 316433 h 457200"/>
              <a:gd name="connsiteX3" fmla="*/ 476250 w 609600"/>
              <a:gd name="connsiteY3" fmla="*/ 361950 h 457200"/>
              <a:gd name="connsiteX4" fmla="*/ 457200 w 609600"/>
              <a:gd name="connsiteY4" fmla="*/ 381000 h 457200"/>
              <a:gd name="connsiteX5" fmla="*/ 438150 w 609600"/>
              <a:gd name="connsiteY5" fmla="*/ 361950 h 457200"/>
              <a:gd name="connsiteX6" fmla="*/ 438150 w 609600"/>
              <a:gd name="connsiteY6" fmla="*/ 316433 h 457200"/>
              <a:gd name="connsiteX7" fmla="*/ 428625 w 609600"/>
              <a:gd name="connsiteY7" fmla="*/ 295275 h 457200"/>
              <a:gd name="connsiteX8" fmla="*/ 457200 w 609600"/>
              <a:gd name="connsiteY8" fmla="*/ 266700 h 457200"/>
              <a:gd name="connsiteX9" fmla="*/ 342899 w 609600"/>
              <a:gd name="connsiteY9" fmla="*/ 228603 h 457200"/>
              <a:gd name="connsiteX10" fmla="*/ 342899 w 609600"/>
              <a:gd name="connsiteY10" fmla="*/ 419103 h 457200"/>
              <a:gd name="connsiteX11" fmla="*/ 571499 w 609600"/>
              <a:gd name="connsiteY11" fmla="*/ 419103 h 457200"/>
              <a:gd name="connsiteX12" fmla="*/ 571499 w 609600"/>
              <a:gd name="connsiteY12" fmla="*/ 228603 h 457200"/>
              <a:gd name="connsiteX13" fmla="*/ 38100 w 609600"/>
              <a:gd name="connsiteY13" fmla="*/ 152400 h 457200"/>
              <a:gd name="connsiteX14" fmla="*/ 38100 w 609600"/>
              <a:gd name="connsiteY14" fmla="*/ 342900 h 457200"/>
              <a:gd name="connsiteX15" fmla="*/ 304800 w 609600"/>
              <a:gd name="connsiteY15" fmla="*/ 342900 h 457200"/>
              <a:gd name="connsiteX16" fmla="*/ 304800 w 609600"/>
              <a:gd name="connsiteY16" fmla="*/ 228600 h 457200"/>
              <a:gd name="connsiteX17" fmla="*/ 342900 w 609600"/>
              <a:gd name="connsiteY17" fmla="*/ 190500 h 457200"/>
              <a:gd name="connsiteX18" fmla="*/ 381000 w 609600"/>
              <a:gd name="connsiteY18" fmla="*/ 190500 h 457200"/>
              <a:gd name="connsiteX19" fmla="*/ 381000 w 609600"/>
              <a:gd name="connsiteY19" fmla="*/ 152502 h 457200"/>
              <a:gd name="connsiteX20" fmla="*/ 381000 w 609600"/>
              <a:gd name="connsiteY20" fmla="*/ 152400 h 457200"/>
              <a:gd name="connsiteX21" fmla="*/ 457200 w 609600"/>
              <a:gd name="connsiteY21" fmla="*/ 114399 h 457200"/>
              <a:gd name="connsiteX22" fmla="*/ 419100 w 609600"/>
              <a:gd name="connsiteY22" fmla="*/ 152499 h 457200"/>
              <a:gd name="connsiteX23" fmla="*/ 419100 w 609600"/>
              <a:gd name="connsiteY23" fmla="*/ 190409 h 457200"/>
              <a:gd name="connsiteX24" fmla="*/ 495300 w 609600"/>
              <a:gd name="connsiteY24" fmla="*/ 190409 h 457200"/>
              <a:gd name="connsiteX25" fmla="*/ 495300 w 609600"/>
              <a:gd name="connsiteY25" fmla="*/ 152499 h 457200"/>
              <a:gd name="connsiteX26" fmla="*/ 457200 w 609600"/>
              <a:gd name="connsiteY26" fmla="*/ 114399 h 457200"/>
              <a:gd name="connsiteX27" fmla="*/ 177800 w 609600"/>
              <a:gd name="connsiteY27" fmla="*/ 57150 h 457200"/>
              <a:gd name="connsiteX28" fmla="*/ 196850 w 609600"/>
              <a:gd name="connsiteY28" fmla="*/ 76200 h 457200"/>
              <a:gd name="connsiteX29" fmla="*/ 177800 w 609600"/>
              <a:gd name="connsiteY29" fmla="*/ 95250 h 457200"/>
              <a:gd name="connsiteX30" fmla="*/ 158750 w 609600"/>
              <a:gd name="connsiteY30" fmla="*/ 76200 h 457200"/>
              <a:gd name="connsiteX31" fmla="*/ 177800 w 609600"/>
              <a:gd name="connsiteY31" fmla="*/ 57150 h 457200"/>
              <a:gd name="connsiteX32" fmla="*/ 127000 w 609600"/>
              <a:gd name="connsiteY32" fmla="*/ 57150 h 457200"/>
              <a:gd name="connsiteX33" fmla="*/ 146050 w 609600"/>
              <a:gd name="connsiteY33" fmla="*/ 76200 h 457200"/>
              <a:gd name="connsiteX34" fmla="*/ 127000 w 609600"/>
              <a:gd name="connsiteY34" fmla="*/ 95250 h 457200"/>
              <a:gd name="connsiteX35" fmla="*/ 107950 w 609600"/>
              <a:gd name="connsiteY35" fmla="*/ 76200 h 457200"/>
              <a:gd name="connsiteX36" fmla="*/ 127000 w 609600"/>
              <a:gd name="connsiteY36" fmla="*/ 57150 h 457200"/>
              <a:gd name="connsiteX37" fmla="*/ 76200 w 609600"/>
              <a:gd name="connsiteY37" fmla="*/ 57150 h 457200"/>
              <a:gd name="connsiteX38" fmla="*/ 95250 w 609600"/>
              <a:gd name="connsiteY38" fmla="*/ 76200 h 457200"/>
              <a:gd name="connsiteX39" fmla="*/ 76200 w 609600"/>
              <a:gd name="connsiteY39" fmla="*/ 95250 h 457200"/>
              <a:gd name="connsiteX40" fmla="*/ 57150 w 609600"/>
              <a:gd name="connsiteY40" fmla="*/ 76200 h 457200"/>
              <a:gd name="connsiteX41" fmla="*/ 76200 w 609600"/>
              <a:gd name="connsiteY41" fmla="*/ 57150 h 457200"/>
              <a:gd name="connsiteX42" fmla="*/ 38100 w 609600"/>
              <a:gd name="connsiteY42" fmla="*/ 38100 h 457200"/>
              <a:gd name="connsiteX43" fmla="*/ 38100 w 609600"/>
              <a:gd name="connsiteY43" fmla="*/ 114300 h 457200"/>
              <a:gd name="connsiteX44" fmla="*/ 391363 w 609600"/>
              <a:gd name="connsiteY44" fmla="*/ 114300 h 457200"/>
              <a:gd name="connsiteX45" fmla="*/ 419100 w 609600"/>
              <a:gd name="connsiteY45" fmla="*/ 86601 h 457200"/>
              <a:gd name="connsiteX46" fmla="*/ 419100 w 609600"/>
              <a:gd name="connsiteY46" fmla="*/ 38100 h 457200"/>
              <a:gd name="connsiteX47" fmla="*/ 38100 w 609600"/>
              <a:gd name="connsiteY47" fmla="*/ 0 h 457200"/>
              <a:gd name="connsiteX48" fmla="*/ 419100 w 609600"/>
              <a:gd name="connsiteY48" fmla="*/ 0 h 457200"/>
              <a:gd name="connsiteX49" fmla="*/ 457200 w 609600"/>
              <a:gd name="connsiteY49" fmla="*/ 38100 h 457200"/>
              <a:gd name="connsiteX50" fmla="*/ 457200 w 609600"/>
              <a:gd name="connsiteY50" fmla="*/ 76302 h 457200"/>
              <a:gd name="connsiteX51" fmla="*/ 533400 w 609600"/>
              <a:gd name="connsiteY51" fmla="*/ 152502 h 457200"/>
              <a:gd name="connsiteX52" fmla="*/ 533400 w 609600"/>
              <a:gd name="connsiteY52" fmla="*/ 190500 h 457200"/>
              <a:gd name="connsiteX53" fmla="*/ 571500 w 609600"/>
              <a:gd name="connsiteY53" fmla="*/ 190500 h 457200"/>
              <a:gd name="connsiteX54" fmla="*/ 609600 w 609600"/>
              <a:gd name="connsiteY54" fmla="*/ 228600 h 457200"/>
              <a:gd name="connsiteX55" fmla="*/ 609600 w 609600"/>
              <a:gd name="connsiteY55" fmla="*/ 419100 h 457200"/>
              <a:gd name="connsiteX56" fmla="*/ 571500 w 609600"/>
              <a:gd name="connsiteY56" fmla="*/ 457200 h 457200"/>
              <a:gd name="connsiteX57" fmla="*/ 342900 w 609600"/>
              <a:gd name="connsiteY57" fmla="*/ 457200 h 457200"/>
              <a:gd name="connsiteX58" fmla="*/ 304800 w 609600"/>
              <a:gd name="connsiteY58" fmla="*/ 419100 h 457200"/>
              <a:gd name="connsiteX59" fmla="*/ 304800 w 609600"/>
              <a:gd name="connsiteY59" fmla="*/ 381000 h 457200"/>
              <a:gd name="connsiteX60" fmla="*/ 38100 w 609600"/>
              <a:gd name="connsiteY60" fmla="*/ 381000 h 457200"/>
              <a:gd name="connsiteX61" fmla="*/ 0 w 609600"/>
              <a:gd name="connsiteY61" fmla="*/ 342900 h 457200"/>
              <a:gd name="connsiteX62" fmla="*/ 0 w 609600"/>
              <a:gd name="connsiteY62" fmla="*/ 38100 h 457200"/>
              <a:gd name="connsiteX63" fmla="*/ 38100 w 609600"/>
              <a:gd name="connsiteY63"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9600" h="457200">
                <a:moveTo>
                  <a:pt x="457200" y="266700"/>
                </a:moveTo>
                <a:cubicBezTo>
                  <a:pt x="472973" y="266700"/>
                  <a:pt x="485775" y="279502"/>
                  <a:pt x="485775" y="295275"/>
                </a:cubicBezTo>
                <a:cubicBezTo>
                  <a:pt x="485775" y="303708"/>
                  <a:pt x="482054" y="311201"/>
                  <a:pt x="476250" y="316433"/>
                </a:cubicBezTo>
                <a:lnTo>
                  <a:pt x="476250" y="361950"/>
                </a:lnTo>
                <a:cubicBezTo>
                  <a:pt x="476250" y="372466"/>
                  <a:pt x="467716" y="381000"/>
                  <a:pt x="457200" y="381000"/>
                </a:cubicBezTo>
                <a:cubicBezTo>
                  <a:pt x="446684" y="381000"/>
                  <a:pt x="438150" y="372466"/>
                  <a:pt x="438150" y="361950"/>
                </a:cubicBezTo>
                <a:lnTo>
                  <a:pt x="438150" y="316433"/>
                </a:lnTo>
                <a:cubicBezTo>
                  <a:pt x="432346" y="311201"/>
                  <a:pt x="428625" y="303708"/>
                  <a:pt x="428625" y="295275"/>
                </a:cubicBezTo>
                <a:cubicBezTo>
                  <a:pt x="428625" y="279502"/>
                  <a:pt x="441427" y="266700"/>
                  <a:pt x="457200" y="266700"/>
                </a:cubicBezTo>
                <a:close/>
                <a:moveTo>
                  <a:pt x="342899" y="228603"/>
                </a:moveTo>
                <a:lnTo>
                  <a:pt x="342899" y="419103"/>
                </a:lnTo>
                <a:lnTo>
                  <a:pt x="571499" y="419103"/>
                </a:lnTo>
                <a:lnTo>
                  <a:pt x="571499" y="228603"/>
                </a:lnTo>
                <a:close/>
                <a:moveTo>
                  <a:pt x="38100" y="152400"/>
                </a:moveTo>
                <a:lnTo>
                  <a:pt x="38100" y="342900"/>
                </a:lnTo>
                <a:lnTo>
                  <a:pt x="304800" y="342900"/>
                </a:lnTo>
                <a:lnTo>
                  <a:pt x="304800" y="228600"/>
                </a:lnTo>
                <a:cubicBezTo>
                  <a:pt x="304800" y="207645"/>
                  <a:pt x="321945" y="190500"/>
                  <a:pt x="342900" y="190500"/>
                </a:cubicBezTo>
                <a:lnTo>
                  <a:pt x="381000" y="190500"/>
                </a:lnTo>
                <a:lnTo>
                  <a:pt x="381000" y="152502"/>
                </a:lnTo>
                <a:lnTo>
                  <a:pt x="381000" y="152400"/>
                </a:lnTo>
                <a:close/>
                <a:moveTo>
                  <a:pt x="457200" y="114399"/>
                </a:moveTo>
                <a:cubicBezTo>
                  <a:pt x="436194" y="114399"/>
                  <a:pt x="419100" y="131493"/>
                  <a:pt x="419100" y="152499"/>
                </a:cubicBezTo>
                <a:lnTo>
                  <a:pt x="419100" y="190409"/>
                </a:lnTo>
                <a:lnTo>
                  <a:pt x="495300" y="190409"/>
                </a:lnTo>
                <a:lnTo>
                  <a:pt x="495300" y="152499"/>
                </a:lnTo>
                <a:cubicBezTo>
                  <a:pt x="495300" y="131493"/>
                  <a:pt x="478206" y="114399"/>
                  <a:pt x="457200" y="114399"/>
                </a:cubicBezTo>
                <a:close/>
                <a:moveTo>
                  <a:pt x="177800" y="57150"/>
                </a:moveTo>
                <a:cubicBezTo>
                  <a:pt x="188316" y="57150"/>
                  <a:pt x="196850" y="65684"/>
                  <a:pt x="196850" y="76200"/>
                </a:cubicBezTo>
                <a:cubicBezTo>
                  <a:pt x="196850" y="86716"/>
                  <a:pt x="188316" y="95250"/>
                  <a:pt x="177800" y="95250"/>
                </a:cubicBezTo>
                <a:cubicBezTo>
                  <a:pt x="167284" y="95250"/>
                  <a:pt x="158750" y="86716"/>
                  <a:pt x="158750" y="76200"/>
                </a:cubicBezTo>
                <a:cubicBezTo>
                  <a:pt x="158750" y="65684"/>
                  <a:pt x="167284" y="57150"/>
                  <a:pt x="177800" y="57150"/>
                </a:cubicBezTo>
                <a:close/>
                <a:moveTo>
                  <a:pt x="127000" y="57150"/>
                </a:moveTo>
                <a:cubicBezTo>
                  <a:pt x="137516" y="57150"/>
                  <a:pt x="146050" y="65684"/>
                  <a:pt x="146050" y="76200"/>
                </a:cubicBezTo>
                <a:cubicBezTo>
                  <a:pt x="146050" y="86716"/>
                  <a:pt x="137516" y="95250"/>
                  <a:pt x="127000" y="95250"/>
                </a:cubicBezTo>
                <a:cubicBezTo>
                  <a:pt x="116484" y="95250"/>
                  <a:pt x="107950" y="86716"/>
                  <a:pt x="107950" y="76200"/>
                </a:cubicBezTo>
                <a:cubicBezTo>
                  <a:pt x="107950" y="65684"/>
                  <a:pt x="116484" y="57150"/>
                  <a:pt x="127000" y="57150"/>
                </a:cubicBezTo>
                <a:close/>
                <a:moveTo>
                  <a:pt x="76200" y="57150"/>
                </a:moveTo>
                <a:cubicBezTo>
                  <a:pt x="86716" y="57150"/>
                  <a:pt x="95250" y="65684"/>
                  <a:pt x="95250" y="76200"/>
                </a:cubicBezTo>
                <a:cubicBezTo>
                  <a:pt x="95250" y="86716"/>
                  <a:pt x="86716" y="95250"/>
                  <a:pt x="76200" y="95250"/>
                </a:cubicBezTo>
                <a:cubicBezTo>
                  <a:pt x="65684" y="95250"/>
                  <a:pt x="57150" y="86716"/>
                  <a:pt x="57150" y="76200"/>
                </a:cubicBezTo>
                <a:cubicBezTo>
                  <a:pt x="57150" y="65684"/>
                  <a:pt x="65684" y="57150"/>
                  <a:pt x="76200" y="57150"/>
                </a:cubicBezTo>
                <a:close/>
                <a:moveTo>
                  <a:pt x="38100" y="38100"/>
                </a:moveTo>
                <a:lnTo>
                  <a:pt x="38100" y="114300"/>
                </a:lnTo>
                <a:lnTo>
                  <a:pt x="391363" y="114300"/>
                </a:lnTo>
                <a:cubicBezTo>
                  <a:pt x="398056" y="102832"/>
                  <a:pt x="407619" y="93269"/>
                  <a:pt x="419100" y="86601"/>
                </a:cubicBezTo>
                <a:lnTo>
                  <a:pt x="419100" y="38100"/>
                </a:lnTo>
                <a:close/>
                <a:moveTo>
                  <a:pt x="38100" y="0"/>
                </a:moveTo>
                <a:lnTo>
                  <a:pt x="419100" y="0"/>
                </a:lnTo>
                <a:cubicBezTo>
                  <a:pt x="440055" y="0"/>
                  <a:pt x="457200" y="17145"/>
                  <a:pt x="457200" y="38100"/>
                </a:cubicBezTo>
                <a:lnTo>
                  <a:pt x="457200" y="76302"/>
                </a:lnTo>
                <a:cubicBezTo>
                  <a:pt x="499224" y="76302"/>
                  <a:pt x="533400" y="110477"/>
                  <a:pt x="533400" y="152502"/>
                </a:cubicBezTo>
                <a:lnTo>
                  <a:pt x="533400" y="190500"/>
                </a:lnTo>
                <a:lnTo>
                  <a:pt x="571500" y="190500"/>
                </a:lnTo>
                <a:cubicBezTo>
                  <a:pt x="592455" y="190500"/>
                  <a:pt x="609600" y="207645"/>
                  <a:pt x="609600" y="228600"/>
                </a:cubicBezTo>
                <a:lnTo>
                  <a:pt x="609600" y="419100"/>
                </a:lnTo>
                <a:cubicBezTo>
                  <a:pt x="609600" y="440055"/>
                  <a:pt x="592455" y="457200"/>
                  <a:pt x="571500" y="457200"/>
                </a:cubicBezTo>
                <a:lnTo>
                  <a:pt x="342900" y="457200"/>
                </a:lnTo>
                <a:cubicBezTo>
                  <a:pt x="321945" y="457200"/>
                  <a:pt x="304800" y="440055"/>
                  <a:pt x="304800" y="419100"/>
                </a:cubicBezTo>
                <a:lnTo>
                  <a:pt x="304800" y="381000"/>
                </a:lnTo>
                <a:lnTo>
                  <a:pt x="38100" y="381000"/>
                </a:lnTo>
                <a:cubicBezTo>
                  <a:pt x="17145" y="381000"/>
                  <a:pt x="0" y="363855"/>
                  <a:pt x="0" y="342900"/>
                </a:cubicBezTo>
                <a:lnTo>
                  <a:pt x="0" y="38100"/>
                </a:lnTo>
                <a:cubicBezTo>
                  <a:pt x="0" y="17145"/>
                  <a:pt x="17145" y="0"/>
                  <a:pt x="38100" y="0"/>
                </a:cubicBezTo>
                <a:close/>
              </a:path>
            </a:pathLst>
          </a:custGeom>
          <a:solidFill>
            <a:schemeClr val="tx2"/>
          </a:solidFill>
          <a:ln w="6350" cap="flat">
            <a:solidFill>
              <a:schemeClr val="bg1"/>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Graphic 5">
            <a:extLst>
              <a:ext uri="{FF2B5EF4-FFF2-40B4-BE49-F238E27FC236}">
                <a16:creationId xmlns:a16="http://schemas.microsoft.com/office/drawing/2014/main" id="{69482351-AA2A-4599-B7DD-2D5D17125D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57482" y="2761808"/>
            <a:ext cx="565263" cy="565263"/>
          </a:xfrm>
          <a:prstGeom prst="rect">
            <a:avLst/>
          </a:prstGeom>
        </p:spPr>
      </p:pic>
      <p:sp>
        <p:nvSpPr>
          <p:cNvPr id="19" name="Subtitle 3">
            <a:extLst>
              <a:ext uri="{FF2B5EF4-FFF2-40B4-BE49-F238E27FC236}">
                <a16:creationId xmlns:a16="http://schemas.microsoft.com/office/drawing/2014/main" id="{C3351574-6D4B-46EF-8F59-5A523BECFFE6}"/>
              </a:ext>
            </a:extLst>
          </p:cNvPr>
          <p:cNvSpPr txBox="1">
            <a:spLocks/>
          </p:cNvSpPr>
          <p:nvPr/>
        </p:nvSpPr>
        <p:spPr>
          <a:xfrm>
            <a:off x="478973" y="1277356"/>
            <a:ext cx="9122228" cy="365707"/>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a:solidFill>
                  <a:schemeClr val="tx2"/>
                </a:solidFill>
              </a:defRPr>
            </a:lvl1pPr>
            <a:lvl2pPr marL="463284" indent="-228594" defTabSz="914377">
              <a:lnSpc>
                <a:spcPct val="120000"/>
              </a:lnSpc>
              <a:spcBef>
                <a:spcPts val="400"/>
              </a:spcBef>
              <a:buFont typeface="Arial" panose="020B0604020202020204" pitchFamily="34" charset="0"/>
              <a:buChar char="–"/>
              <a:defRPr sz="1200"/>
            </a:lvl2pPr>
            <a:lvl3pPr marL="682735" indent="-228594" defTabSz="914377">
              <a:lnSpc>
                <a:spcPct val="120000"/>
              </a:lnSpc>
              <a:spcBef>
                <a:spcPts val="400"/>
              </a:spcBef>
              <a:buFont typeface="Arial" panose="020B0604020202020204" pitchFamily="34" charset="0"/>
              <a:buChar char="–"/>
              <a:defRPr sz="1200"/>
            </a:lvl3pPr>
            <a:lvl4pPr marL="914377" indent="-228594" defTabSz="914377">
              <a:lnSpc>
                <a:spcPct val="120000"/>
              </a:lnSpc>
              <a:spcBef>
                <a:spcPts val="400"/>
              </a:spcBef>
              <a:buFont typeface="Arial" panose="020B0604020202020204" pitchFamily="34" charset="0"/>
              <a:buChar char="–"/>
              <a:defRPr sz="1200"/>
            </a:lvl4pPr>
            <a:lvl5pPr marL="1146019" indent="-228594" defTabSz="914377">
              <a:lnSpc>
                <a:spcPct val="120000"/>
              </a:lnSpc>
              <a:spcBef>
                <a:spcPts val="400"/>
              </a:spcBef>
              <a:buFont typeface="Arial" panose="020B0604020202020204" pitchFamily="34" charset="0"/>
              <a:buChar char="–"/>
              <a:defRPr sz="1200"/>
            </a:lvl5pPr>
            <a:lvl6pPr marL="1365470" indent="-228594" defTabSz="914377">
              <a:lnSpc>
                <a:spcPct val="120000"/>
              </a:lnSpc>
              <a:spcBef>
                <a:spcPts val="400"/>
              </a:spcBef>
              <a:buFont typeface="Arial" panose="020B0604020202020204" pitchFamily="34" charset="0"/>
              <a:buChar char="–"/>
              <a:defRPr sz="1600"/>
            </a:lvl6pPr>
            <a:lvl7pPr marL="1597112" indent="-228594" defTabSz="914377">
              <a:lnSpc>
                <a:spcPct val="120000"/>
              </a:lnSpc>
              <a:spcBef>
                <a:spcPts val="400"/>
              </a:spcBef>
              <a:buFont typeface="Arial" panose="020B0604020202020204" pitchFamily="34" charset="0"/>
              <a:buChar char="–"/>
              <a:defRPr sz="1600"/>
            </a:lvl7pPr>
            <a:lvl8pPr marL="1828754" indent="-228594" defTabSz="914377">
              <a:lnSpc>
                <a:spcPct val="120000"/>
              </a:lnSpc>
              <a:spcBef>
                <a:spcPts val="400"/>
              </a:spcBef>
              <a:buFont typeface="Arial" panose="020B0604020202020204" pitchFamily="34" charset="0"/>
              <a:buChar char="–"/>
              <a:defRPr sz="1600"/>
            </a:lvl8pPr>
            <a:lvl9pPr marL="2060396" indent="-228594" defTabSz="914377">
              <a:lnSpc>
                <a:spcPct val="120000"/>
              </a:lnSpc>
              <a:spcBef>
                <a:spcPts val="400"/>
              </a:spcBef>
              <a:buFont typeface="Arial" panose="020B0604020202020204" pitchFamily="34" charset="0"/>
              <a:buChar char="–"/>
              <a:defRPr sz="1600"/>
            </a:lvl9pPr>
          </a:lstStyle>
          <a:p>
            <a:r>
              <a:rPr lang="en-US" dirty="0" err="1"/>
              <a:t>Servicios</a:t>
            </a:r>
            <a:r>
              <a:rPr lang="en-US" dirty="0"/>
              <a:t> de </a:t>
            </a:r>
            <a:r>
              <a:rPr lang="en-US" dirty="0" err="1"/>
              <a:t>Administrador</a:t>
            </a:r>
            <a:r>
              <a:rPr lang="en-US" dirty="0"/>
              <a:t> del </a:t>
            </a:r>
            <a:r>
              <a:rPr lang="en-US" dirty="0" err="1"/>
              <a:t>Programa</a:t>
            </a:r>
            <a:r>
              <a:rPr lang="en-US" dirty="0"/>
              <a:t> de </a:t>
            </a:r>
            <a:r>
              <a:rPr lang="en-US" dirty="0" err="1"/>
              <a:t>extremo</a:t>
            </a:r>
            <a:r>
              <a:rPr lang="en-US" dirty="0"/>
              <a:t> a </a:t>
            </a:r>
            <a:r>
              <a:rPr lang="en-US" dirty="0" err="1"/>
              <a:t>extremo</a:t>
            </a:r>
            <a:r>
              <a:rPr lang="en-US" dirty="0"/>
              <a:t>.</a:t>
            </a:r>
          </a:p>
        </p:txBody>
      </p:sp>
      <p:pic>
        <p:nvPicPr>
          <p:cNvPr id="24" name="Picture 23">
            <a:extLst>
              <a:ext uri="{FF2B5EF4-FFF2-40B4-BE49-F238E27FC236}">
                <a16:creationId xmlns:a16="http://schemas.microsoft.com/office/drawing/2014/main" id="{0D9723F2-7BCB-4FE6-9E5D-C6501E1667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1200" y="2093009"/>
            <a:ext cx="3149600" cy="3149598"/>
          </a:xfrm>
          <a:prstGeom prst="ellipse">
            <a:avLst/>
          </a:prstGeom>
          <a:ln w="15875">
            <a:solidFill>
              <a:schemeClr val="accent3"/>
            </a:solidFill>
          </a:ln>
        </p:spPr>
      </p:pic>
      <p:sp>
        <p:nvSpPr>
          <p:cNvPr id="26" name="Rectangle 26">
            <a:extLst>
              <a:ext uri="{FF2B5EF4-FFF2-40B4-BE49-F238E27FC236}">
                <a16:creationId xmlns:a16="http://schemas.microsoft.com/office/drawing/2014/main" id="{A2FBFA43-FD53-44C2-A7B2-6B1772A48624}"/>
              </a:ext>
            </a:extLst>
          </p:cNvPr>
          <p:cNvSpPr>
            <a:spLocks noChangeArrowheads="1"/>
          </p:cNvSpPr>
          <p:nvPr/>
        </p:nvSpPr>
        <p:spPr bwMode="auto">
          <a:xfrm>
            <a:off x="8737917" y="2909333"/>
            <a:ext cx="2417763" cy="323165"/>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err="1">
                <a:solidFill>
                  <a:schemeClr val="bg2"/>
                </a:solidFill>
              </a:rPr>
              <a:t>Monitoreo</a:t>
            </a:r>
            <a:r>
              <a:rPr lang="en-US" dirty="0">
                <a:solidFill>
                  <a:schemeClr val="bg2"/>
                </a:solidFill>
              </a:rPr>
              <a:t> de </a:t>
            </a:r>
            <a:r>
              <a:rPr lang="en-US" dirty="0" err="1">
                <a:solidFill>
                  <a:schemeClr val="bg2"/>
                </a:solidFill>
              </a:rPr>
              <a:t>cuentas</a:t>
            </a:r>
            <a:endParaRPr lang="en-US" dirty="0">
              <a:solidFill>
                <a:schemeClr val="bg2"/>
              </a:solidFill>
            </a:endParaRPr>
          </a:p>
        </p:txBody>
      </p:sp>
      <p:sp>
        <p:nvSpPr>
          <p:cNvPr id="29" name="Rectangle 26">
            <a:extLst>
              <a:ext uri="{FF2B5EF4-FFF2-40B4-BE49-F238E27FC236}">
                <a16:creationId xmlns:a16="http://schemas.microsoft.com/office/drawing/2014/main" id="{8B68EC6A-D295-4BA5-9CC3-A4C93D78A17F}"/>
              </a:ext>
            </a:extLst>
          </p:cNvPr>
          <p:cNvSpPr>
            <a:spLocks noChangeArrowheads="1"/>
          </p:cNvSpPr>
          <p:nvPr/>
        </p:nvSpPr>
        <p:spPr bwMode="auto">
          <a:xfrm>
            <a:off x="2132473" y="4020457"/>
            <a:ext cx="2249027" cy="784830"/>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Configuración</a:t>
            </a:r>
            <a:r>
              <a:rPr lang="en-US" sz="1600" dirty="0">
                <a:solidFill>
                  <a:schemeClr val="bg2"/>
                </a:solidFill>
              </a:rPr>
              <a:t> y </a:t>
            </a:r>
            <a:r>
              <a:rPr lang="en-US" sz="1600" dirty="0" err="1">
                <a:solidFill>
                  <a:schemeClr val="bg2"/>
                </a:solidFill>
              </a:rPr>
              <a:t>adjuste</a:t>
            </a:r>
            <a:r>
              <a:rPr lang="en-US" sz="1600" dirty="0">
                <a:solidFill>
                  <a:schemeClr val="bg2"/>
                </a:solidFill>
              </a:rPr>
              <a:t> de </a:t>
            </a:r>
            <a:r>
              <a:rPr lang="en-US" sz="1600" dirty="0" err="1">
                <a:solidFill>
                  <a:schemeClr val="bg2"/>
                </a:solidFill>
              </a:rPr>
              <a:t>controles</a:t>
            </a:r>
            <a:r>
              <a:rPr lang="en-US" sz="1600" dirty="0">
                <a:solidFill>
                  <a:schemeClr val="bg2"/>
                </a:solidFill>
              </a:rPr>
              <a:t> de </a:t>
            </a:r>
            <a:r>
              <a:rPr lang="en-US" sz="1600" dirty="0" err="1">
                <a:solidFill>
                  <a:schemeClr val="bg2"/>
                </a:solidFill>
              </a:rPr>
              <a:t>Tarjetas</a:t>
            </a:r>
            <a:endParaRPr lang="en-US" sz="1600" dirty="0">
              <a:solidFill>
                <a:schemeClr val="bg2"/>
              </a:solidFill>
            </a:endParaRPr>
          </a:p>
        </p:txBody>
      </p:sp>
      <p:sp>
        <p:nvSpPr>
          <p:cNvPr id="31" name="Rectangle 26">
            <a:extLst>
              <a:ext uri="{FF2B5EF4-FFF2-40B4-BE49-F238E27FC236}">
                <a16:creationId xmlns:a16="http://schemas.microsoft.com/office/drawing/2014/main" id="{016E1A82-03AF-4CE1-9E8B-F2BCBD7A0BDD}"/>
              </a:ext>
            </a:extLst>
          </p:cNvPr>
          <p:cNvSpPr>
            <a:spLocks noChangeArrowheads="1"/>
          </p:cNvSpPr>
          <p:nvPr/>
        </p:nvSpPr>
        <p:spPr bwMode="auto">
          <a:xfrm>
            <a:off x="8737917" y="4027340"/>
            <a:ext cx="2249027"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solidFill>
                  <a:schemeClr val="bg2"/>
                </a:solidFill>
              </a:rPr>
              <a:t>Administración</a:t>
            </a:r>
            <a:r>
              <a:rPr lang="en-US" sz="1600" dirty="0">
                <a:solidFill>
                  <a:schemeClr val="bg2"/>
                </a:solidFill>
              </a:rPr>
              <a:t> de </a:t>
            </a:r>
            <a:r>
              <a:rPr lang="en-US" sz="1600" dirty="0" err="1">
                <a:solidFill>
                  <a:schemeClr val="bg2"/>
                </a:solidFill>
              </a:rPr>
              <a:t>reconciliaciones</a:t>
            </a:r>
            <a:endParaRPr lang="en-US" sz="1600" dirty="0">
              <a:solidFill>
                <a:schemeClr val="bg2"/>
              </a:solidFill>
            </a:endParaRPr>
          </a:p>
        </p:txBody>
      </p:sp>
      <p:pic>
        <p:nvPicPr>
          <p:cNvPr id="34" name="Graphic 33">
            <a:extLst>
              <a:ext uri="{FF2B5EF4-FFF2-40B4-BE49-F238E27FC236}">
                <a16:creationId xmlns:a16="http://schemas.microsoft.com/office/drawing/2014/main" id="{892A571E-8FDF-4212-8D88-B12775CC190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59351" y="3987487"/>
            <a:ext cx="685324" cy="685324"/>
          </a:xfrm>
          <a:prstGeom prst="rect">
            <a:avLst/>
          </a:prstGeom>
        </p:spPr>
      </p:pic>
      <p:sp>
        <p:nvSpPr>
          <p:cNvPr id="35" name="Freeform 126">
            <a:extLst>
              <a:ext uri="{FF2B5EF4-FFF2-40B4-BE49-F238E27FC236}">
                <a16:creationId xmlns:a16="http://schemas.microsoft.com/office/drawing/2014/main" id="{E8F2DC9C-7B95-47C8-9517-7E65DCB6082F}"/>
              </a:ext>
            </a:extLst>
          </p:cNvPr>
          <p:cNvSpPr/>
          <p:nvPr/>
        </p:nvSpPr>
        <p:spPr>
          <a:xfrm>
            <a:off x="1359290" y="2850319"/>
            <a:ext cx="522850" cy="359460"/>
          </a:xfrm>
          <a:custGeom>
            <a:avLst/>
            <a:gdLst>
              <a:gd name="connsiteX0" fmla="*/ 38095 w 609600"/>
              <a:gd name="connsiteY0" fmla="*/ 114297 h 419100"/>
              <a:gd name="connsiteX1" fmla="*/ 38095 w 609600"/>
              <a:gd name="connsiteY1" fmla="*/ 380997 h 419100"/>
              <a:gd name="connsiteX2" fmla="*/ 571495 w 609600"/>
              <a:gd name="connsiteY2" fmla="*/ 380997 h 419100"/>
              <a:gd name="connsiteX3" fmla="*/ 571495 w 609600"/>
              <a:gd name="connsiteY3" fmla="*/ 114297 h 419100"/>
              <a:gd name="connsiteX4" fmla="*/ 38095 w 609600"/>
              <a:gd name="connsiteY4" fmla="*/ 38097 h 419100"/>
              <a:gd name="connsiteX5" fmla="*/ 38095 w 609600"/>
              <a:gd name="connsiteY5" fmla="*/ 76197 h 419100"/>
              <a:gd name="connsiteX6" fmla="*/ 571495 w 609600"/>
              <a:gd name="connsiteY6" fmla="*/ 76197 h 419100"/>
              <a:gd name="connsiteX7" fmla="*/ 571495 w 609600"/>
              <a:gd name="connsiteY7" fmla="*/ 38097 h 419100"/>
              <a:gd name="connsiteX8" fmla="*/ 38100 w 609600"/>
              <a:gd name="connsiteY8" fmla="*/ 0 h 419100"/>
              <a:gd name="connsiteX9" fmla="*/ 571500 w 609600"/>
              <a:gd name="connsiteY9" fmla="*/ 0 h 419100"/>
              <a:gd name="connsiteX10" fmla="*/ 609600 w 609600"/>
              <a:gd name="connsiteY10" fmla="*/ 38100 h 419100"/>
              <a:gd name="connsiteX11" fmla="*/ 609600 w 609600"/>
              <a:gd name="connsiteY11" fmla="*/ 381000 h 419100"/>
              <a:gd name="connsiteX12" fmla="*/ 571500 w 609600"/>
              <a:gd name="connsiteY12" fmla="*/ 419100 h 419100"/>
              <a:gd name="connsiteX13" fmla="*/ 38100 w 609600"/>
              <a:gd name="connsiteY13" fmla="*/ 419100 h 419100"/>
              <a:gd name="connsiteX14" fmla="*/ 0 w 609600"/>
              <a:gd name="connsiteY14" fmla="*/ 381000 h 419100"/>
              <a:gd name="connsiteX15" fmla="*/ 0 w 609600"/>
              <a:gd name="connsiteY15" fmla="*/ 38100 h 419100"/>
              <a:gd name="connsiteX16" fmla="*/ 38100 w 609600"/>
              <a:gd name="connsiteY16"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600" h="419100">
                <a:moveTo>
                  <a:pt x="38095" y="114297"/>
                </a:moveTo>
                <a:lnTo>
                  <a:pt x="38095" y="380997"/>
                </a:lnTo>
                <a:lnTo>
                  <a:pt x="571495" y="380997"/>
                </a:lnTo>
                <a:lnTo>
                  <a:pt x="571495" y="114297"/>
                </a:lnTo>
                <a:close/>
                <a:moveTo>
                  <a:pt x="38095" y="38097"/>
                </a:moveTo>
                <a:lnTo>
                  <a:pt x="38095" y="76197"/>
                </a:lnTo>
                <a:lnTo>
                  <a:pt x="571495" y="76197"/>
                </a:lnTo>
                <a:lnTo>
                  <a:pt x="571495" y="38097"/>
                </a:lnTo>
                <a:close/>
                <a:moveTo>
                  <a:pt x="38100" y="0"/>
                </a:moveTo>
                <a:lnTo>
                  <a:pt x="571500" y="0"/>
                </a:lnTo>
                <a:cubicBezTo>
                  <a:pt x="592455" y="0"/>
                  <a:pt x="609600" y="17145"/>
                  <a:pt x="609600" y="38100"/>
                </a:cubicBezTo>
                <a:lnTo>
                  <a:pt x="609600" y="381000"/>
                </a:lnTo>
                <a:cubicBezTo>
                  <a:pt x="609600" y="401955"/>
                  <a:pt x="592455" y="419100"/>
                  <a:pt x="571500" y="419100"/>
                </a:cubicBezTo>
                <a:lnTo>
                  <a:pt x="38100" y="419100"/>
                </a:lnTo>
                <a:cubicBezTo>
                  <a:pt x="17158" y="419100"/>
                  <a:pt x="0" y="401955"/>
                  <a:pt x="0" y="381000"/>
                </a:cubicBezTo>
                <a:lnTo>
                  <a:pt x="0" y="38100"/>
                </a:lnTo>
                <a:cubicBezTo>
                  <a:pt x="0" y="17145"/>
                  <a:pt x="17158" y="0"/>
                  <a:pt x="38100" y="0"/>
                </a:cubicBezTo>
                <a:close/>
              </a:path>
            </a:pathLst>
          </a:custGeom>
          <a:solidFill>
            <a:schemeClr val="tx2"/>
          </a:solidFill>
          <a:ln w="254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1231636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6">
            <a:extLst>
              <a:ext uri="{FF2B5EF4-FFF2-40B4-BE49-F238E27FC236}">
                <a16:creationId xmlns:a16="http://schemas.microsoft.com/office/drawing/2014/main" id="{06F43C3F-45B4-4074-9803-871EBC766E81}"/>
              </a:ext>
            </a:extLst>
          </p:cNvPr>
          <p:cNvSpPr>
            <a:spLocks noChangeArrowheads="1"/>
          </p:cNvSpPr>
          <p:nvPr/>
        </p:nvSpPr>
        <p:spPr bwMode="auto">
          <a:xfrm>
            <a:off x="1143000" y="1292181"/>
            <a:ext cx="9357360" cy="600164"/>
          </a:xfrm>
          <a:prstGeom prst="rect">
            <a:avLst/>
          </a:prstGeom>
          <a:noFill/>
          <a:ln w="9525">
            <a:noFill/>
            <a:miter lim="800000"/>
            <a:headEnd/>
            <a:tailEnd/>
          </a:ln>
          <a:effectLst/>
        </p:spPr>
        <p:txBody>
          <a:bodyPr wrap="square" lIns="0" tIns="0">
            <a:spAutoFit/>
          </a:bodyPr>
          <a:lstStyle/>
          <a:p>
            <a:pPr defTabSz="914377">
              <a:buSzPct val="120000"/>
            </a:pPr>
            <a:r>
              <a:rPr lang="en-US" dirty="0" err="1">
                <a:solidFill>
                  <a:schemeClr val="tx2"/>
                </a:solidFill>
              </a:rPr>
              <a:t>Creados</a:t>
            </a:r>
            <a:r>
              <a:rPr lang="en-US" dirty="0">
                <a:solidFill>
                  <a:schemeClr val="tx2"/>
                </a:solidFill>
              </a:rPr>
              <a:t> para el </a:t>
            </a:r>
            <a:r>
              <a:rPr lang="en-US" dirty="0" err="1">
                <a:solidFill>
                  <a:schemeClr val="tx2"/>
                </a:solidFill>
              </a:rPr>
              <a:t>análisis</a:t>
            </a:r>
            <a:r>
              <a:rPr lang="en-US" dirty="0">
                <a:solidFill>
                  <a:schemeClr val="tx2"/>
                </a:solidFill>
              </a:rPr>
              <a:t> </a:t>
            </a:r>
            <a:r>
              <a:rPr lang="en-US" dirty="0" err="1">
                <a:solidFill>
                  <a:schemeClr val="tx2"/>
                </a:solidFill>
              </a:rPr>
              <a:t>estándar</a:t>
            </a:r>
            <a:r>
              <a:rPr lang="en-US" dirty="0">
                <a:solidFill>
                  <a:schemeClr val="tx2"/>
                </a:solidFill>
              </a:rPr>
              <a:t> de la </a:t>
            </a:r>
            <a:r>
              <a:rPr lang="en-US" dirty="0" err="1">
                <a:solidFill>
                  <a:schemeClr val="tx2"/>
                </a:solidFill>
              </a:rPr>
              <a:t>administración</a:t>
            </a:r>
            <a:r>
              <a:rPr lang="en-US" dirty="0">
                <a:solidFill>
                  <a:schemeClr val="tx2"/>
                </a:solidFill>
              </a:rPr>
              <a:t>, el </a:t>
            </a:r>
            <a:r>
              <a:rPr lang="en-US" dirty="0" err="1">
                <a:solidFill>
                  <a:schemeClr val="tx2"/>
                </a:solidFill>
              </a:rPr>
              <a:t>cumplimiento</a:t>
            </a:r>
            <a:r>
              <a:rPr lang="en-US" dirty="0">
                <a:solidFill>
                  <a:schemeClr val="tx2"/>
                </a:solidFill>
              </a:rPr>
              <a:t> y el </a:t>
            </a:r>
            <a:r>
              <a:rPr lang="en-US" dirty="0" err="1">
                <a:solidFill>
                  <a:schemeClr val="tx2"/>
                </a:solidFill>
              </a:rPr>
              <a:t>desempeño</a:t>
            </a:r>
            <a:r>
              <a:rPr lang="en-US" dirty="0">
                <a:solidFill>
                  <a:schemeClr val="tx2"/>
                </a:solidFill>
              </a:rPr>
              <a:t> de las </a:t>
            </a:r>
            <a:r>
              <a:rPr lang="en-US" dirty="0" err="1">
                <a:solidFill>
                  <a:schemeClr val="tx2"/>
                </a:solidFill>
              </a:rPr>
              <a:t>Tarjetas</a:t>
            </a:r>
            <a:r>
              <a:rPr lang="en-US" dirty="0">
                <a:solidFill>
                  <a:schemeClr val="tx2"/>
                </a:solidFill>
              </a:rPr>
              <a:t>.</a:t>
            </a:r>
          </a:p>
        </p:txBody>
      </p:sp>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6</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10972800" cy="556259"/>
          </a:xfrm>
        </p:spPr>
        <p:txBody>
          <a:bodyPr/>
          <a:lstStyle/>
          <a:p>
            <a:r>
              <a:rPr lang="en-US" dirty="0" err="1"/>
              <a:t>Maximice</a:t>
            </a:r>
            <a:r>
              <a:rPr lang="en-US" dirty="0"/>
              <a:t> el control:  </a:t>
            </a:r>
            <a:r>
              <a:rPr lang="en-US" dirty="0" err="1"/>
              <a:t>Informes</a:t>
            </a:r>
            <a:r>
              <a:rPr lang="en-US" dirty="0"/>
              <a:t> </a:t>
            </a:r>
            <a:r>
              <a:rPr lang="en-US" dirty="0" err="1"/>
              <a:t>estándar</a:t>
            </a:r>
            <a:endParaRPr lang="en-US" dirty="0"/>
          </a:p>
        </p:txBody>
      </p:sp>
      <p:grpSp>
        <p:nvGrpSpPr>
          <p:cNvPr id="6" name="Group 5">
            <a:extLst>
              <a:ext uri="{FF2B5EF4-FFF2-40B4-BE49-F238E27FC236}">
                <a16:creationId xmlns:a16="http://schemas.microsoft.com/office/drawing/2014/main" id="{11535022-5698-3D4A-9BAD-302267E15CCC}"/>
              </a:ext>
            </a:extLst>
          </p:cNvPr>
          <p:cNvGrpSpPr/>
          <p:nvPr/>
        </p:nvGrpSpPr>
        <p:grpSpPr>
          <a:xfrm>
            <a:off x="1484338" y="2204041"/>
            <a:ext cx="4734685" cy="3360945"/>
            <a:chOff x="1043609" y="2007142"/>
            <a:chExt cx="4734685" cy="3360945"/>
          </a:xfrm>
        </p:grpSpPr>
        <p:pic>
          <p:nvPicPr>
            <p:cNvPr id="17" name="Picture 16">
              <a:extLst>
                <a:ext uri="{FF2B5EF4-FFF2-40B4-BE49-F238E27FC236}">
                  <a16:creationId xmlns:a16="http://schemas.microsoft.com/office/drawing/2014/main" id="{D637F967-0521-C345-98EA-1CD74C33CCD9}"/>
                </a:ext>
              </a:extLst>
            </p:cNvPr>
            <p:cNvPicPr>
              <a:picLocks noChangeAspect="1"/>
            </p:cNvPicPr>
            <p:nvPr/>
          </p:nvPicPr>
          <p:blipFill>
            <a:blip r:embed="rId2"/>
            <a:stretch>
              <a:fillRect/>
            </a:stretch>
          </p:blipFill>
          <p:spPr>
            <a:xfrm rot="16200000">
              <a:off x="1730479" y="1320272"/>
              <a:ext cx="3360945" cy="4734685"/>
            </a:xfrm>
            <a:prstGeom prst="rect">
              <a:avLst/>
            </a:prstGeom>
            <a:effectLst>
              <a:outerShdw blurRad="152400" dist="127000" dir="2700000" algn="tl" rotWithShape="0">
                <a:prstClr val="black">
                  <a:alpha val="40000"/>
                </a:prstClr>
              </a:outerShdw>
            </a:effectLst>
          </p:spPr>
        </p:pic>
        <p:pic>
          <p:nvPicPr>
            <p:cNvPr id="11" name="Picture 10" descr="Standard report example 1-1.png">
              <a:extLst>
                <a:ext uri="{FF2B5EF4-FFF2-40B4-BE49-F238E27FC236}">
                  <a16:creationId xmlns:a16="http://schemas.microsoft.com/office/drawing/2014/main" id="{A96CB162-1F41-4143-B672-36F10D12427B}"/>
                </a:ext>
              </a:extLst>
            </p:cNvPr>
            <p:cNvPicPr>
              <a:picLocks noChangeAspect="1"/>
            </p:cNvPicPr>
            <p:nvPr/>
          </p:nvPicPr>
          <p:blipFill rotWithShape="1">
            <a:blip r:embed="rId3">
              <a:extLst>
                <a:ext uri="{28A0092B-C50C-407E-A947-70E740481C1C}">
                  <a14:useLocalDpi xmlns:a14="http://schemas.microsoft.com/office/drawing/2010/main" val="0"/>
                </a:ext>
              </a:extLst>
            </a:blip>
            <a:srcRect l="1651" r="1766"/>
            <a:stretch/>
          </p:blipFill>
          <p:spPr>
            <a:xfrm>
              <a:off x="1479910" y="2653748"/>
              <a:ext cx="3877397" cy="2462927"/>
            </a:xfrm>
            <a:prstGeom prst="rect">
              <a:avLst/>
            </a:prstGeom>
            <a:solidFill>
              <a:schemeClr val="bg1"/>
            </a:solidFill>
            <a:ln>
              <a:noFill/>
            </a:ln>
          </p:spPr>
        </p:pic>
        <p:sp>
          <p:nvSpPr>
            <p:cNvPr id="12" name="TextBox 11">
              <a:extLst>
                <a:ext uri="{FF2B5EF4-FFF2-40B4-BE49-F238E27FC236}">
                  <a16:creationId xmlns:a16="http://schemas.microsoft.com/office/drawing/2014/main" id="{A1512866-0325-4EBE-92BC-47C1943BDDE8}"/>
                </a:ext>
              </a:extLst>
            </p:cNvPr>
            <p:cNvSpPr txBox="1"/>
            <p:nvPr/>
          </p:nvSpPr>
          <p:spPr>
            <a:xfrm>
              <a:off x="1479910" y="2260771"/>
              <a:ext cx="3877397" cy="331222"/>
            </a:xfrm>
            <a:prstGeom prst="rect">
              <a:avLst/>
            </a:prstGeom>
            <a:noFill/>
            <a:ln w="25400">
              <a:noFill/>
            </a:ln>
          </p:spPr>
          <p:txBody>
            <a:bodyPr wrap="square" lIns="0" tIns="0" rIns="0" bIns="0" rtlCol="0" anchor="ctr" anchorCtr="0">
              <a:noAutofit/>
            </a:bodyPr>
            <a:lstStyle/>
            <a:p>
              <a:pPr algn="ctr"/>
              <a:r>
                <a:rPr lang="en-US" sz="1400" dirty="0">
                  <a:solidFill>
                    <a:schemeClr val="tx2"/>
                  </a:solidFill>
                </a:rPr>
                <a:t>Standard reports</a:t>
              </a:r>
            </a:p>
          </p:txBody>
        </p:sp>
      </p:grpSp>
      <p:grpSp>
        <p:nvGrpSpPr>
          <p:cNvPr id="13" name="Group 12">
            <a:extLst>
              <a:ext uri="{FF2B5EF4-FFF2-40B4-BE49-F238E27FC236}">
                <a16:creationId xmlns:a16="http://schemas.microsoft.com/office/drawing/2014/main" id="{94FC30A1-8365-6347-BEEE-EBE1CBEDE52F}"/>
              </a:ext>
            </a:extLst>
          </p:cNvPr>
          <p:cNvGrpSpPr/>
          <p:nvPr/>
        </p:nvGrpSpPr>
        <p:grpSpPr>
          <a:xfrm>
            <a:off x="6951756" y="1887627"/>
            <a:ext cx="3347946" cy="4716373"/>
            <a:chOff x="7289686" y="1773879"/>
            <a:chExt cx="3347946" cy="4716373"/>
          </a:xfrm>
        </p:grpSpPr>
        <p:pic>
          <p:nvPicPr>
            <p:cNvPr id="5" name="Picture 4">
              <a:extLst>
                <a:ext uri="{FF2B5EF4-FFF2-40B4-BE49-F238E27FC236}">
                  <a16:creationId xmlns:a16="http://schemas.microsoft.com/office/drawing/2014/main" id="{AB0BBBEE-5725-3340-A260-5C04D96932E6}"/>
                </a:ext>
              </a:extLst>
            </p:cNvPr>
            <p:cNvPicPr>
              <a:picLocks noChangeAspect="1"/>
            </p:cNvPicPr>
            <p:nvPr/>
          </p:nvPicPr>
          <p:blipFill>
            <a:blip r:embed="rId2"/>
            <a:stretch>
              <a:fillRect/>
            </a:stretch>
          </p:blipFill>
          <p:spPr>
            <a:xfrm>
              <a:off x="7289686" y="1773879"/>
              <a:ext cx="3347946" cy="4716373"/>
            </a:xfrm>
            <a:prstGeom prst="rect">
              <a:avLst/>
            </a:prstGeom>
            <a:effectLst>
              <a:outerShdw blurRad="152400" dist="127000" dir="2700000" algn="tl" rotWithShape="0">
                <a:prstClr val="black">
                  <a:alpha val="40000"/>
                </a:prstClr>
              </a:outerShdw>
            </a:effectLst>
          </p:spPr>
        </p:pic>
        <p:pic>
          <p:nvPicPr>
            <p:cNvPr id="15" name="Picture 14" descr="reports homepage.jpg">
              <a:extLst>
                <a:ext uri="{FF2B5EF4-FFF2-40B4-BE49-F238E27FC236}">
                  <a16:creationId xmlns:a16="http://schemas.microsoft.com/office/drawing/2014/main" id="{E8CD94D8-81C2-4736-81A9-4C32A4485B7E}"/>
                </a:ext>
              </a:extLst>
            </p:cNvPr>
            <p:cNvPicPr>
              <a:picLocks noChangeAspect="1"/>
            </p:cNvPicPr>
            <p:nvPr/>
          </p:nvPicPr>
          <p:blipFill rotWithShape="1">
            <a:blip r:embed="rId4">
              <a:extLst>
                <a:ext uri="{28A0092B-C50C-407E-A947-70E740481C1C}">
                  <a14:useLocalDpi xmlns:a14="http://schemas.microsoft.com/office/drawing/2010/main" val="0"/>
                </a:ext>
              </a:extLst>
            </a:blip>
            <a:srcRect b="13211"/>
            <a:stretch/>
          </p:blipFill>
          <p:spPr>
            <a:xfrm>
              <a:off x="7507639" y="2582054"/>
              <a:ext cx="2912863" cy="3411242"/>
            </a:xfrm>
            <a:prstGeom prst="rect">
              <a:avLst/>
            </a:prstGeom>
            <a:ln>
              <a:noFill/>
            </a:ln>
          </p:spPr>
        </p:pic>
        <p:sp>
          <p:nvSpPr>
            <p:cNvPr id="16" name="TextBox 15">
              <a:extLst>
                <a:ext uri="{FF2B5EF4-FFF2-40B4-BE49-F238E27FC236}">
                  <a16:creationId xmlns:a16="http://schemas.microsoft.com/office/drawing/2014/main" id="{3E0AFF84-CD8A-4D02-98BD-EE83B4832769}"/>
                </a:ext>
              </a:extLst>
            </p:cNvPr>
            <p:cNvSpPr txBox="1"/>
            <p:nvPr/>
          </p:nvSpPr>
          <p:spPr>
            <a:xfrm>
              <a:off x="7487761" y="2229106"/>
              <a:ext cx="2912863" cy="301348"/>
            </a:xfrm>
            <a:prstGeom prst="rect">
              <a:avLst/>
            </a:prstGeom>
            <a:noFill/>
            <a:ln w="25400">
              <a:noFill/>
            </a:ln>
          </p:spPr>
          <p:txBody>
            <a:bodyPr wrap="square" lIns="0" tIns="0" rIns="0" bIns="0" rtlCol="0" anchor="ctr" anchorCtr="0">
              <a:noAutofit/>
            </a:bodyPr>
            <a:lstStyle/>
            <a:p>
              <a:pPr algn="ctr"/>
              <a:r>
                <a:rPr lang="en-US" sz="1400" dirty="0">
                  <a:solidFill>
                    <a:schemeClr val="tx2"/>
                  </a:solidFill>
                </a:rPr>
                <a:t>Customizable options</a:t>
              </a:r>
            </a:p>
          </p:txBody>
        </p:sp>
      </p:grpSp>
      <p:sp>
        <p:nvSpPr>
          <p:cNvPr id="18" name="Freeform 136">
            <a:extLst>
              <a:ext uri="{FF2B5EF4-FFF2-40B4-BE49-F238E27FC236}">
                <a16:creationId xmlns:a16="http://schemas.microsoft.com/office/drawing/2014/main" id="{87E24067-935A-41AE-9465-32F7C8612A6B}"/>
              </a:ext>
            </a:extLst>
          </p:cNvPr>
          <p:cNvSpPr/>
          <p:nvPr/>
        </p:nvSpPr>
        <p:spPr>
          <a:xfrm>
            <a:off x="492306" y="1227029"/>
            <a:ext cx="441143" cy="526442"/>
          </a:xfrm>
          <a:custGeom>
            <a:avLst/>
            <a:gdLst>
              <a:gd name="connsiteX0" fmla="*/ 309664 w 457200"/>
              <a:gd name="connsiteY0" fmla="*/ 254084 h 609600"/>
              <a:gd name="connsiteX1" fmla="*/ 323576 w 457200"/>
              <a:gd name="connsiteY1" fmla="*/ 258467 h 609600"/>
              <a:gd name="connsiteX2" fmla="*/ 325939 w 457200"/>
              <a:gd name="connsiteY2" fmla="*/ 285302 h 609600"/>
              <a:gd name="connsiteX3" fmla="*/ 219373 w 457200"/>
              <a:gd name="connsiteY3" fmla="*/ 412289 h 609600"/>
              <a:gd name="connsiteX4" fmla="*/ 204768 w 457200"/>
              <a:gd name="connsiteY4" fmla="*/ 419096 h 609600"/>
              <a:gd name="connsiteX5" fmla="*/ 204590 w 457200"/>
              <a:gd name="connsiteY5" fmla="*/ 419071 h 609600"/>
              <a:gd name="connsiteX6" fmla="*/ 204476 w 457200"/>
              <a:gd name="connsiteY6" fmla="*/ 419096 h 609600"/>
              <a:gd name="connsiteX7" fmla="*/ 191014 w 457200"/>
              <a:gd name="connsiteY7" fmla="*/ 413521 h 609600"/>
              <a:gd name="connsiteX8" fmla="*/ 132391 w 457200"/>
              <a:gd name="connsiteY8" fmla="*/ 354911 h 609600"/>
              <a:gd name="connsiteX9" fmla="*/ 132391 w 457200"/>
              <a:gd name="connsiteY9" fmla="*/ 327974 h 609600"/>
              <a:gd name="connsiteX10" fmla="*/ 159327 w 457200"/>
              <a:gd name="connsiteY10" fmla="*/ 327974 h 609600"/>
              <a:gd name="connsiteX11" fmla="*/ 203396 w 457200"/>
              <a:gd name="connsiteY11" fmla="*/ 372043 h 609600"/>
              <a:gd name="connsiteX12" fmla="*/ 296741 w 457200"/>
              <a:gd name="connsiteY12" fmla="*/ 260816 h 609600"/>
              <a:gd name="connsiteX13" fmla="*/ 309664 w 457200"/>
              <a:gd name="connsiteY13" fmla="*/ 254084 h 609600"/>
              <a:gd name="connsiteX14" fmla="*/ 304803 w 457200"/>
              <a:gd name="connsiteY14" fmla="*/ 47271 h 609600"/>
              <a:gd name="connsiteX15" fmla="*/ 304803 w 457200"/>
              <a:gd name="connsiteY15" fmla="*/ 152402 h 609600"/>
              <a:gd name="connsiteX16" fmla="*/ 409934 w 457200"/>
              <a:gd name="connsiteY16" fmla="*/ 152402 h 609600"/>
              <a:gd name="connsiteX17" fmla="*/ 38100 w 457200"/>
              <a:gd name="connsiteY17" fmla="*/ 38102 h 609600"/>
              <a:gd name="connsiteX18" fmla="*/ 38100 w 457200"/>
              <a:gd name="connsiteY18" fmla="*/ 571502 h 609600"/>
              <a:gd name="connsiteX19" fmla="*/ 419100 w 457200"/>
              <a:gd name="connsiteY19" fmla="*/ 571502 h 609600"/>
              <a:gd name="connsiteX20" fmla="*/ 419100 w 457200"/>
              <a:gd name="connsiteY20" fmla="*/ 190502 h 609600"/>
              <a:gd name="connsiteX21" fmla="*/ 304800 w 457200"/>
              <a:gd name="connsiteY21" fmla="*/ 190502 h 609600"/>
              <a:gd name="connsiteX22" fmla="*/ 266700 w 457200"/>
              <a:gd name="connsiteY22" fmla="*/ 152402 h 609600"/>
              <a:gd name="connsiteX23" fmla="*/ 266700 w 457200"/>
              <a:gd name="connsiteY23" fmla="*/ 38102 h 609600"/>
              <a:gd name="connsiteX24" fmla="*/ 38100 w 457200"/>
              <a:gd name="connsiteY24" fmla="*/ 0 h 609600"/>
              <a:gd name="connsiteX25" fmla="*/ 303251 w 457200"/>
              <a:gd name="connsiteY25" fmla="*/ 0 h 609600"/>
              <a:gd name="connsiteX26" fmla="*/ 303708 w 457200"/>
              <a:gd name="connsiteY26" fmla="*/ 0 h 609600"/>
              <a:gd name="connsiteX27" fmla="*/ 304800 w 457200"/>
              <a:gd name="connsiteY27" fmla="*/ 0 h 609600"/>
              <a:gd name="connsiteX28" fmla="*/ 304800 w 457200"/>
              <a:gd name="connsiteY28" fmla="*/ 229 h 609600"/>
              <a:gd name="connsiteX29" fmla="*/ 316954 w 457200"/>
              <a:gd name="connsiteY29" fmla="*/ 5550 h 609600"/>
              <a:gd name="connsiteX30" fmla="*/ 451650 w 457200"/>
              <a:gd name="connsiteY30" fmla="*/ 140246 h 609600"/>
              <a:gd name="connsiteX31" fmla="*/ 456971 w 457200"/>
              <a:gd name="connsiteY31" fmla="*/ 152400 h 609600"/>
              <a:gd name="connsiteX32" fmla="*/ 457200 w 457200"/>
              <a:gd name="connsiteY32" fmla="*/ 152400 h 609600"/>
              <a:gd name="connsiteX33" fmla="*/ 457200 w 457200"/>
              <a:gd name="connsiteY33" fmla="*/ 153530 h 609600"/>
              <a:gd name="connsiteX34" fmla="*/ 457200 w 457200"/>
              <a:gd name="connsiteY34" fmla="*/ 153911 h 609600"/>
              <a:gd name="connsiteX35" fmla="*/ 457200 w 457200"/>
              <a:gd name="connsiteY35" fmla="*/ 571500 h 609600"/>
              <a:gd name="connsiteX36" fmla="*/ 419100 w 457200"/>
              <a:gd name="connsiteY36" fmla="*/ 609600 h 609600"/>
              <a:gd name="connsiteX37" fmla="*/ 38100 w 457200"/>
              <a:gd name="connsiteY37" fmla="*/ 609600 h 609600"/>
              <a:gd name="connsiteX38" fmla="*/ 0 w 457200"/>
              <a:gd name="connsiteY38" fmla="*/ 571500 h 609600"/>
              <a:gd name="connsiteX39" fmla="*/ 0 w 457200"/>
              <a:gd name="connsiteY39" fmla="*/ 38100 h 609600"/>
              <a:gd name="connsiteX40" fmla="*/ 38100 w 457200"/>
              <a:gd name="connsiteY4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57200" h="609600">
                <a:moveTo>
                  <a:pt x="309664" y="254084"/>
                </a:moveTo>
                <a:cubicBezTo>
                  <a:pt x="314518" y="253657"/>
                  <a:pt x="319538" y="255083"/>
                  <a:pt x="323576" y="258467"/>
                </a:cubicBezTo>
                <a:cubicBezTo>
                  <a:pt x="331641" y="265223"/>
                  <a:pt x="332695" y="277250"/>
                  <a:pt x="325939" y="285302"/>
                </a:cubicBezTo>
                <a:lnTo>
                  <a:pt x="219373" y="412289"/>
                </a:lnTo>
                <a:cubicBezTo>
                  <a:pt x="215601" y="416785"/>
                  <a:pt x="210204" y="419096"/>
                  <a:pt x="204768" y="419096"/>
                </a:cubicBezTo>
                <a:cubicBezTo>
                  <a:pt x="204704" y="419096"/>
                  <a:pt x="204654" y="419071"/>
                  <a:pt x="204590" y="419071"/>
                </a:cubicBezTo>
                <a:cubicBezTo>
                  <a:pt x="204552" y="419071"/>
                  <a:pt x="204514" y="419096"/>
                  <a:pt x="204476" y="419096"/>
                </a:cubicBezTo>
                <a:cubicBezTo>
                  <a:pt x="199599" y="419096"/>
                  <a:pt x="194722" y="417242"/>
                  <a:pt x="191014" y="413521"/>
                </a:cubicBezTo>
                <a:lnTo>
                  <a:pt x="132391" y="354911"/>
                </a:lnTo>
                <a:cubicBezTo>
                  <a:pt x="124948" y="347481"/>
                  <a:pt x="124948" y="335416"/>
                  <a:pt x="132391" y="327974"/>
                </a:cubicBezTo>
                <a:cubicBezTo>
                  <a:pt x="139833" y="320532"/>
                  <a:pt x="151885" y="320532"/>
                  <a:pt x="159327" y="327974"/>
                </a:cubicBezTo>
                <a:lnTo>
                  <a:pt x="203396" y="372043"/>
                </a:lnTo>
                <a:lnTo>
                  <a:pt x="296741" y="260816"/>
                </a:lnTo>
                <a:cubicBezTo>
                  <a:pt x="300120" y="256790"/>
                  <a:pt x="304809" y="254511"/>
                  <a:pt x="309664" y="254084"/>
                </a:cubicBezTo>
                <a:close/>
                <a:moveTo>
                  <a:pt x="304803" y="47271"/>
                </a:moveTo>
                <a:lnTo>
                  <a:pt x="304803" y="152402"/>
                </a:lnTo>
                <a:lnTo>
                  <a:pt x="409934" y="152402"/>
                </a:lnTo>
                <a:close/>
                <a:moveTo>
                  <a:pt x="38100" y="38102"/>
                </a:moveTo>
                <a:lnTo>
                  <a:pt x="38100" y="571502"/>
                </a:lnTo>
                <a:lnTo>
                  <a:pt x="419100" y="571502"/>
                </a:lnTo>
                <a:lnTo>
                  <a:pt x="419100" y="190502"/>
                </a:lnTo>
                <a:lnTo>
                  <a:pt x="304800" y="190502"/>
                </a:lnTo>
                <a:cubicBezTo>
                  <a:pt x="283845" y="190502"/>
                  <a:pt x="266700" y="173357"/>
                  <a:pt x="266700" y="152402"/>
                </a:cubicBezTo>
                <a:lnTo>
                  <a:pt x="266700" y="38102"/>
                </a:lnTo>
                <a:close/>
                <a:moveTo>
                  <a:pt x="38100" y="0"/>
                </a:moveTo>
                <a:lnTo>
                  <a:pt x="303251" y="0"/>
                </a:lnTo>
                <a:lnTo>
                  <a:pt x="303708" y="0"/>
                </a:lnTo>
                <a:lnTo>
                  <a:pt x="304800" y="0"/>
                </a:lnTo>
                <a:lnTo>
                  <a:pt x="304800" y="229"/>
                </a:lnTo>
                <a:cubicBezTo>
                  <a:pt x="309220" y="533"/>
                  <a:pt x="313563" y="2159"/>
                  <a:pt x="316954" y="5550"/>
                </a:cubicBezTo>
                <a:lnTo>
                  <a:pt x="451650" y="140246"/>
                </a:lnTo>
                <a:cubicBezTo>
                  <a:pt x="455028" y="143637"/>
                  <a:pt x="456667" y="147980"/>
                  <a:pt x="456971" y="152400"/>
                </a:cubicBezTo>
                <a:lnTo>
                  <a:pt x="457200" y="152400"/>
                </a:lnTo>
                <a:lnTo>
                  <a:pt x="457200" y="153530"/>
                </a:lnTo>
                <a:lnTo>
                  <a:pt x="457200" y="153911"/>
                </a:lnTo>
                <a:lnTo>
                  <a:pt x="457200" y="571500"/>
                </a:lnTo>
                <a:cubicBezTo>
                  <a:pt x="457200" y="592468"/>
                  <a:pt x="440042" y="609600"/>
                  <a:pt x="419100" y="609600"/>
                </a:cubicBezTo>
                <a:lnTo>
                  <a:pt x="38100" y="609600"/>
                </a:lnTo>
                <a:cubicBezTo>
                  <a:pt x="17145" y="609600"/>
                  <a:pt x="0" y="592468"/>
                  <a:pt x="0" y="571500"/>
                </a:cubicBezTo>
                <a:lnTo>
                  <a:pt x="0" y="38100"/>
                </a:lnTo>
                <a:cubicBezTo>
                  <a:pt x="0" y="17158"/>
                  <a:pt x="17145" y="0"/>
                  <a:pt x="38100" y="0"/>
                </a:cubicBezTo>
                <a:close/>
              </a:path>
            </a:pathLst>
          </a:custGeom>
          <a:solidFill>
            <a:schemeClr val="tx2"/>
          </a:solidFill>
          <a:ln w="3175"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a:extLst>
              <a:ext uri="{FF2B5EF4-FFF2-40B4-BE49-F238E27FC236}">
                <a16:creationId xmlns:a16="http://schemas.microsoft.com/office/drawing/2014/main" id="{E41F3C43-DF76-4B4F-87E6-3D49F2F02F20}"/>
              </a:ext>
            </a:extLst>
          </p:cNvPr>
          <p:cNvSpPr txBox="1">
            <a:spLocks noChangeAspect="1"/>
          </p:cNvSpPr>
          <p:nvPr/>
        </p:nvSpPr>
        <p:spPr>
          <a:xfrm>
            <a:off x="1484338" y="5802815"/>
            <a:ext cx="2092521" cy="147733"/>
          </a:xfrm>
          <a:prstGeom prst="rect">
            <a:avLst/>
          </a:prstGeom>
          <a:noFill/>
        </p:spPr>
        <p:txBody>
          <a:bodyPr wrap="square" lIns="0" tIns="0" rIns="0" bIns="0" rtlCol="0">
            <a:normAutofit/>
          </a:bodyPr>
          <a:lstStyle/>
          <a:p>
            <a:r>
              <a:rPr lang="es-CL" sz="800" dirty="0">
                <a:solidFill>
                  <a:schemeClr val="accent6"/>
                </a:solidFill>
              </a:rPr>
              <a:t>Sólo para propósitos ilustrativos</a:t>
            </a:r>
          </a:p>
        </p:txBody>
      </p:sp>
    </p:spTree>
    <p:extLst>
      <p:ext uri="{BB962C8B-B14F-4D97-AF65-F5344CB8AC3E}">
        <p14:creationId xmlns:p14="http://schemas.microsoft.com/office/powerpoint/2010/main" val="2309362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7</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10972800" cy="495984"/>
          </a:xfrm>
        </p:spPr>
        <p:txBody>
          <a:bodyPr/>
          <a:lstStyle/>
          <a:p>
            <a:r>
              <a:rPr lang="en-US" dirty="0" err="1"/>
              <a:t>Maximice</a:t>
            </a:r>
            <a:r>
              <a:rPr lang="en-US" dirty="0"/>
              <a:t> el control:  </a:t>
            </a:r>
            <a:r>
              <a:rPr lang="en-US" dirty="0" err="1"/>
              <a:t>Cuadros</a:t>
            </a:r>
            <a:r>
              <a:rPr lang="en-US" dirty="0"/>
              <a:t> </a:t>
            </a:r>
            <a:r>
              <a:rPr lang="en-US" dirty="0" err="1"/>
              <a:t>bien</a:t>
            </a:r>
            <a:r>
              <a:rPr lang="en-US" dirty="0"/>
              <a:t> </a:t>
            </a:r>
            <a:r>
              <a:rPr lang="en-US" dirty="0" err="1"/>
              <a:t>detallados</a:t>
            </a:r>
            <a:endParaRPr lang="en-US" dirty="0"/>
          </a:p>
        </p:txBody>
      </p:sp>
      <p:sp>
        <p:nvSpPr>
          <p:cNvPr id="9" name="Rectangle 26">
            <a:extLst>
              <a:ext uri="{FF2B5EF4-FFF2-40B4-BE49-F238E27FC236}">
                <a16:creationId xmlns:a16="http://schemas.microsoft.com/office/drawing/2014/main" id="{06F43C3F-45B4-4074-9803-871EBC766E81}"/>
              </a:ext>
            </a:extLst>
          </p:cNvPr>
          <p:cNvSpPr>
            <a:spLocks noChangeArrowheads="1"/>
          </p:cNvSpPr>
          <p:nvPr/>
        </p:nvSpPr>
        <p:spPr bwMode="auto">
          <a:xfrm>
            <a:off x="1226473" y="1205450"/>
            <a:ext cx="8046736" cy="600164"/>
          </a:xfrm>
          <a:prstGeom prst="rect">
            <a:avLst/>
          </a:prstGeom>
          <a:noFill/>
          <a:ln w="9525">
            <a:noFill/>
            <a:miter lim="800000"/>
            <a:headEnd/>
            <a:tailEnd/>
          </a:ln>
          <a:effectLst/>
        </p:spPr>
        <p:txBody>
          <a:bodyPr wrap="square" lIns="0" tIns="0">
            <a:spAutoFit/>
          </a:bodyPr>
          <a:lstStyle/>
          <a:p>
            <a:pPr defTabSz="914377">
              <a:buSzPct val="120000"/>
            </a:pPr>
            <a:r>
              <a:rPr lang="en-US" dirty="0" err="1">
                <a:solidFill>
                  <a:schemeClr val="tx2"/>
                </a:solidFill>
              </a:rPr>
              <a:t>Resuma</a:t>
            </a:r>
            <a:r>
              <a:rPr lang="en-US" dirty="0">
                <a:solidFill>
                  <a:schemeClr val="tx2"/>
                </a:solidFill>
              </a:rPr>
              <a:t> </a:t>
            </a:r>
            <a:r>
              <a:rPr lang="en-US" dirty="0" err="1">
                <a:solidFill>
                  <a:schemeClr val="tx2"/>
                </a:solidFill>
              </a:rPr>
              <a:t>todos</a:t>
            </a:r>
            <a:r>
              <a:rPr lang="en-US" dirty="0">
                <a:solidFill>
                  <a:schemeClr val="tx2"/>
                </a:solidFill>
              </a:rPr>
              <a:t> </a:t>
            </a:r>
            <a:r>
              <a:rPr lang="en-US" dirty="0" err="1">
                <a:solidFill>
                  <a:schemeClr val="tx2"/>
                </a:solidFill>
              </a:rPr>
              <a:t>los</a:t>
            </a:r>
            <a:r>
              <a:rPr lang="en-US" dirty="0">
                <a:solidFill>
                  <a:schemeClr val="tx2"/>
                </a:solidFill>
              </a:rPr>
              <a:t> </a:t>
            </a:r>
            <a:r>
              <a:rPr lang="en-US" dirty="0" err="1">
                <a:solidFill>
                  <a:schemeClr val="tx2"/>
                </a:solidFill>
              </a:rPr>
              <a:t>aspectos</a:t>
            </a:r>
            <a:r>
              <a:rPr lang="en-US" dirty="0">
                <a:solidFill>
                  <a:schemeClr val="tx2"/>
                </a:solidFill>
              </a:rPr>
              <a:t> de un </a:t>
            </a:r>
            <a:r>
              <a:rPr lang="en-US" dirty="0" err="1">
                <a:solidFill>
                  <a:schemeClr val="tx2"/>
                </a:solidFill>
              </a:rPr>
              <a:t>programa</a:t>
            </a:r>
            <a:r>
              <a:rPr lang="en-US" dirty="0">
                <a:solidFill>
                  <a:schemeClr val="tx2"/>
                </a:solidFill>
              </a:rPr>
              <a:t> de </a:t>
            </a:r>
            <a:r>
              <a:rPr lang="en-US" dirty="0" err="1">
                <a:solidFill>
                  <a:schemeClr val="tx2"/>
                </a:solidFill>
              </a:rPr>
              <a:t>Tarjetas</a:t>
            </a:r>
            <a:r>
              <a:rPr lang="en-US" dirty="0">
                <a:solidFill>
                  <a:schemeClr val="tx2"/>
                </a:solidFill>
              </a:rPr>
              <a:t> </a:t>
            </a:r>
            <a:r>
              <a:rPr lang="en-US" dirty="0" err="1">
                <a:solidFill>
                  <a:schemeClr val="tx2"/>
                </a:solidFill>
              </a:rPr>
              <a:t>en</a:t>
            </a:r>
            <a:r>
              <a:rPr lang="en-US" dirty="0">
                <a:solidFill>
                  <a:schemeClr val="tx2"/>
                </a:solidFill>
              </a:rPr>
              <a:t> un PDF flexible y </a:t>
            </a:r>
            <a:r>
              <a:rPr lang="en-US" dirty="0" err="1">
                <a:solidFill>
                  <a:schemeClr val="tx2"/>
                </a:solidFill>
              </a:rPr>
              <a:t>altamente</a:t>
            </a:r>
            <a:r>
              <a:rPr lang="en-US" dirty="0">
                <a:solidFill>
                  <a:schemeClr val="tx2"/>
                </a:solidFill>
              </a:rPr>
              <a:t> </a:t>
            </a:r>
            <a:r>
              <a:rPr lang="en-US" dirty="0" err="1">
                <a:solidFill>
                  <a:schemeClr val="tx2"/>
                </a:solidFill>
              </a:rPr>
              <a:t>interactivo</a:t>
            </a:r>
            <a:r>
              <a:rPr lang="en-US" dirty="0">
                <a:solidFill>
                  <a:schemeClr val="tx2"/>
                </a:solidFill>
              </a:rPr>
              <a:t>.</a:t>
            </a:r>
          </a:p>
        </p:txBody>
      </p:sp>
      <p:grpSp>
        <p:nvGrpSpPr>
          <p:cNvPr id="2" name="Group 1">
            <a:extLst>
              <a:ext uri="{FF2B5EF4-FFF2-40B4-BE49-F238E27FC236}">
                <a16:creationId xmlns:a16="http://schemas.microsoft.com/office/drawing/2014/main" id="{9AA756C9-932F-724F-B03F-8B02AF52F703}"/>
              </a:ext>
            </a:extLst>
          </p:cNvPr>
          <p:cNvGrpSpPr/>
          <p:nvPr/>
        </p:nvGrpSpPr>
        <p:grpSpPr>
          <a:xfrm>
            <a:off x="1210592" y="1995319"/>
            <a:ext cx="4426102" cy="4026961"/>
            <a:chOff x="1210591" y="1821942"/>
            <a:chExt cx="4695597" cy="4272153"/>
          </a:xfrm>
        </p:grpSpPr>
        <p:grpSp>
          <p:nvGrpSpPr>
            <p:cNvPr id="10" name="Group 5">
              <a:extLst>
                <a:ext uri="{FF2B5EF4-FFF2-40B4-BE49-F238E27FC236}">
                  <a16:creationId xmlns:a16="http://schemas.microsoft.com/office/drawing/2014/main" id="{6918EB67-6E62-46C9-81C9-039B09418916}"/>
                </a:ext>
              </a:extLst>
            </p:cNvPr>
            <p:cNvGrpSpPr/>
            <p:nvPr/>
          </p:nvGrpSpPr>
          <p:grpSpPr>
            <a:xfrm>
              <a:off x="1210591" y="1821942"/>
              <a:ext cx="4695597" cy="4272153"/>
              <a:chOff x="212539" y="1540610"/>
              <a:chExt cx="3415534" cy="3107525"/>
            </a:xfrm>
          </p:grpSpPr>
          <p:pic>
            <p:nvPicPr>
              <p:cNvPr id="11" name="Picture 10" descr="imac blank screen.png">
                <a:extLst>
                  <a:ext uri="{FF2B5EF4-FFF2-40B4-BE49-F238E27FC236}">
                    <a16:creationId xmlns:a16="http://schemas.microsoft.com/office/drawing/2014/main" id="{5B7E62E7-2F24-446D-934C-24685A8C036C}"/>
                  </a:ext>
                </a:extLst>
              </p:cNvPr>
              <p:cNvPicPr>
                <a:picLocks noChangeAspect="1"/>
              </p:cNvPicPr>
              <p:nvPr/>
            </p:nvPicPr>
            <p:blipFill rotWithShape="1">
              <a:blip r:embed="rId2">
                <a:extLst>
                  <a:ext uri="{28A0092B-C50C-407E-A947-70E740481C1C}">
                    <a14:useLocalDpi xmlns:a14="http://schemas.microsoft.com/office/drawing/2010/main" val="0"/>
                  </a:ext>
                </a:extLst>
              </a:blip>
              <a:srcRect b="2053"/>
              <a:stretch/>
            </p:blipFill>
            <p:spPr>
              <a:xfrm>
                <a:off x="212539" y="1540610"/>
                <a:ext cx="3415534" cy="3107525"/>
              </a:xfrm>
              <a:prstGeom prst="rect">
                <a:avLst/>
              </a:prstGeom>
            </p:spPr>
          </p:pic>
          <p:sp>
            <p:nvSpPr>
              <p:cNvPr id="12" name="Rectangle 11">
                <a:extLst>
                  <a:ext uri="{FF2B5EF4-FFF2-40B4-BE49-F238E27FC236}">
                    <a16:creationId xmlns:a16="http://schemas.microsoft.com/office/drawing/2014/main" id="{9027AF12-5B6A-4E2C-BD5A-AE60A702D7DE}"/>
                  </a:ext>
                </a:extLst>
              </p:cNvPr>
              <p:cNvSpPr/>
              <p:nvPr/>
            </p:nvSpPr>
            <p:spPr>
              <a:xfrm>
                <a:off x="355017" y="1677895"/>
                <a:ext cx="3135851" cy="200306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7" name="Picture 6" descr="ComplianceDashboard.jpg">
              <a:extLst>
                <a:ext uri="{FF2B5EF4-FFF2-40B4-BE49-F238E27FC236}">
                  <a16:creationId xmlns:a16="http://schemas.microsoft.com/office/drawing/2014/main" id="{828C80D8-0736-4C60-BB83-687D40B48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6467" y="2035078"/>
              <a:ext cx="4311094" cy="2733772"/>
            </a:xfrm>
            <a:prstGeom prst="rect">
              <a:avLst/>
            </a:prstGeom>
          </p:spPr>
        </p:pic>
      </p:grpSp>
      <p:grpSp>
        <p:nvGrpSpPr>
          <p:cNvPr id="5" name="Group 4">
            <a:extLst>
              <a:ext uri="{FF2B5EF4-FFF2-40B4-BE49-F238E27FC236}">
                <a16:creationId xmlns:a16="http://schemas.microsoft.com/office/drawing/2014/main" id="{A33F9453-27FF-674E-8E5D-68DE45B3FB73}"/>
              </a:ext>
            </a:extLst>
          </p:cNvPr>
          <p:cNvGrpSpPr/>
          <p:nvPr/>
        </p:nvGrpSpPr>
        <p:grpSpPr>
          <a:xfrm>
            <a:off x="6278564" y="1995319"/>
            <a:ext cx="4426102" cy="4026961"/>
            <a:chOff x="6278563" y="1821942"/>
            <a:chExt cx="4695597" cy="4272153"/>
          </a:xfrm>
        </p:grpSpPr>
        <p:grpSp>
          <p:nvGrpSpPr>
            <p:cNvPr id="14" name="Group 5">
              <a:extLst>
                <a:ext uri="{FF2B5EF4-FFF2-40B4-BE49-F238E27FC236}">
                  <a16:creationId xmlns:a16="http://schemas.microsoft.com/office/drawing/2014/main" id="{69F5A425-61D6-4C4A-932A-2A37C892AC36}"/>
                </a:ext>
              </a:extLst>
            </p:cNvPr>
            <p:cNvGrpSpPr/>
            <p:nvPr/>
          </p:nvGrpSpPr>
          <p:grpSpPr>
            <a:xfrm>
              <a:off x="6278563" y="1821942"/>
              <a:ext cx="4695597" cy="4272153"/>
              <a:chOff x="212539" y="1540610"/>
              <a:chExt cx="3415534" cy="3107525"/>
            </a:xfrm>
          </p:grpSpPr>
          <p:sp>
            <p:nvSpPr>
              <p:cNvPr id="16" name="Rectangle 15">
                <a:extLst>
                  <a:ext uri="{FF2B5EF4-FFF2-40B4-BE49-F238E27FC236}">
                    <a16:creationId xmlns:a16="http://schemas.microsoft.com/office/drawing/2014/main" id="{773D8579-C34F-42F9-A9C0-177A3E115CEA}"/>
                  </a:ext>
                </a:extLst>
              </p:cNvPr>
              <p:cNvSpPr/>
              <p:nvPr/>
            </p:nvSpPr>
            <p:spPr>
              <a:xfrm>
                <a:off x="355017" y="1677895"/>
                <a:ext cx="3135851" cy="200306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imac blank screen.png">
                <a:extLst>
                  <a:ext uri="{FF2B5EF4-FFF2-40B4-BE49-F238E27FC236}">
                    <a16:creationId xmlns:a16="http://schemas.microsoft.com/office/drawing/2014/main" id="{8BD99F5B-59C0-4A0F-B3E9-BAE8FD99C4F6}"/>
                  </a:ext>
                </a:extLst>
              </p:cNvPr>
              <p:cNvPicPr>
                <a:picLocks noChangeAspect="1"/>
              </p:cNvPicPr>
              <p:nvPr/>
            </p:nvPicPr>
            <p:blipFill rotWithShape="1">
              <a:blip r:embed="rId2">
                <a:extLst>
                  <a:ext uri="{28A0092B-C50C-407E-A947-70E740481C1C}">
                    <a14:useLocalDpi xmlns:a14="http://schemas.microsoft.com/office/drawing/2010/main" val="0"/>
                  </a:ext>
                </a:extLst>
              </a:blip>
              <a:srcRect b="2053"/>
              <a:stretch/>
            </p:blipFill>
            <p:spPr>
              <a:xfrm>
                <a:off x="212539" y="1540610"/>
                <a:ext cx="3415534" cy="3107525"/>
              </a:xfrm>
              <a:prstGeom prst="rect">
                <a:avLst/>
              </a:prstGeom>
            </p:spPr>
          </p:pic>
        </p:grpSp>
        <p:pic>
          <p:nvPicPr>
            <p:cNvPr id="8" name="Picture 7" descr="ProgramDashboard.jpg">
              <a:extLst>
                <a:ext uri="{FF2B5EF4-FFF2-40B4-BE49-F238E27FC236}">
                  <a16:creationId xmlns:a16="http://schemas.microsoft.com/office/drawing/2014/main" id="{C7E9D06F-3A0B-4697-99A7-8C06054B97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1035" y="2035078"/>
              <a:ext cx="3973511" cy="2678824"/>
            </a:xfrm>
            <a:prstGeom prst="rect">
              <a:avLst/>
            </a:prstGeom>
          </p:spPr>
        </p:pic>
      </p:grpSp>
      <p:sp>
        <p:nvSpPr>
          <p:cNvPr id="18" name="Freeform 97">
            <a:extLst>
              <a:ext uri="{FF2B5EF4-FFF2-40B4-BE49-F238E27FC236}">
                <a16:creationId xmlns:a16="http://schemas.microsoft.com/office/drawing/2014/main" id="{DF050E8F-D348-4809-8DBD-A768C53D3DC8}"/>
              </a:ext>
            </a:extLst>
          </p:cNvPr>
          <p:cNvSpPr/>
          <p:nvPr/>
        </p:nvSpPr>
        <p:spPr>
          <a:xfrm>
            <a:off x="478972" y="1253738"/>
            <a:ext cx="533400" cy="457200"/>
          </a:xfrm>
          <a:custGeom>
            <a:avLst/>
            <a:gdLst>
              <a:gd name="connsiteX0" fmla="*/ 196850 w 533400"/>
              <a:gd name="connsiteY0" fmla="*/ 374650 h 457200"/>
              <a:gd name="connsiteX1" fmla="*/ 361950 w 533400"/>
              <a:gd name="connsiteY1" fmla="*/ 374650 h 457200"/>
              <a:gd name="connsiteX2" fmla="*/ 381000 w 533400"/>
              <a:gd name="connsiteY2" fmla="*/ 393700 h 457200"/>
              <a:gd name="connsiteX3" fmla="*/ 361950 w 533400"/>
              <a:gd name="connsiteY3" fmla="*/ 412750 h 457200"/>
              <a:gd name="connsiteX4" fmla="*/ 196850 w 533400"/>
              <a:gd name="connsiteY4" fmla="*/ 412750 h 457200"/>
              <a:gd name="connsiteX5" fmla="*/ 177800 w 533400"/>
              <a:gd name="connsiteY5" fmla="*/ 393700 h 457200"/>
              <a:gd name="connsiteX6" fmla="*/ 196850 w 533400"/>
              <a:gd name="connsiteY6" fmla="*/ 374650 h 457200"/>
              <a:gd name="connsiteX7" fmla="*/ 63500 w 533400"/>
              <a:gd name="connsiteY7" fmla="*/ 368300 h 457200"/>
              <a:gd name="connsiteX8" fmla="*/ 38100 w 533400"/>
              <a:gd name="connsiteY8" fmla="*/ 393700 h 457200"/>
              <a:gd name="connsiteX9" fmla="*/ 63500 w 533400"/>
              <a:gd name="connsiteY9" fmla="*/ 419100 h 457200"/>
              <a:gd name="connsiteX10" fmla="*/ 88900 w 533400"/>
              <a:gd name="connsiteY10" fmla="*/ 393700 h 457200"/>
              <a:gd name="connsiteX11" fmla="*/ 63500 w 533400"/>
              <a:gd name="connsiteY11" fmla="*/ 368300 h 457200"/>
              <a:gd name="connsiteX12" fmla="*/ 196850 w 533400"/>
              <a:gd name="connsiteY12" fmla="*/ 209550 h 457200"/>
              <a:gd name="connsiteX13" fmla="*/ 514350 w 533400"/>
              <a:gd name="connsiteY13" fmla="*/ 209550 h 457200"/>
              <a:gd name="connsiteX14" fmla="*/ 533400 w 533400"/>
              <a:gd name="connsiteY14" fmla="*/ 228600 h 457200"/>
              <a:gd name="connsiteX15" fmla="*/ 514350 w 533400"/>
              <a:gd name="connsiteY15" fmla="*/ 247650 h 457200"/>
              <a:gd name="connsiteX16" fmla="*/ 196850 w 533400"/>
              <a:gd name="connsiteY16" fmla="*/ 247650 h 457200"/>
              <a:gd name="connsiteX17" fmla="*/ 177800 w 533400"/>
              <a:gd name="connsiteY17" fmla="*/ 228600 h 457200"/>
              <a:gd name="connsiteX18" fmla="*/ 196850 w 533400"/>
              <a:gd name="connsiteY18" fmla="*/ 209550 h 457200"/>
              <a:gd name="connsiteX19" fmla="*/ 63500 w 533400"/>
              <a:gd name="connsiteY19" fmla="*/ 203200 h 457200"/>
              <a:gd name="connsiteX20" fmla="*/ 38100 w 533400"/>
              <a:gd name="connsiteY20" fmla="*/ 228600 h 457200"/>
              <a:gd name="connsiteX21" fmla="*/ 63500 w 533400"/>
              <a:gd name="connsiteY21" fmla="*/ 254000 h 457200"/>
              <a:gd name="connsiteX22" fmla="*/ 88900 w 533400"/>
              <a:gd name="connsiteY22" fmla="*/ 228600 h 457200"/>
              <a:gd name="connsiteX23" fmla="*/ 63500 w 533400"/>
              <a:gd name="connsiteY23" fmla="*/ 203200 h 457200"/>
              <a:gd name="connsiteX24" fmla="*/ 196850 w 533400"/>
              <a:gd name="connsiteY24" fmla="*/ 44450 h 457200"/>
              <a:gd name="connsiteX25" fmla="*/ 400050 w 533400"/>
              <a:gd name="connsiteY25" fmla="*/ 44450 h 457200"/>
              <a:gd name="connsiteX26" fmla="*/ 419100 w 533400"/>
              <a:gd name="connsiteY26" fmla="*/ 63500 h 457200"/>
              <a:gd name="connsiteX27" fmla="*/ 400050 w 533400"/>
              <a:gd name="connsiteY27" fmla="*/ 82550 h 457200"/>
              <a:gd name="connsiteX28" fmla="*/ 196850 w 533400"/>
              <a:gd name="connsiteY28" fmla="*/ 82550 h 457200"/>
              <a:gd name="connsiteX29" fmla="*/ 177800 w 533400"/>
              <a:gd name="connsiteY29" fmla="*/ 63500 h 457200"/>
              <a:gd name="connsiteX30" fmla="*/ 196850 w 533400"/>
              <a:gd name="connsiteY30" fmla="*/ 44450 h 457200"/>
              <a:gd name="connsiteX31" fmla="*/ 63500 w 533400"/>
              <a:gd name="connsiteY31" fmla="*/ 38100 h 457200"/>
              <a:gd name="connsiteX32" fmla="*/ 38100 w 533400"/>
              <a:gd name="connsiteY32" fmla="*/ 63500 h 457200"/>
              <a:gd name="connsiteX33" fmla="*/ 63500 w 533400"/>
              <a:gd name="connsiteY33" fmla="*/ 88900 h 457200"/>
              <a:gd name="connsiteX34" fmla="*/ 88900 w 533400"/>
              <a:gd name="connsiteY34" fmla="*/ 63500 h 457200"/>
              <a:gd name="connsiteX35" fmla="*/ 63500 w 533400"/>
              <a:gd name="connsiteY35" fmla="*/ 38100 h 457200"/>
              <a:gd name="connsiteX36" fmla="*/ 63500 w 533400"/>
              <a:gd name="connsiteY36" fmla="*/ 0 h 457200"/>
              <a:gd name="connsiteX37" fmla="*/ 127000 w 533400"/>
              <a:gd name="connsiteY37" fmla="*/ 63500 h 457200"/>
              <a:gd name="connsiteX38" fmla="*/ 82550 w 533400"/>
              <a:gd name="connsiteY38" fmla="*/ 123774 h 457200"/>
              <a:gd name="connsiteX39" fmla="*/ 82550 w 533400"/>
              <a:gd name="connsiteY39" fmla="*/ 168326 h 457200"/>
              <a:gd name="connsiteX40" fmla="*/ 127000 w 533400"/>
              <a:gd name="connsiteY40" fmla="*/ 228600 h 457200"/>
              <a:gd name="connsiteX41" fmla="*/ 82550 w 533400"/>
              <a:gd name="connsiteY41" fmla="*/ 288874 h 457200"/>
              <a:gd name="connsiteX42" fmla="*/ 82550 w 533400"/>
              <a:gd name="connsiteY42" fmla="*/ 333426 h 457200"/>
              <a:gd name="connsiteX43" fmla="*/ 127000 w 533400"/>
              <a:gd name="connsiteY43" fmla="*/ 393700 h 457200"/>
              <a:gd name="connsiteX44" fmla="*/ 63500 w 533400"/>
              <a:gd name="connsiteY44" fmla="*/ 457200 h 457200"/>
              <a:gd name="connsiteX45" fmla="*/ 0 w 533400"/>
              <a:gd name="connsiteY45" fmla="*/ 393700 h 457200"/>
              <a:gd name="connsiteX46" fmla="*/ 44450 w 533400"/>
              <a:gd name="connsiteY46" fmla="*/ 333426 h 457200"/>
              <a:gd name="connsiteX47" fmla="*/ 44450 w 533400"/>
              <a:gd name="connsiteY47" fmla="*/ 288874 h 457200"/>
              <a:gd name="connsiteX48" fmla="*/ 0 w 533400"/>
              <a:gd name="connsiteY48" fmla="*/ 228600 h 457200"/>
              <a:gd name="connsiteX49" fmla="*/ 44450 w 533400"/>
              <a:gd name="connsiteY49" fmla="*/ 168326 h 457200"/>
              <a:gd name="connsiteX50" fmla="*/ 44450 w 533400"/>
              <a:gd name="connsiteY50" fmla="*/ 123774 h 457200"/>
              <a:gd name="connsiteX51" fmla="*/ 0 w 533400"/>
              <a:gd name="connsiteY51" fmla="*/ 63500 h 457200"/>
              <a:gd name="connsiteX52" fmla="*/ 63500 w 533400"/>
              <a:gd name="connsiteY52"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400" h="457200">
                <a:moveTo>
                  <a:pt x="196850" y="374650"/>
                </a:moveTo>
                <a:lnTo>
                  <a:pt x="361950" y="374650"/>
                </a:lnTo>
                <a:cubicBezTo>
                  <a:pt x="372466" y="374650"/>
                  <a:pt x="381000" y="383184"/>
                  <a:pt x="381000" y="393700"/>
                </a:cubicBezTo>
                <a:cubicBezTo>
                  <a:pt x="381000" y="404216"/>
                  <a:pt x="372466" y="412750"/>
                  <a:pt x="361950" y="412750"/>
                </a:cubicBezTo>
                <a:lnTo>
                  <a:pt x="196850" y="412750"/>
                </a:lnTo>
                <a:cubicBezTo>
                  <a:pt x="186334" y="412750"/>
                  <a:pt x="177800" y="404216"/>
                  <a:pt x="177800" y="393700"/>
                </a:cubicBezTo>
                <a:cubicBezTo>
                  <a:pt x="177800" y="383184"/>
                  <a:pt x="186334" y="374650"/>
                  <a:pt x="196850" y="374650"/>
                </a:cubicBezTo>
                <a:close/>
                <a:moveTo>
                  <a:pt x="63500" y="368300"/>
                </a:moveTo>
                <a:cubicBezTo>
                  <a:pt x="49492" y="368300"/>
                  <a:pt x="38100" y="379692"/>
                  <a:pt x="38100" y="393700"/>
                </a:cubicBezTo>
                <a:cubicBezTo>
                  <a:pt x="38100" y="407708"/>
                  <a:pt x="49492" y="419100"/>
                  <a:pt x="63500" y="419100"/>
                </a:cubicBezTo>
                <a:cubicBezTo>
                  <a:pt x="77508" y="419100"/>
                  <a:pt x="88900" y="407708"/>
                  <a:pt x="88900" y="393700"/>
                </a:cubicBezTo>
                <a:cubicBezTo>
                  <a:pt x="88900" y="379692"/>
                  <a:pt x="77508" y="368300"/>
                  <a:pt x="63500" y="368300"/>
                </a:cubicBezTo>
                <a:close/>
                <a:moveTo>
                  <a:pt x="196850" y="209550"/>
                </a:moveTo>
                <a:lnTo>
                  <a:pt x="514350" y="209550"/>
                </a:lnTo>
                <a:cubicBezTo>
                  <a:pt x="524866" y="209550"/>
                  <a:pt x="533400" y="218072"/>
                  <a:pt x="533400" y="228600"/>
                </a:cubicBezTo>
                <a:cubicBezTo>
                  <a:pt x="533400" y="239128"/>
                  <a:pt x="524866" y="247650"/>
                  <a:pt x="514350" y="247650"/>
                </a:cubicBezTo>
                <a:lnTo>
                  <a:pt x="196850" y="247650"/>
                </a:lnTo>
                <a:cubicBezTo>
                  <a:pt x="186334" y="247650"/>
                  <a:pt x="177800" y="239128"/>
                  <a:pt x="177800" y="228600"/>
                </a:cubicBezTo>
                <a:cubicBezTo>
                  <a:pt x="177800" y="218072"/>
                  <a:pt x="186334" y="209550"/>
                  <a:pt x="196850" y="209550"/>
                </a:cubicBezTo>
                <a:close/>
                <a:moveTo>
                  <a:pt x="63500" y="203200"/>
                </a:moveTo>
                <a:cubicBezTo>
                  <a:pt x="49492" y="203200"/>
                  <a:pt x="38100" y="214592"/>
                  <a:pt x="38100" y="228600"/>
                </a:cubicBezTo>
                <a:cubicBezTo>
                  <a:pt x="38100" y="242608"/>
                  <a:pt x="49492" y="254000"/>
                  <a:pt x="63500" y="254000"/>
                </a:cubicBezTo>
                <a:cubicBezTo>
                  <a:pt x="77508" y="254000"/>
                  <a:pt x="88900" y="242608"/>
                  <a:pt x="88900" y="228600"/>
                </a:cubicBezTo>
                <a:cubicBezTo>
                  <a:pt x="88900" y="214592"/>
                  <a:pt x="77508" y="203200"/>
                  <a:pt x="63500" y="203200"/>
                </a:cubicBezTo>
                <a:close/>
                <a:moveTo>
                  <a:pt x="196850" y="44450"/>
                </a:moveTo>
                <a:lnTo>
                  <a:pt x="400050" y="44450"/>
                </a:lnTo>
                <a:cubicBezTo>
                  <a:pt x="410566" y="44450"/>
                  <a:pt x="419100" y="52972"/>
                  <a:pt x="419100" y="63500"/>
                </a:cubicBezTo>
                <a:cubicBezTo>
                  <a:pt x="419100" y="74028"/>
                  <a:pt x="410566" y="82550"/>
                  <a:pt x="400050" y="82550"/>
                </a:cubicBezTo>
                <a:lnTo>
                  <a:pt x="196850" y="82550"/>
                </a:lnTo>
                <a:cubicBezTo>
                  <a:pt x="186334" y="82550"/>
                  <a:pt x="177800" y="74028"/>
                  <a:pt x="177800" y="63500"/>
                </a:cubicBezTo>
                <a:cubicBezTo>
                  <a:pt x="177800" y="52972"/>
                  <a:pt x="186334" y="44450"/>
                  <a:pt x="196850" y="44450"/>
                </a:cubicBezTo>
                <a:close/>
                <a:moveTo>
                  <a:pt x="63500" y="38100"/>
                </a:moveTo>
                <a:cubicBezTo>
                  <a:pt x="49492" y="38100"/>
                  <a:pt x="38100" y="49492"/>
                  <a:pt x="38100" y="63500"/>
                </a:cubicBezTo>
                <a:cubicBezTo>
                  <a:pt x="38100" y="77508"/>
                  <a:pt x="49492" y="88900"/>
                  <a:pt x="63500" y="88900"/>
                </a:cubicBezTo>
                <a:cubicBezTo>
                  <a:pt x="77508" y="88900"/>
                  <a:pt x="88900" y="77508"/>
                  <a:pt x="88900" y="63500"/>
                </a:cubicBezTo>
                <a:cubicBezTo>
                  <a:pt x="88900" y="49492"/>
                  <a:pt x="77508" y="38100"/>
                  <a:pt x="63500" y="38100"/>
                </a:cubicBezTo>
                <a:close/>
                <a:moveTo>
                  <a:pt x="63500" y="0"/>
                </a:moveTo>
                <a:cubicBezTo>
                  <a:pt x="98577" y="0"/>
                  <a:pt x="127000" y="28423"/>
                  <a:pt x="127000" y="63500"/>
                </a:cubicBezTo>
                <a:cubicBezTo>
                  <a:pt x="127000" y="91884"/>
                  <a:pt x="108242" y="115634"/>
                  <a:pt x="82550" y="123774"/>
                </a:cubicBezTo>
                <a:lnTo>
                  <a:pt x="82550" y="168326"/>
                </a:lnTo>
                <a:cubicBezTo>
                  <a:pt x="108242" y="176466"/>
                  <a:pt x="127000" y="200216"/>
                  <a:pt x="127000" y="228600"/>
                </a:cubicBezTo>
                <a:cubicBezTo>
                  <a:pt x="127000" y="256984"/>
                  <a:pt x="108242" y="280734"/>
                  <a:pt x="82550" y="288874"/>
                </a:cubicBezTo>
                <a:lnTo>
                  <a:pt x="82550" y="333426"/>
                </a:lnTo>
                <a:cubicBezTo>
                  <a:pt x="108242" y="341566"/>
                  <a:pt x="127000" y="365316"/>
                  <a:pt x="127000" y="393700"/>
                </a:cubicBezTo>
                <a:cubicBezTo>
                  <a:pt x="127000" y="428765"/>
                  <a:pt x="98577" y="457200"/>
                  <a:pt x="63500" y="457200"/>
                </a:cubicBezTo>
                <a:cubicBezTo>
                  <a:pt x="28423" y="457200"/>
                  <a:pt x="0" y="428765"/>
                  <a:pt x="0" y="393700"/>
                </a:cubicBezTo>
                <a:cubicBezTo>
                  <a:pt x="0" y="365316"/>
                  <a:pt x="18758" y="341566"/>
                  <a:pt x="44450" y="333426"/>
                </a:cubicBezTo>
                <a:lnTo>
                  <a:pt x="44450" y="288874"/>
                </a:lnTo>
                <a:cubicBezTo>
                  <a:pt x="18758" y="280734"/>
                  <a:pt x="0" y="256984"/>
                  <a:pt x="0" y="228600"/>
                </a:cubicBezTo>
                <a:cubicBezTo>
                  <a:pt x="0" y="200216"/>
                  <a:pt x="18758" y="176466"/>
                  <a:pt x="44450" y="168326"/>
                </a:cubicBezTo>
                <a:lnTo>
                  <a:pt x="44450" y="123774"/>
                </a:lnTo>
                <a:cubicBezTo>
                  <a:pt x="18758" y="115634"/>
                  <a:pt x="0" y="91884"/>
                  <a:pt x="0" y="63500"/>
                </a:cubicBezTo>
                <a:cubicBezTo>
                  <a:pt x="0" y="28423"/>
                  <a:pt x="28423" y="0"/>
                  <a:pt x="63500" y="0"/>
                </a:cubicBezTo>
                <a:close/>
              </a:path>
            </a:pathLst>
          </a:custGeom>
          <a:solidFill>
            <a:schemeClr val="tx2"/>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TextBox 16">
            <a:extLst>
              <a:ext uri="{FF2B5EF4-FFF2-40B4-BE49-F238E27FC236}">
                <a16:creationId xmlns:a16="http://schemas.microsoft.com/office/drawing/2014/main" id="{2B6FF4D3-99C7-574F-8B16-4C76289C3689}"/>
              </a:ext>
            </a:extLst>
          </p:cNvPr>
          <p:cNvSpPr txBox="1">
            <a:spLocks noChangeAspect="1"/>
          </p:cNvSpPr>
          <p:nvPr/>
        </p:nvSpPr>
        <p:spPr>
          <a:xfrm>
            <a:off x="4370677" y="5897546"/>
            <a:ext cx="2092521" cy="147733"/>
          </a:xfrm>
          <a:prstGeom prst="rect">
            <a:avLst/>
          </a:prstGeom>
          <a:noFill/>
        </p:spPr>
        <p:txBody>
          <a:bodyPr wrap="square" lIns="0" tIns="0" rIns="0" bIns="0" rtlCol="0">
            <a:normAutofit/>
          </a:bodyPr>
          <a:lstStyle/>
          <a:p>
            <a:r>
              <a:rPr lang="es-CL" sz="800" dirty="0">
                <a:solidFill>
                  <a:schemeClr val="accent6"/>
                </a:solidFill>
              </a:rPr>
              <a:t>Sólo para propósitos ilustrativos</a:t>
            </a:r>
          </a:p>
        </p:txBody>
      </p:sp>
    </p:spTree>
    <p:extLst>
      <p:ext uri="{BB962C8B-B14F-4D97-AF65-F5344CB8AC3E}">
        <p14:creationId xmlns:p14="http://schemas.microsoft.com/office/powerpoint/2010/main" val="123132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8</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10972800" cy="518159"/>
          </a:xfrm>
        </p:spPr>
        <p:txBody>
          <a:bodyPr/>
          <a:lstStyle/>
          <a:p>
            <a:r>
              <a:rPr lang="en-US" dirty="0" err="1"/>
              <a:t>Estimule</a:t>
            </a:r>
            <a:r>
              <a:rPr lang="en-US" dirty="0"/>
              <a:t> el </a:t>
            </a:r>
            <a:r>
              <a:rPr lang="en-US" dirty="0" err="1"/>
              <a:t>ahorro</a:t>
            </a:r>
            <a:endParaRPr lang="en-US" dirty="0"/>
          </a:p>
        </p:txBody>
      </p:sp>
      <p:pic>
        <p:nvPicPr>
          <p:cNvPr id="13" name="Picture 3">
            <a:extLst>
              <a:ext uri="{FF2B5EF4-FFF2-40B4-BE49-F238E27FC236}">
                <a16:creationId xmlns:a16="http://schemas.microsoft.com/office/drawing/2014/main" id="{6AF5C4AF-FEA6-4D97-8328-19CCC52B851C}"/>
              </a:ext>
            </a:extLst>
          </p:cNvPr>
          <p:cNvPicPr>
            <a:picLocks noChangeAspect="1" noChangeArrowheads="1"/>
          </p:cNvPicPr>
          <p:nvPr/>
        </p:nvPicPr>
        <p:blipFill rotWithShape="1">
          <a:blip r:embed="rId2" cstate="print"/>
          <a:srcRect t="43763" b="8694"/>
          <a:stretch/>
        </p:blipFill>
        <p:spPr bwMode="auto">
          <a:xfrm>
            <a:off x="6215038" y="2382945"/>
            <a:ext cx="5367362" cy="2339018"/>
          </a:xfrm>
          <a:prstGeom prst="rect">
            <a:avLst/>
          </a:prstGeom>
          <a:ln w="6350">
            <a:noFill/>
          </a:ln>
          <a:effectLst>
            <a:outerShdw blurRad="152400" dist="127000" dir="2700000" algn="tl" rotWithShape="0">
              <a:prstClr val="black">
                <a:alpha val="40000"/>
              </a:prstClr>
            </a:outerShdw>
          </a:effectLst>
        </p:spPr>
      </p:pic>
      <p:sp>
        <p:nvSpPr>
          <p:cNvPr id="9" name="Rectangle 26">
            <a:extLst>
              <a:ext uri="{FF2B5EF4-FFF2-40B4-BE49-F238E27FC236}">
                <a16:creationId xmlns:a16="http://schemas.microsoft.com/office/drawing/2014/main" id="{06F43C3F-45B4-4074-9803-871EBC766E81}"/>
              </a:ext>
            </a:extLst>
          </p:cNvPr>
          <p:cNvSpPr>
            <a:spLocks noChangeArrowheads="1"/>
          </p:cNvSpPr>
          <p:nvPr/>
        </p:nvSpPr>
        <p:spPr bwMode="auto">
          <a:xfrm>
            <a:off x="1245748" y="1292181"/>
            <a:ext cx="10052475" cy="600164"/>
          </a:xfrm>
          <a:prstGeom prst="rect">
            <a:avLst/>
          </a:prstGeom>
          <a:noFill/>
          <a:ln w="9525">
            <a:noFill/>
            <a:miter lim="800000"/>
            <a:headEnd/>
            <a:tailEnd/>
          </a:ln>
          <a:effectLst/>
        </p:spPr>
        <p:txBody>
          <a:bodyPr wrap="square" lIns="0" tIns="0">
            <a:spAutoFit/>
          </a:bodyPr>
          <a:lstStyle/>
          <a:p>
            <a:pPr defTabSz="914377">
              <a:buSzPct val="120000"/>
            </a:pPr>
            <a:r>
              <a:rPr lang="en-US" dirty="0" err="1">
                <a:solidFill>
                  <a:schemeClr val="tx2"/>
                </a:solidFill>
              </a:rPr>
              <a:t>Conduzca</a:t>
            </a:r>
            <a:r>
              <a:rPr lang="en-US" dirty="0">
                <a:solidFill>
                  <a:schemeClr val="tx2"/>
                </a:solidFill>
              </a:rPr>
              <a:t> </a:t>
            </a:r>
            <a:r>
              <a:rPr lang="en-US" dirty="0" err="1">
                <a:solidFill>
                  <a:schemeClr val="tx2"/>
                </a:solidFill>
              </a:rPr>
              <a:t>mejores</a:t>
            </a:r>
            <a:r>
              <a:rPr lang="en-US" dirty="0">
                <a:solidFill>
                  <a:schemeClr val="tx2"/>
                </a:solidFill>
              </a:rPr>
              <a:t> </a:t>
            </a:r>
            <a:r>
              <a:rPr lang="en-US" dirty="0" err="1">
                <a:solidFill>
                  <a:schemeClr val="tx2"/>
                </a:solidFill>
              </a:rPr>
              <a:t>negociaciones</a:t>
            </a:r>
            <a:r>
              <a:rPr lang="en-US" dirty="0">
                <a:solidFill>
                  <a:schemeClr val="tx2"/>
                </a:solidFill>
              </a:rPr>
              <a:t> con </a:t>
            </a:r>
            <a:r>
              <a:rPr lang="en-US" dirty="0" err="1">
                <a:solidFill>
                  <a:schemeClr val="tx2"/>
                </a:solidFill>
              </a:rPr>
              <a:t>sus</a:t>
            </a:r>
            <a:r>
              <a:rPr lang="en-US" dirty="0">
                <a:solidFill>
                  <a:schemeClr val="tx2"/>
                </a:solidFill>
              </a:rPr>
              <a:t> </a:t>
            </a:r>
            <a:r>
              <a:rPr lang="en-US" dirty="0" err="1">
                <a:solidFill>
                  <a:schemeClr val="tx2"/>
                </a:solidFill>
              </a:rPr>
              <a:t>proveedores</a:t>
            </a:r>
            <a:r>
              <a:rPr lang="en-US" dirty="0">
                <a:solidFill>
                  <a:schemeClr val="tx2"/>
                </a:solidFill>
              </a:rPr>
              <a:t> </a:t>
            </a:r>
            <a:r>
              <a:rPr lang="en-US" dirty="0" err="1">
                <a:solidFill>
                  <a:schemeClr val="tx2"/>
                </a:solidFill>
              </a:rPr>
              <a:t>por</a:t>
            </a:r>
            <a:r>
              <a:rPr lang="en-US" dirty="0">
                <a:solidFill>
                  <a:schemeClr val="tx2"/>
                </a:solidFill>
              </a:rPr>
              <a:t> medio de </a:t>
            </a:r>
            <a:r>
              <a:rPr lang="en-US" dirty="0" err="1">
                <a:solidFill>
                  <a:schemeClr val="tx2"/>
                </a:solidFill>
              </a:rPr>
              <a:t>información</a:t>
            </a:r>
            <a:r>
              <a:rPr lang="en-US" dirty="0">
                <a:solidFill>
                  <a:schemeClr val="tx2"/>
                </a:solidFill>
              </a:rPr>
              <a:t> exacta y </a:t>
            </a:r>
            <a:r>
              <a:rPr lang="en-US" dirty="0" err="1">
                <a:solidFill>
                  <a:schemeClr val="tx2"/>
                </a:solidFill>
              </a:rPr>
              <a:t>concisa</a:t>
            </a:r>
            <a:r>
              <a:rPr lang="en-US" dirty="0">
                <a:solidFill>
                  <a:schemeClr val="tx2"/>
                </a:solidFill>
              </a:rPr>
              <a:t> a </a:t>
            </a:r>
            <a:r>
              <a:rPr lang="en-US" dirty="0" err="1">
                <a:solidFill>
                  <a:schemeClr val="tx2"/>
                </a:solidFill>
              </a:rPr>
              <a:t>través</a:t>
            </a:r>
            <a:r>
              <a:rPr lang="en-US" dirty="0">
                <a:solidFill>
                  <a:schemeClr val="tx2"/>
                </a:solidFill>
              </a:rPr>
              <a:t> de </a:t>
            </a:r>
            <a:r>
              <a:rPr lang="en-US" dirty="0" err="1">
                <a:solidFill>
                  <a:schemeClr val="tx2"/>
                </a:solidFill>
              </a:rPr>
              <a:t>informes</a:t>
            </a:r>
            <a:r>
              <a:rPr lang="en-US" dirty="0">
                <a:solidFill>
                  <a:schemeClr val="tx2"/>
                </a:solidFill>
              </a:rPr>
              <a:t> </a:t>
            </a:r>
            <a:r>
              <a:rPr lang="en-US" dirty="0" err="1">
                <a:solidFill>
                  <a:schemeClr val="tx2"/>
                </a:solidFill>
              </a:rPr>
              <a:t>estándar</a:t>
            </a:r>
            <a:r>
              <a:rPr lang="en-US" dirty="0">
                <a:solidFill>
                  <a:schemeClr val="tx2"/>
                </a:solidFill>
              </a:rPr>
              <a:t> </a:t>
            </a:r>
            <a:r>
              <a:rPr lang="en-US" dirty="0" err="1">
                <a:solidFill>
                  <a:schemeClr val="tx2"/>
                </a:solidFill>
              </a:rPr>
              <a:t>obtenidos</a:t>
            </a:r>
            <a:r>
              <a:rPr lang="en-US" dirty="0">
                <a:solidFill>
                  <a:schemeClr val="tx2"/>
                </a:solidFill>
              </a:rPr>
              <a:t> </a:t>
            </a:r>
            <a:r>
              <a:rPr lang="en-US" dirty="0" err="1">
                <a:solidFill>
                  <a:schemeClr val="tx2"/>
                </a:solidFill>
              </a:rPr>
              <a:t>en</a:t>
            </a:r>
            <a:r>
              <a:rPr lang="en-US" dirty="0">
                <a:solidFill>
                  <a:schemeClr val="tx2"/>
                </a:solidFill>
              </a:rPr>
              <a:t> @Work Reporting.</a:t>
            </a:r>
          </a:p>
        </p:txBody>
      </p:sp>
      <p:pic>
        <p:nvPicPr>
          <p:cNvPr id="6" name="Graphic 5">
            <a:extLst>
              <a:ext uri="{FF2B5EF4-FFF2-40B4-BE49-F238E27FC236}">
                <a16:creationId xmlns:a16="http://schemas.microsoft.com/office/drawing/2014/main" id="{1F8FADDB-1DDC-452E-89E8-8DEB998CE98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2731" y="1261700"/>
            <a:ext cx="669469" cy="669469"/>
          </a:xfrm>
          <a:prstGeom prst="rect">
            <a:avLst/>
          </a:prstGeom>
        </p:spPr>
      </p:pic>
      <p:pic>
        <p:nvPicPr>
          <p:cNvPr id="7" name="Picture 3">
            <a:extLst>
              <a:ext uri="{FF2B5EF4-FFF2-40B4-BE49-F238E27FC236}">
                <a16:creationId xmlns:a16="http://schemas.microsoft.com/office/drawing/2014/main" id="{039D4549-B0AB-764D-A885-B8DAAC44F4C6}"/>
              </a:ext>
            </a:extLst>
          </p:cNvPr>
          <p:cNvPicPr>
            <a:picLocks noChangeAspect="1" noChangeArrowheads="1"/>
          </p:cNvPicPr>
          <p:nvPr/>
        </p:nvPicPr>
        <p:blipFill rotWithShape="1">
          <a:blip r:embed="rId2" cstate="print"/>
          <a:srcRect b="62151"/>
          <a:stretch/>
        </p:blipFill>
        <p:spPr bwMode="auto">
          <a:xfrm>
            <a:off x="478972" y="2411830"/>
            <a:ext cx="5367362" cy="1862114"/>
          </a:xfrm>
          <a:prstGeom prst="rect">
            <a:avLst/>
          </a:prstGeom>
          <a:ln w="6350">
            <a:noFill/>
          </a:ln>
          <a:effectLst>
            <a:outerShdw blurRad="152400" dist="127000" dir="2700000" algn="tl" rotWithShape="0">
              <a:prstClr val="black">
                <a:alpha val="40000"/>
              </a:prstClr>
            </a:outerShdw>
          </a:effectLst>
        </p:spPr>
      </p:pic>
    </p:spTree>
    <p:extLst>
      <p:ext uri="{BB962C8B-B14F-4D97-AF65-F5344CB8AC3E}">
        <p14:creationId xmlns:p14="http://schemas.microsoft.com/office/powerpoint/2010/main" val="417897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Rectangle 194">
            <a:extLst>
              <a:ext uri="{FF2B5EF4-FFF2-40B4-BE49-F238E27FC236}">
                <a16:creationId xmlns:a16="http://schemas.microsoft.com/office/drawing/2014/main" id="{FAE2C962-3AD4-466E-89B8-85A1E6B689DC}"/>
              </a:ext>
            </a:extLst>
          </p:cNvPr>
          <p:cNvSpPr/>
          <p:nvPr/>
        </p:nvSpPr>
        <p:spPr>
          <a:xfrm>
            <a:off x="4455319" y="3614137"/>
            <a:ext cx="3024187" cy="1063741"/>
          </a:xfrm>
          <a:prstGeom prst="rect">
            <a:avLst/>
          </a:prstGeom>
          <a:solidFill>
            <a:schemeClr val="bg1">
              <a:lumMod val="9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97" name="Rectangle 196">
            <a:extLst>
              <a:ext uri="{FF2B5EF4-FFF2-40B4-BE49-F238E27FC236}">
                <a16:creationId xmlns:a16="http://schemas.microsoft.com/office/drawing/2014/main" id="{937AA158-B320-4C43-9C93-DA16276ED3B3}"/>
              </a:ext>
            </a:extLst>
          </p:cNvPr>
          <p:cNvSpPr/>
          <p:nvPr/>
        </p:nvSpPr>
        <p:spPr>
          <a:xfrm>
            <a:off x="7508081" y="3614137"/>
            <a:ext cx="921544" cy="1063741"/>
          </a:xfrm>
          <a:prstGeom prst="rect">
            <a:avLst/>
          </a:prstGeom>
          <a:solidFill>
            <a:schemeClr val="bg1">
              <a:lumMod val="9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7" name="Rectangle 6">
            <a:extLst>
              <a:ext uri="{FF2B5EF4-FFF2-40B4-BE49-F238E27FC236}">
                <a16:creationId xmlns:a16="http://schemas.microsoft.com/office/drawing/2014/main" id="{D9FD6432-1CF3-47BE-A6A5-E0E2E9373B86}"/>
              </a:ext>
            </a:extLst>
          </p:cNvPr>
          <p:cNvSpPr/>
          <p:nvPr/>
        </p:nvSpPr>
        <p:spPr>
          <a:xfrm>
            <a:off x="2378869" y="3614137"/>
            <a:ext cx="2045494" cy="1063741"/>
          </a:xfrm>
          <a:prstGeom prst="rect">
            <a:avLst/>
          </a:prstGeom>
          <a:solidFill>
            <a:schemeClr val="bg1">
              <a:lumMod val="9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 name="Content Placeholder 4">
            <a:extLst>
              <a:ext uri="{FF2B5EF4-FFF2-40B4-BE49-F238E27FC236}">
                <a16:creationId xmlns:a16="http://schemas.microsoft.com/office/drawing/2014/main" id="{6750E599-38D3-EC47-83F9-45B890B0143F}"/>
              </a:ext>
            </a:extLst>
          </p:cNvPr>
          <p:cNvSpPr>
            <a:spLocks noGrp="1"/>
          </p:cNvSpPr>
          <p:nvPr>
            <p:ph idx="1"/>
          </p:nvPr>
        </p:nvSpPr>
        <p:spPr>
          <a:xfrm>
            <a:off x="478974" y="1280711"/>
            <a:ext cx="8893626" cy="308418"/>
          </a:xfrm>
        </p:spPr>
        <p:txBody>
          <a:bodyPr wrap="square">
            <a:spAutoFit/>
          </a:bodyPr>
          <a:lstStyle/>
          <a:p>
            <a:r>
              <a:rPr lang="en-US" sz="1800" dirty="0" err="1">
                <a:solidFill>
                  <a:schemeClr val="tx2"/>
                </a:solidFill>
              </a:rPr>
              <a:t>Aproveche</a:t>
            </a:r>
            <a:r>
              <a:rPr lang="en-US" sz="1800" dirty="0">
                <a:solidFill>
                  <a:schemeClr val="tx2"/>
                </a:solidFill>
              </a:rPr>
              <a:t> </a:t>
            </a:r>
            <a:r>
              <a:rPr lang="en-US" sz="1800" dirty="0" err="1">
                <a:solidFill>
                  <a:schemeClr val="tx2"/>
                </a:solidFill>
              </a:rPr>
              <a:t>los</a:t>
            </a:r>
            <a:r>
              <a:rPr lang="en-US" sz="1800" dirty="0">
                <a:solidFill>
                  <a:schemeClr val="tx2"/>
                </a:solidFill>
              </a:rPr>
              <a:t> </a:t>
            </a:r>
            <a:r>
              <a:rPr lang="en-US" sz="1800" dirty="0" err="1">
                <a:solidFill>
                  <a:schemeClr val="tx2"/>
                </a:solidFill>
              </a:rPr>
              <a:t>períodos</a:t>
            </a:r>
            <a:r>
              <a:rPr lang="en-US" sz="1800" dirty="0">
                <a:solidFill>
                  <a:schemeClr val="tx2"/>
                </a:solidFill>
              </a:rPr>
              <a:t> de </a:t>
            </a:r>
            <a:r>
              <a:rPr lang="en-US" sz="1800" dirty="0" err="1">
                <a:solidFill>
                  <a:schemeClr val="tx2"/>
                </a:solidFill>
              </a:rPr>
              <a:t>pago</a:t>
            </a:r>
            <a:r>
              <a:rPr lang="en-US" sz="1800" dirty="0">
                <a:solidFill>
                  <a:schemeClr val="tx2"/>
                </a:solidFill>
              </a:rPr>
              <a:t> </a:t>
            </a:r>
            <a:r>
              <a:rPr lang="en-US" sz="1800" dirty="0" err="1">
                <a:solidFill>
                  <a:schemeClr val="tx2"/>
                </a:solidFill>
              </a:rPr>
              <a:t>extendido</a:t>
            </a:r>
            <a:r>
              <a:rPr lang="en-US" sz="1800" dirty="0">
                <a:solidFill>
                  <a:schemeClr val="tx2"/>
                </a:solidFill>
              </a:rPr>
              <a:t> y </a:t>
            </a:r>
            <a:r>
              <a:rPr lang="en-US" sz="1800" dirty="0" err="1">
                <a:solidFill>
                  <a:schemeClr val="tx2"/>
                </a:solidFill>
              </a:rPr>
              <a:t>los</a:t>
            </a:r>
            <a:r>
              <a:rPr lang="en-US" sz="1800" dirty="0">
                <a:solidFill>
                  <a:schemeClr val="tx2"/>
                </a:solidFill>
              </a:rPr>
              <a:t> </a:t>
            </a:r>
            <a:r>
              <a:rPr lang="en-US" sz="1800" dirty="0" err="1">
                <a:solidFill>
                  <a:schemeClr val="tx2"/>
                </a:solidFill>
              </a:rPr>
              <a:t>ciclos</a:t>
            </a:r>
            <a:r>
              <a:rPr lang="en-US" sz="1800" dirty="0">
                <a:solidFill>
                  <a:schemeClr val="tx2"/>
                </a:solidFill>
              </a:rPr>
              <a:t> de </a:t>
            </a:r>
            <a:r>
              <a:rPr lang="en-US" sz="1800" dirty="0" err="1">
                <a:solidFill>
                  <a:schemeClr val="tx2"/>
                </a:solidFill>
              </a:rPr>
              <a:t>facturación</a:t>
            </a:r>
            <a:r>
              <a:rPr lang="en-US" sz="1800" dirty="0">
                <a:solidFill>
                  <a:schemeClr val="tx2"/>
                </a:solidFill>
              </a:rPr>
              <a:t> </a:t>
            </a:r>
            <a:r>
              <a:rPr lang="en-US" sz="1800" dirty="0" err="1">
                <a:solidFill>
                  <a:schemeClr val="tx2"/>
                </a:solidFill>
              </a:rPr>
              <a:t>fijos</a:t>
            </a:r>
            <a:r>
              <a:rPr lang="en-US" sz="1800" dirty="0">
                <a:solidFill>
                  <a:schemeClr val="tx2"/>
                </a:solidFill>
              </a:rPr>
              <a:t>.</a:t>
            </a:r>
          </a:p>
        </p:txBody>
      </p:sp>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9</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10972800" cy="667160"/>
          </a:xfrm>
        </p:spPr>
        <p:txBody>
          <a:bodyPr/>
          <a:lstStyle/>
          <a:p>
            <a:r>
              <a:rPr lang="en-US" dirty="0" err="1"/>
              <a:t>Estimule</a:t>
            </a:r>
            <a:r>
              <a:rPr lang="en-US" dirty="0"/>
              <a:t> el </a:t>
            </a:r>
            <a:r>
              <a:rPr lang="en-US" dirty="0" err="1"/>
              <a:t>ahorro</a:t>
            </a:r>
            <a:endParaRPr lang="en-US" dirty="0"/>
          </a:p>
        </p:txBody>
      </p:sp>
      <p:sp>
        <p:nvSpPr>
          <p:cNvPr id="32" name="TextBox 31">
            <a:extLst>
              <a:ext uri="{FF2B5EF4-FFF2-40B4-BE49-F238E27FC236}">
                <a16:creationId xmlns:a16="http://schemas.microsoft.com/office/drawing/2014/main" id="{AE2743E6-A749-4CE0-8CCC-03BE32C947EF}"/>
              </a:ext>
            </a:extLst>
          </p:cNvPr>
          <p:cNvSpPr txBox="1"/>
          <p:nvPr/>
        </p:nvSpPr>
        <p:spPr>
          <a:xfrm>
            <a:off x="386199" y="5605741"/>
            <a:ext cx="10378371" cy="230832"/>
          </a:xfrm>
          <a:prstGeom prst="rect">
            <a:avLst/>
          </a:prstGeom>
          <a:noFill/>
        </p:spPr>
        <p:txBody>
          <a:bodyPr wrap="square" rtlCol="0">
            <a:spAutoFit/>
          </a:bodyPr>
          <a:lstStyle/>
          <a:p>
            <a:r>
              <a:rPr lang="en-US" sz="900" dirty="0">
                <a:cs typeface="Arial" pitchFamily="34" charset="0"/>
              </a:rPr>
              <a:t>* Los </a:t>
            </a:r>
            <a:r>
              <a:rPr lang="en-US" sz="900" dirty="0" err="1">
                <a:cs typeface="Arial" pitchFamily="34" charset="0"/>
              </a:rPr>
              <a:t>días</a:t>
            </a:r>
            <a:r>
              <a:rPr lang="en-US" sz="900" dirty="0">
                <a:cs typeface="Arial" pitchFamily="34" charset="0"/>
              </a:rPr>
              <a:t> de </a:t>
            </a:r>
            <a:r>
              <a:rPr lang="en-US" sz="900" dirty="0" err="1">
                <a:cs typeface="Arial" pitchFamily="34" charset="0"/>
              </a:rPr>
              <a:t>disponibilidad</a:t>
            </a:r>
            <a:r>
              <a:rPr lang="en-US" sz="900" dirty="0">
                <a:cs typeface="Arial" pitchFamily="34" charset="0"/>
              </a:rPr>
              <a:t> de </a:t>
            </a:r>
            <a:r>
              <a:rPr lang="en-US" sz="900" dirty="0" err="1">
                <a:cs typeface="Arial" pitchFamily="34" charset="0"/>
              </a:rPr>
              <a:t>flujo</a:t>
            </a:r>
            <a:r>
              <a:rPr lang="en-US" sz="900" dirty="0">
                <a:cs typeface="Arial" pitchFamily="34" charset="0"/>
              </a:rPr>
              <a:t> de </a:t>
            </a:r>
            <a:r>
              <a:rPr lang="en-US" sz="900" dirty="0" err="1">
                <a:cs typeface="Arial" pitchFamily="34" charset="0"/>
              </a:rPr>
              <a:t>caja</a:t>
            </a:r>
            <a:r>
              <a:rPr lang="en-US" sz="900" dirty="0">
                <a:cs typeface="Arial" pitchFamily="34" charset="0"/>
              </a:rPr>
              <a:t> </a:t>
            </a:r>
            <a:r>
              <a:rPr lang="en-US" sz="900" dirty="0" err="1">
                <a:cs typeface="Arial" pitchFamily="34" charset="0"/>
              </a:rPr>
              <a:t>pueden</a:t>
            </a:r>
            <a:r>
              <a:rPr lang="en-US" sz="900" dirty="0">
                <a:cs typeface="Arial" pitchFamily="34" charset="0"/>
              </a:rPr>
              <a:t> </a:t>
            </a:r>
            <a:r>
              <a:rPr lang="en-US" sz="900" dirty="0" err="1">
                <a:cs typeface="Arial" pitchFamily="34" charset="0"/>
              </a:rPr>
              <a:t>variar</a:t>
            </a:r>
            <a:r>
              <a:rPr lang="en-US" sz="900" dirty="0">
                <a:cs typeface="Arial" pitchFamily="34" charset="0"/>
              </a:rPr>
              <a:t> y </a:t>
            </a:r>
            <a:r>
              <a:rPr lang="en-US" sz="900" dirty="0" err="1">
                <a:cs typeface="Arial" pitchFamily="34" charset="0"/>
              </a:rPr>
              <a:t>dependen</a:t>
            </a:r>
            <a:r>
              <a:rPr lang="en-US" sz="900" dirty="0">
                <a:cs typeface="Arial" pitchFamily="34" charset="0"/>
              </a:rPr>
              <a:t> de </a:t>
            </a:r>
            <a:r>
              <a:rPr lang="en-US" sz="900" dirty="0" err="1">
                <a:cs typeface="Arial" pitchFamily="34" charset="0"/>
              </a:rPr>
              <a:t>varios</a:t>
            </a:r>
            <a:r>
              <a:rPr lang="en-US" sz="900" dirty="0">
                <a:cs typeface="Arial" pitchFamily="34" charset="0"/>
              </a:rPr>
              <a:t> </a:t>
            </a:r>
            <a:r>
              <a:rPr lang="en-US" sz="900" dirty="0" err="1">
                <a:cs typeface="Arial" pitchFamily="34" charset="0"/>
              </a:rPr>
              <a:t>factores</a:t>
            </a:r>
            <a:r>
              <a:rPr lang="en-US" sz="900" dirty="0">
                <a:cs typeface="Arial" pitchFamily="34" charset="0"/>
              </a:rPr>
              <a:t>, tales </a:t>
            </a:r>
            <a:r>
              <a:rPr lang="en-US" sz="900" dirty="0" err="1">
                <a:cs typeface="Arial" pitchFamily="34" charset="0"/>
              </a:rPr>
              <a:t>como</a:t>
            </a:r>
            <a:r>
              <a:rPr lang="en-US" sz="900" dirty="0">
                <a:cs typeface="Arial" pitchFamily="34" charset="0"/>
              </a:rPr>
              <a:t> la </a:t>
            </a:r>
            <a:r>
              <a:rPr lang="en-US" sz="900" dirty="0" err="1">
                <a:cs typeface="Arial" pitchFamily="34" charset="0"/>
              </a:rPr>
              <a:t>fecha</a:t>
            </a:r>
            <a:r>
              <a:rPr lang="en-US" sz="900" dirty="0">
                <a:cs typeface="Arial" pitchFamily="34" charset="0"/>
              </a:rPr>
              <a:t> de la </a:t>
            </a:r>
            <a:r>
              <a:rPr lang="en-US" sz="900" dirty="0" err="1">
                <a:cs typeface="Arial" pitchFamily="34" charset="0"/>
              </a:rPr>
              <a:t>transacción</a:t>
            </a:r>
            <a:r>
              <a:rPr lang="en-US" sz="900" dirty="0">
                <a:cs typeface="Arial" pitchFamily="34" charset="0"/>
              </a:rPr>
              <a:t>, la del </a:t>
            </a:r>
            <a:r>
              <a:rPr lang="en-US" sz="900" dirty="0" err="1">
                <a:cs typeface="Arial" pitchFamily="34" charset="0"/>
              </a:rPr>
              <a:t>corte</a:t>
            </a:r>
            <a:r>
              <a:rPr lang="en-US" sz="900" dirty="0">
                <a:cs typeface="Arial" pitchFamily="34" charset="0"/>
              </a:rPr>
              <a:t> del </a:t>
            </a:r>
            <a:r>
              <a:rPr lang="en-US" sz="900" dirty="0" err="1">
                <a:cs typeface="Arial" pitchFamily="34" charset="0"/>
              </a:rPr>
              <a:t>ciclo</a:t>
            </a:r>
            <a:r>
              <a:rPr lang="en-US" sz="900" dirty="0">
                <a:cs typeface="Arial" pitchFamily="34" charset="0"/>
              </a:rPr>
              <a:t> y la del </a:t>
            </a:r>
            <a:r>
              <a:rPr lang="en-US" sz="900" dirty="0" err="1">
                <a:cs typeface="Arial" pitchFamily="34" charset="0"/>
              </a:rPr>
              <a:t>vencimiento</a:t>
            </a:r>
            <a:r>
              <a:rPr lang="en-US" sz="900" dirty="0">
                <a:cs typeface="Arial" pitchFamily="34" charset="0"/>
              </a:rPr>
              <a:t> del </a:t>
            </a:r>
            <a:r>
              <a:rPr lang="en-US" sz="900" dirty="0" err="1">
                <a:cs typeface="Arial" pitchFamily="34" charset="0"/>
              </a:rPr>
              <a:t>pago</a:t>
            </a:r>
            <a:endParaRPr lang="en-US" sz="900" dirty="0">
              <a:cs typeface="Arial" pitchFamily="34" charset="0"/>
            </a:endParaRPr>
          </a:p>
        </p:txBody>
      </p:sp>
      <p:cxnSp>
        <p:nvCxnSpPr>
          <p:cNvPr id="99" name="Straight Connector 98">
            <a:extLst>
              <a:ext uri="{FF2B5EF4-FFF2-40B4-BE49-F238E27FC236}">
                <a16:creationId xmlns:a16="http://schemas.microsoft.com/office/drawing/2014/main" id="{66E03C0A-C737-4865-B787-79C27EEC68CE}"/>
              </a:ext>
            </a:extLst>
          </p:cNvPr>
          <p:cNvCxnSpPr>
            <a:cxnSpLocks/>
          </p:cNvCxnSpPr>
          <p:nvPr/>
        </p:nvCxnSpPr>
        <p:spPr>
          <a:xfrm>
            <a:off x="1474824" y="3611601"/>
            <a:ext cx="9541330" cy="0"/>
          </a:xfrm>
          <a:prstGeom prst="line">
            <a:avLst/>
          </a:prstGeom>
          <a:ln w="57150">
            <a:solidFill>
              <a:schemeClr val="accent1"/>
            </a:solidFill>
            <a:beve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3CBD2EE-C60C-4BEF-9DE1-E9A7AD259699}"/>
              </a:ext>
            </a:extLst>
          </p:cNvPr>
          <p:cNvCxnSpPr/>
          <p:nvPr/>
        </p:nvCxnSpPr>
        <p:spPr>
          <a:xfrm>
            <a:off x="1448262"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811F4EF-E39C-49DC-9CAD-B7627577CD4B}"/>
              </a:ext>
            </a:extLst>
          </p:cNvPr>
          <p:cNvCxnSpPr>
            <a:cxnSpLocks/>
          </p:cNvCxnSpPr>
          <p:nvPr/>
        </p:nvCxnSpPr>
        <p:spPr>
          <a:xfrm>
            <a:off x="2371725" y="3334059"/>
            <a:ext cx="5204" cy="1343025"/>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30751A4A-ACE8-4BC4-AA8A-D236B9498B47}"/>
              </a:ext>
            </a:extLst>
          </p:cNvPr>
          <p:cNvSpPr/>
          <p:nvPr/>
        </p:nvSpPr>
        <p:spPr>
          <a:xfrm>
            <a:off x="2460224" y="3614136"/>
            <a:ext cx="94972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2"/>
                </a:solidFill>
              </a:rPr>
              <a:t>MARZO</a:t>
            </a:r>
          </a:p>
        </p:txBody>
      </p:sp>
      <p:sp>
        <p:nvSpPr>
          <p:cNvPr id="184" name="Rectangle 183">
            <a:extLst>
              <a:ext uri="{FF2B5EF4-FFF2-40B4-BE49-F238E27FC236}">
                <a16:creationId xmlns:a16="http://schemas.microsoft.com/office/drawing/2014/main" id="{A5081EE4-4A11-4C9A-ACF6-D78067809399}"/>
              </a:ext>
            </a:extLst>
          </p:cNvPr>
          <p:cNvSpPr/>
          <p:nvPr/>
        </p:nvSpPr>
        <p:spPr>
          <a:xfrm>
            <a:off x="5545794" y="3614136"/>
            <a:ext cx="85500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2"/>
                </a:solidFill>
              </a:rPr>
              <a:t>APRIL</a:t>
            </a:r>
          </a:p>
        </p:txBody>
      </p:sp>
      <p:sp>
        <p:nvSpPr>
          <p:cNvPr id="185" name="Rectangle 184">
            <a:extLst>
              <a:ext uri="{FF2B5EF4-FFF2-40B4-BE49-F238E27FC236}">
                <a16:creationId xmlns:a16="http://schemas.microsoft.com/office/drawing/2014/main" id="{4AB5009E-66D9-4DB7-92A1-9A64BE86706D}"/>
              </a:ext>
            </a:extLst>
          </p:cNvPr>
          <p:cNvSpPr/>
          <p:nvPr/>
        </p:nvSpPr>
        <p:spPr>
          <a:xfrm>
            <a:off x="8782012" y="3614136"/>
            <a:ext cx="72218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2"/>
                </a:solidFill>
              </a:rPr>
              <a:t>MAYO</a:t>
            </a:r>
          </a:p>
        </p:txBody>
      </p:sp>
      <p:cxnSp>
        <p:nvCxnSpPr>
          <p:cNvPr id="186" name="Straight Connector 185">
            <a:extLst>
              <a:ext uri="{FF2B5EF4-FFF2-40B4-BE49-F238E27FC236}">
                <a16:creationId xmlns:a16="http://schemas.microsoft.com/office/drawing/2014/main" id="{ACBDFEF6-8165-4C3F-8715-1FE1DC609503}"/>
              </a:ext>
            </a:extLst>
          </p:cNvPr>
          <p:cNvCxnSpPr/>
          <p:nvPr/>
        </p:nvCxnSpPr>
        <p:spPr>
          <a:xfrm>
            <a:off x="4441424"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58436FBC-717E-4D59-B73B-16A92CD58813}"/>
              </a:ext>
            </a:extLst>
          </p:cNvPr>
          <p:cNvCxnSpPr/>
          <p:nvPr/>
        </p:nvCxnSpPr>
        <p:spPr>
          <a:xfrm>
            <a:off x="7496499"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48D6D0CC-0B39-4FE8-ADC4-CB4339D96D91}"/>
              </a:ext>
            </a:extLst>
          </p:cNvPr>
          <p:cNvCxnSpPr/>
          <p:nvPr/>
        </p:nvCxnSpPr>
        <p:spPr>
          <a:xfrm>
            <a:off x="10551573"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9" name="Rectangle 188">
            <a:extLst>
              <a:ext uri="{FF2B5EF4-FFF2-40B4-BE49-F238E27FC236}">
                <a16:creationId xmlns:a16="http://schemas.microsoft.com/office/drawing/2014/main" id="{362D16C6-D38E-4DD2-BFF4-4B66D6D89E6D}"/>
              </a:ext>
            </a:extLst>
          </p:cNvPr>
          <p:cNvSpPr/>
          <p:nvPr/>
        </p:nvSpPr>
        <p:spPr>
          <a:xfrm>
            <a:off x="1383499" y="2850057"/>
            <a:ext cx="1946110"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400" dirty="0" err="1">
                <a:solidFill>
                  <a:schemeClr val="tx2"/>
                </a:solidFill>
              </a:rPr>
              <a:t>Fecha</a:t>
            </a:r>
            <a:r>
              <a:rPr lang="en-US" sz="1400" dirty="0">
                <a:solidFill>
                  <a:schemeClr val="tx2"/>
                </a:solidFill>
              </a:rPr>
              <a:t> del cargo</a:t>
            </a:r>
          </a:p>
          <a:p>
            <a:pPr algn="ctr">
              <a:lnSpc>
                <a:spcPct val="100000"/>
              </a:lnSpc>
            </a:pPr>
            <a:r>
              <a:rPr lang="en-US" sz="1400" dirty="0">
                <a:solidFill>
                  <a:schemeClr val="tx2"/>
                </a:solidFill>
              </a:rPr>
              <a:t>10 de </a:t>
            </a:r>
            <a:r>
              <a:rPr lang="en-US" sz="1400" dirty="0" err="1">
                <a:solidFill>
                  <a:schemeClr val="tx2"/>
                </a:solidFill>
              </a:rPr>
              <a:t>marzo</a:t>
            </a:r>
            <a:endParaRPr lang="en-US" sz="1400" dirty="0">
              <a:solidFill>
                <a:schemeClr val="tx2"/>
              </a:solidFill>
            </a:endParaRPr>
          </a:p>
        </p:txBody>
      </p:sp>
      <p:sp>
        <p:nvSpPr>
          <p:cNvPr id="193" name="Rectangle 192">
            <a:extLst>
              <a:ext uri="{FF2B5EF4-FFF2-40B4-BE49-F238E27FC236}">
                <a16:creationId xmlns:a16="http://schemas.microsoft.com/office/drawing/2014/main" id="{6857A26C-D3BE-4DF4-A35A-13E92D87BFD3}"/>
              </a:ext>
            </a:extLst>
          </p:cNvPr>
          <p:cNvSpPr/>
          <p:nvPr/>
        </p:nvSpPr>
        <p:spPr>
          <a:xfrm>
            <a:off x="7603228" y="2850057"/>
            <a:ext cx="1641964"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400" dirty="0" err="1">
                <a:solidFill>
                  <a:schemeClr val="tx2"/>
                </a:solidFill>
              </a:rPr>
              <a:t>Fecha</a:t>
            </a:r>
            <a:r>
              <a:rPr lang="en-US" sz="1400" dirty="0">
                <a:solidFill>
                  <a:schemeClr val="tx2"/>
                </a:solidFill>
              </a:rPr>
              <a:t> de </a:t>
            </a:r>
            <a:r>
              <a:rPr lang="en-US" sz="1400" dirty="0" err="1">
                <a:solidFill>
                  <a:schemeClr val="tx2"/>
                </a:solidFill>
              </a:rPr>
              <a:t>pago</a:t>
            </a:r>
            <a:r>
              <a:rPr lang="en-US" sz="1400" dirty="0">
                <a:solidFill>
                  <a:schemeClr val="tx2"/>
                </a:solidFill>
              </a:rPr>
              <a:t> </a:t>
            </a:r>
            <a:r>
              <a:rPr lang="en-US" sz="1400" dirty="0" err="1">
                <a:solidFill>
                  <a:schemeClr val="tx2"/>
                </a:solidFill>
              </a:rPr>
              <a:t>debido</a:t>
            </a:r>
            <a:r>
              <a:rPr lang="en-US" sz="1400" dirty="0">
                <a:solidFill>
                  <a:schemeClr val="tx2"/>
                </a:solidFill>
              </a:rPr>
              <a:t> 9 de mayo</a:t>
            </a:r>
          </a:p>
        </p:txBody>
      </p:sp>
      <p:cxnSp>
        <p:nvCxnSpPr>
          <p:cNvPr id="194" name="Straight Connector 193">
            <a:extLst>
              <a:ext uri="{FF2B5EF4-FFF2-40B4-BE49-F238E27FC236}">
                <a16:creationId xmlns:a16="http://schemas.microsoft.com/office/drawing/2014/main" id="{1D423F61-0754-4D95-87C0-0948E2C6A85D}"/>
              </a:ext>
            </a:extLst>
          </p:cNvPr>
          <p:cNvCxnSpPr>
            <a:cxnSpLocks/>
          </p:cNvCxnSpPr>
          <p:nvPr/>
        </p:nvCxnSpPr>
        <p:spPr>
          <a:xfrm flipV="1">
            <a:off x="2373426" y="4674004"/>
            <a:ext cx="6056199" cy="7023"/>
          </a:xfrm>
          <a:prstGeom prst="line">
            <a:avLst/>
          </a:prstGeom>
          <a:ln w="47625">
            <a:solidFill>
              <a:schemeClr val="tx1"/>
            </a:solidFill>
            <a:bevel/>
            <a:headEnd type="triangle" w="med" len="med"/>
            <a:tailEnd type="triangle" w="med" len="sm"/>
          </a:ln>
        </p:spPr>
        <p:style>
          <a:lnRef idx="1">
            <a:schemeClr val="accent1"/>
          </a:lnRef>
          <a:fillRef idx="0">
            <a:schemeClr val="accent1"/>
          </a:fillRef>
          <a:effectRef idx="0">
            <a:schemeClr val="accent1"/>
          </a:effectRef>
          <a:fontRef idx="minor">
            <a:schemeClr val="tx1"/>
          </a:fontRef>
        </p:style>
      </p:cxnSp>
      <p:sp>
        <p:nvSpPr>
          <p:cNvPr id="198" name="Rectangle 197">
            <a:extLst>
              <a:ext uri="{FF2B5EF4-FFF2-40B4-BE49-F238E27FC236}">
                <a16:creationId xmlns:a16="http://schemas.microsoft.com/office/drawing/2014/main" id="{5CE7B795-1C4B-4CFF-B652-7C09A0B8C68A}"/>
              </a:ext>
            </a:extLst>
          </p:cNvPr>
          <p:cNvSpPr/>
          <p:nvPr/>
        </p:nvSpPr>
        <p:spPr>
          <a:xfrm>
            <a:off x="2738912" y="4258236"/>
            <a:ext cx="134207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600" dirty="0">
                <a:solidFill>
                  <a:schemeClr val="tx1"/>
                </a:solidFill>
              </a:rPr>
              <a:t>21 </a:t>
            </a:r>
            <a:r>
              <a:rPr lang="en-US" sz="1600" dirty="0" err="1">
                <a:solidFill>
                  <a:schemeClr val="tx1"/>
                </a:solidFill>
              </a:rPr>
              <a:t>dias</a:t>
            </a:r>
            <a:endParaRPr lang="en-US" sz="1600" dirty="0">
              <a:solidFill>
                <a:schemeClr val="tx1"/>
              </a:solidFill>
            </a:endParaRPr>
          </a:p>
        </p:txBody>
      </p:sp>
      <p:sp>
        <p:nvSpPr>
          <p:cNvPr id="199" name="Rectangle 198">
            <a:extLst>
              <a:ext uri="{FF2B5EF4-FFF2-40B4-BE49-F238E27FC236}">
                <a16:creationId xmlns:a16="http://schemas.microsoft.com/office/drawing/2014/main" id="{803D872A-66E3-4188-B743-F25159482FB6}"/>
              </a:ext>
            </a:extLst>
          </p:cNvPr>
          <p:cNvSpPr/>
          <p:nvPr/>
        </p:nvSpPr>
        <p:spPr>
          <a:xfrm>
            <a:off x="5345709" y="4258236"/>
            <a:ext cx="134207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600" dirty="0">
                <a:solidFill>
                  <a:schemeClr val="tx1"/>
                </a:solidFill>
              </a:rPr>
              <a:t>30 </a:t>
            </a:r>
            <a:r>
              <a:rPr lang="en-US" sz="1600" dirty="0" err="1">
                <a:solidFill>
                  <a:schemeClr val="tx1"/>
                </a:solidFill>
              </a:rPr>
              <a:t>dias</a:t>
            </a:r>
            <a:endParaRPr lang="en-US" sz="1600" dirty="0">
              <a:solidFill>
                <a:schemeClr val="tx1"/>
              </a:solidFill>
            </a:endParaRPr>
          </a:p>
        </p:txBody>
      </p:sp>
      <p:sp>
        <p:nvSpPr>
          <p:cNvPr id="200" name="Rectangle 199">
            <a:extLst>
              <a:ext uri="{FF2B5EF4-FFF2-40B4-BE49-F238E27FC236}">
                <a16:creationId xmlns:a16="http://schemas.microsoft.com/office/drawing/2014/main" id="{C10EF1E4-3CA0-4C1C-B4C0-C38F94BDDB3B}"/>
              </a:ext>
            </a:extLst>
          </p:cNvPr>
          <p:cNvSpPr/>
          <p:nvPr/>
        </p:nvSpPr>
        <p:spPr>
          <a:xfrm>
            <a:off x="7471507" y="4258236"/>
            <a:ext cx="1015738"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600" dirty="0">
                <a:solidFill>
                  <a:schemeClr val="tx1"/>
                </a:solidFill>
              </a:rPr>
              <a:t>9 </a:t>
            </a:r>
            <a:r>
              <a:rPr lang="en-US" sz="1600" dirty="0" err="1">
                <a:solidFill>
                  <a:schemeClr val="tx1"/>
                </a:solidFill>
              </a:rPr>
              <a:t>dias</a:t>
            </a:r>
            <a:endParaRPr lang="en-US" sz="1600" dirty="0">
              <a:solidFill>
                <a:schemeClr val="tx1"/>
              </a:solidFill>
            </a:endParaRPr>
          </a:p>
        </p:txBody>
      </p:sp>
      <p:sp>
        <p:nvSpPr>
          <p:cNvPr id="204" name="Rectangle 203">
            <a:extLst>
              <a:ext uri="{FF2B5EF4-FFF2-40B4-BE49-F238E27FC236}">
                <a16:creationId xmlns:a16="http://schemas.microsoft.com/office/drawing/2014/main" id="{F5BB1AED-3B24-4A41-B2A0-D01979C45FF6}"/>
              </a:ext>
            </a:extLst>
          </p:cNvPr>
          <p:cNvSpPr/>
          <p:nvPr/>
        </p:nvSpPr>
        <p:spPr>
          <a:xfrm>
            <a:off x="2939512" y="4804869"/>
            <a:ext cx="4937004"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600" dirty="0">
                <a:solidFill>
                  <a:schemeClr val="tx2"/>
                </a:solidFill>
              </a:rPr>
              <a:t>Hasta 60 </a:t>
            </a:r>
            <a:r>
              <a:rPr lang="en-US" sz="1600" dirty="0" err="1">
                <a:solidFill>
                  <a:schemeClr val="tx2"/>
                </a:solidFill>
              </a:rPr>
              <a:t>días</a:t>
            </a:r>
            <a:r>
              <a:rPr lang="en-US" sz="1600" dirty="0">
                <a:solidFill>
                  <a:schemeClr val="tx2"/>
                </a:solidFill>
              </a:rPr>
              <a:t> de </a:t>
            </a:r>
            <a:r>
              <a:rPr lang="en-US" sz="1600" dirty="0" err="1">
                <a:solidFill>
                  <a:schemeClr val="tx2"/>
                </a:solidFill>
              </a:rPr>
              <a:t>Flujo</a:t>
            </a:r>
            <a:r>
              <a:rPr lang="en-US" sz="1600" dirty="0">
                <a:solidFill>
                  <a:schemeClr val="tx2"/>
                </a:solidFill>
              </a:rPr>
              <a:t> de </a:t>
            </a:r>
            <a:r>
              <a:rPr lang="en-US" sz="1600" dirty="0" err="1">
                <a:solidFill>
                  <a:schemeClr val="tx2"/>
                </a:solidFill>
              </a:rPr>
              <a:t>Caja</a:t>
            </a:r>
            <a:r>
              <a:rPr lang="en-US" sz="1600" dirty="0">
                <a:solidFill>
                  <a:schemeClr val="tx2"/>
                </a:solidFill>
              </a:rPr>
              <a:t> </a:t>
            </a:r>
            <a:r>
              <a:rPr lang="en-US" sz="1600" dirty="0" err="1">
                <a:solidFill>
                  <a:schemeClr val="tx2"/>
                </a:solidFill>
              </a:rPr>
              <a:t>adicionales</a:t>
            </a:r>
            <a:r>
              <a:rPr lang="en-US" sz="1600" dirty="0">
                <a:solidFill>
                  <a:schemeClr val="tx2"/>
                </a:solidFill>
              </a:rPr>
              <a:t>*</a:t>
            </a:r>
          </a:p>
        </p:txBody>
      </p:sp>
      <p:sp>
        <p:nvSpPr>
          <p:cNvPr id="208" name="Rectangle 207">
            <a:extLst>
              <a:ext uri="{FF2B5EF4-FFF2-40B4-BE49-F238E27FC236}">
                <a16:creationId xmlns:a16="http://schemas.microsoft.com/office/drawing/2014/main" id="{B0129280-BF4E-4B98-9677-3B5E27908F74}"/>
              </a:ext>
            </a:extLst>
          </p:cNvPr>
          <p:cNvSpPr/>
          <p:nvPr/>
        </p:nvSpPr>
        <p:spPr>
          <a:xfrm>
            <a:off x="1200685" y="2086274"/>
            <a:ext cx="9783374"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2000" dirty="0" err="1">
                <a:solidFill>
                  <a:schemeClr val="bg2"/>
                </a:solidFill>
              </a:rPr>
              <a:t>Términos</a:t>
            </a:r>
            <a:r>
              <a:rPr lang="en-US" sz="2000" dirty="0">
                <a:solidFill>
                  <a:schemeClr val="bg2"/>
                </a:solidFill>
              </a:rPr>
              <a:t> de </a:t>
            </a:r>
            <a:r>
              <a:rPr lang="en-US" sz="2000" dirty="0" err="1">
                <a:solidFill>
                  <a:schemeClr val="bg2"/>
                </a:solidFill>
              </a:rPr>
              <a:t>pago</a:t>
            </a:r>
            <a:r>
              <a:rPr lang="en-US" sz="2000" dirty="0">
                <a:solidFill>
                  <a:schemeClr val="bg2"/>
                </a:solidFill>
              </a:rPr>
              <a:t> de la </a:t>
            </a:r>
            <a:r>
              <a:rPr lang="en-US" sz="2000" dirty="0" err="1">
                <a:solidFill>
                  <a:schemeClr val="bg2"/>
                </a:solidFill>
              </a:rPr>
              <a:t>Tarjeta</a:t>
            </a:r>
            <a:r>
              <a:rPr lang="en-US" sz="2000" dirty="0">
                <a:solidFill>
                  <a:schemeClr val="bg2"/>
                </a:solidFill>
              </a:rPr>
              <a:t> </a:t>
            </a:r>
            <a:r>
              <a:rPr lang="en-US" sz="2000" dirty="0" err="1">
                <a:solidFill>
                  <a:schemeClr val="bg2"/>
                </a:solidFill>
              </a:rPr>
              <a:t>Corporativa</a:t>
            </a:r>
            <a:r>
              <a:rPr lang="en-US" sz="2000" dirty="0">
                <a:solidFill>
                  <a:schemeClr val="bg2"/>
                </a:solidFill>
              </a:rPr>
              <a:t> de American Express</a:t>
            </a:r>
          </a:p>
        </p:txBody>
      </p:sp>
      <p:sp>
        <p:nvSpPr>
          <p:cNvPr id="209" name="Rectangle 208">
            <a:extLst>
              <a:ext uri="{FF2B5EF4-FFF2-40B4-BE49-F238E27FC236}">
                <a16:creationId xmlns:a16="http://schemas.microsoft.com/office/drawing/2014/main" id="{301DB13B-A820-490F-A04D-B6FE418A9CD8}"/>
              </a:ext>
            </a:extLst>
          </p:cNvPr>
          <p:cNvSpPr/>
          <p:nvPr/>
        </p:nvSpPr>
        <p:spPr>
          <a:xfrm>
            <a:off x="476250" y="2555934"/>
            <a:ext cx="11106150" cy="2871100"/>
          </a:xfrm>
          <a:prstGeom prst="rect">
            <a:avLst/>
          </a:prstGeom>
          <a:noFill/>
          <a:ln w="12700">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19" name="Isosceles Triangle 45">
            <a:extLst>
              <a:ext uri="{FF2B5EF4-FFF2-40B4-BE49-F238E27FC236}">
                <a16:creationId xmlns:a16="http://schemas.microsoft.com/office/drawing/2014/main" id="{EB9C6D8D-DA5B-4799-9A79-0C0E46D70840}"/>
              </a:ext>
            </a:extLst>
          </p:cNvPr>
          <p:cNvSpPr/>
          <p:nvPr/>
        </p:nvSpPr>
        <p:spPr>
          <a:xfrm rot="10800000" flipV="1">
            <a:off x="2165457" y="3638704"/>
            <a:ext cx="102688" cy="203705"/>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0" name="Rectangle 219">
            <a:extLst>
              <a:ext uri="{FF2B5EF4-FFF2-40B4-BE49-F238E27FC236}">
                <a16:creationId xmlns:a16="http://schemas.microsoft.com/office/drawing/2014/main" id="{902A6191-D7DE-4161-AE0A-A8B9EA8B3029}"/>
              </a:ext>
            </a:extLst>
          </p:cNvPr>
          <p:cNvSpPr/>
          <p:nvPr/>
        </p:nvSpPr>
        <p:spPr>
          <a:xfrm>
            <a:off x="1341952" y="3841891"/>
            <a:ext cx="926150" cy="73651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50" dirty="0" err="1">
                <a:solidFill>
                  <a:schemeClr val="accent4"/>
                </a:solidFill>
              </a:rPr>
              <a:t>Fecha</a:t>
            </a:r>
            <a:r>
              <a:rPr lang="en-US" sz="950" dirty="0">
                <a:solidFill>
                  <a:schemeClr val="accent4"/>
                </a:solidFill>
              </a:rPr>
              <a:t> de </a:t>
            </a:r>
            <a:r>
              <a:rPr lang="en-US" sz="950" dirty="0" err="1">
                <a:solidFill>
                  <a:schemeClr val="accent4"/>
                </a:solidFill>
              </a:rPr>
              <a:t>corte</a:t>
            </a:r>
            <a:endParaRPr lang="en-US" sz="950" dirty="0">
              <a:solidFill>
                <a:schemeClr val="accent4"/>
              </a:solidFill>
            </a:endParaRPr>
          </a:p>
          <a:p>
            <a:pPr algn="ctr"/>
            <a:r>
              <a:rPr lang="en-US" sz="950" dirty="0">
                <a:solidFill>
                  <a:schemeClr val="accent4"/>
                </a:solidFill>
              </a:rPr>
              <a:t>del </a:t>
            </a:r>
            <a:r>
              <a:rPr lang="en-US" sz="950" dirty="0" err="1">
                <a:solidFill>
                  <a:schemeClr val="accent4"/>
                </a:solidFill>
              </a:rPr>
              <a:t>ciclo</a:t>
            </a:r>
            <a:endParaRPr lang="en-US" sz="950" dirty="0">
              <a:solidFill>
                <a:schemeClr val="accent4"/>
              </a:solidFill>
            </a:endParaRPr>
          </a:p>
          <a:p>
            <a:pPr algn="ctr"/>
            <a:r>
              <a:rPr lang="en-US" sz="950" dirty="0">
                <a:solidFill>
                  <a:schemeClr val="accent4"/>
                </a:solidFill>
              </a:rPr>
              <a:t>9 de </a:t>
            </a:r>
            <a:r>
              <a:rPr lang="en-US" sz="950" dirty="0" err="1">
                <a:solidFill>
                  <a:schemeClr val="accent4"/>
                </a:solidFill>
              </a:rPr>
              <a:t>marzo</a:t>
            </a:r>
            <a:endParaRPr lang="en-US" sz="950" dirty="0">
              <a:solidFill>
                <a:schemeClr val="accent4"/>
              </a:solidFill>
            </a:endParaRPr>
          </a:p>
        </p:txBody>
      </p:sp>
      <p:sp>
        <p:nvSpPr>
          <p:cNvPr id="101" name="Oval 100">
            <a:extLst>
              <a:ext uri="{FF2B5EF4-FFF2-40B4-BE49-F238E27FC236}">
                <a16:creationId xmlns:a16="http://schemas.microsoft.com/office/drawing/2014/main" id="{EFF7D9C6-E192-49E2-A47A-3773713E4CB3}"/>
              </a:ext>
            </a:extLst>
          </p:cNvPr>
          <p:cNvSpPr/>
          <p:nvPr/>
        </p:nvSpPr>
        <p:spPr>
          <a:xfrm>
            <a:off x="2310391" y="3549598"/>
            <a:ext cx="126070" cy="126068"/>
          </a:xfrm>
          <a:prstGeom prst="ellipse">
            <a:avLst/>
          </a:prstGeom>
          <a:solidFill>
            <a:schemeClr val="bg1"/>
          </a:solid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cxnSp>
        <p:nvCxnSpPr>
          <p:cNvPr id="223" name="Straight Connector 222">
            <a:extLst>
              <a:ext uri="{FF2B5EF4-FFF2-40B4-BE49-F238E27FC236}">
                <a16:creationId xmlns:a16="http://schemas.microsoft.com/office/drawing/2014/main" id="{6E929576-9519-46AD-AA4B-33A504C6D786}"/>
              </a:ext>
            </a:extLst>
          </p:cNvPr>
          <p:cNvCxnSpPr>
            <a:cxnSpLocks/>
          </p:cNvCxnSpPr>
          <p:nvPr/>
        </p:nvCxnSpPr>
        <p:spPr>
          <a:xfrm>
            <a:off x="8421608" y="3334059"/>
            <a:ext cx="5204" cy="1343025"/>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0" name="Oval 189">
            <a:extLst>
              <a:ext uri="{FF2B5EF4-FFF2-40B4-BE49-F238E27FC236}">
                <a16:creationId xmlns:a16="http://schemas.microsoft.com/office/drawing/2014/main" id="{6617C04F-5E5D-4690-A4EC-310102CB1234}"/>
              </a:ext>
            </a:extLst>
          </p:cNvPr>
          <p:cNvSpPr/>
          <p:nvPr/>
        </p:nvSpPr>
        <p:spPr>
          <a:xfrm>
            <a:off x="8361175" y="3549598"/>
            <a:ext cx="126070" cy="126068"/>
          </a:xfrm>
          <a:prstGeom prst="ellipse">
            <a:avLst/>
          </a:prstGeom>
          <a:solidFill>
            <a:schemeClr val="bg1"/>
          </a:solid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sp>
        <p:nvSpPr>
          <p:cNvPr id="225" name="Isosceles Triangle 45">
            <a:extLst>
              <a:ext uri="{FF2B5EF4-FFF2-40B4-BE49-F238E27FC236}">
                <a16:creationId xmlns:a16="http://schemas.microsoft.com/office/drawing/2014/main" id="{FD99248D-2EAF-4994-9804-DE9063967ED2}"/>
              </a:ext>
            </a:extLst>
          </p:cNvPr>
          <p:cNvSpPr/>
          <p:nvPr/>
        </p:nvSpPr>
        <p:spPr>
          <a:xfrm rot="10800000" flipV="1">
            <a:off x="5212943" y="3638704"/>
            <a:ext cx="102688" cy="203705"/>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6" name="Rectangle 225">
            <a:extLst>
              <a:ext uri="{FF2B5EF4-FFF2-40B4-BE49-F238E27FC236}">
                <a16:creationId xmlns:a16="http://schemas.microsoft.com/office/drawing/2014/main" id="{976298DA-8638-490B-9B16-22A6A428156C}"/>
              </a:ext>
            </a:extLst>
          </p:cNvPr>
          <p:cNvSpPr/>
          <p:nvPr/>
        </p:nvSpPr>
        <p:spPr>
          <a:xfrm>
            <a:off x="4389438" y="3841890"/>
            <a:ext cx="926150" cy="69474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50" dirty="0" err="1">
                <a:solidFill>
                  <a:schemeClr val="accent4"/>
                </a:solidFill>
              </a:rPr>
              <a:t>Fecha</a:t>
            </a:r>
            <a:r>
              <a:rPr lang="en-US" sz="950" dirty="0">
                <a:solidFill>
                  <a:schemeClr val="accent4"/>
                </a:solidFill>
              </a:rPr>
              <a:t> de </a:t>
            </a:r>
            <a:r>
              <a:rPr lang="en-US" sz="950" dirty="0" err="1">
                <a:solidFill>
                  <a:schemeClr val="accent4"/>
                </a:solidFill>
              </a:rPr>
              <a:t>corte</a:t>
            </a:r>
            <a:endParaRPr lang="en-US" sz="950" dirty="0">
              <a:solidFill>
                <a:schemeClr val="accent4"/>
              </a:solidFill>
            </a:endParaRPr>
          </a:p>
          <a:p>
            <a:pPr algn="ctr"/>
            <a:r>
              <a:rPr lang="en-US" sz="950" dirty="0">
                <a:solidFill>
                  <a:schemeClr val="accent4"/>
                </a:solidFill>
              </a:rPr>
              <a:t>del </a:t>
            </a:r>
            <a:r>
              <a:rPr lang="en-US" sz="950" dirty="0" err="1">
                <a:solidFill>
                  <a:schemeClr val="accent4"/>
                </a:solidFill>
              </a:rPr>
              <a:t>ciclo</a:t>
            </a:r>
            <a:endParaRPr lang="en-US" sz="950" dirty="0">
              <a:solidFill>
                <a:schemeClr val="accent4"/>
              </a:solidFill>
            </a:endParaRPr>
          </a:p>
          <a:p>
            <a:pPr algn="ctr"/>
            <a:r>
              <a:rPr lang="en-US" sz="950" dirty="0">
                <a:solidFill>
                  <a:schemeClr val="accent4"/>
                </a:solidFill>
              </a:rPr>
              <a:t>9 de </a:t>
            </a:r>
            <a:r>
              <a:rPr lang="en-US" sz="950" dirty="0" err="1">
                <a:solidFill>
                  <a:schemeClr val="accent4"/>
                </a:solidFill>
              </a:rPr>
              <a:t>abril</a:t>
            </a:r>
            <a:endParaRPr lang="en-US" sz="950" dirty="0">
              <a:solidFill>
                <a:schemeClr val="accent4"/>
              </a:solidFill>
            </a:endParaRPr>
          </a:p>
        </p:txBody>
      </p:sp>
      <p:sp>
        <p:nvSpPr>
          <p:cNvPr id="227" name="Oval 226">
            <a:extLst>
              <a:ext uri="{FF2B5EF4-FFF2-40B4-BE49-F238E27FC236}">
                <a16:creationId xmlns:a16="http://schemas.microsoft.com/office/drawing/2014/main" id="{70DEA669-A47B-4B4F-AB84-8A0D41063E2D}"/>
              </a:ext>
            </a:extLst>
          </p:cNvPr>
          <p:cNvSpPr/>
          <p:nvPr/>
        </p:nvSpPr>
        <p:spPr>
          <a:xfrm>
            <a:off x="2167514" y="3568646"/>
            <a:ext cx="91440" cy="91440"/>
          </a:xfrm>
          <a:prstGeom prst="ellipse">
            <a:avLst/>
          </a:prstGeom>
          <a:solidFill>
            <a:schemeClr val="accent6"/>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sp>
        <p:nvSpPr>
          <p:cNvPr id="228" name="Oval 227">
            <a:extLst>
              <a:ext uri="{FF2B5EF4-FFF2-40B4-BE49-F238E27FC236}">
                <a16:creationId xmlns:a16="http://schemas.microsoft.com/office/drawing/2014/main" id="{A45A18EE-89DE-49C8-B1EE-4A26823001E9}"/>
              </a:ext>
            </a:extLst>
          </p:cNvPr>
          <p:cNvSpPr/>
          <p:nvPr/>
        </p:nvSpPr>
        <p:spPr>
          <a:xfrm>
            <a:off x="5216147" y="3568646"/>
            <a:ext cx="91440" cy="91440"/>
          </a:xfrm>
          <a:prstGeom prst="ellipse">
            <a:avLst/>
          </a:prstGeom>
          <a:solidFill>
            <a:schemeClr val="accent6"/>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sp>
        <p:nvSpPr>
          <p:cNvPr id="6" name="TextBox 5">
            <a:extLst>
              <a:ext uri="{FF2B5EF4-FFF2-40B4-BE49-F238E27FC236}">
                <a16:creationId xmlns:a16="http://schemas.microsoft.com/office/drawing/2014/main" id="{65052F67-BF09-3D44-9D10-EA542F6C7A95}"/>
              </a:ext>
            </a:extLst>
          </p:cNvPr>
          <p:cNvSpPr txBox="1"/>
          <p:nvPr/>
        </p:nvSpPr>
        <p:spPr>
          <a:xfrm>
            <a:off x="3123446" y="3060071"/>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dirty="0"/>
          </a:p>
        </p:txBody>
      </p:sp>
    </p:spTree>
    <p:extLst>
      <p:ext uri="{BB962C8B-B14F-4D97-AF65-F5344CB8AC3E}">
        <p14:creationId xmlns:p14="http://schemas.microsoft.com/office/powerpoint/2010/main" val="1075910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mex Spanish">
  <a:themeElements>
    <a:clrScheme name="Amex">
      <a:dk1>
        <a:srgbClr val="53565A"/>
      </a:dk1>
      <a:lt1>
        <a:srgbClr val="FFFFFF"/>
      </a:lt1>
      <a:dk2>
        <a:srgbClr val="00175A"/>
      </a:dk2>
      <a:lt2>
        <a:srgbClr val="006FCF"/>
      </a:lt2>
      <a:accent1>
        <a:srgbClr val="006FCF"/>
      </a:accent1>
      <a:accent2>
        <a:srgbClr val="00175A"/>
      </a:accent2>
      <a:accent3>
        <a:srgbClr val="A7A8AA"/>
      </a:accent3>
      <a:accent4>
        <a:srgbClr val="000000"/>
      </a:accent4>
      <a:accent5>
        <a:srgbClr val="D9D9D6"/>
      </a:accent5>
      <a:accent6>
        <a:srgbClr val="53565A"/>
      </a:accent6>
      <a:hlink>
        <a:srgbClr val="006FCF"/>
      </a:hlink>
      <a:folHlink>
        <a:srgbClr val="006FCF"/>
      </a:folHlink>
    </a:clrScheme>
    <a:fontScheme name="Amex">
      <a:majorFont>
        <a:latin typeface="Guardian Egyp Light"/>
        <a:ea typeface=""/>
        <a:cs typeface=""/>
      </a:majorFont>
      <a:minorFont>
        <a:latin typeface="BentonSans Regular"/>
        <a:ea typeface=""/>
        <a:cs typeface=""/>
      </a:minorFont>
    </a:fontScheme>
    <a:fmtScheme name="Amex">
      <a:fillStyleLst>
        <a:solidFill>
          <a:schemeClr val="phClr"/>
        </a:solidFill>
        <a:solidFill>
          <a:schemeClr val="phClr"/>
        </a:solidFill>
        <a:solidFill>
          <a:schemeClr val="phClr"/>
        </a:solidFill>
      </a:fillStyleLst>
      <a:lnStyleLst>
        <a:ln w="6350" cap="sq" cmpd="sng" algn="ctr">
          <a:solidFill>
            <a:schemeClr val="phClr"/>
          </a:solidFill>
          <a:prstDash val="solid"/>
        </a:ln>
        <a:ln w="6350" cap="sq" cmpd="sng" algn="ctr">
          <a:solidFill>
            <a:schemeClr val="phClr"/>
          </a:solidFill>
          <a:prstDash val="solid"/>
        </a:ln>
        <a:ln w="6350" cap="sq" cmpd="sng" algn="ctr">
          <a:solidFill>
            <a:schemeClr val="phClr"/>
          </a:solidFill>
          <a:prstDash val="solid"/>
        </a:ln>
      </a:lnStyleLst>
      <a:effectStyleLst>
        <a:effectStyle>
          <a:effectLst/>
        </a:effectStyle>
        <a:effectStyle>
          <a:effectLst/>
        </a:effectStyle>
        <a:effectStyle>
          <a:effectLst>
            <a:outerShdw blurRad="190500" dist="63500" dir="2700000" algn="br" rotWithShape="0">
              <a:srgbClr val="000000">
                <a:alpha val="40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2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noAutofit/>
      </a:bodyPr>
      <a:lstStyle>
        <a:defPPr marL="171450" indent="-171450">
          <a:lnSpc>
            <a:spcPct val="120000"/>
          </a:lnSpc>
          <a:spcBef>
            <a:spcPts val="900"/>
          </a:spcBef>
          <a:buSzPct val="120000"/>
          <a:buFont typeface="Arial" pitchFamily="34" charset="0"/>
          <a:buChar char="▪"/>
          <a:defRPr sz="1200"/>
        </a:defPPr>
      </a:lstStyle>
    </a:txDef>
  </a:objectDefaults>
  <a:extraClrSchemeLst/>
  <a:custClrLst>
    <a:custClr name="Bright Blue">
      <a:srgbClr val="006FCF"/>
    </a:custClr>
    <a:custClr name="Deep Blue">
      <a:srgbClr val="00175A"/>
    </a:custClr>
    <a:custClr name="White">
      <a:srgbClr val="FFFFFF"/>
    </a:custClr>
    <a:custClr name="Black">
      <a:srgbClr val="000000"/>
    </a:custClr>
    <a:custClr name="Gray 1">
      <a:srgbClr val="D9D9D6"/>
    </a:custClr>
    <a:custClr name="Gray 2">
      <a:srgbClr val="D0D0CE"/>
    </a:custClr>
    <a:custClr name="Gray 3">
      <a:srgbClr val="C8C9C7"/>
    </a:custClr>
    <a:custClr name="Gray 4">
      <a:srgbClr val="BBBCBC"/>
    </a:custClr>
    <a:custClr name="Gray 5">
      <a:srgbClr val="B1B3B3"/>
    </a:custClr>
    <a:custClr name="Gray 6">
      <a:srgbClr val="A7A8AA"/>
    </a:custClr>
    <a:custClr name="Gray 7">
      <a:srgbClr val="97999B"/>
    </a:custClr>
    <a:custClr name="Gray 8">
      <a:srgbClr val="888B8D"/>
    </a:custClr>
    <a:custClr name="Gray 9">
      <a:srgbClr val="75787B"/>
    </a:custClr>
    <a:custClr name="Gray 10">
      <a:srgbClr val="63666A"/>
    </a:custClr>
    <a:custClr name="Gray 11">
      <a:srgbClr val="53565A"/>
    </a:custClr>
  </a:custClrLst>
  <a:extLst>
    <a:ext uri="{05A4C25C-085E-4340-85A3-A5531E510DB2}">
      <thm15:themeFamily xmlns:thm15="http://schemas.microsoft.com/office/thememl/2012/main" name="Amex Business PowerPoint 16x9 07Mar2018" id="{CC8209D2-8CC8-5A4C-B83C-636E8278D0EA}" vid="{D2820C30-69CF-2D46-AF3C-255D58BA1A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item1.xml><?xml version="1.0" encoding="utf-8"?>
<VariableListDefinition name="Computed" displayName="Computed" id="5dd145f9-efe6-4297-a280-6cd8f165bf71" isdomainofvalue="False" dataSourceId="bd2af073-86b0-469a-bd59-2eba8a46ff44">
  <Variable name="BusinessOwnerDisplay" type="STRING" dataFieldId="a4b9a263-2694-4f0c-ac97-7e50fe31c3a3" isExpression="True">
    <ExpressionString>if([[3f7b05f6-f9ab-4261-85a5-d55ce2e7abd8:66d71df3-6422-4655-8081-44e267c9a528:099da370-fcb9-43b2-8335-13e03fcd3f19]]=1,[[7231f328-a4d5-4f82-884d-3c48abd7edb1:6fb60b17-7d6b-4134-91a7-7cf3f31fd71e:e7fa7ca8-3a3c-4c90-be85-221855ec2e61]],[[7231f328-a4d5-4f82-884d-3c48abd7edb1:6fb60b17-7d6b-4134-91a7-7cf3f31fd71e:a659ad92-9b3e-4f38-878c-91d39ab0071f]])</ExpressionString>
  </Variable>
  <Variable name="DateDisplay" type="STRING" dataFieldId="ef168f01-bdd2-470f-9e06-dc1fb0bc0d4b" isExpression="True">
    <Format>
      <DateFormatter formatString="m/d/yyyy"/>
    </Format>
    <ExpressionString>if([[3f7b05f6-f9ab-4261-85a5-d55ce2e7abd8:66d71df3-6422-4655-8081-44e267c9a528:099da370-fcb9-43b2-8335-13e03fcd3f19]]=1,[[7231f328-a4d5-4f82-884d-3c48abd7edb1:6fb60b17-7d6b-4134-91a7-7cf3f31fd71e:983ee8e8-2d72-46cd-b470-c52af0921d6f]],[[7231f328-a4d5-4f82-884d-3c48abd7edb1:6fb60b17-7d6b-4134-91a7-7cf3f31fd71e:899bcbfb-ca99-42a5-89d6-a0ede17c2812]])
</ExpressionString>
  </Variable>
  <Variable name="AcctIDMaster" type="STRING" dataFieldId="4034c10f-907c-46e3-8c92-3a32bea25743" isExpression="True">
    <ExpressionString>if([[3f7b05f6-f9ab-4261-85a5-d55ce2e7abd8:66d71df3-6422-4655-8081-44e267c9a528:099da370-fcb9-43b2-8335-13e03fcd3f19]]=1,[[7231f328-a4d5-4f82-884d-3c48abd7edb1:6fb60b17-7d6b-4134-91a7-7cf3f31fd71e:cde3a2f3-568b-4e09-84ca-38f0c830fa59]],[[7231f328-a4d5-4f82-884d-3c48abd7edb1:6fb60b17-7d6b-4134-91a7-7cf3f31fd71e:0e015f46-c357-4dac-9f6d-11c115b91e1c]])</ExpressionString>
  </Variable>
  <Variable name="DisplayUserName" type="STRING" dataFieldId="afade83e-43ce-41f3-9140-1799ba476bf9" isExpression="True">
    <ExpressionString>if([[3f7b05f6-f9ab-4261-85a5-d55ce2e7abd8:66d71df3-6422-4655-8081-44e267c9a528:099da370-fcb9-43b2-8335-13e03fcd3f19]]=1,[[778ab7aa-b848-4fa0-a96d-26dcc3985f0e:d60f53a4-6658-4c6e-bd47-b138fbac80f4:baf0d9a2-f550-47c4-93d7-c2f43755bcdc]],[[778ab7aa-b848-4fa0-a96d-26dcc3985f0e:d60f53a4-6658-4c6e-bd47-b138fbac80f4:baf0d9a2-f550-47c4-93d7-c2f43755bcdc]])
</ExpressionString>
  </Variable>
  <Variable name="DisplayEmail" type="STRING" dataFieldId="d7592a5c-2e8e-4c56-89d8-259043bcb235" isExpression="True">
    <ExpressionString>if([[3f7b05f6-f9ab-4261-85a5-d55ce2e7abd8:66d71df3-6422-4655-8081-44e267c9a528:099da370-fcb9-43b2-8335-13e03fcd3f19]]=1,[[f8891d2f-6d19-414d-9cfd-f26f5408d763:4aa6b4dd-2857-4d04-8d08-551336db0a7b:49cd6671-336f-45b6-902e-8b6a98747c69]],[[f8891d2f-6d19-414d-9cfd-f26f5408d763:4aa6b4dd-2857-4d04-8d08-551336db0a7b:49cd6671-336f-45b6-902e-8b6a98747c69]])
</ExpressionString>
  </Variable>
  <Variable name="DisplayPhone" type="STRING" dataFieldId="ad483eac-d579-42c9-9ff9-b9ca986ac92b" isExpression="True">
    <ExpressionString>if([[3f7b05f6-f9ab-4261-85a5-d55ce2e7abd8:66d71df3-6422-4655-8081-44e267c9a528:099da370-fcb9-43b2-8335-13e03fcd3f19]]=1,[[f8891d2f-6d19-414d-9cfd-f26f5408d763:4aa6b4dd-2857-4d04-8d08-551336db0a7b:8c9dcf77-dd80-4071-970e-904463cdfae3]],[[f8891d2f-6d19-414d-9cfd-f26f5408d763:4aa6b4dd-2857-4d04-8d08-551336db0a7b:8c9dcf77-dd80-4071-970e-904463cdfae3]])
</ExpressionString>
  </Variable>
  <Variable name="CBDAccountDisplay" type="STRING" dataFieldId="a922c67e-2a51-478f-b9f2-f19ff3f40a0a" isExpression="True">
    <ExpressionString>if([[7231f328-a4d5-4f82-884d-3c48abd7edb1:6fb60b17-7d6b-4134-91a7-7cf3f31fd71e:81b6bcd1-1364-42c6-ac7c-fac5ec71b3a3]]="Yes",[[7231f328-a4d5-4f82-884d-3c48abd7edb1:6fb60b17-7d6b-4134-91a7-7cf3f31fd71e:fa2cb67a-022b-48a5-bfdf-86386e0f7e8d]],[[095696c2-67cc-4758-b901-5b3129597f02:18292f9d-1375-47e0-a0c8-8fd8ec4c7e11:bb0e2ae6-b785-4fba-b6fe-4cd677ae51c4]])</ExpressionString>
  </Variable>
  <Variable name="AccountNameComputed" type="STRING" dataFieldId="802ef8ca-ae96-48a1-90a2-cf1018bf74b8" isExpression="True">
    <ExpressionString>if([[7231f328-a4d5-4f82-884d-3c48abd7edb1:6fb60b17-7d6b-4134-91a7-7cf3f31fd71e:cf196aeb-f7fd-4d1c-b78f-81f6df8997f7]]="Yes",[[7231f328-a4d5-4f82-884d-3c48abd7edb1:6fb60b17-7d6b-4134-91a7-7cf3f31fd71e:9e8b9ddb-4f0d-4bf7-8621-c9d9dcd50821]],[[095696c2-67cc-4758-b901-5b3129597f02:18292f9d-1375-47e0-a0c8-8fd8ec4c7e11:bb0e2ae6-b785-4fba-b6fe-4cd677ae51c4]])</ExpressionString>
  </Variable>
  <Variable name="AccountDisplayMaster" type="STRING" dataFieldId="fe68788d-f1b2-45af-ba7e-560fdddbc144" isExpression="True">
    <ExpressionString>if([[3f7b05f6-f9ab-4261-85a5-d55ce2e7abd8:66d71df3-6422-4655-8081-44e267c9a528:099da370-fcb9-43b2-8335-13e03fcd3f19]]=1,[[5dd145f9-efe6-4297-a280-6cd8f165bf71:bd2af073-86b0-469a-bd59-2eba8a46ff44:a922c67e-2a51-478f-b9f2-f19ff3f40a0a]],[[5dd145f9-efe6-4297-a280-6cd8f165bf71:bd2af073-86b0-469a-bd59-2eba8a46ff44:802ef8ca-ae96-48a1-90a2-cf1018bf74b8]])</ExpressionString>
  </Variable>
  <Variable name="DisplayTitle" type="STRING" dataFieldId="b808429d-a88d-4bd0-bac7-4ca16df4ed8e" isExpression="True">
    <ExpressionString>if([[3f7b05f6-f9ab-4261-85a5-d55ce2e7abd8:66d71df3-6422-4655-8081-44e267c9a528:099da370-fcb9-43b2-8335-13e03fcd3f19]]=1,[[f8891d2f-6d19-414d-9cfd-f26f5408d763:4aa6b4dd-2857-4d04-8d08-551336db0a7b:4c485d9c-652f-4318-a5bd-ef0d3b639e24]],[[f8891d2f-6d19-414d-9cfd-f26f5408d763:4aa6b4dd-2857-4d04-8d08-551336db0a7b:4c485d9c-652f-4318-a5bd-ef0d3b639e24]])
</ExpressionString>
  </Variable>
</VariableListDefinition>
</file>

<file path=customXml/item10.xml><?xml version="1.0" encoding="utf-8"?>
<Layout UniqueId="27d0299f-b97b-4de9-8c48-c010a89e8c8a" Name="Photography" ContentType="application/vnd.openxmlformats-officedocument.presentationml.slideLayout+xml" MajorVersion="0" MinorVersion="1" IsDirty="False" isLocalCopy="false"/>
</file>

<file path=customXml/item11.xml><?xml version="1.0" encoding="utf-8"?>
<VariableListDefinition name="AD_HOC" displayName="AD_HOC" id="7231f328-a4d5-4f82-884d-3c48abd7edb1" isdomainofvalue="False" dataSourceId="6fb60b17-7d6b-4134-91a7-7cf3f31fd71e">
  <Variable name="Date" type="DATE" dataFieldId="899bcbfb-ca99-42a5-89d6-a0ede17c2812"/>
  <Variable name="BusinessOwner" type="STRING" dataFieldId="a659ad92-9b3e-4f38-878c-91d39ab0071f"/>
  <Variable name="Account" type="STRING" dataFieldId="0e015f46-c357-4dac-9f6d-11c115b91e1c"/>
  <Variable name="ManualOverrideAccount" type="STRING" dataFieldId="cf196aeb-f7fd-4d1c-b78f-81f6df8997f7"/>
  <Variable name="ManualAccountName" type="STRING" dataFieldId="9e8b9ddb-4f0d-4bf7-8621-c9d9dcd50821"/>
  <Variable name="Client_Since_c" type="STRING" dataFieldId="7cdd1ad7-dbfe-46a1-980b-f276b3b8d12b"/>
  <Variable name="Trends" type="TABLE" dataFieldId="30a35134-acd2-4621-b4ab-39d1b785ebb3" isRepeatingTable="True">
    <Variable name="TrendDescription" type="STRING" dataFieldId="edaad75e-3f37-4025-85d2-56f3d4e4b046"/>
    <Variable name="TrendHeader" type="STRING" dataFieldId="9768d09d-8094-4ad6-8486-a59c696b174a"/>
  </Variable>
  <Variable name="BusinessPriorities" type="TABLE" dataFieldId="350288a7-5c80-466f-a157-8d59b78a039c" isRepeatingTable="True">
    <Variable name="BusinessPriority" type="STRING" dataFieldId="a1a7d23e-de1e-49a8-a63c-f9b2dfcc4a97"/>
    <Variable name="ProgramDetails" type="STRING" dataFieldId="654e11b8-38fc-4b7c-b5ea-7cd0a490d951"/>
    <Variable name="HowItHelped" type="STRING" dataFieldId="5c661d3b-6fac-4209-b636-2f5d9a534ff1"/>
  </Variable>
  <Variable name="Agenda" type="TABLE" dataFieldId="32d56662-727c-4397-acac-56e80b138701" isRepeatingTable="True">
    <Variable name="AgendaItem" type="STRING" dataFieldId="331ddc5b-7c07-4aff-98d4-06990fd0f71e"/>
  </Variable>
  <Variable name="NextSteps" type="TABLE" dataFieldId="dc04dd11-1d9a-4d47-b780-306ac687a3da" isRepeatingTable="True">
    <Variable name="NextSteps" type="STRING" dataFieldId="75bbf05c-6894-485c-a444-c0cccee30219"/>
  </Variable>
  <Variable name="PreliminaryAssessmentTable" type="TABLE" dataFieldId="59ab63ed-01c9-4ac3-b8ea-57bcfbac2b3b" isRepeatingTable="True">
    <Variable name="PreliminaryAssessment" type="STRING" dataFieldId="67655cf5-b87d-46c2-bfc7-5af5d3f617f6"/>
  </Variable>
  <Variable name="GrowthOpportunitiesTable" type="TABLE" dataFieldId="d82450e0-b173-4c57-bc44-4dfc7081a767" isRepeatingTable="True">
    <Variable name="GrowthOpportunities" type="STRING" dataFieldId="87339fe7-d3e4-43ca-a5ed-20dd95467a49"/>
  </Variable>
  <Variable name="AXPprogram" type="TABLE" dataFieldId="6d1a66e0-2a4a-4c9e-b048-b3cd97dcb239" isRepeatingTable="True">
    <Variable name="Program" type="STRING" dataFieldId="c0d5f9c3-10b1-407c-b725-ccf540a638a3"/>
  </Variable>
  <Variable name="AccountOwner" type="STRING" dataFieldId="e28878ed-62f8-4364-a876-b2110c34af6b"/>
  <Variable name="CBDAccount" type="STRING" dataFieldId="cde3a2f3-568b-4e09-84ca-38f0c830fa59"/>
  <Variable name="DateCBD" type="DATE" dataFieldId="983ee8e8-2d72-46cd-b470-c52af0921d6f"/>
  <Variable name="CBDManualOverride" type="STRING" dataFieldId="81b6bcd1-1364-42c6-ac7c-fac5ec71b3a3"/>
  <Variable name="CBDManualAccountName" type="STRING" dataFieldId="fa2cb67a-022b-48a5-bfdf-86386e0f7e8d"/>
  <Variable name="CBDBusinessOwner" type="STRING" dataFieldId="e7fa7ca8-3a3c-4c90-be85-221855ec2e61"/>
  <Variable name="AccountDisplayMaster" type="STRING" dataFieldId="fa54e47b-3fc2-431b-a97d-910ee66a5fe0"/>
  <Variable name="BusinessOwnerDisplay" type="STRING" dataFieldId="67c78a54-c7f7-4130-bf4b-a7ca8b62e901"/>
  <Variable name="DisplayUserName" type="STRING" dataFieldId="532292fe-e69a-40fd-9bf9-a2cd689661ed"/>
  <Variable name="DisplayTitle" type="STRING" dataFieldId="c6795f0f-3863-4cc2-a8fd-812741403c7c"/>
  <Variable name="DisplayEmail" type="STRING" dataFieldId="9d5dee08-e68e-49c6-a08d-b63f93251807"/>
  <Variable name="DisplayPhone" type="STRING" dataFieldId="0c6d6169-b654-4b2c-b0f2-2908bbf9cb9e"/>
  <Variable name="DateDisplay" type="STRING" dataFieldId="ddd37631-219e-4ef9-91ae-59a5c4f1b776"/>
  <Variable name="accountdisplaymaster" type="STRING" dataFieldId="5b865cf7-11e2-4b56-9eb7-751b6c901389"/>
  <Variable name="MerchantName" type="STRING" dataFieldId="01cae305-a9a0-44bd-a830-5b4826762805"/>
  <Variable name="ChargeVolume" type="STRING" dataFieldId="8bd3dc2b-5d3b-45d9-8121-5d1c1fd23fd8"/>
</VariableListDefinition>
</file>

<file path=customXml/item12.xml><?xml version="1.0" encoding="utf-8"?>
<Layout UniqueId="3e7515ee-417a-4c22-897b-b484d7219c29" Name="Tittle + 2 Sub Header + 2 TextBox (white)" ContentType="application/vnd.openxmlformats-officedocument.presentationml.slideLayout+xml" MajorVersion="0" MinorVersion="1" IsDirty="False" isLocalCopy="false"/>
</file>

<file path=customXml/item13.xml><?xml version="1.0" encoding="utf-8"?>
<Layout UniqueId="d723a48c-28b3-46e5-bb6f-ae9fa802ab0e" Name="Style Guide P2" ContentType="application/vnd.openxmlformats-officedocument.presentationml.slideLayout+xml" MajorVersion="0" MinorVersion="1" IsDirty="False" isLocalCopy="false"/>
</file>

<file path=customXml/item14.xml><?xml version="1.0" encoding="utf-8"?>
<Layout UniqueId="5ab326a5-671a-4218-bfa6-380ecb7d44f2" Name="Timeline Slide + 3 Boxes" ContentType="application/vnd.openxmlformats-officedocument.presentationml.slideLayout+xml" MajorVersion="0" MinorVersion="1" IsDirty="False" isLocalCopy="false"/>
</file>

<file path=customXml/item15.xml><?xml version="1.0" encoding="utf-8"?>
<DataSourceInfo>
  <Id>66d71df3-6422-4655-8081-44e267c9a528</Id>
  <MajorVersion>3</MajorVersion>
  <MinorVersion>0</MinorVersion>
  <DataSourceType>Normal</DataSourceType>
  <Name>CBDValidate</Name>
  <Description/>
  <Filter/>
  <InputParameters>
    <FieldInfo>
      <Id>a7684cbd-5862-4f89-80b0-8441112a6589</Id>
      <Name>InputGroups</Name>
      <Description>InputGroups</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@DEFINEDNAME=InputGroups</NativeFieldMapping>
      <OriginalName>InputGroups</OriginalName>
      <ValidationMessage/>
    </FieldInfo>
  </InputParameters>
  <InvocationActions>
    <InvocationAction>
      <Id>db471796-c4b8-4af6-ac29-89b8a63d9ebf</Id>
      <Name>Azure Blob</Name>
      <TargetMappingId>c48eea61-1740-41f9-9de9-234944021424</TargetMappingId>
      <InvocationType>AZURE_BLOB</InvocationType>
      <InvocationString>4199ed7b-7ced-4a99-b951-58e428c1243e</InvocationString>
      <InvocationMetadata/>
    </InvocationAction>
  </InvocationActions>
  <DataFields>
    <FieldInfo>
      <Id>099da370-fcb9-43b2-8335-13e03fcd3f19</Id>
      <Name>CBDValidate</Name>
      <Description>CBDValidate</Description>
      <ExpressionString/>
      <FieldType>System.Int32</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@DEFINEDNAME=CBDValidate</NativeFieldMapping>
      <OriginalName>CBDValidate</OriginalName>
      <ValidationMessage/>
    </FieldInfo>
  </DataFields>
</DataSourceInfo>
</file>

<file path=customXml/item16.xml><?xml version="1.0" encoding="utf-8"?>
<DataSourceInfo>
  <Id>4aa6b4dd-2857-4d04-8d08-551336db0a7b</Id>
  <MajorVersion>2</MajorVersion>
  <MinorVersion>0</MinorVersion>
  <DataSourceType>Normal</DataSourceType>
  <Name>UserInfoNEW</Name>
  <Description/>
  <Filter/>
  <InvocationActions>
    <InvocationAction>
      <Id>a7baa57b-f650-48c8-8d05-8cd2c707d1fd</Id>
      <Name/>
      <TargetMappingId>61973757-15ca-4401-9a88-3cf83d2fd7bc</TargetMappingId>
      <InvocationType>HTTP_GET</InvocationType>
      <InvocationString>https://[[Server]]/Services/SystemDataService.svc/curruserinfo</InvocationString>
      <InvocationMetadata/>
    </InvocationAction>
  </InvocationActions>
  <DataFields>
    <FieldInfo>
      <Id>e974da23-ae26-4104-8580-c0ff9067f16e</Id>
      <Name>UserFirstName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UserFirstName</OriginalName>
      <ValidationMessage/>
    </FieldInfo>
    <FieldInfo>
      <Id>9039f301-c761-4706-809c-2f3de1e4bae4</Id>
      <Name>UserLastName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UserLastName</OriginalName>
      <ValidationMessage/>
    </FieldInfo>
    <FieldInfo>
      <Id>4c485d9c-652f-4318-a5bd-ef0d3b639e24</Id>
      <Name>Title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49cd6671-336f-45b6-902e-8b6a98747c69</Id>
      <Name>Email</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Email</OriginalName>
      <ValidationMessage/>
    </FieldInfo>
    <FieldInfo>
      <Id>8c9dcf77-dd80-4071-970e-904463cdfae3</Id>
      <Name>Phone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Phone</OriginalName>
      <ValidationMessage/>
    </FieldInfo>
    <TableInfo>
      <Id>31f53753-fece-4578-8308-8639301cbd83</Id>
      <Name>UserGroups</Name>
      <Description/>
      <ExpressionString/>
      <FieldType>UserGroups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UserGroups</OriginalName>
      <ValidationMessage/>
      <FieldInfo>
        <Id>389675ab-fd2b-47bb-b216-ce2744574009</Id>
        <Name>UserGroup</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OriginalName>
        <ValidationMessage/>
      </FieldInfo>
    </TableInfo>
  </DataFields>
</DataSourceInfo>
</file>

<file path=customXml/item17.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8.xml><?xml version="1.0" encoding="utf-8"?>
<Layout UniqueId="a89d4e62-22fb-41a3-b666-a4e985a27bda" Name="1_Title and Content" ContentType="application/vnd.openxmlformats-officedocument.presentationml.slideLayout+xml" MajorVersion="0" MinorVersion="1" IsDirty="False" isLocalCopy="false"/>
</file>

<file path=customXml/item19.xml><?xml version="1.0" encoding="utf-8"?>
<Layout UniqueId="df03fe2d-265e-47ef-99a8-85f2254befbd" Name="Tittle + Sub Head + Text + Graph" ContentType="application/vnd.openxmlformats-officedocument.presentationml.slideLayout+xml" MajorVersion="0" MinorVersion="1" IsDirty="False" isLocalCopy="false"/>
</file>

<file path=customXml/item2.xml><?xml version="1.0" encoding="utf-8"?>
<Layout UniqueId="db5f154d-1e94-4fd1-93db-d2e457b270c1" Name="Tittle + Text + Picture + Graph" ContentType="application/vnd.openxmlformats-officedocument.presentationml.slideLayout+xml" MajorVersion="0" MinorVersion="1" IsDirty="False" isLocalCopy="false"/>
</file>

<file path=customXml/item20.xml><?xml version="1.0" encoding="utf-8"?>
<DataSourceMapping>
  <Id>e9f21a00-39f0-4251-937c-68304e1f22a2</Id>
  <Name>AD_HOC_MAPPING</Name>
  <TargetDataSource>6fb60b17-7d6b-4134-91a7-7cf3f31fd71e</TargetDataSource>
  <SourceType>XML File</SourceType>
  <IsReadOnly>false</IsReadOnly>
  <SalesforceOrganizationId>00000000-0000-0000-0000-000000000000</SalesforceOrganizationId>
  <SalesforceOrganizationName/>
  <SalesforceApiVersion/>
  <Properties>
    <Property Name="RecordSeperator" Value="SampleData/DataRecord"/>
  </Properties>
  <RawMappings>
    <RawMapping DataFieldId="899bcbfb-ca99-42a5-89d6-a0ede17c2812" Mapping="DataRecord/Date"/>
    <RawMapping DataFieldId="a659ad92-9b3e-4f38-878c-91d39ab0071f" Mapping="DataRecord/BusinessOwner"/>
    <RawMapping DataFieldId="0e015f46-c357-4dac-9f6d-11c115b91e1c" Mapping="DataRecord/Account"/>
    <RawMapping DataFieldId="cf196aeb-f7fd-4d1c-b78f-81f6df8997f7" Mapping="DataRecord/ManualOverrideAccount"/>
    <RawMapping DataFieldId="9e8b9ddb-4f0d-4bf7-8621-c9d9dcd50821" Mapping="DataRecord/ManualAccountName"/>
    <RawMapping DataFieldId="7cdd1ad7-dbfe-46a1-980b-f276b3b8d12b" Mapping="DataRecord/Client_Since_c"/>
    <RawMapping DataFieldId="d82450e0-b173-4c57-bc44-4dfc7081a767" Mapping="DataRecord/GrowthOpportunitiesTable"/>
    <RawMapping DataFieldId="30a35134-acd2-4621-b4ab-39d1b785ebb3" Mapping="DataRecord/Trends"/>
    <RawMapping DataFieldId="edaad75e-3f37-4025-85d2-56f3d4e4b046" Mapping="DataRecord/Trends/TrendDescription"/>
    <RawMapping DataFieldId="9768d09d-8094-4ad6-8486-a59c696b174a" Mapping="DataRecord/Trends/TrendHeader"/>
    <RawMapping DataFieldId="350288a7-5c80-466f-a157-8d59b78a039c" Mapping="DataRecord/BusinessPriorities"/>
    <RawMapping DataFieldId="a1a7d23e-de1e-49a8-a63c-f9b2dfcc4a97" Mapping="DataRecord/BusinessPriorities/BusinessPriority"/>
    <RawMapping DataFieldId="654e11b8-38fc-4b7c-b5ea-7cd0a490d951" Mapping="DataRecord/BusinessPriorities/ProgramDetails"/>
    <RawMapping DataFieldId="5c661d3b-6fac-4209-b636-2f5d9a534ff1" Mapping="DataRecord/BusinessPriorities/HowItHelped"/>
    <RawMapping DataFieldId="32d56662-727c-4397-acac-56e80b138701" Mapping="DataRecord/Agenda"/>
    <RawMapping DataFieldId="331ddc5b-7c07-4aff-98d4-06990fd0f71e" Mapping="DataRecord/Agenda/AgendaItem"/>
    <RawMapping DataFieldId="dc04dd11-1d9a-4d47-b780-306ac687a3da" Mapping="DataRecord/NextSteps"/>
    <RawMapping DataFieldId="75bbf05c-6894-485c-a444-c0cccee30219" Mapping="DataRecord/NextSteps/NextSteps"/>
    <RawMapping DataFieldId="6d1a66e0-2a4a-4c9e-b048-b3cd97dcb239" Mapping="DataRecord/AXPprogram"/>
    <RawMapping DataFieldId="c0d5f9c3-10b1-407c-b725-ccf540a638a3" Mapping="DataRecord/AXPprogram/Program"/>
    <RawMapping DataFieldId="59ab63ed-01c9-4ac3-b8ea-57bcfbac2b3b" Mapping="DataRecord/PreliminaryAssessmentTable"/>
    <RawMapping DataFieldId="67655cf5-b87d-46c2-bfc7-5af5d3f617f6" Mapping="DataRecord/PreliminaryAssessmentTable/PreliminaryAssessment1"/>
    <RawMapping DataFieldId="87339fe7-d3e4-43ca-a5ed-20dd95467a49" Mapping="DataRecord/GrowthOpportunitiesTable/GrowthOpportunities1"/>
    <RawMapping DataFieldId="e28878ed-62f8-4364-a876-b2110c34af6b" Mapping="DataRecord/AccountOwner"/>
    <RawMapping DataFieldId="cde3a2f3-568b-4e09-84ca-38f0c830fa59" Mapping="DataRecord/CBDAccount"/>
    <RawMapping DataFieldId="983ee8e8-2d72-46cd-b470-c52af0921d6f" Mapping="DataRecord/DateCBD"/>
    <RawMapping DataFieldId="81b6bcd1-1364-42c6-ac7c-fac5ec71b3a3" Mapping="DataRecord/CBDManualOverride"/>
    <RawMapping DataFieldId="fa2cb67a-022b-48a5-bfdf-86386e0f7e8d" Mapping="DataRecord/CBDManualAccountName"/>
    <RawMapping DataFieldId="e7fa7ca8-3a3c-4c90-be85-221855ec2e61" Mapping="DataRecord/CBDBusinessOwner"/>
    <RawMapping DataFieldId="fa54e47b-3fc2-431b-a97d-910ee66a5fe0" Mapping="DataRecord/AccountDisplayMaster"/>
    <RawMapping DataFieldId="67c78a54-c7f7-4130-bf4b-a7ca8b62e901" Mapping="DataRecord/BusinessOwnerDisplay"/>
    <RawMapping DataFieldId="532292fe-e69a-40fd-9bf9-a2cd689661ed" Mapping="DataRecord/DisplayUserName"/>
    <RawMapping DataFieldId="c6795f0f-3863-4cc2-a8fd-812741403c7c" Mapping="DataRecord/DisplayTitle"/>
    <RawMapping DataFieldId="9d5dee08-e68e-49c6-a08d-b63f93251807" Mapping="DataRecord/DisplayEmail"/>
    <RawMapping DataFieldId="0c6d6169-b654-4b2c-b0f2-2908bbf9cb9e" Mapping="DataRecord/DisplayPhone"/>
    <RawMapping DataFieldId="ddd37631-219e-4ef9-91ae-59a5c4f1b776" Mapping="DataRecord/DateDisplay"/>
    <RawMapping DataFieldId="5b865cf7-11e2-4b56-9eb7-751b6c901389" Mapping="DataRecord/accountdisplaymaster"/>
    <RawMapping DataFieldId="01cae305-a9a0-44bd-a830-5b4826762805" Mapping="DataRecord/MerchantName"/>
    <RawMapping DataFieldId="8bd3dc2b-5d3b-45d9-8121-5d1c1fd23fd8" Mapping="DataRecord/ChargeVolume"/>
  </RawMappings>
  <DesignTimeProperties/>
</DataSourceMapping>
</file>

<file path=customXml/item21.xml><?xml version="1.0" encoding="utf-8"?>
<VariableListDefinition name="UserInfoNEW" displayName="UserInfoNEW" id="f8891d2f-6d19-414d-9cfd-f26f5408d763" isdomainofvalue="False" dataSourceId="4aa6b4dd-2857-4d04-8d08-551336db0a7b">
  <Variable name="UserFirstName" type="STRING" dataFieldId="e974da23-ae26-4104-8580-c0ff9067f16e"/>
  <Variable name="UserLastName" type="STRING" dataFieldId="9039f301-c761-4706-809c-2f3de1e4bae4"/>
  <Variable name="Title" type="STRING" dataFieldId="4c485d9c-652f-4318-a5bd-ef0d3b639e24"/>
  <Variable name="Email" type="STRING" dataFieldId="49cd6671-336f-45b6-902e-8b6a98747c69"/>
  <Variable name="Phone" type="STRING" dataFieldId="8c9dcf77-dd80-4071-970e-904463cdfae3"/>
  <Variable name="UserGroups" type="TABLE" dataFieldId="31f53753-fece-4578-8308-8639301cbd83" isRepeatingTable="True">
    <Variable name="UserGroup" type="STRING" dataFieldId="389675ab-fd2b-47bb-b216-ce2744574009"/>
  </Variable>
</VariableListDefinition>
</file>

<file path=customXml/item22.xml><?xml version="1.0" encoding="utf-8"?>
<SourceDataModel Name="AD_HOC" TargetDataSourceId="6fb60b17-7d6b-4134-91a7-7cf3f31fd71e">
  <Record DataFieldId="Record">
    <Field DataFieldId="899bcbfb-ca99-42a5-89d6-a0ede17c2812"/>
    <Field DataFieldId="a659ad92-9b3e-4f38-878c-91d39ab0071f"/>
    <Field DataFieldId="0e015f46-c357-4dac-9f6d-11c115b91e1c"/>
    <Field DataFieldId="cf196aeb-f7fd-4d1c-b78f-81f6df8997f7"/>
    <Field DataFieldId="9e8b9ddb-4f0d-4bf7-8621-c9d9dcd50821"/>
    <Field DataFieldId="7cdd1ad7-dbfe-46a1-980b-f276b3b8d12b"/>
    <Trends DataFieldId="30a35134-acd2-4621-b4ab-39d1b785ebb3">
      <Field DataFieldId="edaad75e-3f37-4025-85d2-56f3d4e4b046"/>
      <Field DataFieldId="9768d09d-8094-4ad6-8486-a59c696b174a"/>
    </Trends>
    <BusinessPriorities DataFieldId="350288a7-5c80-466f-a157-8d59b78a039c">
      <Field DataFieldId="a1a7d23e-de1e-49a8-a63c-f9b2dfcc4a97"/>
      <Field DataFieldId="654e11b8-38fc-4b7c-b5ea-7cd0a490d951"/>
      <Field DataFieldId="5c661d3b-6fac-4209-b636-2f5d9a534ff1"/>
    </BusinessPriorities>
    <Agenda DataFieldId="32d56662-727c-4397-acac-56e80b138701">
      <Field DataFieldId="331ddc5b-7c07-4aff-98d4-06990fd0f71e"/>
    </Agenda>
    <NextSteps DataFieldId="dc04dd11-1d9a-4d47-b780-306ac687a3da">
      <Field DataFieldId="75bbf05c-6894-485c-a444-c0cccee30219"/>
    </NextSteps>
    <PreliminaryAssessmentTable DataFieldId="59ab63ed-01c9-4ac3-b8ea-57bcfbac2b3b">
      <Field DataFieldId="67655cf5-b87d-46c2-bfc7-5af5d3f617f6"/>
    </PreliminaryAssessmentTable>
    <GrowthOpportunitiesTable DataFieldId="d82450e0-b173-4c57-bc44-4dfc7081a767">
      <Field DataFieldId="87339fe7-d3e4-43ca-a5ed-20dd95467a49"/>
    </GrowthOpportunitiesTable>
    <AXPprogram DataFieldId="6d1a66e0-2a4a-4c9e-b048-b3cd97dcb239">
      <Field DataFieldId="c0d5f9c3-10b1-407c-b725-ccf540a638a3"/>
    </AXPprogram>
    <Field DataFieldId="e28878ed-62f8-4364-a876-b2110c34af6b">paula.robinson@aexp.com</Field>
    <Field DataFieldId="cde3a2f3-568b-4e09-84ca-38f0c830fa59">001A000000Tx2gC</Field>
    <Field DataFieldId="983ee8e8-2d72-46cd-b470-c52af0921d6f"/>
    <Field DataFieldId="81b6bcd1-1364-42c6-ac7c-fac5ec71b3a3"/>
    <Field DataFieldId="fa2cb67a-022b-48a5-bfdf-86386e0f7e8d"/>
    <Field DataFieldId="e7fa7ca8-3a3c-4c90-be85-221855ec2e61"/>
    <Field DataFieldId="fa54e47b-3fc2-431b-a97d-910ee66a5fe0"/>
    <Field DataFieldId="67c78a54-c7f7-4130-bf4b-a7ca8b62e901"/>
    <Field DataFieldId="532292fe-e69a-40fd-9bf9-a2cd689661ed"/>
    <Field DataFieldId="c6795f0f-3863-4cc2-a8fd-812741403c7c"/>
    <Field DataFieldId="9d5dee08-e68e-49c6-a08d-b63f93251807"/>
    <Field DataFieldId="0c6d6169-b654-4b2c-b0f2-2908bbf9cb9e"/>
    <Field DataFieldId="ddd37631-219e-4ef9-91ae-59a5c4f1b776"/>
    <Field DataFieldId="5b865cf7-11e2-4b56-9eb7-751b6c901389"/>
    <Field DataFieldId="01cae305-a9a0-44bd-a830-5b4826762805"/>
    <Field DataFieldId="8bd3dc2b-5d3b-45d9-8121-5d1c1fd23fd8"/>
  </Record>
</SourceDataModel>
</file>

<file path=customXml/item23.xml><?xml version="1.0" encoding="utf-8"?>
<Layout UniqueId="b45724e7-0a26-4e27-8207-bb46dbfee5e9" Name="Style Guide P1" ContentType="application/vnd.openxmlformats-officedocument.presentationml.slideLayout+xml" MajorVersion="0" MinorVersion="1" IsDirty="False" isLocalCopy="false"/>
</file>

<file path=customXml/item24.xml><?xml version="1.0" encoding="utf-8"?>
<Layout UniqueId="954a08aa-5ee0-4170-9148-59295b9e0194" Name="6_Title and Content" ContentType="application/vnd.openxmlformats-officedocument.presentationml.slideLayout+xml" MajorVersion="0" MinorVersion="1" IsDirty="False" isLocalCopy="false"/>
</file>

<file path=customXml/item25.xml><?xml version="1.0" encoding="utf-8"?>
<pd:PersonalizationDefinition xmlns:pd="Strauss.PersonalizationDefinition" name="">
  <pd:DataReferenceList>
    <pd:DataReference datasourceID="6fb60b17-7d6b-4134-91a7-7cf3f31fd71e" dataFieldID="0e015f46-c357-4dac-9f6d-11c115b91e1c" variableListUniqueId="7231f328-a4d5-4f82-884d-3c48abd7edb1"/>
  </pd:DataReferenceList>
  <pd:VisibilityDescriptor name="" desc="" uid="">
    <pd:DataReferenceList/>
    <pd:VisbilityDescriptorDef setVisible="True">
      <pd:Condition rel="&amp;&amp;">
        <pd:ConditionItem operator="==" type="STRING" isvariablebinding="False">
          <pd:VarOperand>
            <pd:DataReference datasourceID="6fb60b17-7d6b-4134-91a7-7cf3f31fd71e" dataFieldID="0e015f46-c357-4dac-9f6d-11c115b91e1c" variableListUniqueId="7231f328-a4d5-4f82-884d-3c48abd7edb1"/>
          </pd:VarOperand>
          <pd:ValueOperand>123</pd:ValueOperand>
          <pd:MappingOperand>
          </pd:MappingOperand>
        </pd:ConditionItem>
      </pd:Condition>
    </pd:VisbilityDescriptorDef>
  </pd:VisibilityDescriptor>
</pd:PersonalizationDefinition>
</file>

<file path=customXml/item26.xml><?xml version="1.0" encoding="utf-8"?>
<VariableList UniqueId="095696c2-67cc-4758-b901-5b3129597f02" Name="AccountProdDetail_1" ContentType="XML" MajorVersion="0" MinorVersion="1" isLocalCopy="False" IsBaseObject="False" DataSourceId="18292f9d-1375-47e0-a0c8-8fd8ec4c7e11" DataSourceMajorVersion="7" DataSourceMinorVersion="0"/>
</file>

<file path=customXml/item27.xml><?xml version="1.0" encoding="utf-8"?>
<DataSourceInfo>
  <Id>6fb60b17-7d6b-4134-91a7-7cf3f31fd71e</Id>
  <MajorVersion>0</MajorVersion>
  <MinorVersion>1</MinorVersion>
  <DataSourceType>Ad_Hoc</DataSourceType>
  <Name>AD_HOC</Name>
  <Description/>
  <Filter/>
  <DataFields>
    <FieldInfo>
      <Id>899bcbfb-ca99-42a5-89d6-a0ede17c2812</Id>
      <Name>Date</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OriginalName>
      <ValidationMessage/>
    </FieldInfo>
    <FieldInfo>
      <Id>a659ad92-9b3e-4f38-878c-91d39ab0071f</Id>
      <Name>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OriginalName>
      <ValidationMessage/>
    </FieldInfo>
    <FieldInfo>
      <Id>0e015f46-c357-4dac-9f6d-11c115b91e1c</Id>
      <Nam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riginalName>
      <ValidationMessage/>
    </FieldInfo>
    <FieldInfo>
      <Id>cf196aeb-f7fd-4d1c-b78f-81f6df8997f7</Id>
      <Name>ManualOverrideAccount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ManualOverrideAccount</OriginalName>
      <ValidationMessage/>
    </FieldInfo>
    <FieldInfo>
      <Id>9e8b9ddb-4f0d-4bf7-8621-c9d9dcd50821</Id>
      <Name>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ManualAccountName</OriginalName>
      <ValidationMessage/>
    </FieldInfo>
    <FieldInfo>
      <Id>7cdd1ad7-dbfe-46a1-980b-f276b3b8d12b</Id>
      <Name>Client_Since_c</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Client_Since_c</OriginalName>
      <ValidationMessage/>
    </FieldInfo>
    <FieldInfo>
      <Id>e28878ed-62f8-4364-a876-b2110c34af6b</Id>
      <Name>AccountOwner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AccountOwner</OriginalName>
      <ValidationMessage/>
    </FieldInfo>
    <FieldInfo>
      <Id>cde3a2f3-568b-4e09-84ca-38f0c830fa59</Id>
      <Name>CBDAccount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OriginalName>
      <ValidationMessage/>
    </FieldInfo>
    <FieldInfo>
      <Id>983ee8e8-2d72-46cd-b470-c52af0921d6f</Id>
      <Name>DateCBD</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DateCBD</OriginalName>
      <ValidationMessage/>
    </FieldInfo>
    <FieldInfo>
      <Id>81b6bcd1-1364-42c6-ac7c-fac5ec71b3a3</Id>
      <Name>CBDManualOverride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CBDManualOverride</OriginalName>
      <ValidationMessage/>
    </FieldInfo>
    <FieldInfo>
      <Id>fa2cb67a-022b-48a5-bfdf-86386e0f7e8d</Id>
      <Name>CBDManualAccountName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CBDManualAccountName</OriginalName>
      <ValidationMessage/>
    </FieldInfo>
    <FieldInfo>
      <Id>e7fa7ca8-3a3c-4c90-be85-221855ec2e61</Id>
      <Name>CBDBusinessOwner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CBDBusinessOwner</OriginalName>
      <ValidationMessage/>
    </FieldInfo>
    <FieldInfo>
      <Id>fa54e47b-3fc2-431b-a97d-910ee66a5fe0</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67c78a54-c7f7-4130-bf4b-a7ca8b62e901</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532292fe-e69a-40fd-9bf9-a2cd689661ed</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c6795f0f-3863-4cc2-a8fd-812741403c7c</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FieldInfo>
      <Id>9d5dee08-e68e-49c6-a08d-b63f93251807</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0c6d6169-b654-4b2c-b0f2-2908bbf9cb9e</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ddd37631-219e-4ef9-91ae-59a5c4f1b776</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5b865cf7-11e2-4b56-9eb7-751b6c901389</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01cae305-a9a0-44bd-a830-5b4826762805</Id>
      <Name>MerchantName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MerchantName</OriginalName>
      <ValidationMessage/>
    </FieldInfo>
    <FieldInfo>
      <Id>8bd3dc2b-5d3b-45d9-8121-5d1c1fd23fd8</Id>
      <Name>ChargeVolume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ChargeVolume</OriginalName>
      <ValidationMessage/>
    </FieldInfo>
    <TableInfo>
      <Id>32d56662-727c-4397-acac-56e80b138701</Id>
      <Name>Agenda</Name>
      <Description/>
      <ExpressionString/>
      <FieldType>Agenda</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Id>331ddc5b-7c07-4aff-98d4-06990fd0f71e</Id>
        <Name>AgendaItem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AgendaItem</OriginalName>
        <ValidationMessage/>
      </FieldInfo>
    </TableInfo>
    <TableInfo>
      <Id>6d1a66e0-2a4a-4c9e-b048-b3cd97dcb239</Id>
      <Name>AXPprogram</Name>
      <Description/>
      <ExpressionString/>
      <FieldType>AXPprogram</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c0d5f9c3-10b1-407c-b725-ccf540a638a3</Id>
        <Name>Program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350288a7-5c80-466f-a157-8d59b78a039c</Id>
      <Name>BusinessPriorities</Name>
      <Description/>
      <ExpressionString/>
      <FieldType>BusinessPriorities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BusinessPriorities</OriginalName>
      <ValidationMessage/>
      <FieldInfo>
        <Id>a1a7d23e-de1e-49a8-a63c-f9b2dfcc4a97</Id>
        <Name>BusinessPriority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BusinessPriority</OriginalName>
        <ValidationMessage/>
      </FieldInfo>
      <FieldInfo>
        <Id>654e11b8-38fc-4b7c-b5ea-7cd0a490d951</Id>
        <Name>ProgramDetails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ProgramDetails</OriginalName>
        <ValidationMessage/>
      </FieldInfo>
      <FieldInfo>
        <Id>5c661d3b-6fac-4209-b636-2f5d9a534ff1</Id>
        <Name>HowItHelped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HowItHelped</OriginalName>
        <ValidationMessage/>
      </FieldInfo>
    </TableInfo>
    <TableInfo>
      <Id>d82450e0-b173-4c57-bc44-4dfc7081a767</Id>
      <Name>GrowthOpportunitiesTable</Name>
      <Description/>
      <ExpressionString/>
      <FieldType>GrowthOpportunitiesTable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87339fe7-d3e4-43ca-a5ed-20dd95467a49</Id>
        <Name>GrowthOpportunities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dc04dd11-1d9a-4d47-b780-306ac687a3da</Id>
      <Name>NextSteps</Name>
      <Description/>
      <ExpressionString/>
      <FieldType>NextSteps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Id>75bbf05c-6894-485c-a444-c0cccee30219</Id>
        <Name>NextSteps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TableInfo>
    <TableInfo>
      <Id>59ab63ed-01c9-4ac3-b8ea-57bcfbac2b3b</Id>
      <Name>PreliminaryAssessmentTable</Name>
      <Description/>
      <ExpressionString/>
      <FieldType>PreliminaryAssessmentTable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67655cf5-b87d-46c2-bfc7-5af5d3f617f6</Id>
        <Name>PreliminaryAssessment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30a35134-acd2-4621-b4ab-39d1b785ebb3</Id>
      <Name>Trends</Name>
      <Description/>
      <ExpressionString/>
      <FieldType>Trends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Trends</OriginalName>
      <ValidationMessage/>
      <FieldInfo>
        <Id>edaad75e-3f37-4025-85d2-56f3d4e4b046</Id>
        <Name>TrendDescription</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TrendDescription</OriginalName>
        <ValidationMessage/>
      </FieldInfo>
      <FieldInfo>
        <Id>9768d09d-8094-4ad6-8486-a59c696b174a</Id>
        <Name>TrendHeader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TrendHeader</OriginalName>
        <ValidationMessage/>
      </FieldInfo>
    </TableInfo>
  </DataFields>
</DataSourceInfo>
</file>

<file path=customXml/item28.xml><?xml version="1.0" encoding="utf-8"?>
<VariableListDefinition name="CBDValidate" displayName="CBDValidate" id="3f7b05f6-f9ab-4261-85a5-d55ce2e7abd8" isdomainofvalue="False" dataSourceId="66d71df3-6422-4655-8081-44e267c9a528">
  <DataSourceParameterMappings variableListUniqueId="3f7b05f6-f9ab-4261-85a5-d55ce2e7abd8" dataSourceId="66d71df3-6422-4655-8081-44e267c9a528">
    <InputParameterMappings>
      <DataParameterMapping dataFieldId="a7684cbd-5862-4f89-80b0-8441112a6589" dataFieldName="InputGroups" isLiteral="False" isVariable="True" mappedDataSourceId="f5f50b39-49ef-4ca1-8464-5a09130028bc" mappedDataFieldId="2afa0948-ece9-4833-8d7d-edf2a79fee3b" mappedVariableListUniqueId="a894f521-2dcb-4668-95f6-30d50ddfd756"/>
    </InputParameterMappings>
  </DataSourceParameterMappings>
  <Variable name="CBDValidate" type="INTEGER" dataFieldId="099da370-fcb9-43b2-8335-13e03fcd3f19">
    <Description>CBDValidate</Description>
  </Variable>
</VariableListDefinition>
</file>

<file path=customXml/item29.xml><?xml version="1.0" encoding="utf-8"?>
<Layout UniqueId="1482d696-6810-488e-ad47-74903a0e882d" Name="Tittle + 2%'s + Text + Boxes" ContentType="application/vnd.openxmlformats-officedocument.presentationml.slideLayout+xml" MajorVersion="0" MinorVersion="1" IsDirty="False" isLocalCopy="false"/>
</file>

<file path=customXml/item3.xml><?xml version="1.0" encoding="utf-8"?>
<DataSourceMapping>
  <Id>d34af2cb-c365-47a4-b4dd-0593cab42a31</Id>
  <Name/>
  <TargetDataSource>f5f50b39-49ef-4ca1-8464-5a09130028bc</TargetDataSource>
  <SourceType>Excel Model(xlsx)</SourceType>
  <IsReadOnly>false</IsReadOnly>
  <SalesforceOrganizationId>00000000-0000-0000-0000-000000000000</SalesforceOrganizationId>
  <SalesforceOrganizationName/>
  <SalesforceApiVersion/>
  <Properties/>
  <RawMappings>
    <RawMapping DataFieldId="2afa0948-ece9-4833-8d7d-edf2a79fee3b" Mapping="@DEFINEDNAME=ListGroup"/>
    <RawMapping DataFieldId="4e8fd0d4-08d6-484f-82e3-861e0083695d" Mapping="@DEFINEDNAME=InputList"/>
    <RawMapping DataFieldId="cf35b097-f0c5-4022-b638-32fe7c95a6aa" Mapping="@DEFINEDNAME=InputList/Column0"/>
  </RawMappings>
  <DesignTimeProperties/>
</DataSourceMapping>
</file>

<file path=customXml/item30.xml><?xml version="1.0" encoding="utf-8"?>
<SlideMaster UniqueId="bc1f2396-f2d9-4323-ba4c-f88ddc71f187" Name="CLICK TO EDIT MASTER TITLE" ContentType="application/vnd.openxmlformats-officedocument.presentationml.slideMaster+xml" MajorVersion="0" MinorVersion="1" IsDirty="False" LocalName="1_Custom Design" isLocalCopy="false"/>
</file>

<file path=customXml/item31.xml><?xml version="1.0" encoding="utf-8"?>
<DataSourceMapping>
  <Id>06e257c4-6505-466a-b72b-e25f327dcda2</Id>
  <Name>MANUAL_SELECTION_INFO_VARIABLE_MAPPING</Name>
  <TargetDataSource>b36eb4af-0733-47e7-ad0f-270806b86592</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32.xml><?xml version="1.0" encoding="utf-8"?>
<VariableList UniqueId="f8891d2f-6d19-414d-9cfd-f26f5408d763" Name="UserInfoNEW" ContentType="XML" MajorVersion="0" MinorVersion="1" isLocalCopy="False" IsBaseObject="False" DataSourceId="4aa6b4dd-2857-4d04-8d08-551336db0a7b" DataSourceMajorVersion="2" DataSourceMinorVersion="0"/>
</file>

<file path=customXml/item33.xml><?xml version="1.0" encoding="utf-8"?>
<Layout UniqueId="03f05770-009f-467c-bd3d-969e92b0ca2d" Name="10_Title and Content" ContentType="application/vnd.openxmlformats-officedocument.presentationml.slideLayout+xml" MajorVersion="0" MinorVersion="1" IsDirty="False" isLocalCopy="false"/>
</file>

<file path=customXml/item34.xml><?xml version="1.0" encoding="utf-8"?>
<Layout UniqueId="7fec1812-cd8b-4a76-b585-a173497e6f43" Name="Tittle + 1 Chart + Text" ContentType="application/vnd.openxmlformats-officedocument.presentationml.slideLayout+xml" MajorVersion="0" MinorVersion="1" IsDirty="False" isLocalCopy="false"/>
</file>

<file path=customXml/item35.xml><?xml version="1.0" encoding="utf-8"?>
<Layout UniqueId="0b6240e2-eb4f-4870-9a67-868c089d18c2" Name="2_Title and Content" ContentType="application/vnd.openxmlformats-officedocument.presentationml.slideLayout+xml" MajorVersion="0" MinorVersion="1" IsDirty="False" isLocalCopy="false"/>
</file>

<file path=customXml/item36.xml><?xml version="1.0" encoding="utf-8"?>
<Layout UniqueId="7e7af220-1c6a-494f-8901-5af525a893d0" Name="Tittle + 4%'s + Text" ContentType="application/vnd.openxmlformats-officedocument.presentationml.slideLayout+xml" MajorVersion="0" MinorVersion="1" IsDirty="False" isLocalCopy="false"/>
</file>

<file path=customXml/item37.xml><?xml version="1.0" encoding="utf-8"?>
<VariableList UniqueId="51d2f1d5-243d-49a6-b398-8bed8a813934" Name="System" ContentType="XML" MajorVersion="0" MinorVersion="1" isLocalCopy="False" IsBaseObject="False" DataSourceId="c67e9e87-a536-47b6-9284-1177d83c625c" DataSourceMajorVersion="0" DataSourceMinorVersion="1"/>
</file>

<file path=customXml/item38.xml><?xml version="1.0" encoding="utf-8"?>
<Layout UniqueId="20515ac8-eac7-4eeb-90fc-9649aabf150d" Name="Title &amp; Text Box" ContentType="application/vnd.openxmlformats-officedocument.presentationml.slideLayout+xml" MajorVersion="0" MinorVersion="1" IsDirty="False" isLocalCopy="false"/>
</file>

<file path=customXml/item39.xml><?xml version="1.0" encoding="utf-8"?>
<Layout UniqueId="34b794ac-fe90-4851-97c3-ffa51ae2dd60" Name="5_Title and Content" ContentType="application/vnd.openxmlformats-officedocument.presentationml.slideLayout+xml" MajorVersion="0" MinorVersion="1" IsDirty="False" isLocalCopy="false"/>
</file>

<file path=customXml/item4.xml><?xml version="1.0" encoding="utf-8"?>
<Layout UniqueId="47f54947-f4dd-4fbc-9193-499afb213071" Name="Tittle + 3 Sub Header + 3 TextBox (white)" ContentType="application/vnd.openxmlformats-officedocument.presentationml.slideLayout+xml" MajorVersion="0" MinorVersion="1" IsDirty="False" isLocalCopy="false"/>
</file>

<file path=customXml/item40.xml><?xml version="1.0" encoding="utf-8"?>
<VariableListDefinition name="ListGroup" displayName="ListGroup" id="a894f521-2dcb-4668-95f6-30d50ddfd756" isdomainofvalue="False" dataSourceId="f5f50b39-49ef-4ca1-8464-5a09130028bc">
  <DataSourceParameterMappings variableListUniqueId="a894f521-2dcb-4668-95f6-30d50ddfd756" dataSourceId="f5f50b39-49ef-4ca1-8464-5a09130028bc">
    <InputParameterMappings>
      <DataParameterMapping dataFieldId="4e8fd0d4-08d6-484f-82e3-861e0083695d" dataFieldName="InputList" isLiteral="False" isVariable="True" mappedDataSourceId="4aa6b4dd-2857-4d04-8d08-551336db0a7b" mappedDataFieldId="31f53753-fece-4578-8308-8639301cbd83" mappedVariableListUniqueId="b77d3609-bf05-4ad8-9839-92a8f798a7b8">
        <DataParameterMapping dataFieldId="cf35b097-f0c5-4022-b638-32fe7c95a6aa" dataFieldName="ListItem" isLiteral="False" isVariable="True" mappedDataSourceId="4aa6b4dd-2857-4d04-8d08-551336db0a7b" mappedDataFieldId="389675ab-fd2b-47bb-b216-ce2744574009" mappedVariableListUniqueId="b77d3609-bf05-4ad8-9839-92a8f798a7b8"/>
      </DataParameterMapping>
    </InputParameterMappings>
  </DataSourceParameterMappings>
  <Variable name="ListGroup" type="STRING" dataFieldId="2afa0948-ece9-4833-8d7d-edf2a79fee3b">
    <Description>ListGroup</Description>
  </Variable>
</VariableListDefinition>
</file>

<file path=customXml/item41.xml><?xml version="1.0" encoding="utf-8"?>
<Layout UniqueId="05813ae7-5eeb-4efc-a778-448dbdbe345c" Name="9_Title and Content" ContentType="application/vnd.openxmlformats-officedocument.presentationml.slideLayout+xml" MajorVersion="0" MinorVersion="1" IsDirty="False" isLocalCopy="false"/>
</file>

<file path=customXml/item42.xml><?xml version="1.0" encoding="utf-8"?>
<Layout UniqueId="964f2cb4-a8ae-4c37-a5a1-8320304ac678" Name="Tittle + Text + Left Picture" ContentType="application/vnd.openxmlformats-officedocument.presentationml.slideLayout+xml" MajorVersion="0" MinorVersion="1" IsDirty="False" isLocalCopy="false"/>
</file>

<file path=customXml/item43.xml><?xml version="1.0" encoding="utf-8"?>
<Layout UniqueId="f070c036-a77d-4422-a927-37f24eeeb290" Name="Table + Numbers" ContentType="application/vnd.openxmlformats-officedocument.presentationml.slideLayout+xml" MajorVersion="0" MinorVersion="1" IsDirty="False" isLocalCopy="false"/>
</file>

<file path=customXml/item44.xml><?xml version="1.0" encoding="utf-8"?>
<VariableList UniqueId="3f7b05f6-f9ab-4261-85a5-d55ce2e7abd8" Name="CBDValidate" ContentType="XML" MajorVersion="0" MinorVersion="1" isLocalCopy="False" IsBaseObject="False" DataSourceId="66d71df3-6422-4655-8081-44e267c9a528" DataSourceMajorVersion="3" DataSourceMinorVersion="0"/>
</file>

<file path=customXml/item45.xml><?xml version="1.0" encoding="utf-8"?>
<Layout UniqueId="9ee2a0c9-e75e-439e-9016-de9577c26eb8" Name="Tittle + Text + Right Picture" ContentType="application/vnd.openxmlformats-officedocument.presentationml.slideLayout+xml" MajorVersion="0" MinorVersion="1" IsDirty="False" isLocalCopy="false"/>
</file>

<file path=customXml/item46.xml><?xml version="1.0" encoding="utf-8"?>
<DataSourceMapping>
  <Id>8bdee4f0-dda6-4083-ab14-3bdbc7ac834e</Id>
  <Name>EXPRESSION_VARIABLE_MAPPING</Name>
  <TargetDataSource>bd2af073-86b0-469a-bd59-2eba8a46ff44</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47.xml><?xml version="1.0" encoding="utf-8"?>
<Layout UniqueId="b8f08c8e-8d3a-4469-88b5-c68b4639d1ef" Name="7_Title and Content" ContentType="application/vnd.openxmlformats-officedocument.presentationml.slideLayout+xml" MajorVersion="0" MinorVersion="1" IsDirty="False" isLocalCopy="false"/>
</file>

<file path=customXml/item48.xml><?xml version="1.0" encoding="utf-8"?>
<TemplateEditing>
  <RootElementId>e0250328-e664-4928-9698-84cd96d7d448</RootElementId>
  <TenantOrigin>aexp</TenantOrigin>
</TemplateEditing>
</file>

<file path=customXml/item49.xml><?xml version="1.0" encoding="utf-8"?>
<AllExternalAdhocVariableMappings/>
</file>

<file path=customXml/item5.xml><?xml version="1.0" encoding="utf-8"?>
<Layout UniqueId="5e5e5f6a-78bf-453c-8270-20924e75468c" Name="Title No Text" ContentType="application/vnd.openxmlformats-officedocument.presentationml.slideLayout+xml" MajorVersion="0" MinorVersion="1" IsDirty="False" isLocalCopy="false"/>
</file>

<file path=customXml/item50.xml><?xml version="1.0" encoding="utf-8"?>
<VariableList UniqueId="a894f521-2dcb-4668-95f6-30d50ddfd756" Name="ListGroup" ContentType="XML" MajorVersion="0" MinorVersion="1" isLocalCopy="False" IsBaseObject="False" DataSourceId="f5f50b39-49ef-4ca1-8464-5a09130028bc" DataSourceMajorVersion="1" DataSourceMinorVersion="0"/>
</file>

<file path=customXml/item51.xml><?xml version="1.0" encoding="utf-8"?>
<Layout UniqueId="8ad547b9-808c-4da8-9c77-821c30b9a4cc" Name="White Layout" ContentType="application/vnd.openxmlformats-officedocument.presentationml.slideLayout+xml" MajorVersion="0" MinorVersion="1" IsDirty="False" isLocalCopy="false"/>
</file>

<file path=customXml/item52.xml><?xml version="1.0" encoding="utf-8"?>
<Layout UniqueId="1e194424-6b72-4275-ac1c-5e4d7ec562fb" Name="Title and Subtitle 16" ContentType="application/vnd.openxmlformats-officedocument.presentationml.slideLayout+xml" MajorVersion="0" MinorVersion="1" IsDirty="False" isLocalCopy="false"/>
</file>

<file path=customXml/item53.xml><?xml version="1.0" encoding="utf-8"?>
<Presentation UniqueId="e0250328-e664-4928-9698-84cd96d7d448" MajorVersion="15" MinorVersion="0"/>
</file>

<file path=customXml/item54.xml><?xml version="1.0" encoding="utf-8"?>
<Layout UniqueId="3e74ecd1-5499-43e0-9188-8d1d683d09c8" Name="Style Guide P3" ContentType="application/vnd.openxmlformats-officedocument.presentationml.slideLayout+xml" MajorVersion="0" MinorVersion="1" IsDirty="False" isLocalCopy="false"/>
</file>

<file path=customXml/item55.xml><?xml version="1.0" encoding="utf-8"?>
<VariableListCustXmlRels>
  <VariableListCustXmlRel variableListName="AD_HOC">
    <VariableListDefCustXmlId>{C04A659A-8E86-4D09-B744-A28044B79D16}</VariableListDefCustXmlId>
    <LibraryMetadataCustXmlId>{1F44394B-B59F-4695-ADA1-F97C9E5E4111}</LibraryMetadataCustXmlId>
    <DataSourceInfoCustXmlId>{03B00715-D719-463A-8D05-804B354F3AC7}</DataSourceInfoCustXmlId>
    <DataSourceMappingCustXmlId>{3857738B-D462-46ED-B8B2-B5E8DD400816}</DataSourceMappingCustXmlId>
    <SdmcCustXmlId>{D0AA048F-B39E-41CC-B425-B761C8251C6B}</SdmcCustXmlId>
  </VariableListCustXmlRel>
  <VariableListCustXmlRel variableListName="Computed">
    <VariableListDefCustXmlId>{38F66746-CEDC-4258-9594-DF11FBFEFC14}</VariableListDefCustXmlId>
    <LibraryMetadataCustXmlId>{456EAC64-750E-44C3-8FD0-B991B9635933}</LibraryMetadataCustXmlId>
    <DataSourceInfoCustXmlId>{E2EA598F-C731-4879-8400-37774C292163}</DataSourceInfoCustXmlId>
    <DataSourceMappingCustXmlId>{EEFAA8CF-FEA8-41D5-ADE9-FB3EF723DF23}</DataSourceMappingCustXmlId>
  </VariableListCustXmlRel>
  <VariableListCustXmlRel variableListName="System">
    <VariableListDefCustXmlId>{CDC96B83-44C4-4978-8241-39188DA88C4D}</VariableListDefCustXmlId>
    <LibraryMetadataCustXmlId>{B3D643C3-AA58-4B61-A91D-9E993C9FE4EA}</LibraryMetadataCustXmlId>
    <DataSourceInfoCustXmlId>{26792927-A137-46D5-BF2A-CF9E44174737}</DataSourceInfoCustXmlId>
    <DataSourceMappingCustXmlId>{ADC2F5DE-F75C-4D02-B44D-D2342C5BFB95}</DataSourceMappingCustXmlId>
  </VariableListCustXmlRel>
  <VariableListCustXmlRel variableListName="AccountProdDetail_1">
    <VariableListDefCustXmlId>{9A2D7C05-DCBE-4628-93DD-038DEE97459A}</VariableListDefCustXmlId>
    <LibraryMetadataCustXmlId>{EC2E2B01-A7A3-4B36-949D-C9651AB9D9CF}</LibraryMetadataCustXmlId>
    <DataSourceInfoCustXmlId>{32C61D5B-7ADE-47AD-9EC2-63FFA199BC71}</DataSourceInfoCustXmlId>
    <DataSourceMappingCustXmlId>{FC277DFE-CCA2-43C9-AF9F-2136C0581AC3}</DataSourceMappingCustXmlId>
  </VariableListCustXmlRel>
  <VariableListCustXmlRel variableListName="ManualSelectionInfo">
    <VariableListDefCustXmlId>{BEB21DFD-6395-4EE9-A81B-449D81B65035}</VariableListDefCustXmlId>
    <LibraryMetadataCustXmlId>{8FA8857B-6F11-463A-AEA9-A5E5C85A4BAF}</LibraryMetadataCustXmlId>
    <DataSourceInfoCustXmlId>{0455F0DE-BEDA-4E64-8FE4-576E287A6F45}</DataSourceInfoCustXmlId>
    <DataSourceMappingCustXmlId>{ECC84FFA-8A60-4DD7-82EA-2A2EDA900EF8}</DataSourceMappingCustXmlId>
  </VariableListCustXmlRel>
  <VariableListCustXmlRel variableListName="UserInfoNEW">
    <VariableListDefCustXmlId>{9E529B5F-A141-439F-9CF9-10785EF34CB4}</VariableListDefCustXmlId>
    <LibraryMetadataCustXmlId>{B0101E68-AB01-4D80-9143-83005A76DE69}</LibraryMetadataCustXmlId>
    <DataSourceInfoCustXmlId>{BB974FFD-B01D-429D-80C8-2EC484DE2B10}</DataSourceInfoCustXmlId>
    <DataSourceMappingCustXmlId>{C6C80C26-C76F-45D1-AA7A-511CA2D985D7}</DataSourceMappingCustXmlId>
  </VariableListCustXmlRel>
  <VariableListCustXmlRel variableListName="FullNameModel">
    <VariableListDefCustXmlId>{DA0060E7-96A1-4625-BDD6-2742A34A2432}</VariableListDefCustXmlId>
    <LibraryMetadataCustXmlId>{830B1339-C8FD-4D1E-9A8D-B24C3708760C}</LibraryMetadataCustXmlId>
    <DataSourceInfoCustXmlId>{0A619A40-62EA-4E0A-A384-C00815DC2AB5}</DataSourceInfoCustXmlId>
    <DataSourceMappingCustXmlId>{FC00E5FC-5AEE-4693-ADAD-24B28F42C97B}</DataSourceMappingCustXmlId>
  </VariableListCustXmlRel>
  <VariableListCustXmlRel variableListName="ListGroup">
    <VariableListDefCustXmlId>{B577FFC9-2C15-4EA0-9225-C45CA4545AC9}</VariableListDefCustXmlId>
    <LibraryMetadataCustXmlId>{89B114A3-572C-4C19-9FAB-EDE77202305A}</LibraryMetadataCustXmlId>
    <DataSourceInfoCustXmlId>{95C4070D-2CCD-43FA-ACA6-B587E6FAAF51}</DataSourceInfoCustXmlId>
    <DataSourceMappingCustXmlId>{8999AC22-93B7-4830-A961-156B05A26902}</DataSourceMappingCustXmlId>
  </VariableListCustXmlRel>
  <VariableListCustXmlRel variableListName="CBDValidate">
    <VariableListDefCustXmlId>{73D56BD6-8830-4B28-BB53-7C9EBD09D1E0}</VariableListDefCustXmlId>
    <LibraryMetadataCustXmlId>{214AD6C8-3794-4F61-9DF7-9274EEA45A96}</LibraryMetadataCustXmlId>
    <DataSourceInfoCustXmlId>{CEE4EF79-53DB-4E8D-A1F8-EC66A8138D89}</DataSourceInfoCustXmlId>
    <DataSourceMappingCustXmlId>{8425EDC2-929A-4AC8-AE05-7A9841DFB9FC}</DataSourceMappingCustXmlId>
  </VariableListCustXmlRel>
</VariableListCustXmlRels>
</file>

<file path=customXml/item56.xml><?xml version="1.0" encoding="utf-8"?>
<VariableList UniqueId="e7841792-3ad6-4e55-bd8b-9c1a4510083d" Name="ManualSelectionInfo" ContentType="XML" MajorVersion="0" MinorVersion="1" isLocalCopy="False" IsBaseObject="False" DataSourceId="b36eb4af-0733-47e7-ad0f-270806b86592" DataSourceMajorVersion="0" DataSourceMinorVersion="1"/>
</file>

<file path=customXml/item57.xml><?xml version="1.0" encoding="utf-8"?>
<Layout UniqueId="ee0d0e54-6a8c-496b-9864-067f13950c07" Name="4_Title and Content" ContentType="application/vnd.openxmlformats-officedocument.presentationml.slideLayout+xml" MajorVersion="0" MinorVersion="1" IsDirty="False" isLocalCopy="false"/>
</file>

<file path=customXml/item58.xml><?xml version="1.0" encoding="utf-8"?>
<Layout UniqueId="c2966e73-2f22-4ed0-8ac0-51fc29a1c616" Name="Title and Content" ContentType="application/vnd.openxmlformats-officedocument.presentationml.slideLayout+xml" MajorVersion="0" MinorVersion="1" IsDirty="False" isLocalCopy="false"/>
</file>

<file path=customXml/item59.xml><?xml version="1.0" encoding="utf-8"?>
<DataSourceInfo>
  <Id>f5f50b39-49ef-4ca1-8464-5a09130028bc</Id>
  <MajorVersion>1</MajorVersion>
  <MinorVersion>0</MinorVersion>
  <DataSourceType>Normal</DataSourceType>
  <Name>ListGroup</Name>
  <Description/>
  <Filter/>
  <InputParameters>
    <TableInfo>
      <Id>4e8fd0d4-08d6-484f-82e3-861e0083695d</Id>
      <Name>InputList</Name>
      <Description/>
      <ExpressionString/>
      <FieldType>InputList</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NativeFieldMapping>
      <OriginalName>InputList</OriginalName>
      <ValidationMessage/>
      <FieldInfo>
        <Id>cf35b097-f0c5-4022-b638-32fe7c95a6aa</Id>
        <Name>ListItem</Name>
        <Description>ListItem</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@DEFINEDNAME=InputList/Column0</NativeFieldMapping>
        <OriginalName>ListItem</OriginalName>
        <ValidationMessage/>
      </FieldInfo>
    </TableInfo>
  </InputParameters>
  <InvocationActions>
    <InvocationAction>
      <Id>31cfa48a-f590-4362-9bb5-97dfa70078cf</Id>
      <Name>Azure Blob</Name>
      <TargetMappingId>d34af2cb-c365-47a4-b4dd-0593cab42a31</TargetMappingId>
      <InvocationType>AZURE_BLOB</InvocationType>
      <InvocationString>6723dc5f-62b0-4733-a2c6-6d95394f21af</InvocationString>
      <InvocationMetadata/>
    </InvocationAction>
  </InvocationActions>
  <DataFields>
    <FieldInfo>
      <Id>2afa0948-ece9-4833-8d7d-edf2a79fee3b</Id>
      <Name>ListGroup</Name>
      <Description>ListGroup</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@DEFINEDNAME=ListGroup</NativeFieldMapping>
      <OriginalName>ListGroup</OriginalName>
      <ValidationMessage/>
    </FieldInfo>
  </DataFields>
</DataSourceInfo>
</file>

<file path=customXml/item6.xml><?xml version="1.0" encoding="utf-8"?>
<DataSourceMapping>
  <Id>eba6453a-c856-4b89-a0d1-29c09eff34c8</Id>
  <Name/>
  <TargetDataSource>18292f9d-1375-47e0-a0c8-8fd8ec4c7e11</TargetDataSource>
  <SourceType>Salesforce.com</SourceType>
  <IsReadOnly>false</IsReadOnly>
  <SalesforceOrganizationId>e923ed14-6c0d-402a-a92d-82e3ab621527</SalesforceOrganizationId>
  <SalesforceOrganizationName>GCPAEXP - Prod</SalesforceOrganizationName>
  <SalesforceApiVersion>35.0</SalesforceApiVersion>
  <Properties>
    <Property Name="IsAggregateQuery" Value="False"/>
  </Properties>
  <RawMappings>
    <RawMapping DataFieldId="77ab1906-b292-424e-af6d-4cd5461edef4" Mapping="Client_Since__c"/>
    <RawMapping DataFieldId="f8e798f0-3eb7-4360-864b-3ef1c9c4803f" Mapping="Communicated_Limit__c"/>
    <RawMapping DataFieldId="315aa129-7339-4aa6-9e1f-ebb3a54a23f8" Mapping="Communicated_Limit_Currency__c"/>
    <RawMapping DataFieldId="bb0e2ae6-b785-4fba-b6fe-4cd677ae51c4" Mapping="Name"/>
    <RawMapping DataFieldId="RootTable" Mapping="Account"/>
  </RawMappings>
  <DesignTimeProperties>
    <Property Name="BaseObject" Value="Account"/>
  </DesignTimeProperties>
</DataSourceMapping>
</file>

<file path=customXml/item60.xml><?xml version="1.0" encoding="utf-8"?>
<Layout UniqueId="4981e264-83a3-4ea7-962c-807517496328" Name="Tittle + 2 Charts + 2 Text Boxes" ContentType="application/vnd.openxmlformats-officedocument.presentationml.slideLayout+xml" MajorVersion="0" MinorVersion="1" IsDirty="False" isLocalCopy="false"/>
</file>

<file path=customXml/item61.xml><?xml version="1.0" encoding="utf-8"?>
<DataSourceInfo>
  <Id>b36eb4af-0733-47e7-ad0f-270806b86592</Id>
  <MajorVersion>0</MajorVersion>
  <MinorVersion>1</MinorVersion>
  <DataSourceType>ManualSelectionInfo</DataSourceType>
  <Name>ManualSelectionInfo</Name>
  <Description/>
  <Filter/>
  <DataFields>
    <FieldInfo>
      <Id>6e35a3e5-d80c-4a55-801c-044920f6e348</Id>
      <Name>_Corporate_Platinum_Card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CorporatePlatinumCard</OriginalName>
      <ValidationMessage/>
    </FieldInfo>
    <FieldInfo>
      <Id>a7109358-f775-49cd-ac18-693c5b4d95a8</Id>
      <Name>_Corporate_Gold_Card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CorporateGoldCard</OriginalName>
      <ValidationMessage/>
    </FieldInfo>
    <FieldInfo>
      <Id>06a21916-a158-40b2-97f6-db58d0cd6c34</Id>
      <Name>_Corporate_Green_Card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CorporateGreenCard</OriginalName>
      <ValidationMessage/>
    </FieldInfo>
    <FieldInfo>
      <Id>9cd0b28c-e133-4e1e-8fae-885c5eaec7f8</Id>
      <Name>_Corporate_Card_Comparison</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CorporateCardComparison</OriginalName>
      <ValidationMessage/>
    </FieldInfo>
    <FieldInfo>
      <Id>9660bd97-6c43-40f7-8567-417f888ab2bb</Id>
      <Name>_Corporate_Purchasing_Card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CorporatePurchasingCard</OriginalName>
      <ValidationMessage/>
    </FieldInfo>
    <FieldInfo>
      <Id>45a78113-ffae-4f19-ad7b-37052cee9d07</Id>
      <Name>_Corporate_Meeting_Card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CorporateMeetingCard</OriginalName>
      <ValidationMessage/>
    </FieldInfo>
    <FieldInfo>
      <Id>3ff073b5-8233-435b-94d0-fc71484ce4f6</Id>
      <Name>_American_Airlines_Business_Extra_Card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AmericanAirlinesBusinessExtraCard</OriginalName>
      <ValidationMessage/>
    </FieldInfo>
    <FieldInfo>
      <Id>8362f6b7-e1ca-43fb-83d6-303f820c7317</Id>
      <Name>_Corporate_Membership_Rewards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CorporateMembershipRewards</OriginalName>
      <ValidationMessage/>
    </FieldInfo>
    <FieldInfo>
      <Id>483521b7-30a7-400f-b943-14c75df9e7be</Id>
      <Name>_@Work</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@Work</OriginalName>
      <ValidationMessage/>
    </FieldInfo>
    <FieldInfo>
      <Id>d87353d6-2d6a-44c1-a997-1fdd8a7f8665</Id>
      <Name>_Business_Travel_Journey</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BusinessTravelJourney</OriginalName>
      <ValidationMessage/>
    </FieldInfo>
    <FieldInfo>
      <Id>ea5001a2-7934-4e0d-88f4-9bdcaacb3801</Id>
      <Name>_Common_Business_Expenses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CommonBusinessExpenses</OriginalName>
      <ValidationMessage/>
    </FieldInfo>
    <FieldInfo>
      <Id>690ef9dc-3f61-4112-86c3-b1f190eb9278</Id>
      <Name>_Buyer_Initiated_Payments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BuyerInitiatedPayments</OriginalName>
      <ValidationMessage/>
    </FieldInfo>
    <FieldInfo>
      <Id>11ac80b9-278c-440d-97a2-9c6552467d8e</Id>
      <Name>_Check_Payments_-_BIP</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CheckPayments-BIP</OriginalName>
      <ValidationMessage/>
    </FieldInfo>
    <FieldInfo>
      <Id>5a7fc4d0-47d0-4c8d-ac3a-ad0a0cf24241</Id>
      <Name>_Title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04dd4a59-31a3-4ba7-8748-8fdc14cac864</Id>
      <Name>_Agenda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FieldInfo>
      <Id>b6f05d1b-6306-42ea-affc-0cf65f6433a5</Id>
      <Name>_Client_Metrics_Templates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ClientMetricsTemplates</OriginalName>
      <ValidationMessage/>
    </FieldInfo>
    <FieldInfo>
      <Id>b1b4f7a1-9a75-4200-8e67-1e9c69adbead</Id>
      <Name>_Coverage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Coverage</OriginalName>
      <ValidationMessage/>
    </FieldInfo>
    <FieldInfo>
      <Id>782a8db7-a810-4519-bf0c-502a018ce31b</Id>
      <Name>__Liability_Options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LiabilityOptions</OriginalName>
      <ValidationMessage/>
    </FieldInfo>
    <FieldInfo>
      <Id>67813a98-e041-46fd-aa49-1f873592945a</Id>
      <Name>_Net_Promoter_Score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NetPromoterScore</OriginalName>
      <ValidationMessage/>
    </FieldInfo>
    <FieldInfo>
      <Id>cda5624e-9bca-45f9-9e7a-66a601d07b60</Id>
      <Name>_Next_Steps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FieldInfo>
      <Id>a8683ab5-c0fa-45cf-aa61-0aec237b354c</Id>
      <Name>_Thank_You</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ThankYou</OriginalName>
      <ValidationMessage/>
    </FieldInfo>
    <FieldInfo>
      <Id>7a469db3-f245-42bf-be15-0ef7a167ca1a</Id>
      <Name>_BTA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BTA</OriginalName>
      <ValidationMessage/>
    </FieldInfo>
    <FieldInfo>
      <Id>b2048e3e-99c8-4072-8019-a2cbbd4b0636</Id>
      <Name>_vPayment</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vPayment</OriginalName>
      <ValidationMessage/>
    </FieldInfo>
    <FieldInfo>
      <Id>918b9344-a2ee-4199-8417-421d4c4abba1</Id>
      <Name>_Product_Suite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ProductSuite</OriginalName>
      <ValidationMessage/>
    </FieldInfo>
    <FieldInfo>
      <Id>3f66d693-1bbc-4c99-84ab-39b0137471f6</Id>
      <Name>_GCS_Overview</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GCSOverview</OriginalName>
      <ValidationMessage/>
    </FieldInfo>
    <FieldInfo>
      <Id>bc3134ba-86b9-4c4b-bbe8-896be546ced2</Id>
      <Name>_Concur</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Concur</OriginalName>
      <ValidationMessage/>
    </FieldInfo>
  </DataFields>
</DataSourceInfo>
</file>

<file path=customXml/item62.xml><?xml version="1.0" encoding="utf-8"?>
<DataSourceInfo>
  <Id>bd2af073-86b0-469a-bd59-2eba8a46ff44</Id>
  <MajorVersion>0</MajorVersion>
  <MinorVersion>1</MinorVersion>
  <DataSourceType>Expression</DataSourceType>
  <Name>Computed</Name>
  <Description/>
  <Filter/>
  <DataFields>
    <FieldInfo>
      <Id>a4b9a263-2694-4f0c-ac97-7e50fe31c3a3</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ef168f01-bdd2-470f-9e06-dc1fb0bc0d4b</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4034c10f-907c-46e3-8c92-3a32bea25743</Id>
      <Name>AcctIDMaster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AcctIDMaster</OriginalName>
      <ValidationMessage/>
    </FieldInfo>
    <FieldInfo>
      <Id>afade83e-43ce-41f3-9140-1799ba476bf9</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d7592a5c-2e8e-4c56-89d8-259043bcb235</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ad483eac-d579-42c9-9ff9-b9ca986ac92b</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a922c67e-2a51-478f-b9f2-f19ff3f40a0a</Id>
      <Name>CBDAccountDisplay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CBDAccountDisplay</OriginalName>
      <ValidationMessage/>
    </FieldInfo>
    <FieldInfo>
      <Id>802ef8ca-ae96-48a1-90a2-cf1018bf74b8</Id>
      <Name>AccountNameComputed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AccountNameComputed</OriginalName>
      <ValidationMessage/>
    </FieldInfo>
    <FieldInfo>
      <Id>fe68788d-f1b2-45af-ba7e-560fdddbc144</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b808429d-a88d-4bd0-bac7-4ca16df4ed8e</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DataFields>
</DataSourceInfo>
</file>

<file path=customXml/item63.xml><?xml version="1.0" encoding="utf-8"?>
<DataSourceInfo>
  <Id>c67e9e87-a536-47b6-9284-1177d83c625c</Id>
  <MajorVersion>0</MajorVersion>
  <MinorVersion>1</MinorVersion>
  <DataSourceType>System</DataSourceType>
  <Name>System</Name>
  <Description/>
  <Filter/>
  <DataFields/>
</DataSourceInfo>
</file>

<file path=customXml/item64.xml><?xml version="1.0" encoding="utf-8"?>
<Layout UniqueId="76e0fa2b-a00f-41ba-ae41-78a227ef6cdd" Name="1_Tittle + 1 Sub Headers + 1 Text Boxes " ContentType="application/vnd.openxmlformats-officedocument.presentationml.slideLayout+xml" MajorVersion="0" MinorVersion="1" IsDirty="False" isLocalCopy="false"/>
</file>

<file path=customXml/item65.xml><?xml version="1.0" encoding="utf-8"?>
<Layout UniqueId="58ca8e8d-7917-4565-a120-adf246799a82" Name="1_Tittle + 3 contents + Text" ContentType="application/vnd.openxmlformats-officedocument.presentationml.slideLayout+xml" MajorVersion="0" MinorVersion="1" IsDirty="False" isLocalCopy="false"/>
</file>

<file path=customXml/item66.xml><?xml version="1.0" encoding="utf-8"?>
<DataSourceMapping>
  <Id>c48eea61-1740-41f9-9de9-234944021424</Id>
  <Name/>
  <TargetDataSource>66d71df3-6422-4655-8081-44e267c9a528</TargetDataSource>
  <SourceType>Excel Model(xlsx)</SourceType>
  <IsReadOnly>false</IsReadOnly>
  <SalesforceOrganizationId>00000000-0000-0000-0000-000000000000</SalesforceOrganizationId>
  <SalesforceOrganizationName/>
  <SalesforceApiVersion/>
  <Properties/>
  <RawMappings>
    <RawMapping DataFieldId="099da370-fcb9-43b2-8335-13e03fcd3f19" Mapping="@DEFINEDNAME=CBDValidate"/>
    <RawMapping DataFieldId="a7684cbd-5862-4f89-80b0-8441112a6589" Mapping="@DEFINEDNAME=InputGroups"/>
  </RawMappings>
  <DesignTimeProperties/>
</DataSourceMapping>
</file>

<file path=customXml/item67.xml><?xml version="1.0" encoding="utf-8"?>
<?mso-contentType ?>
<FormTemplates xmlns="http://schemas.microsoft.com/sharepoint/v3/contenttype/forms">
  <Display>DocumentLibraryForm</Display>
  <Edit>DocumentLibraryForm</Edit>
  <New>DocumentLibraryForm</New>
</FormTemplates>
</file>

<file path=customXml/item68.xml><?xml version="1.0" encoding="utf-8"?>
<VariableListDefinition name="AccountProdDetail_1" displayName="AccountProdDetail_1" id="095696c2-67cc-4758-b901-5b3129597f02" isdomainofvalue="False" dataSourceId="18292f9d-1375-47e0-a0c8-8fd8ec4c7e11">
  <DataSourceParameterMappings variableListUniqueId="095696c2-67cc-4758-b901-5b3129597f02" dataSourceId="18292f9d-1375-47e0-a0c8-8fd8ec4c7e11">
    <InvocationParameterMappings>
      <DataParameterMapping dataFieldId="d5c6ef12-f4e5-4da1-85d2-5f28a43630b7" dataFieldName="Id" isLiteral="False" isVariable="True" mappedDataSourceId="bd2af073-86b0-469a-bd59-2eba8a46ff44" mappedDataFieldId="4034c10f-907c-46e3-8c92-3a32bea25743" mappedVariableListUniqueId="5dd145f9-efe6-4297-a280-6cd8f165bf71"/>
    </InvocationParameterMappings>
  </DataSourceParameterMappings>
  <Variable name="Client_Since__c" type="DATE" dataFieldId="77ab1906-b292-424e-af6d-4cd5461edef4">
    <Description>Client Since (Date)</Description>
  </Variable>
  <Variable name="Communicated_Limit__c" type="FLOAT" dataFieldId="f8e798f0-3eb7-4360-864b-3ef1c9c4803f">
    <Description>Communicated Limit</Description>
    <Format>
      <GenericNumberFormatter decimalPlace="0" useSeparator="True" negativeNumberStyle="STANDARD"/>
    </Format>
  </Variable>
  <Variable name="Communicated_Limit_Currency__c" type="STRING" dataFieldId="315aa129-7339-4aa6-9e1f-ebb3a54a23f8">
    <Description>Communicated Limit Currency</Description>
  </Variable>
  <Variable name="Name" type="STRING" dataFieldId="bb0e2ae6-b785-4fba-b6fe-4cd677ae51c4">
    <Description>Account Name</Description>
  </Variable>
</VariableListDefinition>
</file>

<file path=customXml/item69.xml><?xml version="1.0" encoding="utf-8"?>
<DataSourceInfo>
  <Id>d60f53a4-6658-4c6e-bd47-b138fbac80f4</Id>
  <MajorVersion>2</MajorVersion>
  <MinorVersion>0</MinorVersion>
  <DataSourceType>Normal</DataSourceType>
  <Name>FullNameModel</Name>
  <Description/>
  <Filter/>
  <InputParameters>
    <FieldInfo>
      <Id>c9bba87d-afde-415d-b89e-07425e6456e4</Id>
      <Name>FirstName</Name>
      <Description>FirstName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@DEFINEDNAME=FirstName</NativeFieldMapping>
      <OriginalName>FirstName</OriginalName>
      <ValidationMessage/>
    </FieldInfo>
    <FieldInfo>
      <Id>c492303f-fc0f-4042-bc5b-b6fc945317c6</Id>
      <Name>LastName</Name>
      <Description>LastName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@DEFINEDNAME=LastName</NativeFieldMapping>
      <OriginalName>LastName</OriginalName>
      <ValidationMessage/>
    </FieldInfo>
  </InputParameters>
  <InvocationActions>
    <InvocationAction>
      <Id>dd1e9fd6-51a2-4180-806f-8df2114aba8b</Id>
      <Name>Azure Blob</Name>
      <TargetMappingId>51e46ad6-0aca-4391-a4d9-576b40f007ba</TargetMappingId>
      <InvocationType>AZURE_BLOB</InvocationType>
      <InvocationString>21797073-6c36-4bb1-8a48-6740230f4303</InvocationString>
      <InvocationMetadata/>
    </InvocationAction>
  </InvocationActions>
  <DataFields>
    <FieldInfo>
      <Id>baf0d9a2-f550-47c4-93d7-c2f43755bcdc</Id>
      <Name>FullName</Name>
      <Description>FullName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@DEFINEDNAME=FullName</NativeFieldMapping>
      <OriginalName>FullName</OriginalName>
      <ValidationMessage/>
    </FieldInfo>
  </DataFields>
</DataSourceInfo>
</file>

<file path=customXml/item7.xml><?xml version="1.0" encoding="utf-8"?>
<Layout UniqueId="b0fb0e45-9f04-4280-bc67-014449cabc09" Name="8_Title and Content" ContentType="application/vnd.openxmlformats-officedocument.presentationml.slideLayout+xml" MajorVersion="0" MinorVersion="1" IsDirty="False" isLocalCopy="false"/>
</file>

<file path=customXml/item70.xml><?xml version="1.0" encoding="utf-8"?>
<VariableList UniqueId="7231f328-a4d5-4f82-884d-3c48abd7edb1" Name="AD_HOC" ContentType="XML" MajorVersion="0" MinorVersion="1" isLocalCopy="False" IsBaseObject="False" DataSourceId="6fb60b17-7d6b-4134-91a7-7cf3f31fd71e" DataSourceMajorVersion="0" DataSourceMinorVersion="1"/>
</file>

<file path=customXml/item71.xml><?xml version="1.0" encoding="utf-8"?>
<VariableList UniqueId="778ab7aa-b848-4fa0-a96d-26dcc3985f0e" Name="FullNameModel" ContentType="XML" MajorVersion="0" MinorVersion="1" isLocalCopy="False" IsBaseObject="False" DataSourceId="d60f53a4-6658-4c6e-bd47-b138fbac80f4" DataSourceMajorVersion="2" DataSourceMinorVersion="0"/>
</file>

<file path=customXml/item72.xml><?xml version="1.0" encoding="utf-8"?>
<Layout UniqueId="76ac6b90-3ab1-4426-b2ae-71462351e3bb" Name="Map" ContentType="application/vnd.openxmlformats-officedocument.presentationml.slideLayout+xml" MajorVersion="0" MinorVersion="1" IsDirty="False" isLocalCopy="false"/>
</file>

<file path=customXml/item73.xml><?xml version="1.0" encoding="utf-8"?>
<Layout UniqueId="9315c59a-cef1-45b2-9b77-a9765c987877" Name="2_Title Only" ContentType="application/vnd.openxmlformats-officedocument.presentationml.slideLayout+xml" MajorVersion="0" MinorVersion="1" IsDirty="False" isLocalCopy="false"/>
</file>

<file path=customXml/item74.xml><?xml version="1.0" encoding="utf-8"?>
<Layout UniqueId="1e84890e-4814-418e-a2eb-2b73200e3dc9" Name="Tittle + 3 Sub Headers + 3 Text Boxes " ContentType="application/vnd.openxmlformats-officedocument.presentationml.slideLayout+xml" MajorVersion="0" MinorVersion="1" IsDirty="False" isLocalCopy="false"/>
</file>

<file path=customXml/item75.xml><?xml version="1.0" encoding="utf-8"?>
<SlideGroups>
  <SlideGroup name="Corporate Platinum Card" isManuallySelectable="True" id="6e35a3e5-d80c-4a55-801c-044920f6e348" majorVersion="0" minorVersion="1">
    <SlideId>415</SlideId>
    <SlideId>442</SlideId>
    <SlideId>443</SlideId>
    <SlideId>444</SlideId>
  </SlideGroup>
  <SlideGroup name="Corporate Gold Card" isManuallySelectable="True" id="a7109358-f775-49cd-ac18-693c5b4d95a8" majorVersion="0" minorVersion="1">
    <SlideId>414</SlideId>
    <SlideId>439</SlideId>
    <SlideId>440</SlideId>
    <SlideId>441</SlideId>
  </SlideGroup>
  <SlideGroup name="Corporate Green Card" isManuallySelectable="True" id="06a21916-a158-40b2-97f6-db58d0cd6c34" majorVersion="0" minorVersion="1">
    <SlideId>413</SlideId>
    <SlideId>438</SlideId>
  </SlideGroup>
  <SlideGroup name="Corporate Card Comparison" isManuallySelectable="True" id="9cd0b28c-e133-4e1e-8fae-885c5eaec7f8" majorVersion="0" minorVersion="1">
    <SlideId>416</SlideId>
  </SlideGroup>
  <SlideGroup name="Corporate Purchasing Card" isManuallySelectable="True" id="9660bd97-6c43-40f7-8567-417f888ab2bb" majorVersion="0" minorVersion="1">
    <SlideId>419</SlideId>
    <SlideId>420</SlideId>
    <SlideId>459</SlideId>
  </SlideGroup>
  <SlideGroup name="Corporate Meeting Card" isManuallySelectable="True" id="45a78113-ffae-4f19-ad7b-37052cee9d07" majorVersion="0" minorVersion="1">
    <SlideId>417</SlideId>
    <SlideId>418</SlideId>
    <SlideId>458</SlideId>
  </SlideGroup>
  <SlideGroup name="American Airlines Business Extra Card" isManuallySelectable="True" id="3ff073b5-8233-435b-94d0-fc71484ce4f6" majorVersion="0" minorVersion="1">
    <SlideId>426</SlideId>
    <SlideId>464</SlideId>
    <SlideId>465</SlideId>
  </SlideGroup>
  <SlideGroup name="Corporate Membership Rewards" isManuallySelectable="True" id="8362f6b7-e1ca-43fb-83d6-303f820c7317" majorVersion="0" minorVersion="1">
    <SlideId>430</SlideId>
    <SlideId>431</SlideId>
    <SlideId>468</SlideId>
    <SlideId>469</SlideId>
  </SlideGroup>
  <SlideGroup name="@Work" isManuallySelectable="True" id="483521b7-30a7-400f-b943-14c75df9e7be" majorVersion="0" minorVersion="1">
    <SlideId>429</SlideId>
    <SlideId>467</SlideId>
  </SlideGroup>
  <SlideGroup name="Business Travel Journey" isManuallySelectable="True" id="d87353d6-2d6a-44c1-a997-1fdd8a7f8665" majorVersion="0" minorVersion="1">
    <SlideId>428</SlideId>
    <SlideId>466</SlideId>
  </SlideGroup>
  <SlideGroup name="Common Business Expenses" isManuallySelectable="True" id="ea5001a2-7934-4e0d-88f4-9bdcaacb3801" majorVersion="0" minorVersion="1">
    <SlideId>435</SlideId>
  </SlideGroup>
  <SlideGroup name="Buyer Initiated Payments" isManuallySelectable="True" id="690ef9dc-3f61-4112-86c3-b1f190eb9278" majorVersion="0" minorVersion="1">
    <SlideId>423</SlideId>
    <SlideId>461</SlideId>
  </SlideGroup>
  <SlideGroup name="Check Payments - BIP" isManuallySelectable="True" id="11ac80b9-278c-440d-97a2-9c6552467d8e" majorVersion="0" minorVersion="1">
    <SlideId>424</SlideId>
    <SlideId>462</SlideId>
  </SlideGroup>
  <SlideGroup name="Title" isManuallySelectable="True" id="5a7fc4d0-47d0-4c8d-ac3a-ad0a0cf24241" majorVersion="0" minorVersion="1">
    <SlideId>403</SlideId>
  </SlideGroup>
  <SlideGroup name="Agenda" isManuallySelectable="True" id="04dd4a59-31a3-4ba7-8748-8fdc14cac864" majorVersion="0" minorVersion="1">
    <SlideId>402</SlideId>
  </SlideGroup>
  <SlideGroup name="Client Metrics Templates" isManuallySelectable="True" id="b6f05d1b-6306-42ea-affc-0cf65f6433a5" majorVersion="0" minorVersion="1">
    <SlideId>404</SlideId>
    <SlideId>405</SlideId>
    <SlideId>406</SlideId>
    <SlideId>407</SlideId>
    <SlideId>408</SlideId>
  </SlideGroup>
  <SlideGroup name="Coverage" isManuallySelectable="True" id="b1b4f7a1-9a75-4200-8e67-1e9c69adbead" majorVersion="0" minorVersion="1">
    <SlideId>427</SlideId>
  </SlideGroup>
  <SlideGroup name=" Liability Options" isManuallySelectable="True" id="782a8db7-a810-4519-bf0c-502a018ce31b" majorVersion="0" minorVersion="1">
    <SlideId>432</SlideId>
  </SlideGroup>
  <SlideGroup name="Net Promoter Score" isManuallySelectable="True" id="67813a98-e041-46fd-aa49-1f873592945a" majorVersion="0" minorVersion="1">
    <SlideId>434</SlideId>
  </SlideGroup>
  <SlideGroup name="Next Steps" isManuallySelectable="True" id="cda5624e-9bca-45f9-9e7a-66a601d07b60" majorVersion="0" minorVersion="1">
    <SlideId>436</SlideId>
  </SlideGroup>
  <SlideGroup name="Thank You" isManuallySelectable="True" id="a8683ab5-c0fa-45cf-aa61-0aec237b354c" majorVersion="0" minorVersion="1">
    <SlideId>437</SlideId>
  </SlideGroup>
  <SlideGroup name="BTA" isManuallySelectable="True" id="7a469db3-f245-42bf-be15-0ef7a167ca1a" majorVersion="0" minorVersion="1">
    <SlideId>421</SlideId>
    <SlideId>422</SlideId>
    <SlideId>460</SlideId>
  </SlideGroup>
  <SlideGroup name="vPayment" isManuallySelectable="True" id="b2048e3e-99c8-4072-8019-a2cbbd4b0636" majorVersion="0" minorVersion="1">
    <SlideId>425</SlideId>
    <SlideId>463</SlideId>
  </SlideGroup>
  <SlideGroup name="Product Suite" isManuallySelectable="True" id="918b9344-a2ee-4199-8417-421d4c4abba1" majorVersion="0" minorVersion="1">
    <SlideId>412</SlideId>
  </SlideGroup>
  <SlideGroup name="GCS Overview" isManuallySelectable="True" id="3f66d693-1bbc-4c99-84ab-39b0137471f6" majorVersion="0" minorVersion="1">
    <SlideId>409</SlideId>
    <SlideId>410</SlideId>
    <SlideId>411</SlideId>
  </SlideGroup>
  <SlideGroup name="Concur" isManuallySelectable="True" id="bc3134ba-86b9-4c4b-bbe8-896be546ced2" majorVersion="0" minorVersion="1">
    <SlideId>433</SlideId>
    <SlideId>470</SlideId>
  </SlideGroup>
</SlideGroups>
</file>

<file path=customXml/item76.xml><?xml version="1.0" encoding="utf-8"?>
<Layout UniqueId="c19f1c4a-8278-4bc3-a91c-c0f212882d5d" Name="Agenda Slide" ContentType="application/vnd.openxmlformats-officedocument.presentationml.slideLayout+xml" MajorVersion="0" MinorVersion="1" IsDirty="False" isLocalCopy="false"/>
</file>

<file path=customXml/item77.xml><?xml version="1.0" encoding="utf-8"?>
<Layout UniqueId="f9cb6e3f-fa90-48f2-98ca-fe75d6c277ac" Name="Cover Slide 1" ContentType="application/vnd.openxmlformats-officedocument.presentationml.slideLayout+xml" MajorVersion="0" MinorVersion="1" IsDirty="False" isLocalCopy="false"/>
</file>

<file path=customXml/item78.xml><?xml version="1.0" encoding="utf-8"?>
<Layout UniqueId="c8759ee6-7253-439a-8990-2faae124001a" Name="Thank you (Aqua)" ContentType="application/vnd.openxmlformats-officedocument.presentationml.slideLayout+xml" MajorVersion="0" MinorVersion="1" IsDirty="False" isLocalCopy="false"/>
</file>

<file path=customXml/item79.xml><?xml version="1.0" encoding="utf-8"?>
<Layout UniqueId="7f1243b4-dbb8-4ec2-be24-e0ea3c369cea" Name="Thank you (White)" ContentType="application/vnd.openxmlformats-officedocument.presentationml.slideLayout+xml" MajorVersion="0" MinorVersion="1" IsDirty="False" isLocalCopy="false"/>
</file>

<file path=customXml/item8.xml><?xml version="1.0" encoding="utf-8"?>
<DataSourceInfo>
  <Id>18292f9d-1375-47e0-a0c8-8fd8ec4c7e11</Id>
  <MajorVersion>7</MajorVersion>
  <MinorVersion>0</MinorVersion>
  <DataSourceType>Normal</DataSourceType>
  <Name>AccountProdDetail</Name>
  <Description/>
  <Filter>Id = '[Id]'</Filter>
  <InvocationParameters>
    <FieldInfo>
      <Id>d5c6ef12-f4e5-4da1-85d2-5f28a43630b7</Id>
      <Name>Id</Name>
      <Description>Id</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Id</OriginalName>
      <ValidationMessage/>
    </FieldInfo>
  </InvocationParameters>
  <InvocationActions>
    <InvocationAction>
      <Id>4559d45f-6895-44ea-8f84-05441a8f6aac</Id>
      <Name/>
      <TargetMappingId>eba6453a-c856-4b89-a0d1-29c09eff34c8</TargetMappingId>
      <InvocationType>SALESFORCE</InvocationType>
      <InvocationString/>
      <InvocationMetadata/>
    </InvocationAction>
  </InvocationActions>
  <DataFields>
    <FieldInfo>
      <Id>77ab1906-b292-424e-af6d-4cd5461edef4</Id>
      <Name>Client_Since__c</Name>
      <Description>Client Since (Date)</Description>
      <ExpressionString/>
      <FieldType>System.Date</FieldType>
      <Filter/>
      <DefaultValue/>
      <IsInputParameter>false</IsInputParameter>
      <IsInputMultipleValues>false</IsInputMultipleValues>
      <IncludeInRecordSelector>false</IncludeInRecordSelector>
      <IsRepeating>false</IsRepeating>
      <IsKeyField>false</IsKeyField>
      <Required>false</Required>
      <NativeSourceType>Date</NativeSourceType>
      <MaxLength>0</MaxLength>
      <DynamicDomainOfValueSourceId/>
      <TrimEmptyRows>false</TrimEmptyRows>
      <CanIncludeInModel>true</CanIncludeInModel>
      <IncludeInModel>true</IncludeInModel>
      <IsPartial>false</IsPartial>
      <IsValid>true</IsValid>
      <NativeFieldMapping>Client_Since__c</NativeFieldMapping>
      <OriginalName/>
      <ValidationMessage/>
    </FieldInfo>
    <FieldInfo>
      <Id>f8e798f0-3eb7-4360-864b-3ef1c9c4803f</Id>
      <Name>Communicated_Limit__c</Name>
      <Description>Communicated Limit</Description>
      <ExpressionString/>
      <FieldType>System.Float</FieldType>
      <Filter/>
      <DefaultValue/>
      <IsInputParameter>false</IsInputParameter>
      <IsInputMultipleValues>false</IsInputMultipleValues>
      <IncludeInRecordSelector>false</IncludeInRecordSelector>
      <IsRepeating>false</IsRepeating>
      <IsKeyField>false</IsKeyField>
      <Required>false</Required>
      <NativeSourceType>Double</NativeSourceType>
      <MaxLength>0</MaxLength>
      <DynamicDomainOfValueSourceId/>
      <TrimEmptyRows>false</TrimEmptyRows>
      <CanIncludeInModel>true</CanIncludeInModel>
      <IncludeInModel>true</IncludeInModel>
      <IsPartial>false</IsPartial>
      <IsValid>true</IsValid>
      <NativeFieldMapping>Communicated_Limit__c</NativeFieldMapping>
      <OriginalName/>
      <ValidationMessage/>
    </FieldInfo>
    <FieldInfo>
      <Id>315aa129-7339-4aa6-9e1f-ebb3a54a23f8</Id>
      <Name>Communicated_Limit_Currency__c</Name>
      <Description>Communicated Limit Currency</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Communicated_Limit_Currency__c</NativeFieldMapping>
      <OriginalName/>
      <ValidationMessage/>
    </FieldInfo>
    <FieldInfo>
      <Id>bb0e2ae6-b785-4fba-b6fe-4cd677ae51c4</Id>
      <Name>Name</Name>
      <Description>Account 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Name</NativeFieldMapping>
      <OriginalName/>
      <ValidationMessage/>
    </FieldInfo>
  </DataFields>
</DataSourceInfo>
</file>

<file path=customXml/item80.xml><?xml version="1.0" encoding="utf-8"?>
<VariableListDefinition name="System" displayName="System" id="51d2f1d5-243d-49a6-b398-8bed8a813934" isdomainofvalue="False" dataSourceId="c67e9e87-a536-47b6-9284-1177d83c625c"/>
</file>

<file path=customXml/item81.xml><?xml version="1.0" encoding="utf-8"?>
<Layout UniqueId="c55a4162-e610-4199-b41a-8fa77ccb7883" Name="3_Title and Content" ContentType="application/vnd.openxmlformats-officedocument.presentationml.slideLayout+xml" MajorVersion="0" MinorVersion="1" IsDirty="False" isLocalCopy="false"/>
</file>

<file path=customXml/item82.xml><?xml version="1.0" encoding="utf-8"?>
<Layout UniqueId="bf459b13-3e55-4b0a-b2ab-c980a5557a45" Name="Title Only" ContentType="application/vnd.openxmlformats-officedocument.presentationml.slideLayout+xml" MajorVersion="0" MinorVersion="1" IsDirty="False" isLocalCopy="false"/>
</file>

<file path=customXml/item83.xml><?xml version="1.0" encoding="utf-8"?>
<VariableListDefinition name="FullNameModel" displayName="FullNameModel" id="778ab7aa-b848-4fa0-a96d-26dcc3985f0e" isdomainofvalue="False" dataSourceId="d60f53a4-6658-4c6e-bd47-b138fbac80f4">
  <DataSourceParameterMappings variableListUniqueId="778ab7aa-b848-4fa0-a96d-26dcc3985f0e" dataSourceId="d60f53a4-6658-4c6e-bd47-b138fbac80f4">
    <InputParameterMappings>
      <DataParameterMapping dataFieldId="c9bba87d-afde-415d-b89e-07425e6456e4" dataFieldName="FirstName" isLiteral="False" isVariable="True" mappedDataSourceId="4aa6b4dd-2857-4d04-8d08-551336db0a7b" mappedDataFieldId="e974da23-ae26-4104-8580-c0ff9067f16e" mappedVariableListUniqueId="f8891d2f-6d19-414d-9cfd-f26f5408d763"/>
      <DataParameterMapping dataFieldId="c492303f-fc0f-4042-bc5b-b6fc945317c6" dataFieldName="LastName" isLiteral="False" isVariable="True" mappedDataSourceId="4aa6b4dd-2857-4d04-8d08-551336db0a7b" mappedDataFieldId="9039f301-c761-4706-809c-2f3de1e4bae4" mappedVariableListUniqueId="f8891d2f-6d19-414d-9cfd-f26f5408d763"/>
    </InputParameterMappings>
  </DataSourceParameterMappings>
  <Variable name="FullName" type="STRING" dataFieldId="baf0d9a2-f550-47c4-93d7-c2f43755bcdc">
    <Description>FullName</Description>
  </Variable>
</VariableListDefinition>
</file>

<file path=customXml/item84.xml><?xml version="1.0" encoding="utf-8"?>
<VariableList UniqueId="5dd145f9-efe6-4297-a280-6cd8f165bf71" Name="Computed" ContentType="XML" MajorVersion="0" MinorVersion="1" isLocalCopy="False" IsBaseObject="False" DataSourceId="bd2af073-86b0-469a-bd59-2eba8a46ff44" DataSourceMajorVersion="0" DataSourceMinorVersion="1"/>
</file>

<file path=customXml/item85.xml><?xml version="1.0" encoding="utf-8"?>
<Layout UniqueId="86dbe480-71e7-40da-bcfb-84f5b8bc04a4" Name="1 Tittle + 2 Sub Headers + 2 Text Boxes " ContentType="application/vnd.openxmlformats-officedocument.presentationml.slideLayout+xml" MajorVersion="0" MinorVersion="1" IsDirty="False" isLocalCopy="false"/>
</file>

<file path=customXml/item86.xml><?xml version="1.0" encoding="utf-8"?>
<DataSourceMapping>
  <Id>51e46ad6-0aca-4391-a4d9-576b40f007ba</Id>
  <Name/>
  <TargetDataSource>d60f53a4-6658-4c6e-bd47-b138fbac80f4</TargetDataSource>
  <SourceType>Excel Model(xlsx)</SourceType>
  <IsReadOnly>false</IsReadOnly>
  <SalesforceOrganizationId>00000000-0000-0000-0000-000000000000</SalesforceOrganizationId>
  <SalesforceOrganizationName/>
  <SalesforceApiVersion/>
  <Properties/>
  <RawMappings>
    <RawMapping DataFieldId="baf0d9a2-f550-47c4-93d7-c2f43755bcdc" Mapping="@DEFINEDNAME=FullName"/>
    <RawMapping DataFieldId="c9bba87d-afde-415d-b89e-07425e6456e4" Mapping="@DEFINEDNAME=FirstName"/>
    <RawMapping DataFieldId="c492303f-fc0f-4042-bc5b-b6fc945317c6" Mapping="@DEFINEDNAME=LastName"/>
  </RawMappings>
  <DesignTimeProperties/>
</DataSourceMapping>
</file>

<file path=customXml/item87.xml><?xml version="1.0" encoding="utf-8"?>
<DataSourceMapping>
  <Id>61973757-15ca-4401-9a88-3cf83d2fd7bc</Id>
  <Name/>
  <TargetDataSource>4aa6b4dd-2857-4d04-8d08-551336db0a7b</TargetDataSource>
  <SourceType>NuPitch System Information</SourceType>
  <IsReadOnly>false</IsReadOnly>
  <SalesforceOrganizationId>00000000-0000-0000-0000-000000000000</SalesforceOrganizationId>
  <SalesforceOrganizationName/>
  <SalesforceApiVersion/>
  <Properties>
    <Property Name="RecordSeperator" Value="SystemInfo/UserInfo"/>
  </Properties>
  <RawMappings>
    <RawMapping DataFieldId="e974da23-ae26-4104-8580-c0ff9067f16e" Mapping="UserInfo/UserFirstName"/>
    <RawMapping DataFieldId="9039f301-c761-4706-809c-2f3de1e4bae4" Mapping="UserInfo/UserLastName"/>
    <RawMapping DataFieldId="4c485d9c-652f-4318-a5bd-ef0d3b639e24" Mapping="UserInfo/Title"/>
    <RawMapping DataFieldId="49cd6671-336f-45b6-902e-8b6a98747c69" Mapping="UserInfo/Email"/>
    <RawMapping DataFieldId="8c9dcf77-dd80-4071-970e-904463cdfae3" Mapping="UserInfo/Phone"/>
    <RawMapping DataFieldId="389675ab-fd2b-47bb-b216-ce2744574009" Mapping="UserInfo/UserGroups/UserGroup"/>
    <RawMapping DataFieldId="31f53753-fece-4578-8308-8639301cbd83" Mapping="UserInfo/UserGroups"/>
  </RawMappings>
  <DesignTimeProperties>
    <Property Name="SelectUserInfo" Value="True"/>
  </DesignTimeProperties>
</DataSourceMapping>
</file>

<file path=customXml/item88.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89.xml><?xml version="1.0" encoding="utf-8"?>
<DataSourceMapping>
  <Id>05f40fbf-9d90-42d8-a8eb-fb857a825f7f</Id>
  <Name>EXPRESSION_VARIABLE_MAPPING</Name>
  <TargetDataSource>c67e9e87-a536-47b6-9284-1177d83c625c</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9.xml><?xml version="1.0" encoding="utf-8"?>
<VariableListDefinition name="ManualSelectionInfo" displayName="ManualSelectionInfo" id="e7841792-3ad6-4e55-bd8b-9c1a4510083d" isdomainofvalue="False" dataSourceId="b36eb4af-0733-47e7-ad0f-270806b86592">
  <Variable name="_Corporate_Platinum_Card" type="BOOL" dataFieldId="6e35a3e5-d80c-4a55-801c-044920f6e348" isManualSelVar="True" manualSelectionItemName="Corporate Platinum Card"/>
  <Variable name="_Corporate_Gold_Card" type="BOOL" dataFieldId="a7109358-f775-49cd-ac18-693c5b4d95a8" isManualSelVar="True" manualSelectionItemName="Corporate Gold Card"/>
  <Variable name="_Corporate_Green_Card" type="BOOL" dataFieldId="06a21916-a158-40b2-97f6-db58d0cd6c34" isManualSelVar="True" manualSelectionItemName="Corporate Green Card"/>
  <Variable name="_Corporate_Card_Comparison" type="BOOL" dataFieldId="9cd0b28c-e133-4e1e-8fae-885c5eaec7f8" isManualSelVar="True" manualSelectionItemName="Corporate Card Comparison"/>
  <Variable name="_Corporate_Purchasing_Card" type="BOOL" dataFieldId="9660bd97-6c43-40f7-8567-417f888ab2bb" isManualSelVar="True" manualSelectionItemName="Corporate Purchasing Card"/>
  <Variable name="_Corporate_Meeting_Card" type="BOOL" dataFieldId="45a78113-ffae-4f19-ad7b-37052cee9d07" isManualSelVar="True" manualSelectionItemName="Corporate Meeting Card"/>
  <Variable name="_American_Airlines_Business_Extra_Card" type="BOOL" dataFieldId="3ff073b5-8233-435b-94d0-fc71484ce4f6" isManualSelVar="True" manualSelectionItemName="American Airlines Business Extra Card"/>
  <Variable name="_Corporate_Membership_Rewards" type="BOOL" dataFieldId="8362f6b7-e1ca-43fb-83d6-303f820c7317" isManualSelVar="True" manualSelectionItemName="Corporate Membership Rewards"/>
  <Variable name="_@Work" type="BOOL" dataFieldId="483521b7-30a7-400f-b943-14c75df9e7be" isManualSelVar="True" manualSelectionItemName="@Work"/>
  <Variable name="_Business_Travel_Journey" type="BOOL" dataFieldId="d87353d6-2d6a-44c1-a997-1fdd8a7f8665" isManualSelVar="True" manualSelectionItemName="Business Travel Journey"/>
  <Variable name="_Common_Business_Expenses" type="BOOL" dataFieldId="ea5001a2-7934-4e0d-88f4-9bdcaacb3801" isManualSelVar="True" manualSelectionItemName="Common Business Expenses"/>
  <Variable name="_Buyer_Initiated_Payments" type="BOOL" dataFieldId="690ef9dc-3f61-4112-86c3-b1f190eb9278" isManualSelVar="True" manualSelectionItemName="Buyer Initiated Payments"/>
  <Variable name="_Check_Payments_-_BIP" type="BOOL" dataFieldId="11ac80b9-278c-440d-97a2-9c6552467d8e" isManualSelVar="True" manualSelectionItemName="Check Payments - BIP"/>
  <Variable name="_Title" type="BOOL" dataFieldId="5a7fc4d0-47d0-4c8d-ac3a-ad0a0cf24241" isManualSelVar="True" manualSelectionItemName="Title"/>
  <Variable name="_Agenda" type="BOOL" dataFieldId="04dd4a59-31a3-4ba7-8748-8fdc14cac864" isManualSelVar="True" manualSelectionItemName="Agenda"/>
  <Variable name="_Client_Metrics_Templates" type="BOOL" dataFieldId="b6f05d1b-6306-42ea-affc-0cf65f6433a5" isManualSelVar="True" manualSelectionItemName="Client Metrics Templates"/>
  <Variable name="_Coverage" type="BOOL" dataFieldId="b1b4f7a1-9a75-4200-8e67-1e9c69adbead" isManualSelVar="True" manualSelectionItemName="Coverage"/>
  <Variable name="__Liability_Options" type="BOOL" dataFieldId="782a8db7-a810-4519-bf0c-502a018ce31b" isManualSelVar="True" manualSelectionItemName=" Liability Options"/>
  <Variable name="_Net_Promoter_Score" type="BOOL" dataFieldId="67813a98-e041-46fd-aa49-1f873592945a" isManualSelVar="True" manualSelectionItemName="Net Promoter Score"/>
  <Variable name="_Next_Steps" type="BOOL" dataFieldId="cda5624e-9bca-45f9-9e7a-66a601d07b60" isManualSelVar="True" manualSelectionItemName="Next Steps"/>
  <Variable name="_Thank_You" type="BOOL" dataFieldId="a8683ab5-c0fa-45cf-aa61-0aec237b354c" isManualSelVar="True" manualSelectionItemName="Thank You"/>
  <Variable name="_BTA" type="BOOL" dataFieldId="7a469db3-f245-42bf-be15-0ef7a167ca1a" isManualSelVar="True" manualSelectionItemName="BTA"/>
  <Variable name="_vPayment" type="BOOL" dataFieldId="b2048e3e-99c8-4072-8019-a2cbbd4b0636" isManualSelVar="True" manualSelectionItemName="vPayment"/>
  <Variable name="_Product_Suite" type="BOOL" dataFieldId="918b9344-a2ee-4199-8417-421d4c4abba1" isManualSelVar="True" manualSelectionItemName="Product Suite"/>
  <Variable name="_GCS_Overview" type="BOOL" dataFieldId="3f66d693-1bbc-4c99-84ab-39b0137471f6" isManualSelVar="True" manualSelectionItemName="GCS Overview"/>
  <Variable name="_Concur" type="BOOL" dataFieldId="bc3134ba-86b9-4c4b-bbe8-896be546ced2" isManualSelVar="True" manualSelectionItemName="Concur"/>
</VariableListDefinition>
</file>

<file path=customXml/item90.xml><?xml version="1.0" encoding="utf-8"?>
<Layout UniqueId="eea8cda5-a363-4881-b1e7-69e068de1808" Name="Icon Use" ContentType="application/vnd.openxmlformats-officedocument.presentationml.slideLayout+xml" MajorVersion="0" MinorVersion="1" IsDirty="False" isLocalCopy="false"/>
</file>

<file path=customXml/item91.xml><?xml version="1.0" encoding="utf-8"?>
<Layout UniqueId="86ee56a3-d291-4719-8012-4f04c5649cda" Name="Divider slide (White)" ContentType="application/vnd.openxmlformats-officedocument.presentationml.slideLayout+xml" MajorVersion="0" MinorVersion="1" IsDirty="False" isLocalCopy="false"/>
</file>

<file path=customXml/itemProps1.xml><?xml version="1.0" encoding="utf-8"?>
<ds:datastoreItem xmlns:ds="http://schemas.openxmlformats.org/officeDocument/2006/customXml" ds:itemID="{38F66746-CEDC-4258-9594-DF11FBFEFC14}">
  <ds:schemaRefs/>
</ds:datastoreItem>
</file>

<file path=customXml/itemProps10.xml><?xml version="1.0" encoding="utf-8"?>
<ds:datastoreItem xmlns:ds="http://schemas.openxmlformats.org/officeDocument/2006/customXml" ds:itemID="{63824DD6-5D7A-4DBC-A5E6-3F3C21857D1A}">
  <ds:schemaRefs/>
</ds:datastoreItem>
</file>

<file path=customXml/itemProps11.xml><?xml version="1.0" encoding="utf-8"?>
<ds:datastoreItem xmlns:ds="http://schemas.openxmlformats.org/officeDocument/2006/customXml" ds:itemID="{C04A659A-8E86-4D09-B744-A28044B79D16}">
  <ds:schemaRefs/>
</ds:datastoreItem>
</file>

<file path=customXml/itemProps12.xml><?xml version="1.0" encoding="utf-8"?>
<ds:datastoreItem xmlns:ds="http://schemas.openxmlformats.org/officeDocument/2006/customXml" ds:itemID="{0B59A1D5-31D0-4F88-BF34-249EE361F849}">
  <ds:schemaRefs/>
</ds:datastoreItem>
</file>

<file path=customXml/itemProps13.xml><?xml version="1.0" encoding="utf-8"?>
<ds:datastoreItem xmlns:ds="http://schemas.openxmlformats.org/officeDocument/2006/customXml" ds:itemID="{C2E1E379-D119-46B8-AC18-67C16C341614}">
  <ds:schemaRefs/>
</ds:datastoreItem>
</file>

<file path=customXml/itemProps14.xml><?xml version="1.0" encoding="utf-8"?>
<ds:datastoreItem xmlns:ds="http://schemas.openxmlformats.org/officeDocument/2006/customXml" ds:itemID="{DB4D5254-83FF-4429-A84E-6B33A603F988}">
  <ds:schemaRefs/>
</ds:datastoreItem>
</file>

<file path=customXml/itemProps15.xml><?xml version="1.0" encoding="utf-8"?>
<ds:datastoreItem xmlns:ds="http://schemas.openxmlformats.org/officeDocument/2006/customXml" ds:itemID="{CEE4EF79-53DB-4E8D-A1F8-EC66A8138D89}">
  <ds:schemaRefs/>
</ds:datastoreItem>
</file>

<file path=customXml/itemProps16.xml><?xml version="1.0" encoding="utf-8"?>
<ds:datastoreItem xmlns:ds="http://schemas.openxmlformats.org/officeDocument/2006/customXml" ds:itemID="{BB974FFD-B01D-429D-80C8-2EC484DE2B10}">
  <ds:schemaRefs/>
</ds:datastoreItem>
</file>

<file path=customXml/itemProps17.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18.xml><?xml version="1.0" encoding="utf-8"?>
<ds:datastoreItem xmlns:ds="http://schemas.openxmlformats.org/officeDocument/2006/customXml" ds:itemID="{C4BF7709-0997-47F8-9878-04F0C750E05F}">
  <ds:schemaRefs/>
</ds:datastoreItem>
</file>

<file path=customXml/itemProps19.xml><?xml version="1.0" encoding="utf-8"?>
<ds:datastoreItem xmlns:ds="http://schemas.openxmlformats.org/officeDocument/2006/customXml" ds:itemID="{A4015598-E96C-498A-B8A5-3531DA1FE615}">
  <ds:schemaRefs/>
</ds:datastoreItem>
</file>

<file path=customXml/itemProps2.xml><?xml version="1.0" encoding="utf-8"?>
<ds:datastoreItem xmlns:ds="http://schemas.openxmlformats.org/officeDocument/2006/customXml" ds:itemID="{9506DC51-6E86-48D3-BF79-7700ED77448C}">
  <ds:schemaRefs/>
</ds:datastoreItem>
</file>

<file path=customXml/itemProps20.xml><?xml version="1.0" encoding="utf-8"?>
<ds:datastoreItem xmlns:ds="http://schemas.openxmlformats.org/officeDocument/2006/customXml" ds:itemID="{3857738B-D462-46ED-B8B2-B5E8DD400816}">
  <ds:schemaRefs/>
</ds:datastoreItem>
</file>

<file path=customXml/itemProps21.xml><?xml version="1.0" encoding="utf-8"?>
<ds:datastoreItem xmlns:ds="http://schemas.openxmlformats.org/officeDocument/2006/customXml" ds:itemID="{9E529B5F-A141-439F-9CF9-10785EF34CB4}">
  <ds:schemaRefs/>
</ds:datastoreItem>
</file>

<file path=customXml/itemProps22.xml><?xml version="1.0" encoding="utf-8"?>
<ds:datastoreItem xmlns:ds="http://schemas.openxmlformats.org/officeDocument/2006/customXml" ds:itemID="{D0AA048F-B39E-41CC-B425-B761C8251C6B}">
  <ds:schemaRefs/>
</ds:datastoreItem>
</file>

<file path=customXml/itemProps23.xml><?xml version="1.0" encoding="utf-8"?>
<ds:datastoreItem xmlns:ds="http://schemas.openxmlformats.org/officeDocument/2006/customXml" ds:itemID="{4D531920-0282-4C93-9DC1-706A4ED2FF4C}">
  <ds:schemaRefs/>
</ds:datastoreItem>
</file>

<file path=customXml/itemProps24.xml><?xml version="1.0" encoding="utf-8"?>
<ds:datastoreItem xmlns:ds="http://schemas.openxmlformats.org/officeDocument/2006/customXml" ds:itemID="{2509368D-E4D5-4176-B735-CF254CFCADCC}">
  <ds:schemaRefs/>
</ds:datastoreItem>
</file>

<file path=customXml/itemProps25.xml><?xml version="1.0" encoding="utf-8"?>
<ds:datastoreItem xmlns:ds="http://schemas.openxmlformats.org/officeDocument/2006/customXml" ds:itemID="{785C5AFF-DCD2-4015-AC0A-F122F090111F}">
  <ds:schemaRefs>
    <ds:schemaRef ds:uri="Strauss.PersonalizationDefinition"/>
  </ds:schemaRefs>
</ds:datastoreItem>
</file>

<file path=customXml/itemProps26.xml><?xml version="1.0" encoding="utf-8"?>
<ds:datastoreItem xmlns:ds="http://schemas.openxmlformats.org/officeDocument/2006/customXml" ds:itemID="{EC2E2B01-A7A3-4B36-949D-C9651AB9D9CF}">
  <ds:schemaRefs/>
</ds:datastoreItem>
</file>

<file path=customXml/itemProps27.xml><?xml version="1.0" encoding="utf-8"?>
<ds:datastoreItem xmlns:ds="http://schemas.openxmlformats.org/officeDocument/2006/customXml" ds:itemID="{03B00715-D719-463A-8D05-804B354F3AC7}">
  <ds:schemaRefs/>
</ds:datastoreItem>
</file>

<file path=customXml/itemProps28.xml><?xml version="1.0" encoding="utf-8"?>
<ds:datastoreItem xmlns:ds="http://schemas.openxmlformats.org/officeDocument/2006/customXml" ds:itemID="{73D56BD6-8830-4B28-BB53-7C9EBD09D1E0}">
  <ds:schemaRefs/>
</ds:datastoreItem>
</file>

<file path=customXml/itemProps29.xml><?xml version="1.0" encoding="utf-8"?>
<ds:datastoreItem xmlns:ds="http://schemas.openxmlformats.org/officeDocument/2006/customXml" ds:itemID="{F8BC0A67-FCF5-495A-BFC2-B22F53BE162A}">
  <ds:schemaRefs/>
</ds:datastoreItem>
</file>

<file path=customXml/itemProps3.xml><?xml version="1.0" encoding="utf-8"?>
<ds:datastoreItem xmlns:ds="http://schemas.openxmlformats.org/officeDocument/2006/customXml" ds:itemID="{8999AC22-93B7-4830-A961-156B05A26902}">
  <ds:schemaRefs/>
</ds:datastoreItem>
</file>

<file path=customXml/itemProps30.xml><?xml version="1.0" encoding="utf-8"?>
<ds:datastoreItem xmlns:ds="http://schemas.openxmlformats.org/officeDocument/2006/customXml" ds:itemID="{827AA37E-64F0-4317-B183-44119FB6F5C2}">
  <ds:schemaRefs/>
</ds:datastoreItem>
</file>

<file path=customXml/itemProps31.xml><?xml version="1.0" encoding="utf-8"?>
<ds:datastoreItem xmlns:ds="http://schemas.openxmlformats.org/officeDocument/2006/customXml" ds:itemID="{ECC84FFA-8A60-4DD7-82EA-2A2EDA900EF8}">
  <ds:schemaRefs/>
</ds:datastoreItem>
</file>

<file path=customXml/itemProps32.xml><?xml version="1.0" encoding="utf-8"?>
<ds:datastoreItem xmlns:ds="http://schemas.openxmlformats.org/officeDocument/2006/customXml" ds:itemID="{B0101E68-AB01-4D80-9143-83005A76DE69}">
  <ds:schemaRefs/>
</ds:datastoreItem>
</file>

<file path=customXml/itemProps33.xml><?xml version="1.0" encoding="utf-8"?>
<ds:datastoreItem xmlns:ds="http://schemas.openxmlformats.org/officeDocument/2006/customXml" ds:itemID="{0ABF9D23-C4F4-4457-8E02-AD6B3296DD0E}">
  <ds:schemaRefs/>
</ds:datastoreItem>
</file>

<file path=customXml/itemProps34.xml><?xml version="1.0" encoding="utf-8"?>
<ds:datastoreItem xmlns:ds="http://schemas.openxmlformats.org/officeDocument/2006/customXml" ds:itemID="{232685C7-EED3-4F78-9FE8-0AAEC2373BEC}">
  <ds:schemaRefs/>
</ds:datastoreItem>
</file>

<file path=customXml/itemProps35.xml><?xml version="1.0" encoding="utf-8"?>
<ds:datastoreItem xmlns:ds="http://schemas.openxmlformats.org/officeDocument/2006/customXml" ds:itemID="{81EBCF81-7D7D-4A0F-BB65-CC54505FEB82}">
  <ds:schemaRefs/>
</ds:datastoreItem>
</file>

<file path=customXml/itemProps36.xml><?xml version="1.0" encoding="utf-8"?>
<ds:datastoreItem xmlns:ds="http://schemas.openxmlformats.org/officeDocument/2006/customXml" ds:itemID="{69D3500D-1137-4BD7-8441-9CB075D479F5}">
  <ds:schemaRefs/>
</ds:datastoreItem>
</file>

<file path=customXml/itemProps37.xml><?xml version="1.0" encoding="utf-8"?>
<ds:datastoreItem xmlns:ds="http://schemas.openxmlformats.org/officeDocument/2006/customXml" ds:itemID="{B3D643C3-AA58-4B61-A91D-9E993C9FE4EA}">
  <ds:schemaRefs/>
</ds:datastoreItem>
</file>

<file path=customXml/itemProps38.xml><?xml version="1.0" encoding="utf-8"?>
<ds:datastoreItem xmlns:ds="http://schemas.openxmlformats.org/officeDocument/2006/customXml" ds:itemID="{11EC81CA-20D3-4A49-9CE7-6EA353375CCD}">
  <ds:schemaRefs/>
</ds:datastoreItem>
</file>

<file path=customXml/itemProps39.xml><?xml version="1.0" encoding="utf-8"?>
<ds:datastoreItem xmlns:ds="http://schemas.openxmlformats.org/officeDocument/2006/customXml" ds:itemID="{136CE3A0-9C27-4DF0-9DA9-AFE41A8F6243}">
  <ds:schemaRefs/>
</ds:datastoreItem>
</file>

<file path=customXml/itemProps4.xml><?xml version="1.0" encoding="utf-8"?>
<ds:datastoreItem xmlns:ds="http://schemas.openxmlformats.org/officeDocument/2006/customXml" ds:itemID="{B5370037-A771-4C00-9846-1D5FF25AAC76}">
  <ds:schemaRefs/>
</ds:datastoreItem>
</file>

<file path=customXml/itemProps40.xml><?xml version="1.0" encoding="utf-8"?>
<ds:datastoreItem xmlns:ds="http://schemas.openxmlformats.org/officeDocument/2006/customXml" ds:itemID="{B577FFC9-2C15-4EA0-9225-C45CA4545AC9}">
  <ds:schemaRefs/>
</ds:datastoreItem>
</file>

<file path=customXml/itemProps41.xml><?xml version="1.0" encoding="utf-8"?>
<ds:datastoreItem xmlns:ds="http://schemas.openxmlformats.org/officeDocument/2006/customXml" ds:itemID="{3AD780E6-6DA0-46A9-A86D-1A4D800C6869}">
  <ds:schemaRefs/>
</ds:datastoreItem>
</file>

<file path=customXml/itemProps42.xml><?xml version="1.0" encoding="utf-8"?>
<ds:datastoreItem xmlns:ds="http://schemas.openxmlformats.org/officeDocument/2006/customXml" ds:itemID="{5F317DAD-14A7-4934-BEFE-24ABE9183F87}">
  <ds:schemaRefs/>
</ds:datastoreItem>
</file>

<file path=customXml/itemProps43.xml><?xml version="1.0" encoding="utf-8"?>
<ds:datastoreItem xmlns:ds="http://schemas.openxmlformats.org/officeDocument/2006/customXml" ds:itemID="{1DF94526-A936-4414-9762-19E30CEFBD25}">
  <ds:schemaRefs/>
</ds:datastoreItem>
</file>

<file path=customXml/itemProps44.xml><?xml version="1.0" encoding="utf-8"?>
<ds:datastoreItem xmlns:ds="http://schemas.openxmlformats.org/officeDocument/2006/customXml" ds:itemID="{214AD6C8-3794-4F61-9DF7-9274EEA45A96}">
  <ds:schemaRefs/>
</ds:datastoreItem>
</file>

<file path=customXml/itemProps45.xml><?xml version="1.0" encoding="utf-8"?>
<ds:datastoreItem xmlns:ds="http://schemas.openxmlformats.org/officeDocument/2006/customXml" ds:itemID="{14B9B04A-19B8-414E-9999-53BCD7C25732}">
  <ds:schemaRefs/>
</ds:datastoreItem>
</file>

<file path=customXml/itemProps46.xml><?xml version="1.0" encoding="utf-8"?>
<ds:datastoreItem xmlns:ds="http://schemas.openxmlformats.org/officeDocument/2006/customXml" ds:itemID="{EEFAA8CF-FEA8-41D5-ADE9-FB3EF723DF23}">
  <ds:schemaRefs/>
</ds:datastoreItem>
</file>

<file path=customXml/itemProps47.xml><?xml version="1.0" encoding="utf-8"?>
<ds:datastoreItem xmlns:ds="http://schemas.openxmlformats.org/officeDocument/2006/customXml" ds:itemID="{0A7D2701-5836-478C-B6F1-2E639EEBCB27}">
  <ds:schemaRefs/>
</ds:datastoreItem>
</file>

<file path=customXml/itemProps48.xml><?xml version="1.0" encoding="utf-8"?>
<ds:datastoreItem xmlns:ds="http://schemas.openxmlformats.org/officeDocument/2006/customXml" ds:itemID="{10FAE2BA-D691-434C-98D0-E6F2B1C9B7DD}">
  <ds:schemaRefs/>
</ds:datastoreItem>
</file>

<file path=customXml/itemProps49.xml><?xml version="1.0" encoding="utf-8"?>
<ds:datastoreItem xmlns:ds="http://schemas.openxmlformats.org/officeDocument/2006/customXml" ds:itemID="{5BA18E0E-7163-4132-81FD-19C8BB5C54CC}">
  <ds:schemaRefs/>
</ds:datastoreItem>
</file>

<file path=customXml/itemProps5.xml><?xml version="1.0" encoding="utf-8"?>
<ds:datastoreItem xmlns:ds="http://schemas.openxmlformats.org/officeDocument/2006/customXml" ds:itemID="{22071320-650C-4535-AD4F-75A58E00980C}">
  <ds:schemaRefs/>
</ds:datastoreItem>
</file>

<file path=customXml/itemProps50.xml><?xml version="1.0" encoding="utf-8"?>
<ds:datastoreItem xmlns:ds="http://schemas.openxmlformats.org/officeDocument/2006/customXml" ds:itemID="{89B114A3-572C-4C19-9FAB-EDE77202305A}">
  <ds:schemaRefs/>
</ds:datastoreItem>
</file>

<file path=customXml/itemProps51.xml><?xml version="1.0" encoding="utf-8"?>
<ds:datastoreItem xmlns:ds="http://schemas.openxmlformats.org/officeDocument/2006/customXml" ds:itemID="{F888695E-1EC8-449B-B7A8-8389CF2638AB}">
  <ds:schemaRefs/>
</ds:datastoreItem>
</file>

<file path=customXml/itemProps52.xml><?xml version="1.0" encoding="utf-8"?>
<ds:datastoreItem xmlns:ds="http://schemas.openxmlformats.org/officeDocument/2006/customXml" ds:itemID="{FF6FF276-5C38-4C2A-9615-37173746F64C}">
  <ds:schemaRefs/>
</ds:datastoreItem>
</file>

<file path=customXml/itemProps53.xml><?xml version="1.0" encoding="utf-8"?>
<ds:datastoreItem xmlns:ds="http://schemas.openxmlformats.org/officeDocument/2006/customXml" ds:itemID="{1D87BCFE-7C90-412C-A855-1DCC8716A14B}">
  <ds:schemaRefs/>
</ds:datastoreItem>
</file>

<file path=customXml/itemProps54.xml><?xml version="1.0" encoding="utf-8"?>
<ds:datastoreItem xmlns:ds="http://schemas.openxmlformats.org/officeDocument/2006/customXml" ds:itemID="{08885A22-FAF2-4041-9574-F5ED751D5D4B}">
  <ds:schemaRefs/>
</ds:datastoreItem>
</file>

<file path=customXml/itemProps55.xml><?xml version="1.0" encoding="utf-8"?>
<ds:datastoreItem xmlns:ds="http://schemas.openxmlformats.org/officeDocument/2006/customXml" ds:itemID="{81ADFBE0-A740-44C7-9FA8-C3F86E825244}">
  <ds:schemaRefs/>
</ds:datastoreItem>
</file>

<file path=customXml/itemProps56.xml><?xml version="1.0" encoding="utf-8"?>
<ds:datastoreItem xmlns:ds="http://schemas.openxmlformats.org/officeDocument/2006/customXml" ds:itemID="{8FA8857B-6F11-463A-AEA9-A5E5C85A4BAF}">
  <ds:schemaRefs/>
</ds:datastoreItem>
</file>

<file path=customXml/itemProps57.xml><?xml version="1.0" encoding="utf-8"?>
<ds:datastoreItem xmlns:ds="http://schemas.openxmlformats.org/officeDocument/2006/customXml" ds:itemID="{58B15904-E64E-4DE2-8755-A29A7F8FFA2F}">
  <ds:schemaRefs/>
</ds:datastoreItem>
</file>

<file path=customXml/itemProps58.xml><?xml version="1.0" encoding="utf-8"?>
<ds:datastoreItem xmlns:ds="http://schemas.openxmlformats.org/officeDocument/2006/customXml" ds:itemID="{37D4C084-4A79-442F-A265-F2CA3A5E69DC}">
  <ds:schemaRefs/>
</ds:datastoreItem>
</file>

<file path=customXml/itemProps59.xml><?xml version="1.0" encoding="utf-8"?>
<ds:datastoreItem xmlns:ds="http://schemas.openxmlformats.org/officeDocument/2006/customXml" ds:itemID="{95C4070D-2CCD-43FA-ACA6-B587E6FAAF51}">
  <ds:schemaRefs/>
</ds:datastoreItem>
</file>

<file path=customXml/itemProps6.xml><?xml version="1.0" encoding="utf-8"?>
<ds:datastoreItem xmlns:ds="http://schemas.openxmlformats.org/officeDocument/2006/customXml" ds:itemID="{FC277DFE-CCA2-43C9-AF9F-2136C0581AC3}">
  <ds:schemaRefs/>
</ds:datastoreItem>
</file>

<file path=customXml/itemProps60.xml><?xml version="1.0" encoding="utf-8"?>
<ds:datastoreItem xmlns:ds="http://schemas.openxmlformats.org/officeDocument/2006/customXml" ds:itemID="{B2966BB0-216C-4F35-A311-7691422A1D4F}">
  <ds:schemaRefs/>
</ds:datastoreItem>
</file>

<file path=customXml/itemProps61.xml><?xml version="1.0" encoding="utf-8"?>
<ds:datastoreItem xmlns:ds="http://schemas.openxmlformats.org/officeDocument/2006/customXml" ds:itemID="{0455F0DE-BEDA-4E64-8FE4-576E287A6F45}">
  <ds:schemaRefs/>
</ds:datastoreItem>
</file>

<file path=customXml/itemProps62.xml><?xml version="1.0" encoding="utf-8"?>
<ds:datastoreItem xmlns:ds="http://schemas.openxmlformats.org/officeDocument/2006/customXml" ds:itemID="{E2EA598F-C731-4879-8400-37774C292163}">
  <ds:schemaRefs/>
</ds:datastoreItem>
</file>

<file path=customXml/itemProps63.xml><?xml version="1.0" encoding="utf-8"?>
<ds:datastoreItem xmlns:ds="http://schemas.openxmlformats.org/officeDocument/2006/customXml" ds:itemID="{26792927-A137-46D5-BF2A-CF9E44174737}">
  <ds:schemaRefs/>
</ds:datastoreItem>
</file>

<file path=customXml/itemProps64.xml><?xml version="1.0" encoding="utf-8"?>
<ds:datastoreItem xmlns:ds="http://schemas.openxmlformats.org/officeDocument/2006/customXml" ds:itemID="{D786763F-F51D-48A0-9CE8-F8246182BABE}">
  <ds:schemaRefs/>
</ds:datastoreItem>
</file>

<file path=customXml/itemProps65.xml><?xml version="1.0" encoding="utf-8"?>
<ds:datastoreItem xmlns:ds="http://schemas.openxmlformats.org/officeDocument/2006/customXml" ds:itemID="{04A1D974-FFAD-473A-B2C7-123A0F5BBD8B}">
  <ds:schemaRefs/>
</ds:datastoreItem>
</file>

<file path=customXml/itemProps66.xml><?xml version="1.0" encoding="utf-8"?>
<ds:datastoreItem xmlns:ds="http://schemas.openxmlformats.org/officeDocument/2006/customXml" ds:itemID="{8425EDC2-929A-4AC8-AE05-7A9841DFB9FC}">
  <ds:schemaRefs/>
</ds:datastoreItem>
</file>

<file path=customXml/itemProps67.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68.xml><?xml version="1.0" encoding="utf-8"?>
<ds:datastoreItem xmlns:ds="http://schemas.openxmlformats.org/officeDocument/2006/customXml" ds:itemID="{9A2D7C05-DCBE-4628-93DD-038DEE97459A}">
  <ds:schemaRefs/>
</ds:datastoreItem>
</file>

<file path=customXml/itemProps69.xml><?xml version="1.0" encoding="utf-8"?>
<ds:datastoreItem xmlns:ds="http://schemas.openxmlformats.org/officeDocument/2006/customXml" ds:itemID="{0A619A40-62EA-4E0A-A384-C00815DC2AB5}">
  <ds:schemaRefs/>
</ds:datastoreItem>
</file>

<file path=customXml/itemProps7.xml><?xml version="1.0" encoding="utf-8"?>
<ds:datastoreItem xmlns:ds="http://schemas.openxmlformats.org/officeDocument/2006/customXml" ds:itemID="{691FB2A5-D40B-496C-A59E-BC8791203F34}">
  <ds:schemaRefs/>
</ds:datastoreItem>
</file>

<file path=customXml/itemProps70.xml><?xml version="1.0" encoding="utf-8"?>
<ds:datastoreItem xmlns:ds="http://schemas.openxmlformats.org/officeDocument/2006/customXml" ds:itemID="{1F44394B-B59F-4695-ADA1-F97C9E5E4111}">
  <ds:schemaRefs/>
</ds:datastoreItem>
</file>

<file path=customXml/itemProps71.xml><?xml version="1.0" encoding="utf-8"?>
<ds:datastoreItem xmlns:ds="http://schemas.openxmlformats.org/officeDocument/2006/customXml" ds:itemID="{830B1339-C8FD-4D1E-9A8D-B24C3708760C}">
  <ds:schemaRefs/>
</ds:datastoreItem>
</file>

<file path=customXml/itemProps72.xml><?xml version="1.0" encoding="utf-8"?>
<ds:datastoreItem xmlns:ds="http://schemas.openxmlformats.org/officeDocument/2006/customXml" ds:itemID="{3C952C50-0FD2-4516-B7D3-35158F21A444}">
  <ds:schemaRefs/>
</ds:datastoreItem>
</file>

<file path=customXml/itemProps73.xml><?xml version="1.0" encoding="utf-8"?>
<ds:datastoreItem xmlns:ds="http://schemas.openxmlformats.org/officeDocument/2006/customXml" ds:itemID="{65E521D3-E414-44F1-813C-C6016FD57215}">
  <ds:schemaRefs/>
</ds:datastoreItem>
</file>

<file path=customXml/itemProps74.xml><?xml version="1.0" encoding="utf-8"?>
<ds:datastoreItem xmlns:ds="http://schemas.openxmlformats.org/officeDocument/2006/customXml" ds:itemID="{B400E918-ECF7-4468-8477-DA3FD4DC0693}">
  <ds:schemaRefs/>
</ds:datastoreItem>
</file>

<file path=customXml/itemProps75.xml><?xml version="1.0" encoding="utf-8"?>
<ds:datastoreItem xmlns:ds="http://schemas.openxmlformats.org/officeDocument/2006/customXml" ds:itemID="{8FD1C7FB-44B8-43FE-B151-C068E9BAE334}">
  <ds:schemaRefs/>
</ds:datastoreItem>
</file>

<file path=customXml/itemProps76.xml><?xml version="1.0" encoding="utf-8"?>
<ds:datastoreItem xmlns:ds="http://schemas.openxmlformats.org/officeDocument/2006/customXml" ds:itemID="{ADA3F780-0F88-43F6-BDE3-43A88C6F5D53}">
  <ds:schemaRefs/>
</ds:datastoreItem>
</file>

<file path=customXml/itemProps77.xml><?xml version="1.0" encoding="utf-8"?>
<ds:datastoreItem xmlns:ds="http://schemas.openxmlformats.org/officeDocument/2006/customXml" ds:itemID="{3715E4BD-5871-4644-ABE8-C687E73FEC9A}">
  <ds:schemaRefs/>
</ds:datastoreItem>
</file>

<file path=customXml/itemProps78.xml><?xml version="1.0" encoding="utf-8"?>
<ds:datastoreItem xmlns:ds="http://schemas.openxmlformats.org/officeDocument/2006/customXml" ds:itemID="{98C875BF-8285-462B-A19E-B3433BFAD6E3}">
  <ds:schemaRefs/>
</ds:datastoreItem>
</file>

<file path=customXml/itemProps79.xml><?xml version="1.0" encoding="utf-8"?>
<ds:datastoreItem xmlns:ds="http://schemas.openxmlformats.org/officeDocument/2006/customXml" ds:itemID="{49BAD81D-619B-47AD-9619-14F6D4F1C214}">
  <ds:schemaRefs/>
</ds:datastoreItem>
</file>

<file path=customXml/itemProps8.xml><?xml version="1.0" encoding="utf-8"?>
<ds:datastoreItem xmlns:ds="http://schemas.openxmlformats.org/officeDocument/2006/customXml" ds:itemID="{32C61D5B-7ADE-47AD-9EC2-63FFA199BC71}">
  <ds:schemaRefs/>
</ds:datastoreItem>
</file>

<file path=customXml/itemProps80.xml><?xml version="1.0" encoding="utf-8"?>
<ds:datastoreItem xmlns:ds="http://schemas.openxmlformats.org/officeDocument/2006/customXml" ds:itemID="{CDC96B83-44C4-4978-8241-39188DA88C4D}">
  <ds:schemaRefs/>
</ds:datastoreItem>
</file>

<file path=customXml/itemProps81.xml><?xml version="1.0" encoding="utf-8"?>
<ds:datastoreItem xmlns:ds="http://schemas.openxmlformats.org/officeDocument/2006/customXml" ds:itemID="{497070F0-BAB7-4E7D-8273-D01AF2292F1F}">
  <ds:schemaRefs/>
</ds:datastoreItem>
</file>

<file path=customXml/itemProps82.xml><?xml version="1.0" encoding="utf-8"?>
<ds:datastoreItem xmlns:ds="http://schemas.openxmlformats.org/officeDocument/2006/customXml" ds:itemID="{49F1D8EA-5D46-45D7-A0CC-1B5E7FF22020}">
  <ds:schemaRefs/>
</ds:datastoreItem>
</file>

<file path=customXml/itemProps83.xml><?xml version="1.0" encoding="utf-8"?>
<ds:datastoreItem xmlns:ds="http://schemas.openxmlformats.org/officeDocument/2006/customXml" ds:itemID="{DA0060E7-96A1-4625-BDD6-2742A34A2432}">
  <ds:schemaRefs/>
</ds:datastoreItem>
</file>

<file path=customXml/itemProps84.xml><?xml version="1.0" encoding="utf-8"?>
<ds:datastoreItem xmlns:ds="http://schemas.openxmlformats.org/officeDocument/2006/customXml" ds:itemID="{456EAC64-750E-44C3-8FD0-B991B9635933}">
  <ds:schemaRefs/>
</ds:datastoreItem>
</file>

<file path=customXml/itemProps85.xml><?xml version="1.0" encoding="utf-8"?>
<ds:datastoreItem xmlns:ds="http://schemas.openxmlformats.org/officeDocument/2006/customXml" ds:itemID="{682BD4A6-E728-4214-92A7-C4E5A2ED43B4}">
  <ds:schemaRefs/>
</ds:datastoreItem>
</file>

<file path=customXml/itemProps86.xml><?xml version="1.0" encoding="utf-8"?>
<ds:datastoreItem xmlns:ds="http://schemas.openxmlformats.org/officeDocument/2006/customXml" ds:itemID="{FC00E5FC-5AEE-4693-ADAD-24B28F42C97B}">
  <ds:schemaRefs/>
</ds:datastoreItem>
</file>

<file path=customXml/itemProps87.xml><?xml version="1.0" encoding="utf-8"?>
<ds:datastoreItem xmlns:ds="http://schemas.openxmlformats.org/officeDocument/2006/customXml" ds:itemID="{C6C80C26-C76F-45D1-AA7A-511CA2D985D7}">
  <ds:schemaRefs/>
</ds:datastoreItem>
</file>

<file path=customXml/itemProps88.xml><?xml version="1.0" encoding="utf-8"?>
<ds:datastoreItem xmlns:ds="http://schemas.openxmlformats.org/officeDocument/2006/customXml" ds:itemID="{BF1FA6C3-09D7-42D8-9FDC-9B49D2A29ADC}">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sharepoint/v3/fields"/>
    <ds:schemaRef ds:uri="http://www.w3.org/XML/1998/namespace"/>
    <ds:schemaRef ds:uri="http://purl.org/dc/dcmitype/"/>
  </ds:schemaRefs>
</ds:datastoreItem>
</file>

<file path=customXml/itemProps89.xml><?xml version="1.0" encoding="utf-8"?>
<ds:datastoreItem xmlns:ds="http://schemas.openxmlformats.org/officeDocument/2006/customXml" ds:itemID="{ADC2F5DE-F75C-4D02-B44D-D2342C5BFB95}">
  <ds:schemaRefs/>
</ds:datastoreItem>
</file>

<file path=customXml/itemProps9.xml><?xml version="1.0" encoding="utf-8"?>
<ds:datastoreItem xmlns:ds="http://schemas.openxmlformats.org/officeDocument/2006/customXml" ds:itemID="{BEB21DFD-6395-4EE9-A81B-449D81B65035}">
  <ds:schemaRefs/>
</ds:datastoreItem>
</file>

<file path=customXml/itemProps90.xml><?xml version="1.0" encoding="utf-8"?>
<ds:datastoreItem xmlns:ds="http://schemas.openxmlformats.org/officeDocument/2006/customXml" ds:itemID="{76B70B68-141C-4123-A8D9-CB09AB511D76}">
  <ds:schemaRefs/>
</ds:datastoreItem>
</file>

<file path=customXml/itemProps91.xml><?xml version="1.0" encoding="utf-8"?>
<ds:datastoreItem xmlns:ds="http://schemas.openxmlformats.org/officeDocument/2006/customXml" ds:itemID="{C267A5D9-C7A3-41C7-95BE-6C5827B2AC09}">
  <ds:schemaRefs/>
</ds:datastoreItem>
</file>

<file path=docProps/app.xml><?xml version="1.0" encoding="utf-8"?>
<Properties xmlns="http://schemas.openxmlformats.org/officeDocument/2006/extended-properties" xmlns:vt="http://schemas.openxmlformats.org/officeDocument/2006/docPropsVTypes">
  <Template/>
  <TotalTime>21914</TotalTime>
  <Words>1231</Words>
  <Application>Microsoft Macintosh PowerPoint</Application>
  <PresentationFormat>Widescreen</PresentationFormat>
  <Paragraphs>173</Paragraphs>
  <Slides>20</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BentonSans</vt:lpstr>
      <vt:lpstr>BentonSans Medium</vt:lpstr>
      <vt:lpstr>BentonSans Regular</vt:lpstr>
      <vt:lpstr>Calibri</vt:lpstr>
      <vt:lpstr>Guardian Egyp Light</vt:lpstr>
      <vt:lpstr>Wingdings</vt:lpstr>
      <vt:lpstr>Amex Spanish</vt:lpstr>
      <vt:lpstr>PowerPoint Presentation</vt:lpstr>
      <vt:lpstr>American Express® Corporate Card</vt:lpstr>
      <vt:lpstr>Una única plataforma para pagos globales</vt:lpstr>
      <vt:lpstr>Maximice el control</vt:lpstr>
      <vt:lpstr>Maximice el control</vt:lpstr>
      <vt:lpstr>Maximice el control:  Informes estándar</vt:lpstr>
      <vt:lpstr>Maximice el control:  Cuadros bien detallados</vt:lpstr>
      <vt:lpstr>Estimule el ahorro</vt:lpstr>
      <vt:lpstr>Estimule el ahorro</vt:lpstr>
      <vt:lpstr>Obtenga eficiencia</vt:lpstr>
      <vt:lpstr>Experiencia de viaje:  Robusta Suite de Tarjetas Corporativas</vt:lpstr>
      <vt:lpstr>Corporate Card</vt:lpstr>
      <vt:lpstr>Corporate Executive Gold Card</vt:lpstr>
      <vt:lpstr>Corporate Platinum Card</vt:lpstr>
      <vt:lpstr>Programa Membership Rewards®</vt:lpstr>
      <vt:lpstr>Servicio al Afiliado</vt:lpstr>
      <vt:lpstr>Suite de capacidades móviles para Afiliados</vt:lpstr>
      <vt:lpstr>Resumen de beneficios</vt:lpstr>
      <vt:lpstr>PowerPoint Presentation</vt:lpstr>
      <vt:lpstr>Confidentiality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John Holland</cp:lastModifiedBy>
  <cp:revision>1282</cp:revision>
  <cp:lastPrinted>2016-08-15T15:19:40Z</cp:lastPrinted>
  <dcterms:created xsi:type="dcterms:W3CDTF">2010-04-12T23:12:02Z</dcterms:created>
  <dcterms:modified xsi:type="dcterms:W3CDTF">2018-09-13T16:22:09Z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AXPAuthor">
    <vt:lpwstr>Atique Ullah</vt:lpwstr>
  </property>
  <property fmtid="{D5CDD505-2E9C-101B-9397-08002B2CF9AE}" pid="4" name="AXPDataClassification">
    <vt:lpwstr>AXP Internal</vt:lpwstr>
  </property>
  <property fmtid="{D5CDD505-2E9C-101B-9397-08002B2CF9AE}" pid="5" name="AXPDataClassificationForSearch">
    <vt:lpwstr>AXPInternal_UniqueSearchString</vt:lpwstr>
  </property>
  <property fmtid="{D5CDD505-2E9C-101B-9397-08002B2CF9AE}" pid="6" name="Content Type">
    <vt:lpwstr>Internal, External</vt:lpwstr>
  </property>
</Properties>
</file>